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9" r:id="rId6"/>
    <p:sldId id="296" r:id="rId7"/>
    <p:sldId id="297" r:id="rId8"/>
    <p:sldId id="298" r:id="rId9"/>
    <p:sldId id="268" r:id="rId10"/>
    <p:sldId id="263" r:id="rId11"/>
    <p:sldId id="291" r:id="rId12"/>
    <p:sldId id="292" r:id="rId13"/>
    <p:sldId id="293" r:id="rId14"/>
    <p:sldId id="294" r:id="rId15"/>
    <p:sldId id="295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Delius Swash Caps" panose="020B0604020202020204" charset="0"/>
      <p:regular r:id="rId22"/>
    </p:embeddedFont>
    <p:embeddedFont>
      <p:font typeface="Nunito" pitchFamily="2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18E94C-FE32-4F1C-B361-41FB92B756AA}">
  <a:tblStyle styleId="{F318E94C-FE32-4F1C-B361-41FB92B75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101724476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101724476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101bb51152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101bb51152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01bb511527_0_3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101bb511527_0_3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7647" y="-352810"/>
            <a:ext cx="9857489" cy="5772837"/>
            <a:chOff x="-337647" y="-352810"/>
            <a:chExt cx="9857489" cy="5772837"/>
          </a:xfrm>
        </p:grpSpPr>
        <p:sp>
          <p:nvSpPr>
            <p:cNvPr id="10" name="Google Shape;10;p2"/>
            <p:cNvSpPr/>
            <p:nvPr/>
          </p:nvSpPr>
          <p:spPr>
            <a:xfrm>
              <a:off x="-36050" y="-55975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71928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935653">
              <a:off x="8619894" y="102288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6871" y="266634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60111" y="2667420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6768672">
              <a:off x="319468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337647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91897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303150" y="-8416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4047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83515" y="47971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98342" y="407708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5767" y="-1649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85909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40168" y="46536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87351" y="48384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52683" y="4653673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86360" y="48470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66447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4235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4291" y="344399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09450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2"/>
          <p:cNvSpPr/>
          <p:nvPr/>
        </p:nvSpPr>
        <p:spPr>
          <a:xfrm>
            <a:off x="187200" y="187225"/>
            <a:ext cx="8769600" cy="480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 rot="-511">
            <a:off x="4612175" y="905506"/>
            <a:ext cx="4035600" cy="28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400">
                <a:latin typeface="Sigmar One"/>
                <a:ea typeface="Sigmar One"/>
                <a:cs typeface="Sigmar One"/>
                <a:sym typeface="Sigmar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 rot="264">
            <a:off x="4612174" y="3726044"/>
            <a:ext cx="39030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33"/>
          <p:cNvGrpSpPr/>
          <p:nvPr/>
        </p:nvGrpSpPr>
        <p:grpSpPr>
          <a:xfrm>
            <a:off x="-337647" y="-352810"/>
            <a:ext cx="9857489" cy="5798923"/>
            <a:chOff x="-337647" y="-352810"/>
            <a:chExt cx="9857489" cy="5798923"/>
          </a:xfrm>
        </p:grpSpPr>
        <p:sp>
          <p:nvSpPr>
            <p:cNvPr id="1343" name="Google Shape;1343;p33"/>
            <p:cNvSpPr/>
            <p:nvPr/>
          </p:nvSpPr>
          <p:spPr>
            <a:xfrm>
              <a:off x="-18118" y="-45889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8871928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3"/>
            <p:cNvSpPr/>
            <p:nvPr/>
          </p:nvSpPr>
          <p:spPr>
            <a:xfrm rot="1935653">
              <a:off x="8688194" y="66613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8660111" y="2667420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7291897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636978" y="4803398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9098342" y="407708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805193" y="4754633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48746" y="2706968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3"/>
            <p:cNvSpPr/>
            <p:nvPr/>
          </p:nvSpPr>
          <p:spPr>
            <a:xfrm rot="2700000">
              <a:off x="3194701" y="4800507"/>
              <a:ext cx="545710" cy="530333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-337647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-79400" y="-501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5362953" y="4995323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-124047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1338342" y="-1649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-285909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-87351" y="48384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4807483" y="4870635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2346510" y="49917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-266447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572035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-109450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2761191" y="-171600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4" name="Google Shape;1384;p34"/>
          <p:cNvGrpSpPr/>
          <p:nvPr/>
        </p:nvGrpSpPr>
        <p:grpSpPr>
          <a:xfrm>
            <a:off x="-399650" y="-505210"/>
            <a:ext cx="9857489" cy="6056105"/>
            <a:chOff x="-399650" y="-505210"/>
            <a:chExt cx="9857489" cy="6056105"/>
          </a:xfrm>
        </p:grpSpPr>
        <p:sp>
          <p:nvSpPr>
            <p:cNvPr id="1385" name="Google Shape;1385;p34"/>
            <p:cNvSpPr/>
            <p:nvPr/>
          </p:nvSpPr>
          <p:spPr>
            <a:xfrm flipH="1">
              <a:off x="-18118" y="-45888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 flipH="1">
              <a:off x="-399650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 rot="1935653">
              <a:off x="-85711" y="59838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3934941" y="-2730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8548159" y="266634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 rot="9344795" flipH="1">
              <a:off x="8990" y="2667411"/>
              <a:ext cx="451106" cy="44282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 rot="-5890588" flipH="1">
              <a:off x="4981243" y="4785952"/>
              <a:ext cx="545736" cy="530359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 flipH="1">
              <a:off x="4547748" y="-296364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 flipH="1">
              <a:off x="3102266" y="-1561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 flipH="1">
              <a:off x="1908620" y="-133196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 flipH="1">
              <a:off x="8945681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4"/>
            <p:cNvSpPr/>
            <p:nvPr/>
          </p:nvSpPr>
          <p:spPr>
            <a:xfrm rot="8722696" flipH="1">
              <a:off x="-270732" y="873975"/>
              <a:ext cx="486933" cy="557800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2474319" y="-3188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-205925" y="3436244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 flipH="1">
              <a:off x="1159619" y="49328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8980182" y="-15741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2285940" y="49771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4"/>
            <p:cNvSpPr/>
            <p:nvPr/>
          </p:nvSpPr>
          <p:spPr>
            <a:xfrm flipH="1">
              <a:off x="5871316" y="488723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4"/>
            <p:cNvSpPr/>
            <p:nvPr/>
          </p:nvSpPr>
          <p:spPr>
            <a:xfrm flipH="1">
              <a:off x="8999210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4"/>
            <p:cNvSpPr/>
            <p:nvPr/>
          </p:nvSpPr>
          <p:spPr>
            <a:xfrm flipH="1">
              <a:off x="5410646" y="-2869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8059047" y="49495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-205937" y="425693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7650298" y="-240590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 flipH="1">
              <a:off x="4161607" y="4731588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 flipH="1">
              <a:off x="-165249" y="48701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4"/>
            <p:cNvSpPr/>
            <p:nvPr/>
          </p:nvSpPr>
          <p:spPr>
            <a:xfrm flipH="1">
              <a:off x="1355734" y="-1915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4"/>
            <p:cNvSpPr/>
            <p:nvPr/>
          </p:nvSpPr>
          <p:spPr>
            <a:xfrm flipH="1">
              <a:off x="8874480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4"/>
            <p:cNvSpPr/>
            <p:nvPr/>
          </p:nvSpPr>
          <p:spPr>
            <a:xfrm flipH="1">
              <a:off x="2852415" y="48060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4"/>
            <p:cNvSpPr/>
            <p:nvPr/>
          </p:nvSpPr>
          <p:spPr>
            <a:xfrm flipH="1">
              <a:off x="8679934" y="49908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4"/>
            <p:cNvSpPr/>
            <p:nvPr/>
          </p:nvSpPr>
          <p:spPr>
            <a:xfrm rot="-5400000" flipH="1">
              <a:off x="637697" y="-2880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3519254" y="4856098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4"/>
            <p:cNvSpPr/>
            <p:nvPr/>
          </p:nvSpPr>
          <p:spPr>
            <a:xfrm flipH="1">
              <a:off x="6233138" y="49994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4"/>
            <p:cNvSpPr/>
            <p:nvPr/>
          </p:nvSpPr>
          <p:spPr>
            <a:xfrm flipH="1">
              <a:off x="7240963" y="49752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4"/>
            <p:cNvSpPr/>
            <p:nvPr/>
          </p:nvSpPr>
          <p:spPr>
            <a:xfrm flipH="1">
              <a:off x="6497582" y="-5052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8877601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4"/>
            <p:cNvSpPr/>
            <p:nvPr/>
          </p:nvSpPr>
          <p:spPr>
            <a:xfrm flipH="1">
              <a:off x="8390533" y="-3247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4"/>
            <p:cNvSpPr/>
            <p:nvPr/>
          </p:nvSpPr>
          <p:spPr>
            <a:xfrm flipH="1">
              <a:off x="8613494" y="268187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8905462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4"/>
            <p:cNvSpPr/>
            <p:nvPr/>
          </p:nvSpPr>
          <p:spPr>
            <a:xfrm rot="2068575" flipH="1">
              <a:off x="586078" y="50990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6" name="Google Shape;1426;p35"/>
          <p:cNvGrpSpPr/>
          <p:nvPr/>
        </p:nvGrpSpPr>
        <p:grpSpPr>
          <a:xfrm>
            <a:off x="-357896" y="-352810"/>
            <a:ext cx="9825810" cy="5772837"/>
            <a:chOff x="-357896" y="-352810"/>
            <a:chExt cx="9825810" cy="5772837"/>
          </a:xfrm>
        </p:grpSpPr>
        <p:sp>
          <p:nvSpPr>
            <p:cNvPr id="1427" name="Google Shape;1427;p35"/>
            <p:cNvSpPr/>
            <p:nvPr/>
          </p:nvSpPr>
          <p:spPr>
            <a:xfrm>
              <a:off x="-45342" y="-45889"/>
              <a:ext cx="9234684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561691" y="5965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 rot="1935653">
              <a:off x="8645944" y="1869263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-219129" y="348649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8827011" y="2712645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 rot="6768672">
              <a:off x="319468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-324947" y="2266395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5740172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-223112" y="1558759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-87347" y="290079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7462940" y="4827173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 rot="3405230">
              <a:off x="8820846" y="4151923"/>
              <a:ext cx="350730" cy="404697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508867" y="-1655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-80034" y="4754237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6515605" y="4864908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 rot="-3068197">
              <a:off x="-265340" y="4109199"/>
              <a:ext cx="527595" cy="490156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4752683" y="4653673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2486360" y="48470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-145297" y="-104234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1259210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-189521" y="1073449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14362" y="403352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3"/>
          <p:cNvGrpSpPr/>
          <p:nvPr/>
        </p:nvGrpSpPr>
        <p:grpSpPr>
          <a:xfrm>
            <a:off x="-357896" y="-352810"/>
            <a:ext cx="9825810" cy="5772837"/>
            <a:chOff x="-357896" y="-352810"/>
            <a:chExt cx="9825810" cy="5772837"/>
          </a:xfrm>
        </p:grpSpPr>
        <p:sp>
          <p:nvSpPr>
            <p:cNvPr id="54" name="Google Shape;54;p3"/>
            <p:cNvSpPr/>
            <p:nvPr/>
          </p:nvSpPr>
          <p:spPr>
            <a:xfrm>
              <a:off x="-45342" y="-45889"/>
              <a:ext cx="9234684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561691" y="5965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1935653">
              <a:off x="8645944" y="1869263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219129" y="348649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827011" y="2712645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6768672">
              <a:off x="319468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324947" y="2266395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40172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-223112" y="1558759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-87347" y="290079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462940" y="4827173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3405230">
              <a:off x="8820846" y="4151923"/>
              <a:ext cx="350730" cy="404697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08867" y="-1655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80034" y="4754237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515605" y="4864908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3068197">
              <a:off x="-265340" y="4109199"/>
              <a:ext cx="527595" cy="490156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752683" y="4653673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86360" y="48470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-145297" y="-104234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59210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-189521" y="1073449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4362" y="403352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 hasCustomPrompt="1"/>
          </p:nvPr>
        </p:nvSpPr>
        <p:spPr>
          <a:xfrm flipH="1">
            <a:off x="1769725" y="809850"/>
            <a:ext cx="2382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/>
          </p:nvPr>
        </p:nvSpPr>
        <p:spPr>
          <a:xfrm>
            <a:off x="622225" y="2488900"/>
            <a:ext cx="4677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1635025" y="3654550"/>
            <a:ext cx="2651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6"/>
          <p:cNvGrpSpPr/>
          <p:nvPr/>
        </p:nvGrpSpPr>
        <p:grpSpPr>
          <a:xfrm>
            <a:off x="-337647" y="-352810"/>
            <a:ext cx="9857489" cy="5772837"/>
            <a:chOff x="-337647" y="-352810"/>
            <a:chExt cx="9857489" cy="5772837"/>
          </a:xfrm>
        </p:grpSpPr>
        <p:sp>
          <p:nvSpPr>
            <p:cNvPr id="190" name="Google Shape;190;p6"/>
            <p:cNvSpPr/>
            <p:nvPr/>
          </p:nvSpPr>
          <p:spPr>
            <a:xfrm>
              <a:off x="-36050" y="-55975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71928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 rot="1935653">
              <a:off x="8619894" y="102288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136871" y="266634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660111" y="2667420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 rot="6768672">
              <a:off x="319468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-337647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7291897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-303150" y="-8416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-124047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83515" y="47971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9098342" y="407708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955767" y="-1649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285909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5740168" y="46536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87351" y="48384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752683" y="4653673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486360" y="48470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-266447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254235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64291" y="344399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-109450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6"/>
          <p:cNvSpPr txBox="1">
            <a:spLocks noGrp="1"/>
          </p:cNvSpPr>
          <p:nvPr>
            <p:ph type="title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9"/>
          <p:cNvGrpSpPr/>
          <p:nvPr/>
        </p:nvGrpSpPr>
        <p:grpSpPr>
          <a:xfrm>
            <a:off x="-257609" y="-345724"/>
            <a:ext cx="9777451" cy="5792704"/>
            <a:chOff x="-257609" y="-345724"/>
            <a:chExt cx="9777451" cy="5792704"/>
          </a:xfrm>
        </p:grpSpPr>
        <p:sp>
          <p:nvSpPr>
            <p:cNvPr id="320" name="Google Shape;320;p9"/>
            <p:cNvSpPr/>
            <p:nvPr/>
          </p:nvSpPr>
          <p:spPr>
            <a:xfrm>
              <a:off x="-36050" y="-55975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8871928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1935653">
              <a:off x="8808919" y="861763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457944" y="-6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-219104" y="177809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 rot="866194">
              <a:off x="8678266" y="96918"/>
              <a:ext cx="451099" cy="442817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 rot="6768672">
              <a:off x="306603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 rot="-1846715">
              <a:off x="3845623" y="-261381"/>
              <a:ext cx="469280" cy="507316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 rot="-2476663">
              <a:off x="4639714" y="-114314"/>
              <a:ext cx="508131" cy="464973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7084646" y="-164508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-257609" y="106817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344499" y="-97265"/>
              <a:ext cx="405103" cy="40630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8651485" y="2676547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-174875" y="4118134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859684" y="4585606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-124034" y="2560767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2370512" y="-165163"/>
              <a:ext cx="350732" cy="396172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483515" y="47971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761892" y="4797349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124058" y="461198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7218308" y="48706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 rot="2700000">
              <a:off x="7907160" y="-176466"/>
              <a:ext cx="570030" cy="548334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-219109" y="311022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25568" y="46533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056799" y="4820612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8724672" y="4106555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148908" y="4870660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701948" y="4964642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87209" y="472743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3024739" y="-23526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661926" y="-104262"/>
              <a:ext cx="405086" cy="403933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-111665" y="-87100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71779" y="-23638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015550" y="-220723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9024727" y="3434303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5966602" y="-174547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9"/>
          <p:cNvSpPr txBox="1">
            <a:spLocks noGrp="1"/>
          </p:cNvSpPr>
          <p:nvPr>
            <p:ph type="title"/>
          </p:nvPr>
        </p:nvSpPr>
        <p:spPr>
          <a:xfrm>
            <a:off x="4007275" y="1740725"/>
            <a:ext cx="43785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1" name="Google Shape;361;p9"/>
          <p:cNvSpPr txBox="1">
            <a:spLocks noGrp="1"/>
          </p:cNvSpPr>
          <p:nvPr>
            <p:ph type="subTitle" idx="1"/>
          </p:nvPr>
        </p:nvSpPr>
        <p:spPr>
          <a:xfrm>
            <a:off x="4007275" y="2379500"/>
            <a:ext cx="4338600" cy="11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3"/>
          <p:cNvGrpSpPr/>
          <p:nvPr/>
        </p:nvGrpSpPr>
        <p:grpSpPr>
          <a:xfrm>
            <a:off x="-337647" y="-352810"/>
            <a:ext cx="9857489" cy="5772837"/>
            <a:chOff x="-337647" y="-352810"/>
            <a:chExt cx="9857489" cy="5772837"/>
          </a:xfrm>
        </p:grpSpPr>
        <p:sp>
          <p:nvSpPr>
            <p:cNvPr id="411" name="Google Shape;411;p13"/>
            <p:cNvSpPr txBox="1"/>
            <p:nvPr/>
          </p:nvSpPr>
          <p:spPr>
            <a:xfrm rot="-736">
              <a:off x="1031856" y="501669"/>
              <a:ext cx="7005900" cy="2261400"/>
            </a:xfrm>
            <a:prstGeom prst="rect">
              <a:avLst/>
            </a:pr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igmar One"/>
                  <a:ea typeface="Sigmar One"/>
                  <a:cs typeface="Sigmar One"/>
                  <a:sym typeface="Sigmar One"/>
                </a:rPr>
                <a:t>SPANISH LANGUAGE SCHOOL CENTER</a:t>
              </a:r>
              <a:endParaRPr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-36050" y="-55975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8871928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 rot="1935653">
              <a:off x="8619894" y="102288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6215094" y="-1206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136871" y="266634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8660111" y="2667420"/>
              <a:ext cx="451096" cy="44281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 rot="6768672">
              <a:off x="3194688" y="4800513"/>
              <a:ext cx="545735" cy="530358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4055323" y="-220727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09780" y="-37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759921" y="-47871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-337647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 rot="-1129731">
              <a:off x="8903990" y="873966"/>
              <a:ext cx="486940" cy="557808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4754473" y="-1664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8853358" y="3333107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7291897" y="47804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-303150" y="-8416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710409" y="48247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5304128" y="486578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-124047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3414115" y="-1345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483515" y="47971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9098342" y="407708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955767" y="-164952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4048048" y="4759263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8706983" y="47177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372159" y="-391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-285909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5740168" y="46536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-87351" y="48384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960197" y="-1356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4752683" y="4653673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2486360" y="48470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259209" y="48228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2131252" y="-352810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-266447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54235" y="-1723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64291" y="344399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-109450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 rot="-2068575">
              <a:off x="8133425" y="49466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3"/>
          <p:cNvSpPr txBox="1">
            <a:spLocks noGrp="1"/>
          </p:cNvSpPr>
          <p:nvPr>
            <p:ph type="title" hasCustomPrompt="1"/>
          </p:nvPr>
        </p:nvSpPr>
        <p:spPr>
          <a:xfrm flipH="1">
            <a:off x="776582" y="1391425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1"/>
          </p:nvPr>
        </p:nvSpPr>
        <p:spPr>
          <a:xfrm>
            <a:off x="1902010" y="19108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2"/>
          </p:nvPr>
        </p:nvSpPr>
        <p:spPr>
          <a:xfrm>
            <a:off x="1907720" y="1189050"/>
            <a:ext cx="2546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76582" y="3289400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3"/>
          <p:cNvSpPr txBox="1">
            <a:spLocks noGrp="1"/>
          </p:cNvSpPr>
          <p:nvPr>
            <p:ph type="subTitle" idx="4"/>
          </p:nvPr>
        </p:nvSpPr>
        <p:spPr>
          <a:xfrm>
            <a:off x="1902010" y="37893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1907720" y="3068415"/>
            <a:ext cx="25461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972670" y="1391425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7"/>
          </p:nvPr>
        </p:nvSpPr>
        <p:spPr>
          <a:xfrm>
            <a:off x="6139780" y="19108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972670" y="3289400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9"/>
          </p:nvPr>
        </p:nvSpPr>
        <p:spPr>
          <a:xfrm>
            <a:off x="6139780" y="37893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13"/>
          </p:nvPr>
        </p:nvSpPr>
        <p:spPr>
          <a:xfrm>
            <a:off x="6145474" y="3063500"/>
            <a:ext cx="22443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6145474" y="1189050"/>
            <a:ext cx="22443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-18118" y="-45889"/>
            <a:ext cx="9180235" cy="5235278"/>
          </a:xfrm>
          <a:custGeom>
            <a:avLst/>
            <a:gdLst/>
            <a:ahLst/>
            <a:cxnLst/>
            <a:rect l="l" t="t" r="r" b="b"/>
            <a:pathLst>
              <a:path w="268880" h="155615" extrusionOk="0">
                <a:moveTo>
                  <a:pt x="1" y="0"/>
                </a:moveTo>
                <a:lnTo>
                  <a:pt x="1" y="155615"/>
                </a:lnTo>
                <a:lnTo>
                  <a:pt x="268879" y="155615"/>
                </a:lnTo>
                <a:lnTo>
                  <a:pt x="268879" y="0"/>
                </a:lnTo>
                <a:close/>
              </a:path>
            </a:pathLst>
          </a:custGeom>
          <a:solidFill>
            <a:srgbClr val="A1D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/>
          <p:nvPr/>
        </p:nvSpPr>
        <p:spPr>
          <a:xfrm>
            <a:off x="8871928" y="1757901"/>
            <a:ext cx="647914" cy="647059"/>
          </a:xfrm>
          <a:custGeom>
            <a:avLst/>
            <a:gdLst/>
            <a:ahLst/>
            <a:cxnLst/>
            <a:rect l="l" t="t" r="r" b="b"/>
            <a:pathLst>
              <a:path w="17444" h="17421" extrusionOk="0">
                <a:moveTo>
                  <a:pt x="6632" y="4656"/>
                </a:moveTo>
                <a:lnTo>
                  <a:pt x="6692" y="4763"/>
                </a:lnTo>
                <a:cubicBezTo>
                  <a:pt x="6716" y="4822"/>
                  <a:pt x="6763" y="4870"/>
                  <a:pt x="6823" y="4906"/>
                </a:cubicBezTo>
                <a:lnTo>
                  <a:pt x="6942" y="5144"/>
                </a:lnTo>
                <a:cubicBezTo>
                  <a:pt x="7061" y="5311"/>
                  <a:pt x="7180" y="5513"/>
                  <a:pt x="7323" y="5739"/>
                </a:cubicBezTo>
                <a:lnTo>
                  <a:pt x="7859" y="6561"/>
                </a:lnTo>
                <a:cubicBezTo>
                  <a:pt x="8180" y="7073"/>
                  <a:pt x="8382" y="7370"/>
                  <a:pt x="8466" y="7489"/>
                </a:cubicBezTo>
                <a:cubicBezTo>
                  <a:pt x="8751" y="7930"/>
                  <a:pt x="8942" y="8228"/>
                  <a:pt x="9061" y="8382"/>
                </a:cubicBezTo>
                <a:lnTo>
                  <a:pt x="9573" y="9240"/>
                </a:lnTo>
                <a:lnTo>
                  <a:pt x="9430" y="9240"/>
                </a:lnTo>
                <a:cubicBezTo>
                  <a:pt x="9383" y="9240"/>
                  <a:pt x="9335" y="9251"/>
                  <a:pt x="9287" y="9275"/>
                </a:cubicBezTo>
                <a:cubicBezTo>
                  <a:pt x="9168" y="9287"/>
                  <a:pt x="9049" y="9323"/>
                  <a:pt x="8942" y="9382"/>
                </a:cubicBezTo>
                <a:lnTo>
                  <a:pt x="8906" y="9394"/>
                </a:lnTo>
                <a:lnTo>
                  <a:pt x="8787" y="9490"/>
                </a:lnTo>
                <a:lnTo>
                  <a:pt x="7847" y="9883"/>
                </a:lnTo>
                <a:lnTo>
                  <a:pt x="7632" y="8978"/>
                </a:lnTo>
                <a:cubicBezTo>
                  <a:pt x="7585" y="8835"/>
                  <a:pt x="7561" y="8692"/>
                  <a:pt x="7537" y="8549"/>
                </a:cubicBezTo>
                <a:cubicBezTo>
                  <a:pt x="7478" y="8263"/>
                  <a:pt x="7418" y="8049"/>
                  <a:pt x="7370" y="7906"/>
                </a:cubicBezTo>
                <a:cubicBezTo>
                  <a:pt x="7347" y="7775"/>
                  <a:pt x="7239" y="7287"/>
                  <a:pt x="7037" y="6454"/>
                </a:cubicBezTo>
                <a:lnTo>
                  <a:pt x="6906" y="5894"/>
                </a:lnTo>
                <a:cubicBezTo>
                  <a:pt x="6882" y="5763"/>
                  <a:pt x="6858" y="5632"/>
                  <a:pt x="6835" y="5525"/>
                </a:cubicBezTo>
                <a:cubicBezTo>
                  <a:pt x="6799" y="5418"/>
                  <a:pt x="6775" y="5311"/>
                  <a:pt x="6751" y="5215"/>
                </a:cubicBezTo>
                <a:lnTo>
                  <a:pt x="6692" y="4965"/>
                </a:lnTo>
                <a:lnTo>
                  <a:pt x="6656" y="4894"/>
                </a:lnTo>
                <a:cubicBezTo>
                  <a:pt x="6680" y="4870"/>
                  <a:pt x="6680" y="4822"/>
                  <a:pt x="6656" y="4775"/>
                </a:cubicBezTo>
                <a:cubicBezTo>
                  <a:pt x="6644" y="4739"/>
                  <a:pt x="6632" y="4703"/>
                  <a:pt x="6632" y="4656"/>
                </a:cubicBezTo>
                <a:close/>
                <a:moveTo>
                  <a:pt x="9597" y="0"/>
                </a:moveTo>
                <a:lnTo>
                  <a:pt x="9537" y="24"/>
                </a:lnTo>
                <a:lnTo>
                  <a:pt x="9454" y="84"/>
                </a:lnTo>
                <a:cubicBezTo>
                  <a:pt x="9385" y="113"/>
                  <a:pt x="9309" y="134"/>
                  <a:pt x="9237" y="134"/>
                </a:cubicBezTo>
                <a:cubicBezTo>
                  <a:pt x="9222" y="134"/>
                  <a:pt x="9207" y="133"/>
                  <a:pt x="9192" y="131"/>
                </a:cubicBezTo>
                <a:cubicBezTo>
                  <a:pt x="9109" y="131"/>
                  <a:pt x="9025" y="143"/>
                  <a:pt x="8942" y="179"/>
                </a:cubicBezTo>
                <a:cubicBezTo>
                  <a:pt x="8775" y="250"/>
                  <a:pt x="8621" y="334"/>
                  <a:pt x="8466" y="441"/>
                </a:cubicBezTo>
                <a:cubicBezTo>
                  <a:pt x="8382" y="477"/>
                  <a:pt x="8311" y="512"/>
                  <a:pt x="8240" y="560"/>
                </a:cubicBezTo>
                <a:cubicBezTo>
                  <a:pt x="8156" y="608"/>
                  <a:pt x="8073" y="655"/>
                  <a:pt x="7989" y="691"/>
                </a:cubicBezTo>
                <a:cubicBezTo>
                  <a:pt x="7978" y="679"/>
                  <a:pt x="7960" y="673"/>
                  <a:pt x="7936" y="673"/>
                </a:cubicBezTo>
                <a:cubicBezTo>
                  <a:pt x="7912" y="673"/>
                  <a:pt x="7882" y="679"/>
                  <a:pt x="7847" y="691"/>
                </a:cubicBezTo>
                <a:cubicBezTo>
                  <a:pt x="7775" y="715"/>
                  <a:pt x="7716" y="727"/>
                  <a:pt x="7680" y="750"/>
                </a:cubicBezTo>
                <a:cubicBezTo>
                  <a:pt x="7454" y="810"/>
                  <a:pt x="6989" y="1000"/>
                  <a:pt x="6299" y="1298"/>
                </a:cubicBezTo>
                <a:lnTo>
                  <a:pt x="5525" y="1620"/>
                </a:lnTo>
                <a:lnTo>
                  <a:pt x="4894" y="1893"/>
                </a:lnTo>
                <a:lnTo>
                  <a:pt x="4596" y="2012"/>
                </a:lnTo>
                <a:cubicBezTo>
                  <a:pt x="4608" y="2024"/>
                  <a:pt x="4560" y="2060"/>
                  <a:pt x="4453" y="2096"/>
                </a:cubicBezTo>
                <a:cubicBezTo>
                  <a:pt x="4346" y="2143"/>
                  <a:pt x="4251" y="2191"/>
                  <a:pt x="4156" y="2251"/>
                </a:cubicBezTo>
                <a:lnTo>
                  <a:pt x="3715" y="2453"/>
                </a:lnTo>
                <a:lnTo>
                  <a:pt x="3287" y="2632"/>
                </a:lnTo>
                <a:lnTo>
                  <a:pt x="2953" y="2786"/>
                </a:lnTo>
                <a:cubicBezTo>
                  <a:pt x="2917" y="2834"/>
                  <a:pt x="2858" y="2870"/>
                  <a:pt x="2810" y="2894"/>
                </a:cubicBezTo>
                <a:cubicBezTo>
                  <a:pt x="2655" y="2953"/>
                  <a:pt x="2513" y="3013"/>
                  <a:pt x="2370" y="3048"/>
                </a:cubicBezTo>
                <a:cubicBezTo>
                  <a:pt x="2227" y="3096"/>
                  <a:pt x="2108" y="3144"/>
                  <a:pt x="2001" y="3191"/>
                </a:cubicBezTo>
                <a:cubicBezTo>
                  <a:pt x="1727" y="3263"/>
                  <a:pt x="1465" y="3346"/>
                  <a:pt x="1215" y="3453"/>
                </a:cubicBezTo>
                <a:cubicBezTo>
                  <a:pt x="1048" y="3536"/>
                  <a:pt x="881" y="3620"/>
                  <a:pt x="739" y="3727"/>
                </a:cubicBezTo>
                <a:cubicBezTo>
                  <a:pt x="584" y="3834"/>
                  <a:pt x="429" y="3917"/>
                  <a:pt x="262" y="3989"/>
                </a:cubicBezTo>
                <a:cubicBezTo>
                  <a:pt x="244" y="3995"/>
                  <a:pt x="230" y="3998"/>
                  <a:pt x="219" y="3998"/>
                </a:cubicBezTo>
                <a:cubicBezTo>
                  <a:pt x="209" y="3998"/>
                  <a:pt x="203" y="3995"/>
                  <a:pt x="203" y="3989"/>
                </a:cubicBezTo>
                <a:lnTo>
                  <a:pt x="108" y="4037"/>
                </a:lnTo>
                <a:cubicBezTo>
                  <a:pt x="60" y="4072"/>
                  <a:pt x="24" y="4120"/>
                  <a:pt x="12" y="4179"/>
                </a:cubicBezTo>
                <a:cubicBezTo>
                  <a:pt x="0" y="4227"/>
                  <a:pt x="0" y="4275"/>
                  <a:pt x="12" y="4310"/>
                </a:cubicBezTo>
                <a:lnTo>
                  <a:pt x="1203" y="10716"/>
                </a:lnTo>
                <a:cubicBezTo>
                  <a:pt x="1405" y="12192"/>
                  <a:pt x="1691" y="13871"/>
                  <a:pt x="2060" y="15764"/>
                </a:cubicBezTo>
                <a:cubicBezTo>
                  <a:pt x="2072" y="15824"/>
                  <a:pt x="2084" y="15895"/>
                  <a:pt x="2108" y="16002"/>
                </a:cubicBezTo>
                <a:cubicBezTo>
                  <a:pt x="2132" y="16098"/>
                  <a:pt x="2155" y="16240"/>
                  <a:pt x="2203" y="16407"/>
                </a:cubicBezTo>
                <a:cubicBezTo>
                  <a:pt x="2239" y="16610"/>
                  <a:pt x="2298" y="16800"/>
                  <a:pt x="2370" y="16991"/>
                </a:cubicBezTo>
                <a:cubicBezTo>
                  <a:pt x="2394" y="17050"/>
                  <a:pt x="2417" y="17110"/>
                  <a:pt x="2465" y="17169"/>
                </a:cubicBezTo>
                <a:cubicBezTo>
                  <a:pt x="2592" y="17333"/>
                  <a:pt x="2713" y="17420"/>
                  <a:pt x="2832" y="17420"/>
                </a:cubicBezTo>
                <a:cubicBezTo>
                  <a:pt x="2868" y="17420"/>
                  <a:pt x="2905" y="17412"/>
                  <a:pt x="2941" y="17395"/>
                </a:cubicBezTo>
                <a:lnTo>
                  <a:pt x="3167" y="17300"/>
                </a:lnTo>
                <a:cubicBezTo>
                  <a:pt x="3310" y="17241"/>
                  <a:pt x="3441" y="17169"/>
                  <a:pt x="3584" y="17098"/>
                </a:cubicBezTo>
                <a:lnTo>
                  <a:pt x="4060" y="16895"/>
                </a:lnTo>
                <a:cubicBezTo>
                  <a:pt x="4477" y="16717"/>
                  <a:pt x="4763" y="16598"/>
                  <a:pt x="4882" y="16526"/>
                </a:cubicBezTo>
                <a:lnTo>
                  <a:pt x="5049" y="16455"/>
                </a:lnTo>
                <a:lnTo>
                  <a:pt x="6751" y="15728"/>
                </a:lnTo>
                <a:lnTo>
                  <a:pt x="6835" y="15693"/>
                </a:lnTo>
                <a:cubicBezTo>
                  <a:pt x="6894" y="15669"/>
                  <a:pt x="6954" y="15633"/>
                  <a:pt x="7001" y="15586"/>
                </a:cubicBezTo>
                <a:lnTo>
                  <a:pt x="7275" y="15467"/>
                </a:lnTo>
                <a:lnTo>
                  <a:pt x="7573" y="15336"/>
                </a:lnTo>
                <a:lnTo>
                  <a:pt x="8394" y="14943"/>
                </a:lnTo>
                <a:cubicBezTo>
                  <a:pt x="8412" y="14937"/>
                  <a:pt x="8430" y="14934"/>
                  <a:pt x="8448" y="14934"/>
                </a:cubicBezTo>
                <a:cubicBezTo>
                  <a:pt x="8466" y="14934"/>
                  <a:pt x="8484" y="14937"/>
                  <a:pt x="8501" y="14943"/>
                </a:cubicBezTo>
                <a:cubicBezTo>
                  <a:pt x="8517" y="14946"/>
                  <a:pt x="8533" y="14947"/>
                  <a:pt x="8549" y="14947"/>
                </a:cubicBezTo>
                <a:cubicBezTo>
                  <a:pt x="8593" y="14947"/>
                  <a:pt x="8636" y="14936"/>
                  <a:pt x="8680" y="14919"/>
                </a:cubicBezTo>
                <a:lnTo>
                  <a:pt x="8751" y="14883"/>
                </a:lnTo>
                <a:cubicBezTo>
                  <a:pt x="8787" y="14859"/>
                  <a:pt x="8811" y="14835"/>
                  <a:pt x="8835" y="14800"/>
                </a:cubicBezTo>
                <a:cubicBezTo>
                  <a:pt x="8882" y="14764"/>
                  <a:pt x="8942" y="14716"/>
                  <a:pt x="9002" y="14693"/>
                </a:cubicBezTo>
                <a:cubicBezTo>
                  <a:pt x="9013" y="14454"/>
                  <a:pt x="8930" y="13895"/>
                  <a:pt x="8740" y="13014"/>
                </a:cubicBezTo>
                <a:lnTo>
                  <a:pt x="8621" y="12359"/>
                </a:lnTo>
                <a:lnTo>
                  <a:pt x="9156" y="12133"/>
                </a:lnTo>
                <a:lnTo>
                  <a:pt x="9728" y="11895"/>
                </a:lnTo>
                <a:cubicBezTo>
                  <a:pt x="10073" y="11752"/>
                  <a:pt x="10406" y="11585"/>
                  <a:pt x="10716" y="11383"/>
                </a:cubicBezTo>
                <a:cubicBezTo>
                  <a:pt x="10811" y="11502"/>
                  <a:pt x="10895" y="11633"/>
                  <a:pt x="10966" y="11764"/>
                </a:cubicBezTo>
                <a:cubicBezTo>
                  <a:pt x="11228" y="12133"/>
                  <a:pt x="11466" y="12466"/>
                  <a:pt x="11680" y="12764"/>
                </a:cubicBezTo>
                <a:cubicBezTo>
                  <a:pt x="11823" y="12978"/>
                  <a:pt x="12002" y="13169"/>
                  <a:pt x="12204" y="13335"/>
                </a:cubicBezTo>
                <a:cubicBezTo>
                  <a:pt x="12407" y="13240"/>
                  <a:pt x="12704" y="13133"/>
                  <a:pt x="13085" y="13002"/>
                </a:cubicBezTo>
                <a:cubicBezTo>
                  <a:pt x="13204" y="12942"/>
                  <a:pt x="13335" y="12895"/>
                  <a:pt x="13466" y="12883"/>
                </a:cubicBezTo>
                <a:lnTo>
                  <a:pt x="13621" y="12811"/>
                </a:lnTo>
                <a:lnTo>
                  <a:pt x="13669" y="12788"/>
                </a:lnTo>
                <a:cubicBezTo>
                  <a:pt x="13693" y="12788"/>
                  <a:pt x="13704" y="12764"/>
                  <a:pt x="13693" y="12740"/>
                </a:cubicBezTo>
                <a:lnTo>
                  <a:pt x="13716" y="12680"/>
                </a:lnTo>
                <a:cubicBezTo>
                  <a:pt x="13776" y="12657"/>
                  <a:pt x="13847" y="12645"/>
                  <a:pt x="13919" y="12645"/>
                </a:cubicBezTo>
                <a:lnTo>
                  <a:pt x="13931" y="12680"/>
                </a:lnTo>
                <a:lnTo>
                  <a:pt x="15098" y="12180"/>
                </a:lnTo>
                <a:cubicBezTo>
                  <a:pt x="15101" y="12187"/>
                  <a:pt x="15107" y="12190"/>
                  <a:pt x="15116" y="12190"/>
                </a:cubicBezTo>
                <a:cubicBezTo>
                  <a:pt x="15140" y="12190"/>
                  <a:pt x="15184" y="12170"/>
                  <a:pt x="15252" y="12145"/>
                </a:cubicBezTo>
                <a:lnTo>
                  <a:pt x="15621" y="11990"/>
                </a:lnTo>
                <a:lnTo>
                  <a:pt x="16086" y="11788"/>
                </a:lnTo>
                <a:lnTo>
                  <a:pt x="16562" y="11585"/>
                </a:lnTo>
                <a:cubicBezTo>
                  <a:pt x="16717" y="11537"/>
                  <a:pt x="16860" y="11490"/>
                  <a:pt x="17003" y="11418"/>
                </a:cubicBezTo>
                <a:lnTo>
                  <a:pt x="17241" y="11323"/>
                </a:lnTo>
                <a:cubicBezTo>
                  <a:pt x="17324" y="11287"/>
                  <a:pt x="17395" y="11204"/>
                  <a:pt x="17419" y="11109"/>
                </a:cubicBezTo>
                <a:cubicBezTo>
                  <a:pt x="17443" y="10954"/>
                  <a:pt x="17419" y="10787"/>
                  <a:pt x="17348" y="10645"/>
                </a:cubicBezTo>
                <a:cubicBezTo>
                  <a:pt x="17312" y="10573"/>
                  <a:pt x="17276" y="10514"/>
                  <a:pt x="17241" y="10442"/>
                </a:cubicBezTo>
                <a:cubicBezTo>
                  <a:pt x="17181" y="10323"/>
                  <a:pt x="17122" y="10204"/>
                  <a:pt x="17050" y="10097"/>
                </a:cubicBezTo>
                <a:cubicBezTo>
                  <a:pt x="16955" y="9954"/>
                  <a:pt x="16895" y="9847"/>
                  <a:pt x="16836" y="9763"/>
                </a:cubicBezTo>
                <a:cubicBezTo>
                  <a:pt x="16764" y="9716"/>
                  <a:pt x="16705" y="9644"/>
                  <a:pt x="16669" y="9561"/>
                </a:cubicBezTo>
                <a:cubicBezTo>
                  <a:pt x="15657" y="8073"/>
                  <a:pt x="14645" y="6704"/>
                  <a:pt x="13645" y="5430"/>
                </a:cubicBezTo>
                <a:lnTo>
                  <a:pt x="9871" y="131"/>
                </a:lnTo>
                <a:cubicBezTo>
                  <a:pt x="9859" y="107"/>
                  <a:pt x="9823" y="84"/>
                  <a:pt x="9752" y="60"/>
                </a:cubicBezTo>
                <a:cubicBezTo>
                  <a:pt x="9704" y="36"/>
                  <a:pt x="9644" y="24"/>
                  <a:pt x="9597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5"/>
          <p:cNvSpPr/>
          <p:nvPr/>
        </p:nvSpPr>
        <p:spPr>
          <a:xfrm rot="1935653">
            <a:off x="8688194" y="66613"/>
            <a:ext cx="532009" cy="469538"/>
          </a:xfrm>
          <a:custGeom>
            <a:avLst/>
            <a:gdLst/>
            <a:ahLst/>
            <a:cxnLst/>
            <a:rect l="l" t="t" r="r" b="b"/>
            <a:pathLst>
              <a:path w="14324" h="12642" extrusionOk="0">
                <a:moveTo>
                  <a:pt x="1384" y="0"/>
                </a:moveTo>
                <a:cubicBezTo>
                  <a:pt x="1090" y="0"/>
                  <a:pt x="937" y="78"/>
                  <a:pt x="917" y="247"/>
                </a:cubicBezTo>
                <a:cubicBezTo>
                  <a:pt x="905" y="378"/>
                  <a:pt x="905" y="509"/>
                  <a:pt x="917" y="628"/>
                </a:cubicBezTo>
                <a:cubicBezTo>
                  <a:pt x="929" y="747"/>
                  <a:pt x="917" y="878"/>
                  <a:pt x="905" y="997"/>
                </a:cubicBezTo>
                <a:cubicBezTo>
                  <a:pt x="858" y="1438"/>
                  <a:pt x="810" y="1819"/>
                  <a:pt x="774" y="2152"/>
                </a:cubicBezTo>
                <a:lnTo>
                  <a:pt x="655" y="2890"/>
                </a:lnTo>
                <a:cubicBezTo>
                  <a:pt x="631" y="3176"/>
                  <a:pt x="572" y="3569"/>
                  <a:pt x="489" y="4045"/>
                </a:cubicBezTo>
                <a:cubicBezTo>
                  <a:pt x="477" y="4093"/>
                  <a:pt x="477" y="4141"/>
                  <a:pt x="465" y="4176"/>
                </a:cubicBezTo>
                <a:cubicBezTo>
                  <a:pt x="453" y="4200"/>
                  <a:pt x="441" y="4224"/>
                  <a:pt x="441" y="4236"/>
                </a:cubicBezTo>
                <a:lnTo>
                  <a:pt x="370" y="4379"/>
                </a:lnTo>
                <a:lnTo>
                  <a:pt x="346" y="4569"/>
                </a:lnTo>
                <a:lnTo>
                  <a:pt x="310" y="4938"/>
                </a:lnTo>
                <a:lnTo>
                  <a:pt x="274" y="5331"/>
                </a:lnTo>
                <a:cubicBezTo>
                  <a:pt x="250" y="5426"/>
                  <a:pt x="239" y="5522"/>
                  <a:pt x="227" y="5617"/>
                </a:cubicBezTo>
                <a:lnTo>
                  <a:pt x="143" y="6486"/>
                </a:lnTo>
                <a:cubicBezTo>
                  <a:pt x="36" y="7260"/>
                  <a:pt x="0" y="8046"/>
                  <a:pt x="36" y="8820"/>
                </a:cubicBezTo>
                <a:cubicBezTo>
                  <a:pt x="96" y="9701"/>
                  <a:pt x="310" y="10427"/>
                  <a:pt x="691" y="11011"/>
                </a:cubicBezTo>
                <a:cubicBezTo>
                  <a:pt x="858" y="11261"/>
                  <a:pt x="1072" y="11475"/>
                  <a:pt x="1334" y="11642"/>
                </a:cubicBezTo>
                <a:cubicBezTo>
                  <a:pt x="1584" y="11784"/>
                  <a:pt x="1858" y="11903"/>
                  <a:pt x="2144" y="11999"/>
                </a:cubicBezTo>
                <a:cubicBezTo>
                  <a:pt x="2596" y="12094"/>
                  <a:pt x="3048" y="12154"/>
                  <a:pt x="3513" y="12165"/>
                </a:cubicBezTo>
                <a:cubicBezTo>
                  <a:pt x="3656" y="12177"/>
                  <a:pt x="3882" y="12189"/>
                  <a:pt x="4191" y="12213"/>
                </a:cubicBezTo>
                <a:cubicBezTo>
                  <a:pt x="4314" y="12227"/>
                  <a:pt x="4436" y="12234"/>
                  <a:pt x="4558" y="12234"/>
                </a:cubicBezTo>
                <a:cubicBezTo>
                  <a:pt x="4745" y="12234"/>
                  <a:pt x="4933" y="12218"/>
                  <a:pt x="5120" y="12189"/>
                </a:cubicBezTo>
                <a:cubicBezTo>
                  <a:pt x="5584" y="12154"/>
                  <a:pt x="6025" y="12046"/>
                  <a:pt x="6442" y="11880"/>
                </a:cubicBezTo>
                <a:cubicBezTo>
                  <a:pt x="6525" y="11808"/>
                  <a:pt x="6597" y="11749"/>
                  <a:pt x="6692" y="11701"/>
                </a:cubicBezTo>
                <a:cubicBezTo>
                  <a:pt x="6727" y="11653"/>
                  <a:pt x="6775" y="11630"/>
                  <a:pt x="6823" y="11594"/>
                </a:cubicBezTo>
                <a:cubicBezTo>
                  <a:pt x="6870" y="11570"/>
                  <a:pt x="6906" y="11546"/>
                  <a:pt x="6942" y="11522"/>
                </a:cubicBezTo>
                <a:cubicBezTo>
                  <a:pt x="7108" y="11415"/>
                  <a:pt x="7287" y="11356"/>
                  <a:pt x="7466" y="11344"/>
                </a:cubicBezTo>
                <a:cubicBezTo>
                  <a:pt x="7513" y="11356"/>
                  <a:pt x="7537" y="11392"/>
                  <a:pt x="7561" y="11463"/>
                </a:cubicBezTo>
                <a:cubicBezTo>
                  <a:pt x="7597" y="11534"/>
                  <a:pt x="7609" y="11618"/>
                  <a:pt x="7620" y="11701"/>
                </a:cubicBezTo>
                <a:cubicBezTo>
                  <a:pt x="7656" y="11903"/>
                  <a:pt x="7740" y="12082"/>
                  <a:pt x="7870" y="12237"/>
                </a:cubicBezTo>
                <a:cubicBezTo>
                  <a:pt x="8144" y="12320"/>
                  <a:pt x="8442" y="12380"/>
                  <a:pt x="8740" y="12404"/>
                </a:cubicBezTo>
                <a:lnTo>
                  <a:pt x="9621" y="12487"/>
                </a:lnTo>
                <a:cubicBezTo>
                  <a:pt x="10246" y="12567"/>
                  <a:pt x="10878" y="12607"/>
                  <a:pt x="11511" y="12607"/>
                </a:cubicBezTo>
                <a:cubicBezTo>
                  <a:pt x="11722" y="12607"/>
                  <a:pt x="11933" y="12603"/>
                  <a:pt x="12145" y="12594"/>
                </a:cubicBezTo>
                <a:cubicBezTo>
                  <a:pt x="12181" y="12594"/>
                  <a:pt x="12204" y="12582"/>
                  <a:pt x="12228" y="12570"/>
                </a:cubicBezTo>
                <a:lnTo>
                  <a:pt x="12300" y="12535"/>
                </a:lnTo>
                <a:cubicBezTo>
                  <a:pt x="12359" y="12535"/>
                  <a:pt x="12431" y="12558"/>
                  <a:pt x="12490" y="12582"/>
                </a:cubicBezTo>
                <a:cubicBezTo>
                  <a:pt x="12538" y="12594"/>
                  <a:pt x="12585" y="12618"/>
                  <a:pt x="12633" y="12642"/>
                </a:cubicBezTo>
                <a:cubicBezTo>
                  <a:pt x="12645" y="12630"/>
                  <a:pt x="12669" y="12618"/>
                  <a:pt x="12693" y="12606"/>
                </a:cubicBezTo>
                <a:cubicBezTo>
                  <a:pt x="12716" y="12594"/>
                  <a:pt x="12740" y="12582"/>
                  <a:pt x="12752" y="12558"/>
                </a:cubicBezTo>
                <a:cubicBezTo>
                  <a:pt x="12812" y="12511"/>
                  <a:pt x="12859" y="12463"/>
                  <a:pt x="12907" y="12404"/>
                </a:cubicBezTo>
                <a:cubicBezTo>
                  <a:pt x="13002" y="12332"/>
                  <a:pt x="13062" y="12237"/>
                  <a:pt x="13097" y="12118"/>
                </a:cubicBezTo>
                <a:cubicBezTo>
                  <a:pt x="13347" y="10558"/>
                  <a:pt x="13562" y="9010"/>
                  <a:pt x="13728" y="7474"/>
                </a:cubicBezTo>
                <a:cubicBezTo>
                  <a:pt x="13895" y="5938"/>
                  <a:pt x="14086" y="3998"/>
                  <a:pt x="14324" y="1664"/>
                </a:cubicBezTo>
                <a:cubicBezTo>
                  <a:pt x="14324" y="1605"/>
                  <a:pt x="14312" y="1557"/>
                  <a:pt x="14264" y="1557"/>
                </a:cubicBezTo>
                <a:cubicBezTo>
                  <a:pt x="14240" y="1557"/>
                  <a:pt x="14217" y="1569"/>
                  <a:pt x="14205" y="1593"/>
                </a:cubicBezTo>
                <a:lnTo>
                  <a:pt x="14109" y="1605"/>
                </a:lnTo>
                <a:cubicBezTo>
                  <a:pt x="14109" y="1569"/>
                  <a:pt x="14121" y="1545"/>
                  <a:pt x="14133" y="1545"/>
                </a:cubicBezTo>
                <a:lnTo>
                  <a:pt x="14145" y="1450"/>
                </a:lnTo>
                <a:cubicBezTo>
                  <a:pt x="14145" y="1426"/>
                  <a:pt x="14133" y="1402"/>
                  <a:pt x="14121" y="1402"/>
                </a:cubicBezTo>
                <a:cubicBezTo>
                  <a:pt x="14121" y="1390"/>
                  <a:pt x="14109" y="1366"/>
                  <a:pt x="14097" y="1366"/>
                </a:cubicBezTo>
                <a:cubicBezTo>
                  <a:pt x="14074" y="1343"/>
                  <a:pt x="14050" y="1343"/>
                  <a:pt x="14026" y="1331"/>
                </a:cubicBezTo>
                <a:lnTo>
                  <a:pt x="11931" y="1069"/>
                </a:lnTo>
                <a:lnTo>
                  <a:pt x="11561" y="1033"/>
                </a:lnTo>
                <a:lnTo>
                  <a:pt x="11240" y="997"/>
                </a:lnTo>
                <a:lnTo>
                  <a:pt x="10740" y="950"/>
                </a:lnTo>
                <a:cubicBezTo>
                  <a:pt x="10335" y="914"/>
                  <a:pt x="9930" y="890"/>
                  <a:pt x="9537" y="890"/>
                </a:cubicBezTo>
                <a:cubicBezTo>
                  <a:pt x="9470" y="888"/>
                  <a:pt x="9404" y="886"/>
                  <a:pt x="9337" y="886"/>
                </a:cubicBezTo>
                <a:cubicBezTo>
                  <a:pt x="9107" y="886"/>
                  <a:pt x="8878" y="904"/>
                  <a:pt x="8656" y="950"/>
                </a:cubicBezTo>
                <a:lnTo>
                  <a:pt x="8656" y="914"/>
                </a:lnTo>
                <a:cubicBezTo>
                  <a:pt x="8656" y="878"/>
                  <a:pt x="8644" y="855"/>
                  <a:pt x="8621" y="831"/>
                </a:cubicBezTo>
                <a:cubicBezTo>
                  <a:pt x="8609" y="819"/>
                  <a:pt x="8573" y="795"/>
                  <a:pt x="8549" y="795"/>
                </a:cubicBezTo>
                <a:cubicBezTo>
                  <a:pt x="8524" y="792"/>
                  <a:pt x="8501" y="791"/>
                  <a:pt x="8479" y="791"/>
                </a:cubicBezTo>
                <a:cubicBezTo>
                  <a:pt x="8411" y="791"/>
                  <a:pt x="8365" y="806"/>
                  <a:pt x="8347" y="843"/>
                </a:cubicBezTo>
                <a:cubicBezTo>
                  <a:pt x="8251" y="926"/>
                  <a:pt x="8204" y="1045"/>
                  <a:pt x="8204" y="1164"/>
                </a:cubicBezTo>
                <a:lnTo>
                  <a:pt x="8192" y="1366"/>
                </a:lnTo>
                <a:lnTo>
                  <a:pt x="8156" y="1664"/>
                </a:lnTo>
                <a:cubicBezTo>
                  <a:pt x="8144" y="1759"/>
                  <a:pt x="8144" y="1867"/>
                  <a:pt x="8144" y="1962"/>
                </a:cubicBezTo>
                <a:cubicBezTo>
                  <a:pt x="8132" y="2188"/>
                  <a:pt x="8132" y="2402"/>
                  <a:pt x="8144" y="2629"/>
                </a:cubicBezTo>
                <a:lnTo>
                  <a:pt x="7501" y="9213"/>
                </a:lnTo>
                <a:cubicBezTo>
                  <a:pt x="7501" y="9260"/>
                  <a:pt x="7430" y="9308"/>
                  <a:pt x="7287" y="9344"/>
                </a:cubicBezTo>
                <a:lnTo>
                  <a:pt x="6787" y="9546"/>
                </a:lnTo>
                <a:cubicBezTo>
                  <a:pt x="6477" y="9641"/>
                  <a:pt x="6168" y="9713"/>
                  <a:pt x="5858" y="9748"/>
                </a:cubicBezTo>
                <a:cubicBezTo>
                  <a:pt x="5799" y="9748"/>
                  <a:pt x="5751" y="9689"/>
                  <a:pt x="5692" y="9570"/>
                </a:cubicBezTo>
                <a:cubicBezTo>
                  <a:pt x="5656" y="9308"/>
                  <a:pt x="5656" y="9046"/>
                  <a:pt x="5692" y="8784"/>
                </a:cubicBezTo>
                <a:lnTo>
                  <a:pt x="5715" y="8486"/>
                </a:lnTo>
                <a:lnTo>
                  <a:pt x="5751" y="8189"/>
                </a:lnTo>
                <a:cubicBezTo>
                  <a:pt x="5763" y="7974"/>
                  <a:pt x="5799" y="7760"/>
                  <a:pt x="5858" y="7558"/>
                </a:cubicBezTo>
                <a:lnTo>
                  <a:pt x="5942" y="6700"/>
                </a:lnTo>
                <a:lnTo>
                  <a:pt x="6049" y="5736"/>
                </a:lnTo>
                <a:cubicBezTo>
                  <a:pt x="6168" y="4855"/>
                  <a:pt x="6251" y="4224"/>
                  <a:pt x="6323" y="3843"/>
                </a:cubicBezTo>
                <a:lnTo>
                  <a:pt x="6335" y="3641"/>
                </a:lnTo>
                <a:cubicBezTo>
                  <a:pt x="6370" y="3355"/>
                  <a:pt x="6382" y="3057"/>
                  <a:pt x="6382" y="2759"/>
                </a:cubicBezTo>
                <a:cubicBezTo>
                  <a:pt x="6394" y="2390"/>
                  <a:pt x="6406" y="2093"/>
                  <a:pt x="6430" y="1878"/>
                </a:cubicBezTo>
                <a:cubicBezTo>
                  <a:pt x="6466" y="1617"/>
                  <a:pt x="6466" y="1366"/>
                  <a:pt x="6418" y="1105"/>
                </a:cubicBezTo>
                <a:cubicBezTo>
                  <a:pt x="6382" y="938"/>
                  <a:pt x="6299" y="783"/>
                  <a:pt x="6168" y="664"/>
                </a:cubicBezTo>
                <a:cubicBezTo>
                  <a:pt x="5977" y="509"/>
                  <a:pt x="5537" y="402"/>
                  <a:pt x="4846" y="331"/>
                </a:cubicBezTo>
                <a:lnTo>
                  <a:pt x="4680" y="378"/>
                </a:lnTo>
                <a:cubicBezTo>
                  <a:pt x="4668" y="378"/>
                  <a:pt x="4644" y="354"/>
                  <a:pt x="4608" y="307"/>
                </a:cubicBezTo>
                <a:lnTo>
                  <a:pt x="2167" y="33"/>
                </a:lnTo>
                <a:cubicBezTo>
                  <a:pt x="2114" y="45"/>
                  <a:pt x="2060" y="51"/>
                  <a:pt x="2007" y="51"/>
                </a:cubicBezTo>
                <a:cubicBezTo>
                  <a:pt x="1953" y="51"/>
                  <a:pt x="1900" y="45"/>
                  <a:pt x="1846" y="33"/>
                </a:cubicBezTo>
                <a:lnTo>
                  <a:pt x="1572" y="9"/>
                </a:lnTo>
                <a:cubicBezTo>
                  <a:pt x="1504" y="3"/>
                  <a:pt x="1441" y="0"/>
                  <a:pt x="1384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5"/>
          <p:cNvSpPr/>
          <p:nvPr/>
        </p:nvSpPr>
        <p:spPr>
          <a:xfrm>
            <a:off x="6215094" y="-120631"/>
            <a:ext cx="430779" cy="477578"/>
          </a:xfrm>
          <a:custGeom>
            <a:avLst/>
            <a:gdLst/>
            <a:ahLst/>
            <a:cxnLst/>
            <a:rect l="l" t="t" r="r" b="b"/>
            <a:pathLst>
              <a:path w="11598" h="12858" extrusionOk="0">
                <a:moveTo>
                  <a:pt x="6646" y="1"/>
                </a:moveTo>
                <a:cubicBezTo>
                  <a:pt x="5497" y="1"/>
                  <a:pt x="4464" y="198"/>
                  <a:pt x="3549" y="591"/>
                </a:cubicBezTo>
                <a:cubicBezTo>
                  <a:pt x="2811" y="889"/>
                  <a:pt x="2144" y="1330"/>
                  <a:pt x="1584" y="1901"/>
                </a:cubicBezTo>
                <a:cubicBezTo>
                  <a:pt x="1060" y="2437"/>
                  <a:pt x="644" y="3092"/>
                  <a:pt x="370" y="3806"/>
                </a:cubicBezTo>
                <a:cubicBezTo>
                  <a:pt x="96" y="4592"/>
                  <a:pt x="1" y="5413"/>
                  <a:pt x="72" y="6247"/>
                </a:cubicBezTo>
                <a:cubicBezTo>
                  <a:pt x="167" y="7199"/>
                  <a:pt x="405" y="8128"/>
                  <a:pt x="786" y="9009"/>
                </a:cubicBezTo>
                <a:cubicBezTo>
                  <a:pt x="1465" y="10581"/>
                  <a:pt x="2263" y="11664"/>
                  <a:pt x="3192" y="12248"/>
                </a:cubicBezTo>
                <a:cubicBezTo>
                  <a:pt x="3851" y="12647"/>
                  <a:pt x="4605" y="12858"/>
                  <a:pt x="5368" y="12858"/>
                </a:cubicBezTo>
                <a:cubicBezTo>
                  <a:pt x="5583" y="12858"/>
                  <a:pt x="5799" y="12841"/>
                  <a:pt x="6013" y="12807"/>
                </a:cubicBezTo>
                <a:cubicBezTo>
                  <a:pt x="6799" y="12712"/>
                  <a:pt x="7728" y="12426"/>
                  <a:pt x="8823" y="11974"/>
                </a:cubicBezTo>
                <a:cubicBezTo>
                  <a:pt x="9418" y="11712"/>
                  <a:pt x="9966" y="11331"/>
                  <a:pt x="10419" y="10855"/>
                </a:cubicBezTo>
                <a:cubicBezTo>
                  <a:pt x="10919" y="10390"/>
                  <a:pt x="11323" y="9831"/>
                  <a:pt x="11597" y="9211"/>
                </a:cubicBezTo>
                <a:lnTo>
                  <a:pt x="10300" y="6664"/>
                </a:lnTo>
                <a:cubicBezTo>
                  <a:pt x="10050" y="7056"/>
                  <a:pt x="9776" y="7437"/>
                  <a:pt x="9466" y="7783"/>
                </a:cubicBezTo>
                <a:cubicBezTo>
                  <a:pt x="9228" y="8092"/>
                  <a:pt x="8907" y="8354"/>
                  <a:pt x="8549" y="8521"/>
                </a:cubicBezTo>
                <a:cubicBezTo>
                  <a:pt x="8393" y="8590"/>
                  <a:pt x="8226" y="8623"/>
                  <a:pt x="8059" y="8623"/>
                </a:cubicBezTo>
                <a:cubicBezTo>
                  <a:pt x="7794" y="8623"/>
                  <a:pt x="7530" y="8539"/>
                  <a:pt x="7311" y="8378"/>
                </a:cubicBezTo>
                <a:cubicBezTo>
                  <a:pt x="6859" y="8021"/>
                  <a:pt x="6442" y="7402"/>
                  <a:pt x="6061" y="6509"/>
                </a:cubicBezTo>
                <a:cubicBezTo>
                  <a:pt x="5597" y="5401"/>
                  <a:pt x="5442" y="4532"/>
                  <a:pt x="5597" y="3877"/>
                </a:cubicBezTo>
                <a:cubicBezTo>
                  <a:pt x="5716" y="3366"/>
                  <a:pt x="6061" y="2985"/>
                  <a:pt x="6644" y="2746"/>
                </a:cubicBezTo>
                <a:cubicBezTo>
                  <a:pt x="6954" y="2615"/>
                  <a:pt x="7275" y="2520"/>
                  <a:pt x="7597" y="2473"/>
                </a:cubicBezTo>
                <a:cubicBezTo>
                  <a:pt x="7966" y="2401"/>
                  <a:pt x="8168" y="2365"/>
                  <a:pt x="8228" y="2353"/>
                </a:cubicBezTo>
                <a:lnTo>
                  <a:pt x="8692" y="2270"/>
                </a:lnTo>
                <a:lnTo>
                  <a:pt x="8049" y="91"/>
                </a:lnTo>
                <a:cubicBezTo>
                  <a:pt x="7564" y="31"/>
                  <a:pt x="7096" y="1"/>
                  <a:pt x="664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5"/>
          <p:cNvSpPr/>
          <p:nvPr/>
        </p:nvSpPr>
        <p:spPr>
          <a:xfrm>
            <a:off x="8660111" y="2667420"/>
            <a:ext cx="451096" cy="442813"/>
          </a:xfrm>
          <a:custGeom>
            <a:avLst/>
            <a:gdLst/>
            <a:ahLst/>
            <a:cxnLst/>
            <a:rect l="l" t="t" r="r" b="b"/>
            <a:pathLst>
              <a:path w="12145" h="11922" extrusionOk="0">
                <a:moveTo>
                  <a:pt x="6549" y="2813"/>
                </a:moveTo>
                <a:cubicBezTo>
                  <a:pt x="6811" y="2813"/>
                  <a:pt x="7085" y="2849"/>
                  <a:pt x="7346" y="2909"/>
                </a:cubicBezTo>
                <a:cubicBezTo>
                  <a:pt x="7513" y="2956"/>
                  <a:pt x="7668" y="3016"/>
                  <a:pt x="7823" y="3087"/>
                </a:cubicBezTo>
                <a:cubicBezTo>
                  <a:pt x="7918" y="3135"/>
                  <a:pt x="8001" y="3194"/>
                  <a:pt x="8049" y="3290"/>
                </a:cubicBezTo>
                <a:lnTo>
                  <a:pt x="7847" y="3397"/>
                </a:lnTo>
                <a:cubicBezTo>
                  <a:pt x="7823" y="3397"/>
                  <a:pt x="7799" y="3397"/>
                  <a:pt x="7775" y="3409"/>
                </a:cubicBezTo>
                <a:cubicBezTo>
                  <a:pt x="7727" y="3432"/>
                  <a:pt x="7692" y="3456"/>
                  <a:pt x="7644" y="3492"/>
                </a:cubicBezTo>
                <a:cubicBezTo>
                  <a:pt x="7406" y="3599"/>
                  <a:pt x="7251" y="3671"/>
                  <a:pt x="7168" y="3718"/>
                </a:cubicBezTo>
                <a:lnTo>
                  <a:pt x="6715" y="3909"/>
                </a:lnTo>
                <a:cubicBezTo>
                  <a:pt x="6465" y="4040"/>
                  <a:pt x="6263" y="4123"/>
                  <a:pt x="6096" y="4194"/>
                </a:cubicBezTo>
                <a:cubicBezTo>
                  <a:pt x="6061" y="4206"/>
                  <a:pt x="6037" y="4218"/>
                  <a:pt x="6001" y="4218"/>
                </a:cubicBezTo>
                <a:lnTo>
                  <a:pt x="5858" y="4218"/>
                </a:lnTo>
                <a:cubicBezTo>
                  <a:pt x="5834" y="4218"/>
                  <a:pt x="5799" y="4206"/>
                  <a:pt x="5787" y="4194"/>
                </a:cubicBezTo>
                <a:cubicBezTo>
                  <a:pt x="5763" y="4171"/>
                  <a:pt x="5763" y="4147"/>
                  <a:pt x="5763" y="4123"/>
                </a:cubicBezTo>
                <a:lnTo>
                  <a:pt x="5763" y="4052"/>
                </a:lnTo>
                <a:cubicBezTo>
                  <a:pt x="5739" y="3754"/>
                  <a:pt x="5775" y="3456"/>
                  <a:pt x="5858" y="3171"/>
                </a:cubicBezTo>
                <a:cubicBezTo>
                  <a:pt x="5953" y="2932"/>
                  <a:pt x="6180" y="2813"/>
                  <a:pt x="6549" y="2813"/>
                </a:cubicBezTo>
                <a:close/>
                <a:moveTo>
                  <a:pt x="6370" y="7373"/>
                </a:moveTo>
                <a:cubicBezTo>
                  <a:pt x="6537" y="7373"/>
                  <a:pt x="6692" y="7385"/>
                  <a:pt x="6858" y="7397"/>
                </a:cubicBezTo>
                <a:cubicBezTo>
                  <a:pt x="6989" y="7421"/>
                  <a:pt x="7120" y="7421"/>
                  <a:pt x="7263" y="7433"/>
                </a:cubicBezTo>
                <a:cubicBezTo>
                  <a:pt x="7418" y="7469"/>
                  <a:pt x="7573" y="7504"/>
                  <a:pt x="7739" y="7516"/>
                </a:cubicBezTo>
                <a:cubicBezTo>
                  <a:pt x="7894" y="7540"/>
                  <a:pt x="8049" y="7564"/>
                  <a:pt x="8204" y="7588"/>
                </a:cubicBezTo>
                <a:lnTo>
                  <a:pt x="8358" y="7671"/>
                </a:lnTo>
                <a:cubicBezTo>
                  <a:pt x="8418" y="7671"/>
                  <a:pt x="8478" y="7683"/>
                  <a:pt x="8525" y="7707"/>
                </a:cubicBezTo>
                <a:lnTo>
                  <a:pt x="8370" y="7838"/>
                </a:lnTo>
                <a:lnTo>
                  <a:pt x="5691" y="9076"/>
                </a:lnTo>
                <a:cubicBezTo>
                  <a:pt x="5691" y="9100"/>
                  <a:pt x="5691" y="9100"/>
                  <a:pt x="5680" y="9100"/>
                </a:cubicBezTo>
                <a:lnTo>
                  <a:pt x="5656" y="9100"/>
                </a:lnTo>
                <a:cubicBezTo>
                  <a:pt x="5584" y="9100"/>
                  <a:pt x="5549" y="9064"/>
                  <a:pt x="5549" y="9016"/>
                </a:cubicBezTo>
                <a:lnTo>
                  <a:pt x="5549" y="7635"/>
                </a:lnTo>
                <a:cubicBezTo>
                  <a:pt x="5549" y="7457"/>
                  <a:pt x="5608" y="7373"/>
                  <a:pt x="5715" y="7373"/>
                </a:cubicBezTo>
                <a:close/>
                <a:moveTo>
                  <a:pt x="3589" y="0"/>
                </a:moveTo>
                <a:cubicBezTo>
                  <a:pt x="3194" y="0"/>
                  <a:pt x="2800" y="24"/>
                  <a:pt x="2405" y="63"/>
                </a:cubicBezTo>
                <a:cubicBezTo>
                  <a:pt x="2286" y="75"/>
                  <a:pt x="2132" y="75"/>
                  <a:pt x="1965" y="99"/>
                </a:cubicBezTo>
                <a:cubicBezTo>
                  <a:pt x="1798" y="123"/>
                  <a:pt x="1596" y="123"/>
                  <a:pt x="1370" y="123"/>
                </a:cubicBezTo>
                <a:cubicBezTo>
                  <a:pt x="1227" y="123"/>
                  <a:pt x="1084" y="111"/>
                  <a:pt x="941" y="99"/>
                </a:cubicBezTo>
                <a:cubicBezTo>
                  <a:pt x="917" y="158"/>
                  <a:pt x="869" y="206"/>
                  <a:pt x="822" y="242"/>
                </a:cubicBezTo>
                <a:cubicBezTo>
                  <a:pt x="786" y="265"/>
                  <a:pt x="750" y="289"/>
                  <a:pt x="715" y="325"/>
                </a:cubicBezTo>
                <a:cubicBezTo>
                  <a:pt x="679" y="349"/>
                  <a:pt x="643" y="373"/>
                  <a:pt x="608" y="396"/>
                </a:cubicBezTo>
                <a:cubicBezTo>
                  <a:pt x="512" y="480"/>
                  <a:pt x="441" y="539"/>
                  <a:pt x="405" y="587"/>
                </a:cubicBezTo>
                <a:cubicBezTo>
                  <a:pt x="228" y="731"/>
                  <a:pt x="144" y="802"/>
                  <a:pt x="142" y="802"/>
                </a:cubicBezTo>
                <a:cubicBezTo>
                  <a:pt x="142" y="802"/>
                  <a:pt x="142" y="802"/>
                  <a:pt x="143" y="801"/>
                </a:cubicBezTo>
                <a:lnTo>
                  <a:pt x="143" y="801"/>
                </a:lnTo>
                <a:cubicBezTo>
                  <a:pt x="119" y="825"/>
                  <a:pt x="107" y="837"/>
                  <a:pt x="96" y="861"/>
                </a:cubicBezTo>
                <a:cubicBezTo>
                  <a:pt x="84" y="885"/>
                  <a:pt x="72" y="908"/>
                  <a:pt x="60" y="908"/>
                </a:cubicBezTo>
                <a:cubicBezTo>
                  <a:pt x="36" y="1170"/>
                  <a:pt x="24" y="1349"/>
                  <a:pt x="24" y="1444"/>
                </a:cubicBezTo>
                <a:cubicBezTo>
                  <a:pt x="0" y="1599"/>
                  <a:pt x="0" y="1754"/>
                  <a:pt x="0" y="1908"/>
                </a:cubicBezTo>
                <a:lnTo>
                  <a:pt x="0" y="2897"/>
                </a:lnTo>
                <a:cubicBezTo>
                  <a:pt x="0" y="4099"/>
                  <a:pt x="36" y="5945"/>
                  <a:pt x="119" y="8433"/>
                </a:cubicBezTo>
                <a:cubicBezTo>
                  <a:pt x="131" y="8552"/>
                  <a:pt x="131" y="8683"/>
                  <a:pt x="131" y="8802"/>
                </a:cubicBezTo>
                <a:cubicBezTo>
                  <a:pt x="119" y="8909"/>
                  <a:pt x="119" y="9005"/>
                  <a:pt x="119" y="9076"/>
                </a:cubicBezTo>
                <a:cubicBezTo>
                  <a:pt x="96" y="9231"/>
                  <a:pt x="96" y="9445"/>
                  <a:pt x="96" y="9743"/>
                </a:cubicBezTo>
                <a:cubicBezTo>
                  <a:pt x="96" y="9969"/>
                  <a:pt x="107" y="10207"/>
                  <a:pt x="119" y="10433"/>
                </a:cubicBezTo>
                <a:cubicBezTo>
                  <a:pt x="131" y="10648"/>
                  <a:pt x="167" y="10850"/>
                  <a:pt x="238" y="11052"/>
                </a:cubicBezTo>
                <a:cubicBezTo>
                  <a:pt x="262" y="11088"/>
                  <a:pt x="274" y="11136"/>
                  <a:pt x="286" y="11183"/>
                </a:cubicBezTo>
                <a:cubicBezTo>
                  <a:pt x="298" y="11207"/>
                  <a:pt x="298" y="11231"/>
                  <a:pt x="322" y="11255"/>
                </a:cubicBezTo>
                <a:cubicBezTo>
                  <a:pt x="357" y="11314"/>
                  <a:pt x="405" y="11350"/>
                  <a:pt x="441" y="11350"/>
                </a:cubicBezTo>
                <a:lnTo>
                  <a:pt x="572" y="11350"/>
                </a:lnTo>
                <a:lnTo>
                  <a:pt x="1215" y="11648"/>
                </a:lnTo>
                <a:cubicBezTo>
                  <a:pt x="1500" y="11731"/>
                  <a:pt x="1786" y="11791"/>
                  <a:pt x="2084" y="11814"/>
                </a:cubicBezTo>
                <a:cubicBezTo>
                  <a:pt x="2655" y="11886"/>
                  <a:pt x="3239" y="11922"/>
                  <a:pt x="3822" y="11922"/>
                </a:cubicBezTo>
                <a:lnTo>
                  <a:pt x="4751" y="11922"/>
                </a:lnTo>
                <a:lnTo>
                  <a:pt x="4834" y="11874"/>
                </a:lnTo>
                <a:lnTo>
                  <a:pt x="4906" y="11838"/>
                </a:lnTo>
                <a:cubicBezTo>
                  <a:pt x="5049" y="11838"/>
                  <a:pt x="5191" y="11826"/>
                  <a:pt x="5334" y="11814"/>
                </a:cubicBezTo>
                <a:cubicBezTo>
                  <a:pt x="5367" y="11817"/>
                  <a:pt x="5400" y="11819"/>
                  <a:pt x="5433" y="11819"/>
                </a:cubicBezTo>
                <a:cubicBezTo>
                  <a:pt x="5531" y="11819"/>
                  <a:pt x="5629" y="11805"/>
                  <a:pt x="5727" y="11779"/>
                </a:cubicBezTo>
                <a:cubicBezTo>
                  <a:pt x="5846" y="11779"/>
                  <a:pt x="6275" y="11743"/>
                  <a:pt x="7013" y="11660"/>
                </a:cubicBezTo>
                <a:lnTo>
                  <a:pt x="7739" y="11552"/>
                </a:lnTo>
                <a:cubicBezTo>
                  <a:pt x="7770" y="11555"/>
                  <a:pt x="7800" y="11556"/>
                  <a:pt x="7830" y="11556"/>
                </a:cubicBezTo>
                <a:cubicBezTo>
                  <a:pt x="7963" y="11556"/>
                  <a:pt x="8091" y="11536"/>
                  <a:pt x="8228" y="11517"/>
                </a:cubicBezTo>
                <a:cubicBezTo>
                  <a:pt x="8323" y="11469"/>
                  <a:pt x="8442" y="11422"/>
                  <a:pt x="8585" y="11374"/>
                </a:cubicBezTo>
                <a:cubicBezTo>
                  <a:pt x="8728" y="11314"/>
                  <a:pt x="8894" y="11255"/>
                  <a:pt x="9073" y="11183"/>
                </a:cubicBezTo>
                <a:cubicBezTo>
                  <a:pt x="9240" y="11136"/>
                  <a:pt x="9406" y="11064"/>
                  <a:pt x="9573" y="10993"/>
                </a:cubicBezTo>
                <a:cubicBezTo>
                  <a:pt x="9680" y="10945"/>
                  <a:pt x="9787" y="10898"/>
                  <a:pt x="9894" y="10850"/>
                </a:cubicBezTo>
                <a:cubicBezTo>
                  <a:pt x="10144" y="10767"/>
                  <a:pt x="10394" y="10683"/>
                  <a:pt x="10633" y="10576"/>
                </a:cubicBezTo>
                <a:cubicBezTo>
                  <a:pt x="10835" y="10481"/>
                  <a:pt x="11025" y="10350"/>
                  <a:pt x="11204" y="10207"/>
                </a:cubicBezTo>
                <a:lnTo>
                  <a:pt x="11442" y="10005"/>
                </a:lnTo>
                <a:cubicBezTo>
                  <a:pt x="11549" y="9909"/>
                  <a:pt x="11645" y="9814"/>
                  <a:pt x="11740" y="9707"/>
                </a:cubicBezTo>
                <a:cubicBezTo>
                  <a:pt x="11823" y="9612"/>
                  <a:pt x="11883" y="9540"/>
                  <a:pt x="11942" y="9481"/>
                </a:cubicBezTo>
                <a:lnTo>
                  <a:pt x="12038" y="9338"/>
                </a:lnTo>
                <a:lnTo>
                  <a:pt x="12097" y="9219"/>
                </a:lnTo>
                <a:cubicBezTo>
                  <a:pt x="12121" y="9219"/>
                  <a:pt x="12145" y="9183"/>
                  <a:pt x="12145" y="9100"/>
                </a:cubicBezTo>
                <a:lnTo>
                  <a:pt x="12145" y="8921"/>
                </a:lnTo>
                <a:cubicBezTo>
                  <a:pt x="12145" y="8123"/>
                  <a:pt x="11907" y="7481"/>
                  <a:pt x="11442" y="6969"/>
                </a:cubicBezTo>
                <a:cubicBezTo>
                  <a:pt x="11228" y="6742"/>
                  <a:pt x="10978" y="6552"/>
                  <a:pt x="10716" y="6409"/>
                </a:cubicBezTo>
                <a:cubicBezTo>
                  <a:pt x="10371" y="6218"/>
                  <a:pt x="10013" y="6040"/>
                  <a:pt x="9644" y="5885"/>
                </a:cubicBezTo>
                <a:lnTo>
                  <a:pt x="9573" y="5826"/>
                </a:lnTo>
                <a:cubicBezTo>
                  <a:pt x="9644" y="5742"/>
                  <a:pt x="9728" y="5683"/>
                  <a:pt x="9835" y="5623"/>
                </a:cubicBezTo>
                <a:lnTo>
                  <a:pt x="9978" y="5564"/>
                </a:lnTo>
                <a:lnTo>
                  <a:pt x="10085" y="5516"/>
                </a:lnTo>
                <a:cubicBezTo>
                  <a:pt x="10133" y="5492"/>
                  <a:pt x="10168" y="5480"/>
                  <a:pt x="10204" y="5468"/>
                </a:cubicBezTo>
                <a:cubicBezTo>
                  <a:pt x="10275" y="5421"/>
                  <a:pt x="10359" y="5385"/>
                  <a:pt x="10442" y="5361"/>
                </a:cubicBezTo>
                <a:cubicBezTo>
                  <a:pt x="10525" y="5337"/>
                  <a:pt x="10561" y="5314"/>
                  <a:pt x="10561" y="5278"/>
                </a:cubicBezTo>
                <a:cubicBezTo>
                  <a:pt x="10811" y="5171"/>
                  <a:pt x="11037" y="4992"/>
                  <a:pt x="11204" y="4778"/>
                </a:cubicBezTo>
                <a:cubicBezTo>
                  <a:pt x="11406" y="4575"/>
                  <a:pt x="11561" y="4325"/>
                  <a:pt x="11645" y="4063"/>
                </a:cubicBezTo>
                <a:cubicBezTo>
                  <a:pt x="11680" y="3909"/>
                  <a:pt x="11704" y="3754"/>
                  <a:pt x="11704" y="3599"/>
                </a:cubicBezTo>
                <a:cubicBezTo>
                  <a:pt x="11740" y="3432"/>
                  <a:pt x="11752" y="3278"/>
                  <a:pt x="11752" y="3111"/>
                </a:cubicBezTo>
                <a:cubicBezTo>
                  <a:pt x="11752" y="2766"/>
                  <a:pt x="11668" y="2420"/>
                  <a:pt x="11514" y="2111"/>
                </a:cubicBezTo>
                <a:cubicBezTo>
                  <a:pt x="11228" y="1587"/>
                  <a:pt x="10740" y="1182"/>
                  <a:pt x="10061" y="885"/>
                </a:cubicBezTo>
                <a:cubicBezTo>
                  <a:pt x="9418" y="611"/>
                  <a:pt x="8728" y="444"/>
                  <a:pt x="8037" y="384"/>
                </a:cubicBezTo>
                <a:cubicBezTo>
                  <a:pt x="7847" y="337"/>
                  <a:pt x="7656" y="313"/>
                  <a:pt x="7466" y="289"/>
                </a:cubicBezTo>
                <a:cubicBezTo>
                  <a:pt x="7275" y="265"/>
                  <a:pt x="7132" y="253"/>
                  <a:pt x="7049" y="242"/>
                </a:cubicBezTo>
                <a:cubicBezTo>
                  <a:pt x="5989" y="87"/>
                  <a:pt x="4906" y="3"/>
                  <a:pt x="3834" y="3"/>
                </a:cubicBezTo>
                <a:cubicBezTo>
                  <a:pt x="3752" y="1"/>
                  <a:pt x="3671" y="0"/>
                  <a:pt x="3589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5"/>
          <p:cNvSpPr/>
          <p:nvPr/>
        </p:nvSpPr>
        <p:spPr>
          <a:xfrm>
            <a:off x="5509780" y="-3784"/>
            <a:ext cx="508147" cy="464987"/>
          </a:xfrm>
          <a:custGeom>
            <a:avLst/>
            <a:gdLst/>
            <a:ahLst/>
            <a:cxnLst/>
            <a:rect l="l" t="t" r="r" b="b"/>
            <a:pathLst>
              <a:path w="13681" h="12519" extrusionOk="0">
                <a:moveTo>
                  <a:pt x="7192" y="2315"/>
                </a:moveTo>
                <a:cubicBezTo>
                  <a:pt x="7251" y="2315"/>
                  <a:pt x="7346" y="2398"/>
                  <a:pt x="7465" y="2553"/>
                </a:cubicBezTo>
                <a:cubicBezTo>
                  <a:pt x="7608" y="2970"/>
                  <a:pt x="7692" y="3410"/>
                  <a:pt x="7704" y="3863"/>
                </a:cubicBezTo>
                <a:cubicBezTo>
                  <a:pt x="7751" y="4280"/>
                  <a:pt x="7775" y="4684"/>
                  <a:pt x="7763" y="5101"/>
                </a:cubicBezTo>
                <a:lnTo>
                  <a:pt x="7763" y="5732"/>
                </a:lnTo>
                <a:cubicBezTo>
                  <a:pt x="7763" y="5946"/>
                  <a:pt x="7739" y="6506"/>
                  <a:pt x="7692" y="7411"/>
                </a:cubicBezTo>
                <a:cubicBezTo>
                  <a:pt x="7680" y="7780"/>
                  <a:pt x="7644" y="8161"/>
                  <a:pt x="7584" y="8578"/>
                </a:cubicBezTo>
                <a:cubicBezTo>
                  <a:pt x="7537" y="8994"/>
                  <a:pt x="7501" y="9268"/>
                  <a:pt x="7489" y="9387"/>
                </a:cubicBezTo>
                <a:cubicBezTo>
                  <a:pt x="7382" y="10078"/>
                  <a:pt x="7251" y="10554"/>
                  <a:pt x="7084" y="10792"/>
                </a:cubicBezTo>
                <a:cubicBezTo>
                  <a:pt x="7049" y="10923"/>
                  <a:pt x="6930" y="11007"/>
                  <a:pt x="6799" y="11018"/>
                </a:cubicBezTo>
                <a:cubicBezTo>
                  <a:pt x="6739" y="11018"/>
                  <a:pt x="6691" y="11007"/>
                  <a:pt x="6632" y="10971"/>
                </a:cubicBezTo>
                <a:cubicBezTo>
                  <a:pt x="6572" y="10959"/>
                  <a:pt x="6537" y="10911"/>
                  <a:pt x="6525" y="10852"/>
                </a:cubicBezTo>
                <a:lnTo>
                  <a:pt x="6299" y="10114"/>
                </a:lnTo>
                <a:cubicBezTo>
                  <a:pt x="6275" y="10018"/>
                  <a:pt x="6263" y="9923"/>
                  <a:pt x="6263" y="9828"/>
                </a:cubicBezTo>
                <a:lnTo>
                  <a:pt x="6203" y="9185"/>
                </a:lnTo>
                <a:lnTo>
                  <a:pt x="6156" y="8709"/>
                </a:lnTo>
                <a:cubicBezTo>
                  <a:pt x="6156" y="8530"/>
                  <a:pt x="6144" y="8161"/>
                  <a:pt x="6096" y="7601"/>
                </a:cubicBezTo>
                <a:lnTo>
                  <a:pt x="6096" y="6935"/>
                </a:lnTo>
                <a:lnTo>
                  <a:pt x="6525" y="3720"/>
                </a:lnTo>
                <a:cubicBezTo>
                  <a:pt x="6584" y="3184"/>
                  <a:pt x="6680" y="2803"/>
                  <a:pt x="6799" y="2613"/>
                </a:cubicBezTo>
                <a:cubicBezTo>
                  <a:pt x="6930" y="2410"/>
                  <a:pt x="7049" y="2315"/>
                  <a:pt x="7192" y="2315"/>
                </a:cubicBezTo>
                <a:close/>
                <a:moveTo>
                  <a:pt x="5688" y="1"/>
                </a:moveTo>
                <a:cubicBezTo>
                  <a:pt x="5626" y="1"/>
                  <a:pt x="5563" y="2"/>
                  <a:pt x="5501" y="5"/>
                </a:cubicBezTo>
                <a:cubicBezTo>
                  <a:pt x="5484" y="5"/>
                  <a:pt x="5468" y="5"/>
                  <a:pt x="5451" y="5"/>
                </a:cubicBezTo>
                <a:cubicBezTo>
                  <a:pt x="4445" y="5"/>
                  <a:pt x="3464" y="361"/>
                  <a:pt x="2691" y="1005"/>
                </a:cubicBezTo>
                <a:cubicBezTo>
                  <a:pt x="1881" y="1660"/>
                  <a:pt x="1262" y="2506"/>
                  <a:pt x="857" y="3458"/>
                </a:cubicBezTo>
                <a:cubicBezTo>
                  <a:pt x="36" y="5315"/>
                  <a:pt x="0" y="7423"/>
                  <a:pt x="762" y="9304"/>
                </a:cubicBezTo>
                <a:cubicBezTo>
                  <a:pt x="941" y="9792"/>
                  <a:pt x="1191" y="10245"/>
                  <a:pt x="1500" y="10661"/>
                </a:cubicBezTo>
                <a:cubicBezTo>
                  <a:pt x="1786" y="11054"/>
                  <a:pt x="2155" y="11376"/>
                  <a:pt x="2572" y="11614"/>
                </a:cubicBezTo>
                <a:lnTo>
                  <a:pt x="2989" y="11852"/>
                </a:lnTo>
                <a:cubicBezTo>
                  <a:pt x="3036" y="11888"/>
                  <a:pt x="3084" y="11923"/>
                  <a:pt x="3143" y="11947"/>
                </a:cubicBezTo>
                <a:cubicBezTo>
                  <a:pt x="3179" y="11959"/>
                  <a:pt x="3215" y="11983"/>
                  <a:pt x="3239" y="12019"/>
                </a:cubicBezTo>
                <a:cubicBezTo>
                  <a:pt x="3334" y="12066"/>
                  <a:pt x="3429" y="12090"/>
                  <a:pt x="3536" y="12102"/>
                </a:cubicBezTo>
                <a:lnTo>
                  <a:pt x="3679" y="12102"/>
                </a:lnTo>
                <a:cubicBezTo>
                  <a:pt x="4298" y="12304"/>
                  <a:pt x="4929" y="12411"/>
                  <a:pt x="5572" y="12435"/>
                </a:cubicBezTo>
                <a:cubicBezTo>
                  <a:pt x="5727" y="12435"/>
                  <a:pt x="5870" y="12447"/>
                  <a:pt x="6025" y="12483"/>
                </a:cubicBezTo>
                <a:cubicBezTo>
                  <a:pt x="6156" y="12495"/>
                  <a:pt x="6299" y="12507"/>
                  <a:pt x="6441" y="12519"/>
                </a:cubicBezTo>
                <a:cubicBezTo>
                  <a:pt x="7811" y="12519"/>
                  <a:pt x="8882" y="12435"/>
                  <a:pt x="9656" y="12269"/>
                </a:cubicBezTo>
                <a:cubicBezTo>
                  <a:pt x="10823" y="11971"/>
                  <a:pt x="11692" y="11388"/>
                  <a:pt x="12264" y="10530"/>
                </a:cubicBezTo>
                <a:lnTo>
                  <a:pt x="12418" y="10447"/>
                </a:lnTo>
                <a:lnTo>
                  <a:pt x="12478" y="10340"/>
                </a:lnTo>
                <a:cubicBezTo>
                  <a:pt x="12490" y="10340"/>
                  <a:pt x="12526" y="10304"/>
                  <a:pt x="12573" y="10221"/>
                </a:cubicBezTo>
                <a:lnTo>
                  <a:pt x="12776" y="9899"/>
                </a:lnTo>
                <a:cubicBezTo>
                  <a:pt x="13371" y="8804"/>
                  <a:pt x="13680" y="7578"/>
                  <a:pt x="13680" y="6327"/>
                </a:cubicBezTo>
                <a:cubicBezTo>
                  <a:pt x="13680" y="5053"/>
                  <a:pt x="13430" y="3958"/>
                  <a:pt x="12942" y="3017"/>
                </a:cubicBezTo>
                <a:cubicBezTo>
                  <a:pt x="12466" y="2172"/>
                  <a:pt x="11692" y="1398"/>
                  <a:pt x="10621" y="684"/>
                </a:cubicBezTo>
                <a:cubicBezTo>
                  <a:pt x="10085" y="386"/>
                  <a:pt x="9489" y="196"/>
                  <a:pt x="8882" y="100"/>
                </a:cubicBezTo>
                <a:cubicBezTo>
                  <a:pt x="8144" y="29"/>
                  <a:pt x="7299" y="5"/>
                  <a:pt x="6370" y="5"/>
                </a:cubicBezTo>
                <a:lnTo>
                  <a:pt x="6310" y="5"/>
                </a:lnTo>
                <a:cubicBezTo>
                  <a:pt x="6263" y="5"/>
                  <a:pt x="6251" y="17"/>
                  <a:pt x="6251" y="41"/>
                </a:cubicBezTo>
                <a:cubicBezTo>
                  <a:pt x="6063" y="14"/>
                  <a:pt x="5876" y="1"/>
                  <a:pt x="5688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>
            <a:off x="6759921" y="-47871"/>
            <a:ext cx="405113" cy="394862"/>
          </a:xfrm>
          <a:custGeom>
            <a:avLst/>
            <a:gdLst/>
            <a:ahLst/>
            <a:cxnLst/>
            <a:rect l="l" t="t" r="r" b="b"/>
            <a:pathLst>
              <a:path w="10907" h="10631" extrusionOk="0">
                <a:moveTo>
                  <a:pt x="6914" y="2546"/>
                </a:moveTo>
                <a:cubicBezTo>
                  <a:pt x="6945" y="2546"/>
                  <a:pt x="6974" y="2551"/>
                  <a:pt x="7001" y="2561"/>
                </a:cubicBezTo>
                <a:cubicBezTo>
                  <a:pt x="7049" y="2585"/>
                  <a:pt x="7084" y="2680"/>
                  <a:pt x="7120" y="2835"/>
                </a:cubicBezTo>
                <a:cubicBezTo>
                  <a:pt x="7072" y="3181"/>
                  <a:pt x="6989" y="3526"/>
                  <a:pt x="6846" y="3847"/>
                </a:cubicBezTo>
                <a:cubicBezTo>
                  <a:pt x="6739" y="4157"/>
                  <a:pt x="6608" y="4466"/>
                  <a:pt x="6465" y="4764"/>
                </a:cubicBezTo>
                <a:lnTo>
                  <a:pt x="6418" y="4883"/>
                </a:lnTo>
                <a:lnTo>
                  <a:pt x="6251" y="5205"/>
                </a:lnTo>
                <a:cubicBezTo>
                  <a:pt x="6179" y="5359"/>
                  <a:pt x="5977" y="5752"/>
                  <a:pt x="5620" y="6395"/>
                </a:cubicBezTo>
                <a:cubicBezTo>
                  <a:pt x="5489" y="6645"/>
                  <a:pt x="5334" y="6907"/>
                  <a:pt x="5156" y="7193"/>
                </a:cubicBezTo>
                <a:cubicBezTo>
                  <a:pt x="4977" y="7467"/>
                  <a:pt x="4858" y="7645"/>
                  <a:pt x="4810" y="7729"/>
                </a:cubicBezTo>
                <a:cubicBezTo>
                  <a:pt x="4501" y="8193"/>
                  <a:pt x="4239" y="8479"/>
                  <a:pt x="4036" y="8598"/>
                </a:cubicBezTo>
                <a:cubicBezTo>
                  <a:pt x="3987" y="8647"/>
                  <a:pt x="3922" y="8679"/>
                  <a:pt x="3854" y="8679"/>
                </a:cubicBezTo>
                <a:cubicBezTo>
                  <a:pt x="3823" y="8679"/>
                  <a:pt x="3792" y="8672"/>
                  <a:pt x="3763" y="8657"/>
                </a:cubicBezTo>
                <a:cubicBezTo>
                  <a:pt x="3727" y="8634"/>
                  <a:pt x="3691" y="8610"/>
                  <a:pt x="3655" y="8574"/>
                </a:cubicBezTo>
                <a:cubicBezTo>
                  <a:pt x="3620" y="8538"/>
                  <a:pt x="3608" y="8491"/>
                  <a:pt x="3620" y="8455"/>
                </a:cubicBezTo>
                <a:lnTo>
                  <a:pt x="3715" y="7848"/>
                </a:lnTo>
                <a:cubicBezTo>
                  <a:pt x="3727" y="7764"/>
                  <a:pt x="3751" y="7693"/>
                  <a:pt x="3774" y="7633"/>
                </a:cubicBezTo>
                <a:lnTo>
                  <a:pt x="3953" y="7145"/>
                </a:lnTo>
                <a:lnTo>
                  <a:pt x="4096" y="6788"/>
                </a:lnTo>
                <a:cubicBezTo>
                  <a:pt x="4155" y="6669"/>
                  <a:pt x="4263" y="6395"/>
                  <a:pt x="4429" y="5979"/>
                </a:cubicBezTo>
                <a:lnTo>
                  <a:pt x="4513" y="5788"/>
                </a:lnTo>
                <a:lnTo>
                  <a:pt x="4655" y="5502"/>
                </a:lnTo>
                <a:lnTo>
                  <a:pt x="6049" y="3347"/>
                </a:lnTo>
                <a:cubicBezTo>
                  <a:pt x="6191" y="3085"/>
                  <a:pt x="6394" y="2847"/>
                  <a:pt x="6632" y="2657"/>
                </a:cubicBezTo>
                <a:cubicBezTo>
                  <a:pt x="6743" y="2580"/>
                  <a:pt x="6835" y="2546"/>
                  <a:pt x="6914" y="2546"/>
                </a:cubicBezTo>
                <a:close/>
                <a:moveTo>
                  <a:pt x="5103" y="1"/>
                </a:moveTo>
                <a:cubicBezTo>
                  <a:pt x="4818" y="1"/>
                  <a:pt x="4531" y="37"/>
                  <a:pt x="4251" y="109"/>
                </a:cubicBezTo>
                <a:cubicBezTo>
                  <a:pt x="3453" y="299"/>
                  <a:pt x="2715" y="692"/>
                  <a:pt x="2108" y="1240"/>
                </a:cubicBezTo>
                <a:cubicBezTo>
                  <a:pt x="881" y="2288"/>
                  <a:pt x="131" y="3776"/>
                  <a:pt x="36" y="5383"/>
                </a:cubicBezTo>
                <a:cubicBezTo>
                  <a:pt x="0" y="5788"/>
                  <a:pt x="24" y="6205"/>
                  <a:pt x="107" y="6610"/>
                </a:cubicBezTo>
                <a:cubicBezTo>
                  <a:pt x="179" y="6979"/>
                  <a:pt x="334" y="7336"/>
                  <a:pt x="548" y="7645"/>
                </a:cubicBezTo>
                <a:lnTo>
                  <a:pt x="762" y="7967"/>
                </a:lnTo>
                <a:cubicBezTo>
                  <a:pt x="786" y="8003"/>
                  <a:pt x="810" y="8038"/>
                  <a:pt x="834" y="8074"/>
                </a:cubicBezTo>
                <a:cubicBezTo>
                  <a:pt x="857" y="8098"/>
                  <a:pt x="869" y="8134"/>
                  <a:pt x="881" y="8169"/>
                </a:cubicBezTo>
                <a:cubicBezTo>
                  <a:pt x="929" y="8229"/>
                  <a:pt x="1000" y="8288"/>
                  <a:pt x="1072" y="8324"/>
                </a:cubicBezTo>
                <a:lnTo>
                  <a:pt x="1167" y="8372"/>
                </a:lnTo>
                <a:cubicBezTo>
                  <a:pt x="1536" y="8729"/>
                  <a:pt x="1953" y="9026"/>
                  <a:pt x="2405" y="9265"/>
                </a:cubicBezTo>
                <a:cubicBezTo>
                  <a:pt x="2512" y="9312"/>
                  <a:pt x="2608" y="9372"/>
                  <a:pt x="2703" y="9443"/>
                </a:cubicBezTo>
                <a:cubicBezTo>
                  <a:pt x="2798" y="9515"/>
                  <a:pt x="2905" y="9574"/>
                  <a:pt x="3012" y="9634"/>
                </a:cubicBezTo>
                <a:cubicBezTo>
                  <a:pt x="3774" y="10015"/>
                  <a:pt x="4572" y="10324"/>
                  <a:pt x="5394" y="10550"/>
                </a:cubicBezTo>
                <a:cubicBezTo>
                  <a:pt x="5676" y="10604"/>
                  <a:pt x="5947" y="10631"/>
                  <a:pt x="6208" y="10631"/>
                </a:cubicBezTo>
                <a:cubicBezTo>
                  <a:pt x="6816" y="10631"/>
                  <a:pt x="7367" y="10485"/>
                  <a:pt x="7858" y="10193"/>
                </a:cubicBezTo>
                <a:lnTo>
                  <a:pt x="7989" y="10181"/>
                </a:lnTo>
                <a:lnTo>
                  <a:pt x="8061" y="10134"/>
                </a:lnTo>
                <a:cubicBezTo>
                  <a:pt x="8073" y="10134"/>
                  <a:pt x="8108" y="10122"/>
                  <a:pt x="8180" y="10074"/>
                </a:cubicBezTo>
                <a:lnTo>
                  <a:pt x="8430" y="9919"/>
                </a:lnTo>
                <a:cubicBezTo>
                  <a:pt x="9227" y="9336"/>
                  <a:pt x="9870" y="8562"/>
                  <a:pt x="10299" y="7669"/>
                </a:cubicBezTo>
                <a:cubicBezTo>
                  <a:pt x="10704" y="6860"/>
                  <a:pt x="10906" y="5955"/>
                  <a:pt x="10894" y="5038"/>
                </a:cubicBezTo>
                <a:cubicBezTo>
                  <a:pt x="10847" y="4276"/>
                  <a:pt x="10561" y="3466"/>
                  <a:pt x="10037" y="2585"/>
                </a:cubicBezTo>
                <a:cubicBezTo>
                  <a:pt x="9739" y="2192"/>
                  <a:pt x="9382" y="1847"/>
                  <a:pt x="8977" y="1573"/>
                </a:cubicBezTo>
                <a:cubicBezTo>
                  <a:pt x="8477" y="1276"/>
                  <a:pt x="7894" y="966"/>
                  <a:pt x="7215" y="645"/>
                </a:cubicBezTo>
                <a:lnTo>
                  <a:pt x="7180" y="633"/>
                </a:lnTo>
                <a:cubicBezTo>
                  <a:pt x="7162" y="621"/>
                  <a:pt x="7150" y="615"/>
                  <a:pt x="7141" y="615"/>
                </a:cubicBezTo>
                <a:cubicBezTo>
                  <a:pt x="7132" y="615"/>
                  <a:pt x="7126" y="621"/>
                  <a:pt x="7120" y="633"/>
                </a:cubicBezTo>
                <a:cubicBezTo>
                  <a:pt x="6953" y="525"/>
                  <a:pt x="6775" y="430"/>
                  <a:pt x="6596" y="347"/>
                </a:cubicBezTo>
                <a:cubicBezTo>
                  <a:pt x="6129" y="117"/>
                  <a:pt x="5618" y="1"/>
                  <a:pt x="510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5"/>
          <p:cNvSpPr/>
          <p:nvPr/>
        </p:nvSpPr>
        <p:spPr>
          <a:xfrm rot="-1129731">
            <a:off x="8903990" y="873966"/>
            <a:ext cx="486940" cy="557808"/>
          </a:xfrm>
          <a:custGeom>
            <a:avLst/>
            <a:gdLst/>
            <a:ahLst/>
            <a:cxnLst/>
            <a:rect l="l" t="t" r="r" b="b"/>
            <a:pathLst>
              <a:path w="13110" h="15018" extrusionOk="0">
                <a:moveTo>
                  <a:pt x="7323" y="0"/>
                </a:moveTo>
                <a:cubicBezTo>
                  <a:pt x="6480" y="0"/>
                  <a:pt x="5682" y="108"/>
                  <a:pt x="4930" y="322"/>
                </a:cubicBezTo>
                <a:cubicBezTo>
                  <a:pt x="4025" y="561"/>
                  <a:pt x="3179" y="989"/>
                  <a:pt x="2453" y="1573"/>
                </a:cubicBezTo>
                <a:cubicBezTo>
                  <a:pt x="1739" y="2132"/>
                  <a:pt x="1155" y="2835"/>
                  <a:pt x="739" y="3632"/>
                </a:cubicBezTo>
                <a:cubicBezTo>
                  <a:pt x="310" y="4513"/>
                  <a:pt x="72" y="5466"/>
                  <a:pt x="36" y="6442"/>
                </a:cubicBezTo>
                <a:cubicBezTo>
                  <a:pt x="0" y="7573"/>
                  <a:pt x="143" y="8704"/>
                  <a:pt x="477" y="9788"/>
                </a:cubicBezTo>
                <a:cubicBezTo>
                  <a:pt x="1024" y="11740"/>
                  <a:pt x="1810" y="13122"/>
                  <a:pt x="2822" y="13943"/>
                </a:cubicBezTo>
                <a:cubicBezTo>
                  <a:pt x="3688" y="14638"/>
                  <a:pt x="4772" y="15017"/>
                  <a:pt x="5886" y="15017"/>
                </a:cubicBezTo>
                <a:cubicBezTo>
                  <a:pt x="5936" y="15017"/>
                  <a:pt x="5987" y="15016"/>
                  <a:pt x="6037" y="15015"/>
                </a:cubicBezTo>
                <a:cubicBezTo>
                  <a:pt x="6977" y="15015"/>
                  <a:pt x="8120" y="14824"/>
                  <a:pt x="9442" y="14443"/>
                </a:cubicBezTo>
                <a:cubicBezTo>
                  <a:pt x="10192" y="14229"/>
                  <a:pt x="10883" y="13872"/>
                  <a:pt x="11490" y="13372"/>
                </a:cubicBezTo>
                <a:cubicBezTo>
                  <a:pt x="12133" y="12907"/>
                  <a:pt x="12692" y="12312"/>
                  <a:pt x="13109" y="11621"/>
                </a:cubicBezTo>
                <a:lnTo>
                  <a:pt x="11954" y="8442"/>
                </a:lnTo>
                <a:cubicBezTo>
                  <a:pt x="11609" y="8871"/>
                  <a:pt x="11228" y="9264"/>
                  <a:pt x="10811" y="9633"/>
                </a:cubicBezTo>
                <a:cubicBezTo>
                  <a:pt x="10478" y="9966"/>
                  <a:pt x="10085" y="10216"/>
                  <a:pt x="9644" y="10371"/>
                </a:cubicBezTo>
                <a:cubicBezTo>
                  <a:pt x="9508" y="10409"/>
                  <a:pt x="9370" y="10428"/>
                  <a:pt x="9233" y="10428"/>
                </a:cubicBezTo>
                <a:cubicBezTo>
                  <a:pt x="8853" y="10428"/>
                  <a:pt x="8484" y="10285"/>
                  <a:pt x="8204" y="10014"/>
                </a:cubicBezTo>
                <a:cubicBezTo>
                  <a:pt x="7727" y="9538"/>
                  <a:pt x="7335" y="8740"/>
                  <a:pt x="7013" y="7633"/>
                </a:cubicBezTo>
                <a:cubicBezTo>
                  <a:pt x="6632" y="6276"/>
                  <a:pt x="6584" y="5228"/>
                  <a:pt x="6858" y="4490"/>
                </a:cubicBezTo>
                <a:cubicBezTo>
                  <a:pt x="7073" y="3894"/>
                  <a:pt x="7537" y="3501"/>
                  <a:pt x="8251" y="3299"/>
                </a:cubicBezTo>
                <a:cubicBezTo>
                  <a:pt x="8632" y="3192"/>
                  <a:pt x="9025" y="3132"/>
                  <a:pt x="9406" y="3108"/>
                </a:cubicBezTo>
                <a:cubicBezTo>
                  <a:pt x="9847" y="3085"/>
                  <a:pt x="10097" y="3073"/>
                  <a:pt x="10168" y="3073"/>
                </a:cubicBezTo>
                <a:lnTo>
                  <a:pt x="10728" y="3037"/>
                </a:lnTo>
                <a:lnTo>
                  <a:pt x="10287" y="394"/>
                </a:lnTo>
                <a:cubicBezTo>
                  <a:pt x="9243" y="131"/>
                  <a:pt x="8255" y="0"/>
                  <a:pt x="7323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8853358" y="3333107"/>
            <a:ext cx="443147" cy="467624"/>
          </a:xfrm>
          <a:custGeom>
            <a:avLst/>
            <a:gdLst/>
            <a:ahLst/>
            <a:cxnLst/>
            <a:rect l="l" t="t" r="r" b="b"/>
            <a:pathLst>
              <a:path w="11931" h="12590" extrusionOk="0">
                <a:moveTo>
                  <a:pt x="6356" y="0"/>
                </a:moveTo>
                <a:cubicBezTo>
                  <a:pt x="6186" y="0"/>
                  <a:pt x="6016" y="8"/>
                  <a:pt x="5846" y="23"/>
                </a:cubicBezTo>
                <a:cubicBezTo>
                  <a:pt x="5084" y="83"/>
                  <a:pt x="4346" y="309"/>
                  <a:pt x="3679" y="678"/>
                </a:cubicBezTo>
                <a:cubicBezTo>
                  <a:pt x="2965" y="1095"/>
                  <a:pt x="2346" y="1666"/>
                  <a:pt x="1870" y="2333"/>
                </a:cubicBezTo>
                <a:cubicBezTo>
                  <a:pt x="1310" y="3119"/>
                  <a:pt x="893" y="3988"/>
                  <a:pt x="619" y="4905"/>
                </a:cubicBezTo>
                <a:cubicBezTo>
                  <a:pt x="96" y="6536"/>
                  <a:pt x="0" y="7869"/>
                  <a:pt x="334" y="8917"/>
                </a:cubicBezTo>
                <a:cubicBezTo>
                  <a:pt x="631" y="9858"/>
                  <a:pt x="1262" y="10667"/>
                  <a:pt x="2108" y="11191"/>
                </a:cubicBezTo>
                <a:cubicBezTo>
                  <a:pt x="2763" y="11620"/>
                  <a:pt x="3667" y="12013"/>
                  <a:pt x="4799" y="12370"/>
                </a:cubicBezTo>
                <a:cubicBezTo>
                  <a:pt x="5251" y="12518"/>
                  <a:pt x="5722" y="12589"/>
                  <a:pt x="6199" y="12589"/>
                </a:cubicBezTo>
                <a:cubicBezTo>
                  <a:pt x="6374" y="12589"/>
                  <a:pt x="6551" y="12580"/>
                  <a:pt x="6727" y="12560"/>
                </a:cubicBezTo>
                <a:cubicBezTo>
                  <a:pt x="7406" y="12537"/>
                  <a:pt x="8073" y="12370"/>
                  <a:pt x="8692" y="12084"/>
                </a:cubicBezTo>
                <a:lnTo>
                  <a:pt x="9359" y="9310"/>
                </a:lnTo>
                <a:lnTo>
                  <a:pt x="9359" y="9310"/>
                </a:lnTo>
                <a:cubicBezTo>
                  <a:pt x="8906" y="9441"/>
                  <a:pt x="8454" y="9548"/>
                  <a:pt x="8001" y="9608"/>
                </a:cubicBezTo>
                <a:cubicBezTo>
                  <a:pt x="7824" y="9645"/>
                  <a:pt x="7645" y="9663"/>
                  <a:pt x="7467" y="9663"/>
                </a:cubicBezTo>
                <a:cubicBezTo>
                  <a:pt x="7249" y="9663"/>
                  <a:pt x="7032" y="9636"/>
                  <a:pt x="6823" y="9584"/>
                </a:cubicBezTo>
                <a:cubicBezTo>
                  <a:pt x="6394" y="9453"/>
                  <a:pt x="6073" y="9096"/>
                  <a:pt x="5977" y="8655"/>
                </a:cubicBezTo>
                <a:cubicBezTo>
                  <a:pt x="5858" y="8096"/>
                  <a:pt x="5942" y="7357"/>
                  <a:pt x="6239" y="6429"/>
                </a:cubicBezTo>
                <a:cubicBezTo>
                  <a:pt x="6596" y="5286"/>
                  <a:pt x="7049" y="4524"/>
                  <a:pt x="7597" y="4131"/>
                </a:cubicBezTo>
                <a:cubicBezTo>
                  <a:pt x="7862" y="3939"/>
                  <a:pt x="8159" y="3843"/>
                  <a:pt x="8488" y="3843"/>
                </a:cubicBezTo>
                <a:cubicBezTo>
                  <a:pt x="8691" y="3843"/>
                  <a:pt x="8906" y="3880"/>
                  <a:pt x="9132" y="3952"/>
                </a:cubicBezTo>
                <a:cubicBezTo>
                  <a:pt x="9454" y="4047"/>
                  <a:pt x="9752" y="4190"/>
                  <a:pt x="10037" y="4357"/>
                </a:cubicBezTo>
                <a:cubicBezTo>
                  <a:pt x="10359" y="4547"/>
                  <a:pt x="10537" y="4655"/>
                  <a:pt x="10585" y="4678"/>
                </a:cubicBezTo>
                <a:lnTo>
                  <a:pt x="11002" y="4917"/>
                </a:lnTo>
                <a:lnTo>
                  <a:pt x="11930" y="2845"/>
                </a:lnTo>
                <a:cubicBezTo>
                  <a:pt x="10752" y="1571"/>
                  <a:pt x="9513" y="714"/>
                  <a:pt x="8180" y="297"/>
                </a:cubicBezTo>
                <a:cubicBezTo>
                  <a:pt x="7592" y="101"/>
                  <a:pt x="6974" y="0"/>
                  <a:pt x="635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5"/>
          <p:cNvSpPr/>
          <p:nvPr/>
        </p:nvSpPr>
        <p:spPr>
          <a:xfrm>
            <a:off x="7291897" y="4780434"/>
            <a:ext cx="668676" cy="570509"/>
          </a:xfrm>
          <a:custGeom>
            <a:avLst/>
            <a:gdLst/>
            <a:ahLst/>
            <a:cxnLst/>
            <a:rect l="l" t="t" r="r" b="b"/>
            <a:pathLst>
              <a:path w="18003" h="15360" extrusionOk="0">
                <a:moveTo>
                  <a:pt x="3798" y="0"/>
                </a:moveTo>
                <a:cubicBezTo>
                  <a:pt x="3465" y="0"/>
                  <a:pt x="3263" y="84"/>
                  <a:pt x="3203" y="274"/>
                </a:cubicBezTo>
                <a:cubicBezTo>
                  <a:pt x="3191" y="334"/>
                  <a:pt x="3191" y="381"/>
                  <a:pt x="3215" y="429"/>
                </a:cubicBezTo>
                <a:lnTo>
                  <a:pt x="3084" y="870"/>
                </a:lnTo>
                <a:lnTo>
                  <a:pt x="2953" y="1346"/>
                </a:lnTo>
                <a:lnTo>
                  <a:pt x="2620" y="2346"/>
                </a:lnTo>
                <a:cubicBezTo>
                  <a:pt x="2489" y="2620"/>
                  <a:pt x="2370" y="2906"/>
                  <a:pt x="2286" y="3191"/>
                </a:cubicBezTo>
                <a:lnTo>
                  <a:pt x="2263" y="3310"/>
                </a:lnTo>
                <a:lnTo>
                  <a:pt x="2203" y="3513"/>
                </a:lnTo>
                <a:cubicBezTo>
                  <a:pt x="2203" y="3620"/>
                  <a:pt x="2179" y="3739"/>
                  <a:pt x="2143" y="3846"/>
                </a:cubicBezTo>
                <a:cubicBezTo>
                  <a:pt x="1893" y="4632"/>
                  <a:pt x="1691" y="5203"/>
                  <a:pt x="1560" y="5561"/>
                </a:cubicBezTo>
                <a:cubicBezTo>
                  <a:pt x="1346" y="6096"/>
                  <a:pt x="1143" y="6656"/>
                  <a:pt x="965" y="7239"/>
                </a:cubicBezTo>
                <a:cubicBezTo>
                  <a:pt x="881" y="7489"/>
                  <a:pt x="834" y="7680"/>
                  <a:pt x="798" y="7823"/>
                </a:cubicBezTo>
                <a:lnTo>
                  <a:pt x="358" y="9287"/>
                </a:lnTo>
                <a:cubicBezTo>
                  <a:pt x="298" y="9490"/>
                  <a:pt x="238" y="9692"/>
                  <a:pt x="203" y="9894"/>
                </a:cubicBezTo>
                <a:lnTo>
                  <a:pt x="60" y="10418"/>
                </a:lnTo>
                <a:lnTo>
                  <a:pt x="0" y="10609"/>
                </a:lnTo>
                <a:lnTo>
                  <a:pt x="12" y="10752"/>
                </a:lnTo>
                <a:lnTo>
                  <a:pt x="679" y="11157"/>
                </a:lnTo>
                <a:lnTo>
                  <a:pt x="822" y="11204"/>
                </a:lnTo>
                <a:lnTo>
                  <a:pt x="1108" y="11287"/>
                </a:lnTo>
                <a:lnTo>
                  <a:pt x="1453" y="11407"/>
                </a:lnTo>
                <a:cubicBezTo>
                  <a:pt x="1536" y="11466"/>
                  <a:pt x="1632" y="11502"/>
                  <a:pt x="1727" y="11526"/>
                </a:cubicBezTo>
                <a:cubicBezTo>
                  <a:pt x="2251" y="11692"/>
                  <a:pt x="2775" y="11835"/>
                  <a:pt x="3310" y="11954"/>
                </a:cubicBezTo>
                <a:cubicBezTo>
                  <a:pt x="3834" y="12073"/>
                  <a:pt x="4168" y="12145"/>
                  <a:pt x="4287" y="12169"/>
                </a:cubicBezTo>
                <a:lnTo>
                  <a:pt x="4358" y="12216"/>
                </a:lnTo>
                <a:lnTo>
                  <a:pt x="4453" y="12240"/>
                </a:lnTo>
                <a:cubicBezTo>
                  <a:pt x="4459" y="12243"/>
                  <a:pt x="4465" y="12244"/>
                  <a:pt x="4471" y="12244"/>
                </a:cubicBezTo>
                <a:cubicBezTo>
                  <a:pt x="4490" y="12244"/>
                  <a:pt x="4510" y="12231"/>
                  <a:pt x="4537" y="12204"/>
                </a:cubicBezTo>
                <a:cubicBezTo>
                  <a:pt x="4572" y="12169"/>
                  <a:pt x="4596" y="12133"/>
                  <a:pt x="4632" y="12085"/>
                </a:cubicBezTo>
                <a:cubicBezTo>
                  <a:pt x="4846" y="11716"/>
                  <a:pt x="5013" y="11311"/>
                  <a:pt x="5132" y="10895"/>
                </a:cubicBezTo>
                <a:cubicBezTo>
                  <a:pt x="5251" y="10561"/>
                  <a:pt x="5430" y="10002"/>
                  <a:pt x="5680" y="9216"/>
                </a:cubicBezTo>
                <a:lnTo>
                  <a:pt x="5918" y="8454"/>
                </a:lnTo>
                <a:cubicBezTo>
                  <a:pt x="5927" y="8390"/>
                  <a:pt x="5986" y="8347"/>
                  <a:pt x="6045" y="8347"/>
                </a:cubicBezTo>
                <a:cubicBezTo>
                  <a:pt x="6062" y="8347"/>
                  <a:pt x="6080" y="8350"/>
                  <a:pt x="6096" y="8359"/>
                </a:cubicBezTo>
                <a:lnTo>
                  <a:pt x="6168" y="8597"/>
                </a:lnTo>
                <a:cubicBezTo>
                  <a:pt x="6180" y="8680"/>
                  <a:pt x="6180" y="8775"/>
                  <a:pt x="6192" y="8894"/>
                </a:cubicBezTo>
                <a:cubicBezTo>
                  <a:pt x="6204" y="9013"/>
                  <a:pt x="6215" y="9156"/>
                  <a:pt x="6215" y="9323"/>
                </a:cubicBezTo>
                <a:cubicBezTo>
                  <a:pt x="6323" y="10228"/>
                  <a:pt x="6501" y="11121"/>
                  <a:pt x="6739" y="12002"/>
                </a:cubicBezTo>
                <a:cubicBezTo>
                  <a:pt x="6835" y="12049"/>
                  <a:pt x="6942" y="12085"/>
                  <a:pt x="7037" y="12121"/>
                </a:cubicBezTo>
                <a:cubicBezTo>
                  <a:pt x="7156" y="12169"/>
                  <a:pt x="7275" y="12216"/>
                  <a:pt x="7394" y="12252"/>
                </a:cubicBezTo>
                <a:lnTo>
                  <a:pt x="7739" y="12359"/>
                </a:lnTo>
                <a:lnTo>
                  <a:pt x="7989" y="12442"/>
                </a:lnTo>
                <a:cubicBezTo>
                  <a:pt x="8055" y="12458"/>
                  <a:pt x="8122" y="12466"/>
                  <a:pt x="8189" y="12466"/>
                </a:cubicBezTo>
                <a:cubicBezTo>
                  <a:pt x="8327" y="12466"/>
                  <a:pt x="8464" y="12431"/>
                  <a:pt x="8585" y="12359"/>
                </a:cubicBezTo>
                <a:cubicBezTo>
                  <a:pt x="9013" y="12097"/>
                  <a:pt x="9394" y="11776"/>
                  <a:pt x="9704" y="11407"/>
                </a:cubicBezTo>
                <a:lnTo>
                  <a:pt x="9954" y="11145"/>
                </a:lnTo>
                <a:lnTo>
                  <a:pt x="10216" y="10787"/>
                </a:lnTo>
                <a:cubicBezTo>
                  <a:pt x="10299" y="10680"/>
                  <a:pt x="10502" y="10430"/>
                  <a:pt x="10835" y="10025"/>
                </a:cubicBezTo>
                <a:cubicBezTo>
                  <a:pt x="10898" y="9953"/>
                  <a:pt x="10951" y="9916"/>
                  <a:pt x="10987" y="9916"/>
                </a:cubicBezTo>
                <a:cubicBezTo>
                  <a:pt x="10992" y="9916"/>
                  <a:pt x="10997" y="9917"/>
                  <a:pt x="11002" y="9918"/>
                </a:cubicBezTo>
                <a:cubicBezTo>
                  <a:pt x="11085" y="9930"/>
                  <a:pt x="11133" y="10014"/>
                  <a:pt x="11097" y="10085"/>
                </a:cubicBezTo>
                <a:cubicBezTo>
                  <a:pt x="10918" y="10633"/>
                  <a:pt x="10787" y="11073"/>
                  <a:pt x="10716" y="11407"/>
                </a:cubicBezTo>
                <a:cubicBezTo>
                  <a:pt x="10359" y="12538"/>
                  <a:pt x="10168" y="13288"/>
                  <a:pt x="10121" y="13633"/>
                </a:cubicBezTo>
                <a:cubicBezTo>
                  <a:pt x="10049" y="13883"/>
                  <a:pt x="10049" y="14014"/>
                  <a:pt x="10121" y="14038"/>
                </a:cubicBezTo>
                <a:lnTo>
                  <a:pt x="10216" y="14062"/>
                </a:lnTo>
                <a:lnTo>
                  <a:pt x="10299" y="14062"/>
                </a:lnTo>
                <a:cubicBezTo>
                  <a:pt x="10418" y="14121"/>
                  <a:pt x="10740" y="14252"/>
                  <a:pt x="11252" y="14466"/>
                </a:cubicBezTo>
                <a:cubicBezTo>
                  <a:pt x="11764" y="14669"/>
                  <a:pt x="12264" y="14859"/>
                  <a:pt x="12764" y="15014"/>
                </a:cubicBezTo>
                <a:cubicBezTo>
                  <a:pt x="12859" y="15050"/>
                  <a:pt x="12954" y="15062"/>
                  <a:pt x="13062" y="15062"/>
                </a:cubicBezTo>
                <a:lnTo>
                  <a:pt x="13383" y="15169"/>
                </a:lnTo>
                <a:lnTo>
                  <a:pt x="13657" y="15252"/>
                </a:lnTo>
                <a:lnTo>
                  <a:pt x="13800" y="15300"/>
                </a:lnTo>
                <a:lnTo>
                  <a:pt x="14586" y="15359"/>
                </a:lnTo>
                <a:lnTo>
                  <a:pt x="14681" y="15240"/>
                </a:lnTo>
                <a:lnTo>
                  <a:pt x="14752" y="15050"/>
                </a:lnTo>
                <a:cubicBezTo>
                  <a:pt x="14776" y="14895"/>
                  <a:pt x="14824" y="14740"/>
                  <a:pt x="14871" y="14586"/>
                </a:cubicBezTo>
                <a:cubicBezTo>
                  <a:pt x="14955" y="14335"/>
                  <a:pt x="15014" y="14121"/>
                  <a:pt x="15050" y="13966"/>
                </a:cubicBezTo>
                <a:lnTo>
                  <a:pt x="15288" y="13157"/>
                </a:lnTo>
                <a:cubicBezTo>
                  <a:pt x="15371" y="12859"/>
                  <a:pt x="15443" y="12633"/>
                  <a:pt x="15478" y="12454"/>
                </a:cubicBezTo>
                <a:lnTo>
                  <a:pt x="15669" y="11883"/>
                </a:lnTo>
                <a:cubicBezTo>
                  <a:pt x="16110" y="10847"/>
                  <a:pt x="16419" y="10037"/>
                  <a:pt x="16598" y="9466"/>
                </a:cubicBezTo>
                <a:lnTo>
                  <a:pt x="16895" y="8501"/>
                </a:lnTo>
                <a:cubicBezTo>
                  <a:pt x="17205" y="7525"/>
                  <a:pt x="17431" y="6787"/>
                  <a:pt x="17550" y="6287"/>
                </a:cubicBezTo>
                <a:cubicBezTo>
                  <a:pt x="17681" y="5894"/>
                  <a:pt x="17824" y="5358"/>
                  <a:pt x="17991" y="4703"/>
                </a:cubicBezTo>
                <a:cubicBezTo>
                  <a:pt x="18003" y="4608"/>
                  <a:pt x="18003" y="4513"/>
                  <a:pt x="17991" y="4430"/>
                </a:cubicBezTo>
                <a:cubicBezTo>
                  <a:pt x="17872" y="4394"/>
                  <a:pt x="17764" y="4346"/>
                  <a:pt x="17657" y="4299"/>
                </a:cubicBezTo>
                <a:lnTo>
                  <a:pt x="17419" y="4227"/>
                </a:lnTo>
                <a:lnTo>
                  <a:pt x="17253" y="4168"/>
                </a:lnTo>
                <a:lnTo>
                  <a:pt x="17026" y="4096"/>
                </a:lnTo>
                <a:lnTo>
                  <a:pt x="14240" y="3215"/>
                </a:lnTo>
                <a:lnTo>
                  <a:pt x="12931" y="2822"/>
                </a:lnTo>
                <a:cubicBezTo>
                  <a:pt x="12919" y="2819"/>
                  <a:pt x="12907" y="2818"/>
                  <a:pt x="12895" y="2818"/>
                </a:cubicBezTo>
                <a:cubicBezTo>
                  <a:pt x="12857" y="2818"/>
                  <a:pt x="12818" y="2833"/>
                  <a:pt x="12800" y="2870"/>
                </a:cubicBezTo>
                <a:cubicBezTo>
                  <a:pt x="12633" y="2953"/>
                  <a:pt x="12490" y="3048"/>
                  <a:pt x="12359" y="3179"/>
                </a:cubicBezTo>
                <a:cubicBezTo>
                  <a:pt x="12264" y="3263"/>
                  <a:pt x="12169" y="3346"/>
                  <a:pt x="12085" y="3441"/>
                </a:cubicBezTo>
                <a:cubicBezTo>
                  <a:pt x="12014" y="3525"/>
                  <a:pt x="11942" y="3608"/>
                  <a:pt x="11883" y="3691"/>
                </a:cubicBezTo>
                <a:lnTo>
                  <a:pt x="11395" y="4215"/>
                </a:lnTo>
                <a:cubicBezTo>
                  <a:pt x="11097" y="4560"/>
                  <a:pt x="10918" y="4751"/>
                  <a:pt x="10859" y="4811"/>
                </a:cubicBezTo>
                <a:cubicBezTo>
                  <a:pt x="10597" y="5084"/>
                  <a:pt x="10454" y="5251"/>
                  <a:pt x="10406" y="5299"/>
                </a:cubicBezTo>
                <a:lnTo>
                  <a:pt x="9883" y="5906"/>
                </a:lnTo>
                <a:cubicBezTo>
                  <a:pt x="9823" y="5989"/>
                  <a:pt x="9763" y="6061"/>
                  <a:pt x="9680" y="6120"/>
                </a:cubicBezTo>
                <a:cubicBezTo>
                  <a:pt x="9593" y="6236"/>
                  <a:pt x="9506" y="6297"/>
                  <a:pt x="9407" y="6297"/>
                </a:cubicBezTo>
                <a:cubicBezTo>
                  <a:pt x="9384" y="6297"/>
                  <a:pt x="9360" y="6294"/>
                  <a:pt x="9335" y="6287"/>
                </a:cubicBezTo>
                <a:cubicBezTo>
                  <a:pt x="9204" y="6239"/>
                  <a:pt x="9144" y="6037"/>
                  <a:pt x="9144" y="5680"/>
                </a:cubicBezTo>
                <a:cubicBezTo>
                  <a:pt x="9109" y="5322"/>
                  <a:pt x="9061" y="4858"/>
                  <a:pt x="9025" y="4263"/>
                </a:cubicBezTo>
                <a:cubicBezTo>
                  <a:pt x="8978" y="3548"/>
                  <a:pt x="8942" y="3048"/>
                  <a:pt x="8930" y="2763"/>
                </a:cubicBezTo>
                <a:cubicBezTo>
                  <a:pt x="8930" y="2525"/>
                  <a:pt x="8894" y="2286"/>
                  <a:pt x="8835" y="2060"/>
                </a:cubicBezTo>
                <a:cubicBezTo>
                  <a:pt x="8799" y="1882"/>
                  <a:pt x="8740" y="1715"/>
                  <a:pt x="8656" y="1560"/>
                </a:cubicBezTo>
                <a:cubicBezTo>
                  <a:pt x="8644" y="1524"/>
                  <a:pt x="8620" y="1489"/>
                  <a:pt x="8585" y="1453"/>
                </a:cubicBezTo>
                <a:lnTo>
                  <a:pt x="7287" y="1024"/>
                </a:lnTo>
                <a:lnTo>
                  <a:pt x="4489" y="143"/>
                </a:lnTo>
                <a:cubicBezTo>
                  <a:pt x="4275" y="60"/>
                  <a:pt x="4037" y="12"/>
                  <a:pt x="379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5"/>
          <p:cNvSpPr/>
          <p:nvPr/>
        </p:nvSpPr>
        <p:spPr>
          <a:xfrm>
            <a:off x="6636978" y="4803398"/>
            <a:ext cx="350737" cy="405039"/>
          </a:xfrm>
          <a:custGeom>
            <a:avLst/>
            <a:gdLst/>
            <a:ahLst/>
            <a:cxnLst/>
            <a:rect l="l" t="t" r="r" b="b"/>
            <a:pathLst>
              <a:path w="9443" h="10905" extrusionOk="0">
                <a:moveTo>
                  <a:pt x="5624" y="0"/>
                </a:moveTo>
                <a:cubicBezTo>
                  <a:pt x="5516" y="0"/>
                  <a:pt x="5407" y="1"/>
                  <a:pt x="5299" y="2"/>
                </a:cubicBezTo>
                <a:cubicBezTo>
                  <a:pt x="3966" y="61"/>
                  <a:pt x="2906" y="299"/>
                  <a:pt x="2108" y="704"/>
                </a:cubicBezTo>
                <a:cubicBezTo>
                  <a:pt x="1132" y="1216"/>
                  <a:pt x="596" y="2014"/>
                  <a:pt x="513" y="3086"/>
                </a:cubicBezTo>
                <a:cubicBezTo>
                  <a:pt x="513" y="3538"/>
                  <a:pt x="560" y="3979"/>
                  <a:pt x="656" y="4419"/>
                </a:cubicBezTo>
                <a:cubicBezTo>
                  <a:pt x="822" y="5038"/>
                  <a:pt x="1048" y="5360"/>
                  <a:pt x="1334" y="5383"/>
                </a:cubicBezTo>
                <a:lnTo>
                  <a:pt x="1334" y="5467"/>
                </a:lnTo>
                <a:cubicBezTo>
                  <a:pt x="1334" y="5562"/>
                  <a:pt x="1394" y="5645"/>
                  <a:pt x="1477" y="5693"/>
                </a:cubicBezTo>
                <a:cubicBezTo>
                  <a:pt x="1549" y="5776"/>
                  <a:pt x="1620" y="5836"/>
                  <a:pt x="1715" y="5895"/>
                </a:cubicBezTo>
                <a:cubicBezTo>
                  <a:pt x="1810" y="5955"/>
                  <a:pt x="1870" y="6014"/>
                  <a:pt x="1906" y="6026"/>
                </a:cubicBezTo>
                <a:cubicBezTo>
                  <a:pt x="1941" y="6038"/>
                  <a:pt x="1953" y="6050"/>
                  <a:pt x="1953" y="6062"/>
                </a:cubicBezTo>
                <a:cubicBezTo>
                  <a:pt x="1953" y="6074"/>
                  <a:pt x="1941" y="6074"/>
                  <a:pt x="1918" y="6074"/>
                </a:cubicBezTo>
                <a:lnTo>
                  <a:pt x="2013" y="6134"/>
                </a:lnTo>
                <a:cubicBezTo>
                  <a:pt x="2108" y="6217"/>
                  <a:pt x="2191" y="6288"/>
                  <a:pt x="2299" y="6336"/>
                </a:cubicBezTo>
                <a:cubicBezTo>
                  <a:pt x="2299" y="6360"/>
                  <a:pt x="2311" y="6372"/>
                  <a:pt x="2334" y="6384"/>
                </a:cubicBezTo>
                <a:cubicBezTo>
                  <a:pt x="2334" y="6384"/>
                  <a:pt x="2346" y="6395"/>
                  <a:pt x="2346" y="6407"/>
                </a:cubicBezTo>
                <a:cubicBezTo>
                  <a:pt x="2513" y="6503"/>
                  <a:pt x="2703" y="6586"/>
                  <a:pt x="2882" y="6646"/>
                </a:cubicBezTo>
                <a:lnTo>
                  <a:pt x="3430" y="6907"/>
                </a:lnTo>
                <a:cubicBezTo>
                  <a:pt x="3608" y="6991"/>
                  <a:pt x="3775" y="7110"/>
                  <a:pt x="3906" y="7265"/>
                </a:cubicBezTo>
                <a:cubicBezTo>
                  <a:pt x="4013" y="7396"/>
                  <a:pt x="4061" y="7574"/>
                  <a:pt x="4037" y="7741"/>
                </a:cubicBezTo>
                <a:cubicBezTo>
                  <a:pt x="4037" y="7860"/>
                  <a:pt x="3966" y="7967"/>
                  <a:pt x="3858" y="8027"/>
                </a:cubicBezTo>
                <a:cubicBezTo>
                  <a:pt x="3708" y="8098"/>
                  <a:pt x="3491" y="8135"/>
                  <a:pt x="3208" y="8135"/>
                </a:cubicBezTo>
                <a:cubicBezTo>
                  <a:pt x="3111" y="8135"/>
                  <a:pt x="3006" y="8131"/>
                  <a:pt x="2894" y="8122"/>
                </a:cubicBezTo>
                <a:cubicBezTo>
                  <a:pt x="2763" y="8098"/>
                  <a:pt x="2584" y="8074"/>
                  <a:pt x="2346" y="8062"/>
                </a:cubicBezTo>
                <a:cubicBezTo>
                  <a:pt x="1584" y="7991"/>
                  <a:pt x="846" y="7777"/>
                  <a:pt x="156" y="7443"/>
                </a:cubicBezTo>
                <a:cubicBezTo>
                  <a:pt x="108" y="7443"/>
                  <a:pt x="60" y="7467"/>
                  <a:pt x="36" y="7515"/>
                </a:cubicBezTo>
                <a:cubicBezTo>
                  <a:pt x="13" y="7562"/>
                  <a:pt x="1" y="7634"/>
                  <a:pt x="1" y="7693"/>
                </a:cubicBezTo>
                <a:lnTo>
                  <a:pt x="1" y="7777"/>
                </a:lnTo>
                <a:lnTo>
                  <a:pt x="203" y="9967"/>
                </a:lnTo>
                <a:cubicBezTo>
                  <a:pt x="239" y="10039"/>
                  <a:pt x="298" y="10086"/>
                  <a:pt x="370" y="10110"/>
                </a:cubicBezTo>
                <a:cubicBezTo>
                  <a:pt x="477" y="10194"/>
                  <a:pt x="596" y="10241"/>
                  <a:pt x="727" y="10265"/>
                </a:cubicBezTo>
                <a:cubicBezTo>
                  <a:pt x="1025" y="10384"/>
                  <a:pt x="1346" y="10479"/>
                  <a:pt x="1668" y="10551"/>
                </a:cubicBezTo>
                <a:lnTo>
                  <a:pt x="2061" y="10658"/>
                </a:lnTo>
                <a:lnTo>
                  <a:pt x="2263" y="10741"/>
                </a:lnTo>
                <a:lnTo>
                  <a:pt x="4823" y="10896"/>
                </a:lnTo>
                <a:cubicBezTo>
                  <a:pt x="4919" y="10902"/>
                  <a:pt x="5015" y="10904"/>
                  <a:pt x="5112" y="10904"/>
                </a:cubicBezTo>
                <a:cubicBezTo>
                  <a:pt x="5436" y="10904"/>
                  <a:pt x="5761" y="10871"/>
                  <a:pt x="6073" y="10789"/>
                </a:cubicBezTo>
                <a:cubicBezTo>
                  <a:pt x="6513" y="10694"/>
                  <a:pt x="6942" y="10551"/>
                  <a:pt x="7359" y="10348"/>
                </a:cubicBezTo>
                <a:cubicBezTo>
                  <a:pt x="8228" y="9932"/>
                  <a:pt x="8847" y="9348"/>
                  <a:pt x="9216" y="8610"/>
                </a:cubicBezTo>
                <a:cubicBezTo>
                  <a:pt x="9323" y="8348"/>
                  <a:pt x="9383" y="8062"/>
                  <a:pt x="9407" y="7777"/>
                </a:cubicBezTo>
                <a:cubicBezTo>
                  <a:pt x="9442" y="7491"/>
                  <a:pt x="9407" y="7181"/>
                  <a:pt x="9311" y="6896"/>
                </a:cubicBezTo>
                <a:cubicBezTo>
                  <a:pt x="9169" y="6372"/>
                  <a:pt x="8871" y="5907"/>
                  <a:pt x="8442" y="5562"/>
                </a:cubicBezTo>
                <a:cubicBezTo>
                  <a:pt x="7966" y="5169"/>
                  <a:pt x="7454" y="4812"/>
                  <a:pt x="6918" y="4514"/>
                </a:cubicBezTo>
                <a:cubicBezTo>
                  <a:pt x="6442" y="4240"/>
                  <a:pt x="6144" y="4074"/>
                  <a:pt x="6049" y="4014"/>
                </a:cubicBezTo>
                <a:cubicBezTo>
                  <a:pt x="5978" y="3967"/>
                  <a:pt x="5930" y="3907"/>
                  <a:pt x="5882" y="3836"/>
                </a:cubicBezTo>
                <a:cubicBezTo>
                  <a:pt x="5871" y="3776"/>
                  <a:pt x="5859" y="3705"/>
                  <a:pt x="5871" y="3645"/>
                </a:cubicBezTo>
                <a:cubicBezTo>
                  <a:pt x="5882" y="3478"/>
                  <a:pt x="5954" y="3336"/>
                  <a:pt x="6073" y="3217"/>
                </a:cubicBezTo>
                <a:cubicBezTo>
                  <a:pt x="6275" y="3026"/>
                  <a:pt x="6621" y="2907"/>
                  <a:pt x="7109" y="2871"/>
                </a:cubicBezTo>
                <a:cubicBezTo>
                  <a:pt x="7240" y="2859"/>
                  <a:pt x="7537" y="2836"/>
                  <a:pt x="8002" y="2824"/>
                </a:cubicBezTo>
                <a:lnTo>
                  <a:pt x="8407" y="2800"/>
                </a:lnTo>
                <a:cubicBezTo>
                  <a:pt x="8427" y="2803"/>
                  <a:pt x="8459" y="2805"/>
                  <a:pt x="8499" y="2805"/>
                </a:cubicBezTo>
                <a:cubicBezTo>
                  <a:pt x="8597" y="2805"/>
                  <a:pt x="8749" y="2796"/>
                  <a:pt x="8942" y="2788"/>
                </a:cubicBezTo>
                <a:cubicBezTo>
                  <a:pt x="9192" y="2752"/>
                  <a:pt x="9335" y="2693"/>
                  <a:pt x="9347" y="2597"/>
                </a:cubicBezTo>
                <a:cubicBezTo>
                  <a:pt x="9347" y="2562"/>
                  <a:pt x="9347" y="2514"/>
                  <a:pt x="9323" y="2490"/>
                </a:cubicBezTo>
                <a:cubicBezTo>
                  <a:pt x="9359" y="1597"/>
                  <a:pt x="9371" y="1050"/>
                  <a:pt x="9347" y="859"/>
                </a:cubicBezTo>
                <a:cubicBezTo>
                  <a:pt x="9347" y="740"/>
                  <a:pt x="9335" y="621"/>
                  <a:pt x="9288" y="502"/>
                </a:cubicBezTo>
                <a:cubicBezTo>
                  <a:pt x="9216" y="359"/>
                  <a:pt x="9061" y="264"/>
                  <a:pt x="8895" y="264"/>
                </a:cubicBezTo>
                <a:cubicBezTo>
                  <a:pt x="8764" y="228"/>
                  <a:pt x="8633" y="192"/>
                  <a:pt x="8514" y="133"/>
                </a:cubicBezTo>
                <a:cubicBezTo>
                  <a:pt x="7550" y="47"/>
                  <a:pt x="6587" y="0"/>
                  <a:pt x="5624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"/>
          <p:cNvSpPr/>
          <p:nvPr/>
        </p:nvSpPr>
        <p:spPr>
          <a:xfrm>
            <a:off x="9098342" y="4077087"/>
            <a:ext cx="350737" cy="404705"/>
          </a:xfrm>
          <a:custGeom>
            <a:avLst/>
            <a:gdLst/>
            <a:ahLst/>
            <a:cxnLst/>
            <a:rect l="l" t="t" r="r" b="b"/>
            <a:pathLst>
              <a:path w="9443" h="10896" extrusionOk="0">
                <a:moveTo>
                  <a:pt x="5850" y="0"/>
                </a:moveTo>
                <a:cubicBezTo>
                  <a:pt x="5666" y="0"/>
                  <a:pt x="5483" y="2"/>
                  <a:pt x="5299" y="6"/>
                </a:cubicBezTo>
                <a:cubicBezTo>
                  <a:pt x="3965" y="54"/>
                  <a:pt x="2894" y="292"/>
                  <a:pt x="2108" y="709"/>
                </a:cubicBezTo>
                <a:cubicBezTo>
                  <a:pt x="1131" y="1209"/>
                  <a:pt x="596" y="2007"/>
                  <a:pt x="512" y="3090"/>
                </a:cubicBezTo>
                <a:cubicBezTo>
                  <a:pt x="512" y="3531"/>
                  <a:pt x="560" y="3983"/>
                  <a:pt x="655" y="4412"/>
                </a:cubicBezTo>
                <a:cubicBezTo>
                  <a:pt x="822" y="5031"/>
                  <a:pt x="1048" y="5352"/>
                  <a:pt x="1334" y="5376"/>
                </a:cubicBezTo>
                <a:lnTo>
                  <a:pt x="1334" y="5471"/>
                </a:lnTo>
                <a:cubicBezTo>
                  <a:pt x="1334" y="5567"/>
                  <a:pt x="1382" y="5650"/>
                  <a:pt x="1465" y="5686"/>
                </a:cubicBezTo>
                <a:cubicBezTo>
                  <a:pt x="1536" y="5769"/>
                  <a:pt x="1620" y="5841"/>
                  <a:pt x="1703" y="5888"/>
                </a:cubicBezTo>
                <a:cubicBezTo>
                  <a:pt x="1798" y="5948"/>
                  <a:pt x="1870" y="6007"/>
                  <a:pt x="1893" y="6019"/>
                </a:cubicBezTo>
                <a:cubicBezTo>
                  <a:pt x="1929" y="6031"/>
                  <a:pt x="1953" y="6043"/>
                  <a:pt x="1953" y="6055"/>
                </a:cubicBezTo>
                <a:cubicBezTo>
                  <a:pt x="1953" y="6079"/>
                  <a:pt x="1941" y="6079"/>
                  <a:pt x="1917" y="6079"/>
                </a:cubicBezTo>
                <a:lnTo>
                  <a:pt x="2013" y="6138"/>
                </a:lnTo>
                <a:cubicBezTo>
                  <a:pt x="2096" y="6210"/>
                  <a:pt x="2191" y="6281"/>
                  <a:pt x="2298" y="6329"/>
                </a:cubicBezTo>
                <a:cubicBezTo>
                  <a:pt x="2298" y="6353"/>
                  <a:pt x="2310" y="6364"/>
                  <a:pt x="2322" y="6376"/>
                </a:cubicBezTo>
                <a:cubicBezTo>
                  <a:pt x="2334" y="6388"/>
                  <a:pt x="2346" y="6400"/>
                  <a:pt x="2346" y="6412"/>
                </a:cubicBezTo>
                <a:cubicBezTo>
                  <a:pt x="2513" y="6507"/>
                  <a:pt x="2691" y="6579"/>
                  <a:pt x="2882" y="6638"/>
                </a:cubicBezTo>
                <a:lnTo>
                  <a:pt x="3417" y="6900"/>
                </a:lnTo>
                <a:cubicBezTo>
                  <a:pt x="3608" y="6984"/>
                  <a:pt x="3763" y="7115"/>
                  <a:pt x="3906" y="7257"/>
                </a:cubicBezTo>
                <a:cubicBezTo>
                  <a:pt x="4013" y="7400"/>
                  <a:pt x="4060" y="7567"/>
                  <a:pt x="4037" y="7734"/>
                </a:cubicBezTo>
                <a:cubicBezTo>
                  <a:pt x="4037" y="7853"/>
                  <a:pt x="3965" y="7960"/>
                  <a:pt x="3858" y="8019"/>
                </a:cubicBezTo>
                <a:cubicBezTo>
                  <a:pt x="3707" y="8090"/>
                  <a:pt x="3491" y="8128"/>
                  <a:pt x="3203" y="8128"/>
                </a:cubicBezTo>
                <a:cubicBezTo>
                  <a:pt x="3104" y="8128"/>
                  <a:pt x="2997" y="8124"/>
                  <a:pt x="2882" y="8115"/>
                </a:cubicBezTo>
                <a:cubicBezTo>
                  <a:pt x="2763" y="8091"/>
                  <a:pt x="2584" y="8079"/>
                  <a:pt x="2346" y="8055"/>
                </a:cubicBezTo>
                <a:cubicBezTo>
                  <a:pt x="1584" y="7984"/>
                  <a:pt x="846" y="7781"/>
                  <a:pt x="155" y="7436"/>
                </a:cubicBezTo>
                <a:cubicBezTo>
                  <a:pt x="108" y="7436"/>
                  <a:pt x="60" y="7460"/>
                  <a:pt x="36" y="7507"/>
                </a:cubicBezTo>
                <a:cubicBezTo>
                  <a:pt x="12" y="7567"/>
                  <a:pt x="0" y="7626"/>
                  <a:pt x="0" y="7686"/>
                </a:cubicBezTo>
                <a:lnTo>
                  <a:pt x="0" y="7781"/>
                </a:lnTo>
                <a:lnTo>
                  <a:pt x="203" y="9972"/>
                </a:lnTo>
                <a:cubicBezTo>
                  <a:pt x="227" y="10043"/>
                  <a:pt x="286" y="10091"/>
                  <a:pt x="369" y="10127"/>
                </a:cubicBezTo>
                <a:cubicBezTo>
                  <a:pt x="465" y="10198"/>
                  <a:pt x="596" y="10246"/>
                  <a:pt x="715" y="10270"/>
                </a:cubicBezTo>
                <a:cubicBezTo>
                  <a:pt x="1024" y="10389"/>
                  <a:pt x="1334" y="10484"/>
                  <a:pt x="1655" y="10555"/>
                </a:cubicBezTo>
                <a:lnTo>
                  <a:pt x="2060" y="10663"/>
                </a:lnTo>
                <a:lnTo>
                  <a:pt x="2251" y="10734"/>
                </a:lnTo>
                <a:lnTo>
                  <a:pt x="4822" y="10889"/>
                </a:lnTo>
                <a:cubicBezTo>
                  <a:pt x="4906" y="10894"/>
                  <a:pt x="4989" y="10896"/>
                  <a:pt x="5072" y="10896"/>
                </a:cubicBezTo>
                <a:cubicBezTo>
                  <a:pt x="5406" y="10896"/>
                  <a:pt x="5739" y="10858"/>
                  <a:pt x="6073" y="10782"/>
                </a:cubicBezTo>
                <a:cubicBezTo>
                  <a:pt x="6513" y="10686"/>
                  <a:pt x="6942" y="10532"/>
                  <a:pt x="7347" y="10341"/>
                </a:cubicBezTo>
                <a:cubicBezTo>
                  <a:pt x="8228" y="9912"/>
                  <a:pt x="8847" y="9341"/>
                  <a:pt x="9204" y="8591"/>
                </a:cubicBezTo>
                <a:cubicBezTo>
                  <a:pt x="9323" y="8329"/>
                  <a:pt x="9383" y="8055"/>
                  <a:pt x="9394" y="7769"/>
                </a:cubicBezTo>
                <a:cubicBezTo>
                  <a:pt x="9442" y="7472"/>
                  <a:pt x="9406" y="7174"/>
                  <a:pt x="9311" y="6888"/>
                </a:cubicBezTo>
                <a:cubicBezTo>
                  <a:pt x="9168" y="6364"/>
                  <a:pt x="8859" y="5900"/>
                  <a:pt x="8442" y="5555"/>
                </a:cubicBezTo>
                <a:cubicBezTo>
                  <a:pt x="7966" y="5162"/>
                  <a:pt x="7454" y="4805"/>
                  <a:pt x="6918" y="4519"/>
                </a:cubicBezTo>
                <a:cubicBezTo>
                  <a:pt x="6430" y="4245"/>
                  <a:pt x="6144" y="4067"/>
                  <a:pt x="6049" y="4007"/>
                </a:cubicBezTo>
                <a:cubicBezTo>
                  <a:pt x="5977" y="3959"/>
                  <a:pt x="5918" y="3900"/>
                  <a:pt x="5882" y="3828"/>
                </a:cubicBezTo>
                <a:cubicBezTo>
                  <a:pt x="5858" y="3769"/>
                  <a:pt x="5858" y="3709"/>
                  <a:pt x="5870" y="3638"/>
                </a:cubicBezTo>
                <a:cubicBezTo>
                  <a:pt x="5882" y="3483"/>
                  <a:pt x="5954" y="3328"/>
                  <a:pt x="6073" y="3221"/>
                </a:cubicBezTo>
                <a:cubicBezTo>
                  <a:pt x="6275" y="3031"/>
                  <a:pt x="6620" y="2912"/>
                  <a:pt x="7097" y="2864"/>
                </a:cubicBezTo>
                <a:cubicBezTo>
                  <a:pt x="7239" y="2852"/>
                  <a:pt x="7537" y="2840"/>
                  <a:pt x="7989" y="2816"/>
                </a:cubicBezTo>
                <a:lnTo>
                  <a:pt x="8394" y="2793"/>
                </a:lnTo>
                <a:cubicBezTo>
                  <a:pt x="8436" y="2799"/>
                  <a:pt x="8501" y="2801"/>
                  <a:pt x="8592" y="2801"/>
                </a:cubicBezTo>
                <a:cubicBezTo>
                  <a:pt x="8683" y="2801"/>
                  <a:pt x="8799" y="2799"/>
                  <a:pt x="8942" y="2793"/>
                </a:cubicBezTo>
                <a:cubicBezTo>
                  <a:pt x="9192" y="2745"/>
                  <a:pt x="9335" y="2685"/>
                  <a:pt x="9347" y="2590"/>
                </a:cubicBezTo>
                <a:cubicBezTo>
                  <a:pt x="9347" y="2554"/>
                  <a:pt x="9347" y="2519"/>
                  <a:pt x="9323" y="2483"/>
                </a:cubicBezTo>
                <a:cubicBezTo>
                  <a:pt x="9359" y="1590"/>
                  <a:pt x="9371" y="1042"/>
                  <a:pt x="9347" y="864"/>
                </a:cubicBezTo>
                <a:cubicBezTo>
                  <a:pt x="9347" y="733"/>
                  <a:pt x="9323" y="614"/>
                  <a:pt x="9287" y="507"/>
                </a:cubicBezTo>
                <a:cubicBezTo>
                  <a:pt x="9204" y="352"/>
                  <a:pt x="9049" y="268"/>
                  <a:pt x="8882" y="257"/>
                </a:cubicBezTo>
                <a:cubicBezTo>
                  <a:pt x="8763" y="233"/>
                  <a:pt x="8632" y="185"/>
                  <a:pt x="8513" y="126"/>
                </a:cubicBezTo>
                <a:cubicBezTo>
                  <a:pt x="7626" y="47"/>
                  <a:pt x="6738" y="0"/>
                  <a:pt x="5850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"/>
          <p:cNvSpPr/>
          <p:nvPr/>
        </p:nvSpPr>
        <p:spPr>
          <a:xfrm>
            <a:off x="8706983" y="4717740"/>
            <a:ext cx="578457" cy="576340"/>
          </a:xfrm>
          <a:custGeom>
            <a:avLst/>
            <a:gdLst/>
            <a:ahLst/>
            <a:cxnLst/>
            <a:rect l="l" t="t" r="r" b="b"/>
            <a:pathLst>
              <a:path w="15574" h="15517" extrusionOk="0">
                <a:moveTo>
                  <a:pt x="11502" y="5558"/>
                </a:moveTo>
                <a:lnTo>
                  <a:pt x="11407" y="5641"/>
                </a:lnTo>
                <a:cubicBezTo>
                  <a:pt x="11383" y="5677"/>
                  <a:pt x="11347" y="5713"/>
                  <a:pt x="11311" y="5737"/>
                </a:cubicBezTo>
                <a:lnTo>
                  <a:pt x="11121" y="5891"/>
                </a:lnTo>
                <a:cubicBezTo>
                  <a:pt x="11061" y="5963"/>
                  <a:pt x="10990" y="6022"/>
                  <a:pt x="10906" y="6082"/>
                </a:cubicBezTo>
                <a:cubicBezTo>
                  <a:pt x="10811" y="6153"/>
                  <a:pt x="10728" y="6213"/>
                  <a:pt x="10668" y="6272"/>
                </a:cubicBezTo>
                <a:cubicBezTo>
                  <a:pt x="10573" y="6356"/>
                  <a:pt x="10478" y="6439"/>
                  <a:pt x="10371" y="6522"/>
                </a:cubicBezTo>
                <a:cubicBezTo>
                  <a:pt x="10252" y="6606"/>
                  <a:pt x="10144" y="6713"/>
                  <a:pt x="10025" y="6820"/>
                </a:cubicBezTo>
                <a:cubicBezTo>
                  <a:pt x="9906" y="6903"/>
                  <a:pt x="9799" y="6987"/>
                  <a:pt x="9680" y="7094"/>
                </a:cubicBezTo>
                <a:cubicBezTo>
                  <a:pt x="9561" y="7189"/>
                  <a:pt x="9418" y="7296"/>
                  <a:pt x="9275" y="7415"/>
                </a:cubicBezTo>
                <a:lnTo>
                  <a:pt x="8513" y="8034"/>
                </a:lnTo>
                <a:lnTo>
                  <a:pt x="7894" y="8582"/>
                </a:lnTo>
                <a:cubicBezTo>
                  <a:pt x="7847" y="8511"/>
                  <a:pt x="7823" y="8439"/>
                  <a:pt x="7799" y="8356"/>
                </a:cubicBezTo>
                <a:lnTo>
                  <a:pt x="7775" y="8225"/>
                </a:lnTo>
                <a:cubicBezTo>
                  <a:pt x="7751" y="8165"/>
                  <a:pt x="7728" y="8118"/>
                  <a:pt x="7704" y="8058"/>
                </a:cubicBezTo>
                <a:lnTo>
                  <a:pt x="7680" y="8011"/>
                </a:lnTo>
                <a:cubicBezTo>
                  <a:pt x="7656" y="7987"/>
                  <a:pt x="7644" y="7975"/>
                  <a:pt x="7620" y="7975"/>
                </a:cubicBezTo>
                <a:cubicBezTo>
                  <a:pt x="7597" y="7963"/>
                  <a:pt x="7573" y="7951"/>
                  <a:pt x="7549" y="7951"/>
                </a:cubicBezTo>
                <a:lnTo>
                  <a:pt x="7098" y="7179"/>
                </a:lnTo>
                <a:lnTo>
                  <a:pt x="7098" y="7179"/>
                </a:lnTo>
                <a:cubicBezTo>
                  <a:pt x="7142" y="7167"/>
                  <a:pt x="7405" y="7073"/>
                  <a:pt x="7894" y="6903"/>
                </a:cubicBezTo>
                <a:cubicBezTo>
                  <a:pt x="8049" y="6832"/>
                  <a:pt x="8216" y="6772"/>
                  <a:pt x="8382" y="6713"/>
                </a:cubicBezTo>
                <a:lnTo>
                  <a:pt x="8799" y="6546"/>
                </a:lnTo>
                <a:lnTo>
                  <a:pt x="9680" y="6225"/>
                </a:lnTo>
                <a:lnTo>
                  <a:pt x="10466" y="5927"/>
                </a:lnTo>
                <a:cubicBezTo>
                  <a:pt x="10585" y="5891"/>
                  <a:pt x="10692" y="5856"/>
                  <a:pt x="10776" y="5808"/>
                </a:cubicBezTo>
                <a:cubicBezTo>
                  <a:pt x="10871" y="5772"/>
                  <a:pt x="10954" y="5748"/>
                  <a:pt x="11014" y="5725"/>
                </a:cubicBezTo>
                <a:cubicBezTo>
                  <a:pt x="11073" y="5701"/>
                  <a:pt x="11121" y="5677"/>
                  <a:pt x="11180" y="5677"/>
                </a:cubicBezTo>
                <a:cubicBezTo>
                  <a:pt x="11204" y="5665"/>
                  <a:pt x="11228" y="5665"/>
                  <a:pt x="11252" y="5653"/>
                </a:cubicBezTo>
                <a:lnTo>
                  <a:pt x="11311" y="5629"/>
                </a:lnTo>
                <a:lnTo>
                  <a:pt x="11383" y="5582"/>
                </a:lnTo>
                <a:lnTo>
                  <a:pt x="11502" y="5558"/>
                </a:lnTo>
                <a:close/>
                <a:moveTo>
                  <a:pt x="11073" y="1"/>
                </a:moveTo>
                <a:cubicBezTo>
                  <a:pt x="11052" y="1"/>
                  <a:pt x="11032" y="4"/>
                  <a:pt x="11014" y="10"/>
                </a:cubicBezTo>
                <a:lnTo>
                  <a:pt x="5703" y="1498"/>
                </a:lnTo>
                <a:cubicBezTo>
                  <a:pt x="4287" y="1891"/>
                  <a:pt x="2870" y="2308"/>
                  <a:pt x="1453" y="2772"/>
                </a:cubicBezTo>
                <a:cubicBezTo>
                  <a:pt x="1405" y="2796"/>
                  <a:pt x="1346" y="2819"/>
                  <a:pt x="1298" y="2831"/>
                </a:cubicBezTo>
                <a:cubicBezTo>
                  <a:pt x="1227" y="2855"/>
                  <a:pt x="1155" y="2891"/>
                  <a:pt x="1084" y="2927"/>
                </a:cubicBezTo>
                <a:cubicBezTo>
                  <a:pt x="905" y="2962"/>
                  <a:pt x="727" y="3022"/>
                  <a:pt x="572" y="3117"/>
                </a:cubicBezTo>
                <a:cubicBezTo>
                  <a:pt x="143" y="3296"/>
                  <a:pt x="0" y="3498"/>
                  <a:pt x="131" y="3701"/>
                </a:cubicBezTo>
                <a:lnTo>
                  <a:pt x="250" y="3903"/>
                </a:lnTo>
                <a:cubicBezTo>
                  <a:pt x="322" y="4010"/>
                  <a:pt x="393" y="4117"/>
                  <a:pt x="465" y="4224"/>
                </a:cubicBezTo>
                <a:lnTo>
                  <a:pt x="703" y="4641"/>
                </a:lnTo>
                <a:cubicBezTo>
                  <a:pt x="893" y="4963"/>
                  <a:pt x="1024" y="5177"/>
                  <a:pt x="1096" y="5272"/>
                </a:cubicBezTo>
                <a:lnTo>
                  <a:pt x="1179" y="5415"/>
                </a:lnTo>
                <a:lnTo>
                  <a:pt x="1977" y="6808"/>
                </a:lnTo>
                <a:cubicBezTo>
                  <a:pt x="1989" y="6820"/>
                  <a:pt x="2001" y="6844"/>
                  <a:pt x="2024" y="6868"/>
                </a:cubicBezTo>
                <a:cubicBezTo>
                  <a:pt x="2048" y="6903"/>
                  <a:pt x="2084" y="6939"/>
                  <a:pt x="2132" y="6999"/>
                </a:cubicBezTo>
                <a:lnTo>
                  <a:pt x="2417" y="7487"/>
                </a:lnTo>
                <a:lnTo>
                  <a:pt x="2834" y="8130"/>
                </a:lnTo>
                <a:cubicBezTo>
                  <a:pt x="2846" y="8153"/>
                  <a:pt x="2846" y="8189"/>
                  <a:pt x="2846" y="8237"/>
                </a:cubicBezTo>
                <a:cubicBezTo>
                  <a:pt x="2846" y="8284"/>
                  <a:pt x="2858" y="8344"/>
                  <a:pt x="2894" y="8392"/>
                </a:cubicBezTo>
                <a:lnTo>
                  <a:pt x="2917" y="8427"/>
                </a:lnTo>
                <a:cubicBezTo>
                  <a:pt x="2953" y="8463"/>
                  <a:pt x="2989" y="8499"/>
                  <a:pt x="3025" y="8523"/>
                </a:cubicBezTo>
                <a:lnTo>
                  <a:pt x="3120" y="8618"/>
                </a:lnTo>
                <a:cubicBezTo>
                  <a:pt x="3394" y="8594"/>
                  <a:pt x="3667" y="8534"/>
                  <a:pt x="3929" y="8451"/>
                </a:cubicBezTo>
                <a:cubicBezTo>
                  <a:pt x="4310" y="8332"/>
                  <a:pt x="4525" y="8261"/>
                  <a:pt x="4596" y="8249"/>
                </a:cubicBezTo>
                <a:cubicBezTo>
                  <a:pt x="4751" y="8177"/>
                  <a:pt x="4918" y="8118"/>
                  <a:pt x="5084" y="8082"/>
                </a:cubicBezTo>
                <a:lnTo>
                  <a:pt x="5334" y="8511"/>
                </a:lnTo>
                <a:lnTo>
                  <a:pt x="5596" y="8963"/>
                </a:lnTo>
                <a:cubicBezTo>
                  <a:pt x="5751" y="9237"/>
                  <a:pt x="5930" y="9511"/>
                  <a:pt x="6132" y="9761"/>
                </a:cubicBezTo>
                <a:cubicBezTo>
                  <a:pt x="5334" y="10463"/>
                  <a:pt x="4834" y="10951"/>
                  <a:pt x="4632" y="11237"/>
                </a:cubicBezTo>
                <a:cubicBezTo>
                  <a:pt x="4739" y="11416"/>
                  <a:pt x="4858" y="11654"/>
                  <a:pt x="5001" y="11952"/>
                </a:cubicBezTo>
                <a:cubicBezTo>
                  <a:pt x="5072" y="12047"/>
                  <a:pt x="5120" y="12166"/>
                  <a:pt x="5144" y="12285"/>
                </a:cubicBezTo>
                <a:lnTo>
                  <a:pt x="5215" y="12404"/>
                </a:lnTo>
                <a:lnTo>
                  <a:pt x="5251" y="12452"/>
                </a:lnTo>
                <a:cubicBezTo>
                  <a:pt x="5260" y="12469"/>
                  <a:pt x="5275" y="12480"/>
                  <a:pt x="5292" y="12480"/>
                </a:cubicBezTo>
                <a:cubicBezTo>
                  <a:pt x="5298" y="12480"/>
                  <a:pt x="5304" y="12479"/>
                  <a:pt x="5311" y="12475"/>
                </a:cubicBezTo>
                <a:lnTo>
                  <a:pt x="5370" y="12499"/>
                </a:lnTo>
                <a:cubicBezTo>
                  <a:pt x="5394" y="12535"/>
                  <a:pt x="5406" y="12583"/>
                  <a:pt x="5394" y="12630"/>
                </a:cubicBezTo>
                <a:lnTo>
                  <a:pt x="5370" y="12666"/>
                </a:lnTo>
                <a:lnTo>
                  <a:pt x="5918" y="13618"/>
                </a:lnTo>
                <a:cubicBezTo>
                  <a:pt x="5930" y="13678"/>
                  <a:pt x="5953" y="13726"/>
                  <a:pt x="5989" y="13773"/>
                </a:cubicBezTo>
                <a:lnTo>
                  <a:pt x="6156" y="14071"/>
                </a:lnTo>
                <a:lnTo>
                  <a:pt x="6370" y="14440"/>
                </a:lnTo>
                <a:lnTo>
                  <a:pt x="6585" y="14821"/>
                </a:lnTo>
                <a:cubicBezTo>
                  <a:pt x="6644" y="14940"/>
                  <a:pt x="6704" y="15059"/>
                  <a:pt x="6775" y="15178"/>
                </a:cubicBezTo>
                <a:lnTo>
                  <a:pt x="6882" y="15369"/>
                </a:lnTo>
                <a:cubicBezTo>
                  <a:pt x="6933" y="15460"/>
                  <a:pt x="7036" y="15517"/>
                  <a:pt x="7146" y="15517"/>
                </a:cubicBezTo>
                <a:cubicBezTo>
                  <a:pt x="7165" y="15517"/>
                  <a:pt x="7184" y="15515"/>
                  <a:pt x="7204" y="15512"/>
                </a:cubicBezTo>
                <a:cubicBezTo>
                  <a:pt x="7323" y="15476"/>
                  <a:pt x="7430" y="15428"/>
                  <a:pt x="7549" y="15369"/>
                </a:cubicBezTo>
                <a:cubicBezTo>
                  <a:pt x="7728" y="15250"/>
                  <a:pt x="7906" y="15119"/>
                  <a:pt x="8061" y="14976"/>
                </a:cubicBezTo>
                <a:cubicBezTo>
                  <a:pt x="8156" y="14880"/>
                  <a:pt x="8251" y="14797"/>
                  <a:pt x="8359" y="14726"/>
                </a:cubicBezTo>
                <a:cubicBezTo>
                  <a:pt x="9252" y="13916"/>
                  <a:pt x="10335" y="12904"/>
                  <a:pt x="11585" y="11666"/>
                </a:cubicBezTo>
                <a:lnTo>
                  <a:pt x="15467" y="7772"/>
                </a:lnTo>
                <a:cubicBezTo>
                  <a:pt x="15526" y="7725"/>
                  <a:pt x="15574" y="7642"/>
                  <a:pt x="15562" y="7558"/>
                </a:cubicBezTo>
                <a:lnTo>
                  <a:pt x="15478" y="7403"/>
                </a:lnTo>
                <a:cubicBezTo>
                  <a:pt x="15443" y="7344"/>
                  <a:pt x="15419" y="7284"/>
                  <a:pt x="15407" y="7213"/>
                </a:cubicBezTo>
                <a:cubicBezTo>
                  <a:pt x="15407" y="7177"/>
                  <a:pt x="15407" y="7141"/>
                  <a:pt x="15395" y="7106"/>
                </a:cubicBezTo>
                <a:cubicBezTo>
                  <a:pt x="15383" y="7058"/>
                  <a:pt x="15371" y="7022"/>
                  <a:pt x="15348" y="6987"/>
                </a:cubicBezTo>
                <a:lnTo>
                  <a:pt x="14967" y="6332"/>
                </a:lnTo>
                <a:cubicBezTo>
                  <a:pt x="14847" y="6118"/>
                  <a:pt x="14752" y="5939"/>
                  <a:pt x="14693" y="5820"/>
                </a:cubicBezTo>
                <a:lnTo>
                  <a:pt x="14419" y="5332"/>
                </a:lnTo>
                <a:cubicBezTo>
                  <a:pt x="14300" y="5117"/>
                  <a:pt x="14193" y="4891"/>
                  <a:pt x="14062" y="4677"/>
                </a:cubicBezTo>
                <a:lnTo>
                  <a:pt x="13728" y="4093"/>
                </a:lnTo>
                <a:lnTo>
                  <a:pt x="13252" y="3355"/>
                </a:lnTo>
                <a:cubicBezTo>
                  <a:pt x="13192" y="3236"/>
                  <a:pt x="13109" y="3141"/>
                  <a:pt x="13026" y="3046"/>
                </a:cubicBezTo>
                <a:lnTo>
                  <a:pt x="12490" y="2153"/>
                </a:lnTo>
                <a:cubicBezTo>
                  <a:pt x="12359" y="1938"/>
                  <a:pt x="12252" y="1712"/>
                  <a:pt x="12169" y="1474"/>
                </a:cubicBezTo>
                <a:cubicBezTo>
                  <a:pt x="12097" y="1331"/>
                  <a:pt x="11978" y="1117"/>
                  <a:pt x="11823" y="843"/>
                </a:cubicBezTo>
                <a:cubicBezTo>
                  <a:pt x="11752" y="712"/>
                  <a:pt x="11680" y="605"/>
                  <a:pt x="11597" y="486"/>
                </a:cubicBezTo>
                <a:cubicBezTo>
                  <a:pt x="11490" y="403"/>
                  <a:pt x="11407" y="307"/>
                  <a:pt x="11347" y="188"/>
                </a:cubicBezTo>
                <a:lnTo>
                  <a:pt x="11276" y="69"/>
                </a:lnTo>
                <a:cubicBezTo>
                  <a:pt x="11228" y="45"/>
                  <a:pt x="11180" y="22"/>
                  <a:pt x="11133" y="10"/>
                </a:cubicBezTo>
                <a:cubicBezTo>
                  <a:pt x="11115" y="4"/>
                  <a:pt x="11094" y="1"/>
                  <a:pt x="1107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5"/>
          <p:cNvSpPr/>
          <p:nvPr/>
        </p:nvSpPr>
        <p:spPr>
          <a:xfrm>
            <a:off x="7372159" y="-39115"/>
            <a:ext cx="392299" cy="377368"/>
          </a:xfrm>
          <a:custGeom>
            <a:avLst/>
            <a:gdLst/>
            <a:ahLst/>
            <a:cxnLst/>
            <a:rect l="l" t="t" r="r" b="b"/>
            <a:pathLst>
              <a:path w="10562" h="10160" extrusionOk="0">
                <a:moveTo>
                  <a:pt x="4442" y="2418"/>
                </a:moveTo>
                <a:lnTo>
                  <a:pt x="4478" y="2501"/>
                </a:lnTo>
                <a:cubicBezTo>
                  <a:pt x="4502" y="2525"/>
                  <a:pt x="4513" y="2561"/>
                  <a:pt x="4525" y="2596"/>
                </a:cubicBezTo>
                <a:lnTo>
                  <a:pt x="4585" y="2775"/>
                </a:lnTo>
                <a:cubicBezTo>
                  <a:pt x="4633" y="2834"/>
                  <a:pt x="4656" y="2894"/>
                  <a:pt x="4680" y="2965"/>
                </a:cubicBezTo>
                <a:cubicBezTo>
                  <a:pt x="4704" y="3061"/>
                  <a:pt x="4728" y="3132"/>
                  <a:pt x="4752" y="3192"/>
                </a:cubicBezTo>
                <a:cubicBezTo>
                  <a:pt x="4787" y="3275"/>
                  <a:pt x="4823" y="3370"/>
                  <a:pt x="4859" y="3477"/>
                </a:cubicBezTo>
                <a:cubicBezTo>
                  <a:pt x="4894" y="3573"/>
                  <a:pt x="4942" y="3680"/>
                  <a:pt x="5002" y="3799"/>
                </a:cubicBezTo>
                <a:cubicBezTo>
                  <a:pt x="5025" y="3894"/>
                  <a:pt x="5061" y="4001"/>
                  <a:pt x="5109" y="4108"/>
                </a:cubicBezTo>
                <a:cubicBezTo>
                  <a:pt x="5144" y="4216"/>
                  <a:pt x="5192" y="4347"/>
                  <a:pt x="5240" y="4477"/>
                </a:cubicBezTo>
                <a:lnTo>
                  <a:pt x="5502" y="5168"/>
                </a:lnTo>
                <a:cubicBezTo>
                  <a:pt x="5525" y="5228"/>
                  <a:pt x="5597" y="5418"/>
                  <a:pt x="5716" y="5751"/>
                </a:cubicBezTo>
                <a:cubicBezTo>
                  <a:pt x="5686" y="5757"/>
                  <a:pt x="5656" y="5760"/>
                  <a:pt x="5627" y="5760"/>
                </a:cubicBezTo>
                <a:cubicBezTo>
                  <a:pt x="5597" y="5760"/>
                  <a:pt x="5567" y="5757"/>
                  <a:pt x="5537" y="5751"/>
                </a:cubicBezTo>
                <a:lnTo>
                  <a:pt x="5430" y="5740"/>
                </a:lnTo>
                <a:cubicBezTo>
                  <a:pt x="5395" y="5740"/>
                  <a:pt x="5347" y="5740"/>
                  <a:pt x="5299" y="5751"/>
                </a:cubicBezTo>
                <a:lnTo>
                  <a:pt x="5264" y="5763"/>
                </a:lnTo>
                <a:cubicBezTo>
                  <a:pt x="5240" y="5763"/>
                  <a:pt x="5228" y="5775"/>
                  <a:pt x="5216" y="5799"/>
                </a:cubicBezTo>
                <a:cubicBezTo>
                  <a:pt x="5204" y="5811"/>
                  <a:pt x="5192" y="5823"/>
                  <a:pt x="5180" y="5847"/>
                </a:cubicBezTo>
                <a:lnTo>
                  <a:pt x="4525" y="5978"/>
                </a:lnTo>
                <a:lnTo>
                  <a:pt x="4525" y="5335"/>
                </a:lnTo>
                <a:cubicBezTo>
                  <a:pt x="4513" y="5204"/>
                  <a:pt x="4502" y="5073"/>
                  <a:pt x="4502" y="4930"/>
                </a:cubicBezTo>
                <a:lnTo>
                  <a:pt x="4478" y="4597"/>
                </a:lnTo>
                <a:lnTo>
                  <a:pt x="4466" y="3882"/>
                </a:lnTo>
                <a:lnTo>
                  <a:pt x="4454" y="3251"/>
                </a:lnTo>
                <a:cubicBezTo>
                  <a:pt x="4454" y="3168"/>
                  <a:pt x="4454" y="3084"/>
                  <a:pt x="4454" y="2989"/>
                </a:cubicBezTo>
                <a:lnTo>
                  <a:pt x="4454" y="2799"/>
                </a:lnTo>
                <a:cubicBezTo>
                  <a:pt x="4442" y="2763"/>
                  <a:pt x="4442" y="2715"/>
                  <a:pt x="4454" y="2668"/>
                </a:cubicBezTo>
                <a:cubicBezTo>
                  <a:pt x="4454" y="2644"/>
                  <a:pt x="4454" y="2632"/>
                  <a:pt x="4454" y="2608"/>
                </a:cubicBezTo>
                <a:lnTo>
                  <a:pt x="4442" y="2572"/>
                </a:lnTo>
                <a:lnTo>
                  <a:pt x="4430" y="2513"/>
                </a:lnTo>
                <a:lnTo>
                  <a:pt x="4442" y="2418"/>
                </a:lnTo>
                <a:close/>
                <a:moveTo>
                  <a:pt x="6883" y="1"/>
                </a:moveTo>
                <a:lnTo>
                  <a:pt x="6740" y="25"/>
                </a:lnTo>
                <a:cubicBezTo>
                  <a:pt x="6716" y="31"/>
                  <a:pt x="6692" y="33"/>
                  <a:pt x="6668" y="33"/>
                </a:cubicBezTo>
                <a:cubicBezTo>
                  <a:pt x="6645" y="33"/>
                  <a:pt x="6621" y="31"/>
                  <a:pt x="6597" y="25"/>
                </a:cubicBezTo>
                <a:cubicBezTo>
                  <a:pt x="6573" y="25"/>
                  <a:pt x="6538" y="13"/>
                  <a:pt x="6514" y="13"/>
                </a:cubicBezTo>
                <a:lnTo>
                  <a:pt x="6418" y="13"/>
                </a:lnTo>
                <a:lnTo>
                  <a:pt x="5859" y="132"/>
                </a:lnTo>
                <a:cubicBezTo>
                  <a:pt x="5668" y="167"/>
                  <a:pt x="5514" y="191"/>
                  <a:pt x="5418" y="203"/>
                </a:cubicBezTo>
                <a:lnTo>
                  <a:pt x="5002" y="286"/>
                </a:lnTo>
                <a:cubicBezTo>
                  <a:pt x="4811" y="310"/>
                  <a:pt x="4633" y="334"/>
                  <a:pt x="4442" y="382"/>
                </a:cubicBezTo>
                <a:lnTo>
                  <a:pt x="3954" y="477"/>
                </a:lnTo>
                <a:lnTo>
                  <a:pt x="3299" y="632"/>
                </a:lnTo>
                <a:cubicBezTo>
                  <a:pt x="3204" y="656"/>
                  <a:pt x="3120" y="679"/>
                  <a:pt x="3025" y="727"/>
                </a:cubicBezTo>
                <a:lnTo>
                  <a:pt x="2251" y="894"/>
                </a:lnTo>
                <a:cubicBezTo>
                  <a:pt x="2073" y="929"/>
                  <a:pt x="1882" y="953"/>
                  <a:pt x="1692" y="953"/>
                </a:cubicBezTo>
                <a:cubicBezTo>
                  <a:pt x="1573" y="965"/>
                  <a:pt x="1382" y="1001"/>
                  <a:pt x="1144" y="1048"/>
                </a:cubicBezTo>
                <a:cubicBezTo>
                  <a:pt x="1049" y="1072"/>
                  <a:pt x="942" y="1096"/>
                  <a:pt x="834" y="1132"/>
                </a:cubicBezTo>
                <a:cubicBezTo>
                  <a:pt x="751" y="1179"/>
                  <a:pt x="656" y="1215"/>
                  <a:pt x="561" y="1227"/>
                </a:cubicBezTo>
                <a:lnTo>
                  <a:pt x="453" y="1251"/>
                </a:lnTo>
                <a:cubicBezTo>
                  <a:pt x="430" y="1275"/>
                  <a:pt x="406" y="1310"/>
                  <a:pt x="382" y="1346"/>
                </a:cubicBezTo>
                <a:cubicBezTo>
                  <a:pt x="358" y="1370"/>
                  <a:pt x="346" y="1394"/>
                  <a:pt x="358" y="1429"/>
                </a:cubicBezTo>
                <a:lnTo>
                  <a:pt x="132" y="5609"/>
                </a:lnTo>
                <a:cubicBezTo>
                  <a:pt x="61" y="6716"/>
                  <a:pt x="25" y="7847"/>
                  <a:pt x="13" y="8978"/>
                </a:cubicBezTo>
                <a:cubicBezTo>
                  <a:pt x="13" y="9014"/>
                  <a:pt x="13" y="9049"/>
                  <a:pt x="13" y="9085"/>
                </a:cubicBezTo>
                <a:cubicBezTo>
                  <a:pt x="13" y="9145"/>
                  <a:pt x="13" y="9204"/>
                  <a:pt x="25" y="9264"/>
                </a:cubicBezTo>
                <a:cubicBezTo>
                  <a:pt x="1" y="9407"/>
                  <a:pt x="1" y="9550"/>
                  <a:pt x="25" y="9680"/>
                </a:cubicBezTo>
                <a:cubicBezTo>
                  <a:pt x="47" y="10012"/>
                  <a:pt x="151" y="10159"/>
                  <a:pt x="309" y="10159"/>
                </a:cubicBezTo>
                <a:cubicBezTo>
                  <a:pt x="321" y="10159"/>
                  <a:pt x="334" y="10158"/>
                  <a:pt x="346" y="10157"/>
                </a:cubicBezTo>
                <a:lnTo>
                  <a:pt x="525" y="10121"/>
                </a:lnTo>
                <a:cubicBezTo>
                  <a:pt x="620" y="10109"/>
                  <a:pt x="715" y="10085"/>
                  <a:pt x="811" y="10050"/>
                </a:cubicBezTo>
                <a:lnTo>
                  <a:pt x="1168" y="9978"/>
                </a:lnTo>
                <a:cubicBezTo>
                  <a:pt x="1454" y="9931"/>
                  <a:pt x="1632" y="9883"/>
                  <a:pt x="1715" y="9859"/>
                </a:cubicBezTo>
                <a:lnTo>
                  <a:pt x="1846" y="9835"/>
                </a:lnTo>
                <a:lnTo>
                  <a:pt x="3037" y="9597"/>
                </a:lnTo>
                <a:cubicBezTo>
                  <a:pt x="3049" y="9585"/>
                  <a:pt x="3073" y="9585"/>
                  <a:pt x="3085" y="9573"/>
                </a:cubicBezTo>
                <a:cubicBezTo>
                  <a:pt x="3120" y="9561"/>
                  <a:pt x="3156" y="9550"/>
                  <a:pt x="3204" y="9526"/>
                </a:cubicBezTo>
                <a:lnTo>
                  <a:pt x="3620" y="9442"/>
                </a:lnTo>
                <a:lnTo>
                  <a:pt x="4192" y="9300"/>
                </a:lnTo>
                <a:cubicBezTo>
                  <a:pt x="4216" y="9300"/>
                  <a:pt x="4240" y="9300"/>
                  <a:pt x="4263" y="9311"/>
                </a:cubicBezTo>
                <a:cubicBezTo>
                  <a:pt x="4287" y="9317"/>
                  <a:pt x="4308" y="9320"/>
                  <a:pt x="4329" y="9320"/>
                </a:cubicBezTo>
                <a:cubicBezTo>
                  <a:pt x="4350" y="9320"/>
                  <a:pt x="4371" y="9317"/>
                  <a:pt x="4394" y="9311"/>
                </a:cubicBezTo>
                <a:lnTo>
                  <a:pt x="4418" y="9311"/>
                </a:lnTo>
                <a:cubicBezTo>
                  <a:pt x="4466" y="9288"/>
                  <a:pt x="4490" y="9276"/>
                  <a:pt x="4525" y="9264"/>
                </a:cubicBezTo>
                <a:lnTo>
                  <a:pt x="4609" y="9216"/>
                </a:lnTo>
                <a:cubicBezTo>
                  <a:pt x="4656" y="9014"/>
                  <a:pt x="4680" y="8799"/>
                  <a:pt x="4680" y="8585"/>
                </a:cubicBezTo>
                <a:cubicBezTo>
                  <a:pt x="4704" y="8287"/>
                  <a:pt x="4704" y="8109"/>
                  <a:pt x="4704" y="8061"/>
                </a:cubicBezTo>
                <a:cubicBezTo>
                  <a:pt x="4692" y="7930"/>
                  <a:pt x="4692" y="7799"/>
                  <a:pt x="4704" y="7668"/>
                </a:cubicBezTo>
                <a:lnTo>
                  <a:pt x="5073" y="7597"/>
                </a:lnTo>
                <a:lnTo>
                  <a:pt x="5466" y="7514"/>
                </a:lnTo>
                <a:cubicBezTo>
                  <a:pt x="5704" y="7466"/>
                  <a:pt x="5942" y="7406"/>
                  <a:pt x="6168" y="7323"/>
                </a:cubicBezTo>
                <a:cubicBezTo>
                  <a:pt x="6478" y="8073"/>
                  <a:pt x="6704" y="8561"/>
                  <a:pt x="6859" y="8764"/>
                </a:cubicBezTo>
                <a:cubicBezTo>
                  <a:pt x="7026" y="8728"/>
                  <a:pt x="7228" y="8704"/>
                  <a:pt x="7466" y="8668"/>
                </a:cubicBezTo>
                <a:cubicBezTo>
                  <a:pt x="7561" y="8657"/>
                  <a:pt x="7645" y="8645"/>
                  <a:pt x="7740" y="8645"/>
                </a:cubicBezTo>
                <a:lnTo>
                  <a:pt x="7847" y="8633"/>
                </a:lnTo>
                <a:lnTo>
                  <a:pt x="7895" y="8621"/>
                </a:lnTo>
                <a:cubicBezTo>
                  <a:pt x="7919" y="8621"/>
                  <a:pt x="7919" y="8609"/>
                  <a:pt x="7919" y="8585"/>
                </a:cubicBezTo>
                <a:lnTo>
                  <a:pt x="7954" y="8549"/>
                </a:lnTo>
                <a:cubicBezTo>
                  <a:pt x="7969" y="8544"/>
                  <a:pt x="7984" y="8542"/>
                  <a:pt x="7998" y="8542"/>
                </a:cubicBezTo>
                <a:cubicBezTo>
                  <a:pt x="8018" y="8542"/>
                  <a:pt x="8036" y="8547"/>
                  <a:pt x="8050" y="8561"/>
                </a:cubicBezTo>
                <a:lnTo>
                  <a:pt x="8073" y="8585"/>
                </a:lnTo>
                <a:lnTo>
                  <a:pt x="8895" y="8418"/>
                </a:lnTo>
                <a:cubicBezTo>
                  <a:pt x="8900" y="8423"/>
                  <a:pt x="8909" y="8426"/>
                  <a:pt x="8923" y="8426"/>
                </a:cubicBezTo>
                <a:cubicBezTo>
                  <a:pt x="8943" y="8426"/>
                  <a:pt x="8972" y="8420"/>
                  <a:pt x="9014" y="8407"/>
                </a:cubicBezTo>
                <a:lnTo>
                  <a:pt x="9276" y="8359"/>
                </a:lnTo>
                <a:lnTo>
                  <a:pt x="9586" y="8299"/>
                </a:lnTo>
                <a:lnTo>
                  <a:pt x="9919" y="8228"/>
                </a:lnTo>
                <a:cubicBezTo>
                  <a:pt x="10014" y="8228"/>
                  <a:pt x="10109" y="8204"/>
                  <a:pt x="10217" y="8192"/>
                </a:cubicBezTo>
                <a:lnTo>
                  <a:pt x="10383" y="8157"/>
                </a:lnTo>
                <a:cubicBezTo>
                  <a:pt x="10467" y="8133"/>
                  <a:pt x="10538" y="8061"/>
                  <a:pt x="10562" y="7966"/>
                </a:cubicBezTo>
                <a:cubicBezTo>
                  <a:pt x="10562" y="7859"/>
                  <a:pt x="10550" y="7764"/>
                  <a:pt x="10526" y="7668"/>
                </a:cubicBezTo>
                <a:cubicBezTo>
                  <a:pt x="10490" y="7502"/>
                  <a:pt x="10443" y="7347"/>
                  <a:pt x="10383" y="7204"/>
                </a:cubicBezTo>
                <a:cubicBezTo>
                  <a:pt x="10336" y="7109"/>
                  <a:pt x="10300" y="7014"/>
                  <a:pt x="10276" y="6930"/>
                </a:cubicBezTo>
                <a:cubicBezTo>
                  <a:pt x="9919" y="6085"/>
                  <a:pt x="9443" y="5061"/>
                  <a:pt x="8859" y="3858"/>
                </a:cubicBezTo>
                <a:lnTo>
                  <a:pt x="7014" y="132"/>
                </a:lnTo>
                <a:cubicBezTo>
                  <a:pt x="7002" y="84"/>
                  <a:pt x="6954" y="36"/>
                  <a:pt x="688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5"/>
          <p:cNvSpPr/>
          <p:nvPr/>
        </p:nvSpPr>
        <p:spPr>
          <a:xfrm>
            <a:off x="5805193" y="4754633"/>
            <a:ext cx="527609" cy="490132"/>
          </a:xfrm>
          <a:custGeom>
            <a:avLst/>
            <a:gdLst/>
            <a:ahLst/>
            <a:cxnLst/>
            <a:rect l="l" t="t" r="r" b="b"/>
            <a:pathLst>
              <a:path w="14205" h="13196" extrusionOk="0">
                <a:moveTo>
                  <a:pt x="6591" y="2578"/>
                </a:moveTo>
                <a:cubicBezTo>
                  <a:pt x="6664" y="2578"/>
                  <a:pt x="6775" y="2639"/>
                  <a:pt x="6906" y="2770"/>
                </a:cubicBezTo>
                <a:cubicBezTo>
                  <a:pt x="7132" y="3163"/>
                  <a:pt x="7299" y="3592"/>
                  <a:pt x="7418" y="4033"/>
                </a:cubicBezTo>
                <a:cubicBezTo>
                  <a:pt x="7537" y="4437"/>
                  <a:pt x="7644" y="4854"/>
                  <a:pt x="7727" y="5283"/>
                </a:cubicBezTo>
                <a:lnTo>
                  <a:pt x="7751" y="5437"/>
                </a:lnTo>
                <a:lnTo>
                  <a:pt x="7847" y="5902"/>
                </a:lnTo>
                <a:cubicBezTo>
                  <a:pt x="7894" y="6116"/>
                  <a:pt x="7978" y="6688"/>
                  <a:pt x="8108" y="7616"/>
                </a:cubicBezTo>
                <a:cubicBezTo>
                  <a:pt x="8168" y="7985"/>
                  <a:pt x="8216" y="8378"/>
                  <a:pt x="8239" y="8807"/>
                </a:cubicBezTo>
                <a:cubicBezTo>
                  <a:pt x="8275" y="9236"/>
                  <a:pt x="8287" y="9521"/>
                  <a:pt x="8299" y="9640"/>
                </a:cubicBezTo>
                <a:cubicBezTo>
                  <a:pt x="8323" y="10367"/>
                  <a:pt x="8287" y="10867"/>
                  <a:pt x="8180" y="11141"/>
                </a:cubicBezTo>
                <a:cubicBezTo>
                  <a:pt x="8168" y="11271"/>
                  <a:pt x="8073" y="11379"/>
                  <a:pt x="7942" y="11414"/>
                </a:cubicBezTo>
                <a:cubicBezTo>
                  <a:pt x="7912" y="11420"/>
                  <a:pt x="7882" y="11423"/>
                  <a:pt x="7852" y="11423"/>
                </a:cubicBezTo>
                <a:cubicBezTo>
                  <a:pt x="7823" y="11423"/>
                  <a:pt x="7793" y="11420"/>
                  <a:pt x="7763" y="11414"/>
                </a:cubicBezTo>
                <a:cubicBezTo>
                  <a:pt x="7704" y="11402"/>
                  <a:pt x="7656" y="11367"/>
                  <a:pt x="7620" y="11319"/>
                </a:cubicBezTo>
                <a:lnTo>
                  <a:pt x="7251" y="10617"/>
                </a:lnTo>
                <a:cubicBezTo>
                  <a:pt x="7204" y="10521"/>
                  <a:pt x="7168" y="10426"/>
                  <a:pt x="7156" y="10331"/>
                </a:cubicBezTo>
                <a:lnTo>
                  <a:pt x="6965" y="9700"/>
                </a:lnTo>
                <a:lnTo>
                  <a:pt x="6823" y="9224"/>
                </a:lnTo>
                <a:cubicBezTo>
                  <a:pt x="6787" y="9045"/>
                  <a:pt x="6692" y="8676"/>
                  <a:pt x="6549" y="8116"/>
                </a:cubicBezTo>
                <a:lnTo>
                  <a:pt x="6489" y="7854"/>
                </a:lnTo>
                <a:lnTo>
                  <a:pt x="6406" y="7450"/>
                </a:lnTo>
                <a:lnTo>
                  <a:pt x="6192" y="4128"/>
                </a:lnTo>
                <a:cubicBezTo>
                  <a:pt x="6156" y="3580"/>
                  <a:pt x="6168" y="3187"/>
                  <a:pt x="6251" y="2961"/>
                </a:cubicBezTo>
                <a:cubicBezTo>
                  <a:pt x="6334" y="2735"/>
                  <a:pt x="6442" y="2604"/>
                  <a:pt x="6573" y="2580"/>
                </a:cubicBezTo>
                <a:cubicBezTo>
                  <a:pt x="6578" y="2579"/>
                  <a:pt x="6585" y="2578"/>
                  <a:pt x="6591" y="2578"/>
                </a:cubicBezTo>
                <a:close/>
                <a:moveTo>
                  <a:pt x="8145" y="0"/>
                </a:moveTo>
                <a:cubicBezTo>
                  <a:pt x="8049" y="0"/>
                  <a:pt x="7954" y="3"/>
                  <a:pt x="7858" y="8"/>
                </a:cubicBezTo>
                <a:cubicBezTo>
                  <a:pt x="7096" y="92"/>
                  <a:pt x="6251" y="223"/>
                  <a:pt x="5299" y="413"/>
                </a:cubicBezTo>
                <a:lnTo>
                  <a:pt x="5239" y="425"/>
                </a:lnTo>
                <a:cubicBezTo>
                  <a:pt x="5203" y="437"/>
                  <a:pt x="5191" y="449"/>
                  <a:pt x="5191" y="473"/>
                </a:cubicBezTo>
                <a:cubicBezTo>
                  <a:pt x="4941" y="496"/>
                  <a:pt x="4679" y="532"/>
                  <a:pt x="4429" y="592"/>
                </a:cubicBezTo>
                <a:cubicBezTo>
                  <a:pt x="3406" y="794"/>
                  <a:pt x="2465" y="1354"/>
                  <a:pt x="1798" y="2163"/>
                </a:cubicBezTo>
                <a:cubicBezTo>
                  <a:pt x="1131" y="2985"/>
                  <a:pt x="667" y="3961"/>
                  <a:pt x="453" y="4997"/>
                </a:cubicBezTo>
                <a:cubicBezTo>
                  <a:pt x="0" y="7033"/>
                  <a:pt x="381" y="9164"/>
                  <a:pt x="1524" y="10914"/>
                </a:cubicBezTo>
                <a:cubicBezTo>
                  <a:pt x="1810" y="11367"/>
                  <a:pt x="2155" y="11772"/>
                  <a:pt x="2548" y="12129"/>
                </a:cubicBezTo>
                <a:cubicBezTo>
                  <a:pt x="2917" y="12462"/>
                  <a:pt x="3346" y="12712"/>
                  <a:pt x="3810" y="12879"/>
                </a:cubicBezTo>
                <a:lnTo>
                  <a:pt x="4287" y="13034"/>
                </a:lnTo>
                <a:cubicBezTo>
                  <a:pt x="4334" y="13057"/>
                  <a:pt x="4394" y="13081"/>
                  <a:pt x="4441" y="13093"/>
                </a:cubicBezTo>
                <a:cubicBezTo>
                  <a:pt x="4489" y="13105"/>
                  <a:pt x="4525" y="13117"/>
                  <a:pt x="4560" y="13141"/>
                </a:cubicBezTo>
                <a:cubicBezTo>
                  <a:pt x="4630" y="13164"/>
                  <a:pt x="4699" y="13177"/>
                  <a:pt x="4768" y="13177"/>
                </a:cubicBezTo>
                <a:cubicBezTo>
                  <a:pt x="4806" y="13177"/>
                  <a:pt x="4844" y="13173"/>
                  <a:pt x="4882" y="13165"/>
                </a:cubicBezTo>
                <a:lnTo>
                  <a:pt x="5025" y="13141"/>
                </a:lnTo>
                <a:cubicBezTo>
                  <a:pt x="5311" y="13177"/>
                  <a:pt x="5600" y="13195"/>
                  <a:pt x="5889" y="13195"/>
                </a:cubicBezTo>
                <a:cubicBezTo>
                  <a:pt x="6261" y="13195"/>
                  <a:pt x="6633" y="13165"/>
                  <a:pt x="7001" y="13105"/>
                </a:cubicBezTo>
                <a:cubicBezTo>
                  <a:pt x="7119" y="13076"/>
                  <a:pt x="7244" y="13054"/>
                  <a:pt x="7365" y="13054"/>
                </a:cubicBezTo>
                <a:cubicBezTo>
                  <a:pt x="7391" y="13054"/>
                  <a:pt x="7416" y="13055"/>
                  <a:pt x="7442" y="13057"/>
                </a:cubicBezTo>
                <a:cubicBezTo>
                  <a:pt x="7597" y="13057"/>
                  <a:pt x="7751" y="13046"/>
                  <a:pt x="7894" y="13022"/>
                </a:cubicBezTo>
                <a:cubicBezTo>
                  <a:pt x="9275" y="12736"/>
                  <a:pt x="10335" y="12438"/>
                  <a:pt x="11085" y="12129"/>
                </a:cubicBezTo>
                <a:cubicBezTo>
                  <a:pt x="12204" y="11581"/>
                  <a:pt x="12966" y="10819"/>
                  <a:pt x="13371" y="9843"/>
                </a:cubicBezTo>
                <a:lnTo>
                  <a:pt x="13490" y="9736"/>
                </a:lnTo>
                <a:lnTo>
                  <a:pt x="13538" y="9617"/>
                </a:lnTo>
                <a:cubicBezTo>
                  <a:pt x="13550" y="9605"/>
                  <a:pt x="13573" y="9557"/>
                  <a:pt x="13609" y="9474"/>
                </a:cubicBezTo>
                <a:lnTo>
                  <a:pt x="13752" y="9105"/>
                </a:lnTo>
                <a:cubicBezTo>
                  <a:pt x="14133" y="7878"/>
                  <a:pt x="14204" y="6580"/>
                  <a:pt x="13943" y="5318"/>
                </a:cubicBezTo>
                <a:cubicBezTo>
                  <a:pt x="13693" y="4033"/>
                  <a:pt x="13216" y="2973"/>
                  <a:pt x="12526" y="2128"/>
                </a:cubicBezTo>
                <a:cubicBezTo>
                  <a:pt x="11883" y="1377"/>
                  <a:pt x="10954" y="746"/>
                  <a:pt x="9728" y="246"/>
                </a:cubicBezTo>
                <a:cubicBezTo>
                  <a:pt x="9222" y="85"/>
                  <a:pt x="8683" y="0"/>
                  <a:pt x="8145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5"/>
          <p:cNvSpPr/>
          <p:nvPr/>
        </p:nvSpPr>
        <p:spPr>
          <a:xfrm>
            <a:off x="7960197" y="-135620"/>
            <a:ext cx="522298" cy="490615"/>
          </a:xfrm>
          <a:custGeom>
            <a:avLst/>
            <a:gdLst/>
            <a:ahLst/>
            <a:cxnLst/>
            <a:rect l="l" t="t" r="r" b="b"/>
            <a:pathLst>
              <a:path w="14062" h="13209" extrusionOk="0">
                <a:moveTo>
                  <a:pt x="7830" y="1"/>
                </a:moveTo>
                <a:cubicBezTo>
                  <a:pt x="7204" y="1"/>
                  <a:pt x="6607" y="59"/>
                  <a:pt x="6037" y="176"/>
                </a:cubicBezTo>
                <a:cubicBezTo>
                  <a:pt x="5072" y="355"/>
                  <a:pt x="4156" y="688"/>
                  <a:pt x="3298" y="1153"/>
                </a:cubicBezTo>
                <a:cubicBezTo>
                  <a:pt x="2536" y="1581"/>
                  <a:pt x="1858" y="2153"/>
                  <a:pt x="1298" y="2843"/>
                </a:cubicBezTo>
                <a:cubicBezTo>
                  <a:pt x="762" y="3522"/>
                  <a:pt x="381" y="4320"/>
                  <a:pt x="203" y="5165"/>
                </a:cubicBezTo>
                <a:cubicBezTo>
                  <a:pt x="0" y="6082"/>
                  <a:pt x="0" y="7034"/>
                  <a:pt x="203" y="7951"/>
                </a:cubicBezTo>
                <a:cubicBezTo>
                  <a:pt x="488" y="9380"/>
                  <a:pt x="1012" y="10535"/>
                  <a:pt x="1774" y="11416"/>
                </a:cubicBezTo>
                <a:cubicBezTo>
                  <a:pt x="2417" y="12166"/>
                  <a:pt x="3263" y="12702"/>
                  <a:pt x="4203" y="12952"/>
                </a:cubicBezTo>
                <a:cubicBezTo>
                  <a:pt x="4711" y="13121"/>
                  <a:pt x="5241" y="13208"/>
                  <a:pt x="5771" y="13208"/>
                </a:cubicBezTo>
                <a:cubicBezTo>
                  <a:pt x="6100" y="13208"/>
                  <a:pt x="6428" y="13175"/>
                  <a:pt x="6751" y="13107"/>
                </a:cubicBezTo>
                <a:cubicBezTo>
                  <a:pt x="7620" y="12940"/>
                  <a:pt x="8311" y="12630"/>
                  <a:pt x="8847" y="12202"/>
                </a:cubicBezTo>
                <a:cubicBezTo>
                  <a:pt x="9382" y="11761"/>
                  <a:pt x="9668" y="11225"/>
                  <a:pt x="9680" y="10606"/>
                </a:cubicBezTo>
                <a:cubicBezTo>
                  <a:pt x="9751" y="10963"/>
                  <a:pt x="9859" y="11309"/>
                  <a:pt x="10002" y="11642"/>
                </a:cubicBezTo>
                <a:cubicBezTo>
                  <a:pt x="10092" y="11892"/>
                  <a:pt x="10173" y="12012"/>
                  <a:pt x="10262" y="12012"/>
                </a:cubicBezTo>
                <a:cubicBezTo>
                  <a:pt x="10267" y="12012"/>
                  <a:pt x="10271" y="12012"/>
                  <a:pt x="10275" y="12011"/>
                </a:cubicBezTo>
                <a:cubicBezTo>
                  <a:pt x="10323" y="11999"/>
                  <a:pt x="10371" y="11987"/>
                  <a:pt x="10418" y="11952"/>
                </a:cubicBezTo>
                <a:lnTo>
                  <a:pt x="10621" y="11916"/>
                </a:lnTo>
                <a:lnTo>
                  <a:pt x="10799" y="11880"/>
                </a:lnTo>
                <a:lnTo>
                  <a:pt x="10883" y="11868"/>
                </a:lnTo>
                <a:lnTo>
                  <a:pt x="12645" y="11511"/>
                </a:lnTo>
                <a:lnTo>
                  <a:pt x="12716" y="11452"/>
                </a:lnTo>
                <a:lnTo>
                  <a:pt x="12740" y="11499"/>
                </a:lnTo>
                <a:lnTo>
                  <a:pt x="12930" y="11452"/>
                </a:lnTo>
                <a:lnTo>
                  <a:pt x="12966" y="11452"/>
                </a:lnTo>
                <a:lnTo>
                  <a:pt x="13371" y="11368"/>
                </a:lnTo>
                <a:cubicBezTo>
                  <a:pt x="13585" y="11297"/>
                  <a:pt x="13812" y="11237"/>
                  <a:pt x="14038" y="11190"/>
                </a:cubicBezTo>
                <a:cubicBezTo>
                  <a:pt x="14062" y="10880"/>
                  <a:pt x="14050" y="10571"/>
                  <a:pt x="13990" y="10261"/>
                </a:cubicBezTo>
                <a:cubicBezTo>
                  <a:pt x="13954" y="9951"/>
                  <a:pt x="13871" y="9439"/>
                  <a:pt x="13728" y="8725"/>
                </a:cubicBezTo>
                <a:lnTo>
                  <a:pt x="13716" y="8630"/>
                </a:lnTo>
                <a:cubicBezTo>
                  <a:pt x="13692" y="8570"/>
                  <a:pt x="13692" y="8499"/>
                  <a:pt x="13692" y="8439"/>
                </a:cubicBezTo>
                <a:cubicBezTo>
                  <a:pt x="13681" y="8392"/>
                  <a:pt x="13681" y="8332"/>
                  <a:pt x="13681" y="8273"/>
                </a:cubicBezTo>
                <a:lnTo>
                  <a:pt x="13669" y="8189"/>
                </a:lnTo>
                <a:lnTo>
                  <a:pt x="13311" y="6403"/>
                </a:lnTo>
                <a:lnTo>
                  <a:pt x="13204" y="5880"/>
                </a:lnTo>
                <a:lnTo>
                  <a:pt x="13145" y="5594"/>
                </a:lnTo>
                <a:cubicBezTo>
                  <a:pt x="13133" y="5499"/>
                  <a:pt x="13109" y="5391"/>
                  <a:pt x="13073" y="5296"/>
                </a:cubicBezTo>
                <a:lnTo>
                  <a:pt x="12954" y="4737"/>
                </a:lnTo>
                <a:lnTo>
                  <a:pt x="12871" y="4713"/>
                </a:lnTo>
                <a:lnTo>
                  <a:pt x="12418" y="4796"/>
                </a:lnTo>
                <a:lnTo>
                  <a:pt x="12359" y="4796"/>
                </a:lnTo>
                <a:cubicBezTo>
                  <a:pt x="12323" y="4796"/>
                  <a:pt x="12288" y="4796"/>
                  <a:pt x="12252" y="4808"/>
                </a:cubicBezTo>
                <a:cubicBezTo>
                  <a:pt x="12121" y="4832"/>
                  <a:pt x="11990" y="4856"/>
                  <a:pt x="11871" y="4867"/>
                </a:cubicBezTo>
                <a:cubicBezTo>
                  <a:pt x="11692" y="4903"/>
                  <a:pt x="11514" y="4927"/>
                  <a:pt x="11335" y="4951"/>
                </a:cubicBezTo>
                <a:lnTo>
                  <a:pt x="11109" y="5058"/>
                </a:lnTo>
                <a:cubicBezTo>
                  <a:pt x="11002" y="5070"/>
                  <a:pt x="10894" y="5106"/>
                  <a:pt x="10811" y="5153"/>
                </a:cubicBezTo>
                <a:cubicBezTo>
                  <a:pt x="10644" y="5213"/>
                  <a:pt x="10478" y="5248"/>
                  <a:pt x="10311" y="5284"/>
                </a:cubicBezTo>
                <a:cubicBezTo>
                  <a:pt x="10025" y="5332"/>
                  <a:pt x="9859" y="5403"/>
                  <a:pt x="9811" y="5463"/>
                </a:cubicBezTo>
                <a:cubicBezTo>
                  <a:pt x="9751" y="5475"/>
                  <a:pt x="9680" y="5487"/>
                  <a:pt x="9609" y="5487"/>
                </a:cubicBezTo>
                <a:cubicBezTo>
                  <a:pt x="9549" y="5487"/>
                  <a:pt x="9490" y="5487"/>
                  <a:pt x="9418" y="5499"/>
                </a:cubicBezTo>
                <a:cubicBezTo>
                  <a:pt x="9287" y="5499"/>
                  <a:pt x="9156" y="5510"/>
                  <a:pt x="9025" y="5534"/>
                </a:cubicBezTo>
                <a:cubicBezTo>
                  <a:pt x="8954" y="5558"/>
                  <a:pt x="8870" y="5582"/>
                  <a:pt x="8799" y="5618"/>
                </a:cubicBezTo>
                <a:cubicBezTo>
                  <a:pt x="8751" y="5629"/>
                  <a:pt x="8716" y="5641"/>
                  <a:pt x="8680" y="5665"/>
                </a:cubicBezTo>
                <a:cubicBezTo>
                  <a:pt x="8644" y="5689"/>
                  <a:pt x="8597" y="5701"/>
                  <a:pt x="8561" y="5713"/>
                </a:cubicBezTo>
                <a:lnTo>
                  <a:pt x="8466" y="5737"/>
                </a:lnTo>
                <a:cubicBezTo>
                  <a:pt x="8382" y="5749"/>
                  <a:pt x="8347" y="5808"/>
                  <a:pt x="8370" y="5903"/>
                </a:cubicBezTo>
                <a:lnTo>
                  <a:pt x="8525" y="6689"/>
                </a:lnTo>
                <a:cubicBezTo>
                  <a:pt x="8668" y="7011"/>
                  <a:pt x="8787" y="7344"/>
                  <a:pt x="8894" y="7689"/>
                </a:cubicBezTo>
                <a:cubicBezTo>
                  <a:pt x="8942" y="7927"/>
                  <a:pt x="8989" y="8142"/>
                  <a:pt x="9037" y="8320"/>
                </a:cubicBezTo>
                <a:cubicBezTo>
                  <a:pt x="9085" y="8499"/>
                  <a:pt x="9132" y="8654"/>
                  <a:pt x="9180" y="8785"/>
                </a:cubicBezTo>
                <a:cubicBezTo>
                  <a:pt x="8870" y="8999"/>
                  <a:pt x="8525" y="9154"/>
                  <a:pt x="8168" y="9225"/>
                </a:cubicBezTo>
                <a:cubicBezTo>
                  <a:pt x="8079" y="9245"/>
                  <a:pt x="7990" y="9254"/>
                  <a:pt x="7901" y="9254"/>
                </a:cubicBezTo>
                <a:cubicBezTo>
                  <a:pt x="7559" y="9254"/>
                  <a:pt x="7223" y="9114"/>
                  <a:pt x="6977" y="8868"/>
                </a:cubicBezTo>
                <a:cubicBezTo>
                  <a:pt x="6596" y="8439"/>
                  <a:pt x="6322" y="7773"/>
                  <a:pt x="6132" y="6868"/>
                </a:cubicBezTo>
                <a:cubicBezTo>
                  <a:pt x="5918" y="5796"/>
                  <a:pt x="6001" y="4975"/>
                  <a:pt x="6358" y="4403"/>
                </a:cubicBezTo>
                <a:cubicBezTo>
                  <a:pt x="6668" y="3939"/>
                  <a:pt x="7180" y="3629"/>
                  <a:pt x="7882" y="3486"/>
                </a:cubicBezTo>
                <a:cubicBezTo>
                  <a:pt x="8078" y="3457"/>
                  <a:pt x="8266" y="3436"/>
                  <a:pt x="8459" y="3436"/>
                </a:cubicBezTo>
                <a:cubicBezTo>
                  <a:pt x="8501" y="3436"/>
                  <a:pt x="8542" y="3437"/>
                  <a:pt x="8585" y="3439"/>
                </a:cubicBezTo>
                <a:cubicBezTo>
                  <a:pt x="8751" y="3431"/>
                  <a:pt x="8918" y="3427"/>
                  <a:pt x="9085" y="3427"/>
                </a:cubicBezTo>
                <a:cubicBezTo>
                  <a:pt x="9418" y="3427"/>
                  <a:pt x="9751" y="3443"/>
                  <a:pt x="10085" y="3474"/>
                </a:cubicBezTo>
                <a:cubicBezTo>
                  <a:pt x="10311" y="3498"/>
                  <a:pt x="10537" y="3522"/>
                  <a:pt x="10799" y="3522"/>
                </a:cubicBezTo>
                <a:lnTo>
                  <a:pt x="10894" y="403"/>
                </a:lnTo>
                <a:cubicBezTo>
                  <a:pt x="9808" y="136"/>
                  <a:pt x="8786" y="1"/>
                  <a:pt x="7830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5"/>
          <p:cNvSpPr/>
          <p:nvPr/>
        </p:nvSpPr>
        <p:spPr>
          <a:xfrm rot="-2068575">
            <a:off x="8133425" y="4946604"/>
            <a:ext cx="400689" cy="371069"/>
          </a:xfrm>
          <a:custGeom>
            <a:avLst/>
            <a:gdLst/>
            <a:ahLst/>
            <a:cxnLst/>
            <a:rect l="l" t="t" r="r" b="b"/>
            <a:pathLst>
              <a:path w="16693" h="15459" extrusionOk="0">
                <a:moveTo>
                  <a:pt x="3275" y="0"/>
                </a:moveTo>
                <a:lnTo>
                  <a:pt x="3275" y="0"/>
                </a:lnTo>
                <a:cubicBezTo>
                  <a:pt x="3215" y="143"/>
                  <a:pt x="3227" y="441"/>
                  <a:pt x="3298" y="893"/>
                </a:cubicBezTo>
                <a:cubicBezTo>
                  <a:pt x="3322" y="1048"/>
                  <a:pt x="3358" y="1215"/>
                  <a:pt x="3405" y="1370"/>
                </a:cubicBezTo>
                <a:cubicBezTo>
                  <a:pt x="3453" y="1536"/>
                  <a:pt x="3489" y="1655"/>
                  <a:pt x="3513" y="1727"/>
                </a:cubicBezTo>
                <a:cubicBezTo>
                  <a:pt x="3560" y="1822"/>
                  <a:pt x="3596" y="1917"/>
                  <a:pt x="3620" y="2024"/>
                </a:cubicBezTo>
                <a:lnTo>
                  <a:pt x="3763" y="2703"/>
                </a:lnTo>
                <a:cubicBezTo>
                  <a:pt x="3822" y="2822"/>
                  <a:pt x="3846" y="2953"/>
                  <a:pt x="3870" y="3096"/>
                </a:cubicBezTo>
                <a:lnTo>
                  <a:pt x="3989" y="3513"/>
                </a:lnTo>
                <a:cubicBezTo>
                  <a:pt x="4001" y="3656"/>
                  <a:pt x="4025" y="3810"/>
                  <a:pt x="4072" y="3953"/>
                </a:cubicBezTo>
                <a:cubicBezTo>
                  <a:pt x="4108" y="4132"/>
                  <a:pt x="4144" y="4263"/>
                  <a:pt x="4167" y="4346"/>
                </a:cubicBezTo>
                <a:lnTo>
                  <a:pt x="4346" y="5001"/>
                </a:lnTo>
                <a:lnTo>
                  <a:pt x="4406" y="5311"/>
                </a:lnTo>
                <a:cubicBezTo>
                  <a:pt x="4418" y="5442"/>
                  <a:pt x="4441" y="5561"/>
                  <a:pt x="4477" y="5680"/>
                </a:cubicBezTo>
                <a:cubicBezTo>
                  <a:pt x="4501" y="5787"/>
                  <a:pt x="4525" y="5894"/>
                  <a:pt x="4537" y="6013"/>
                </a:cubicBezTo>
                <a:cubicBezTo>
                  <a:pt x="4560" y="6132"/>
                  <a:pt x="4596" y="6251"/>
                  <a:pt x="4632" y="6358"/>
                </a:cubicBezTo>
                <a:cubicBezTo>
                  <a:pt x="4108" y="6882"/>
                  <a:pt x="3751" y="7251"/>
                  <a:pt x="3536" y="7466"/>
                </a:cubicBezTo>
                <a:lnTo>
                  <a:pt x="3108" y="7870"/>
                </a:lnTo>
                <a:cubicBezTo>
                  <a:pt x="2989" y="8025"/>
                  <a:pt x="2858" y="8156"/>
                  <a:pt x="2703" y="8263"/>
                </a:cubicBezTo>
                <a:cubicBezTo>
                  <a:pt x="2536" y="8466"/>
                  <a:pt x="2358" y="8644"/>
                  <a:pt x="2167" y="8811"/>
                </a:cubicBezTo>
                <a:cubicBezTo>
                  <a:pt x="2132" y="8835"/>
                  <a:pt x="1893" y="9049"/>
                  <a:pt x="1453" y="9418"/>
                </a:cubicBezTo>
                <a:cubicBezTo>
                  <a:pt x="1155" y="9680"/>
                  <a:pt x="869" y="9966"/>
                  <a:pt x="608" y="10264"/>
                </a:cubicBezTo>
                <a:cubicBezTo>
                  <a:pt x="310" y="10549"/>
                  <a:pt x="131" y="10752"/>
                  <a:pt x="96" y="10883"/>
                </a:cubicBezTo>
                <a:lnTo>
                  <a:pt x="36" y="11073"/>
                </a:lnTo>
                <a:cubicBezTo>
                  <a:pt x="0" y="11145"/>
                  <a:pt x="36" y="11204"/>
                  <a:pt x="131" y="11228"/>
                </a:cubicBezTo>
                <a:lnTo>
                  <a:pt x="179" y="11252"/>
                </a:lnTo>
                <a:cubicBezTo>
                  <a:pt x="381" y="11359"/>
                  <a:pt x="584" y="11442"/>
                  <a:pt x="798" y="11514"/>
                </a:cubicBezTo>
                <a:cubicBezTo>
                  <a:pt x="1096" y="11621"/>
                  <a:pt x="1584" y="11788"/>
                  <a:pt x="2262" y="12014"/>
                </a:cubicBezTo>
                <a:cubicBezTo>
                  <a:pt x="2489" y="12121"/>
                  <a:pt x="2715" y="12204"/>
                  <a:pt x="2953" y="12276"/>
                </a:cubicBezTo>
                <a:cubicBezTo>
                  <a:pt x="3263" y="12371"/>
                  <a:pt x="3560" y="12478"/>
                  <a:pt x="3858" y="12609"/>
                </a:cubicBezTo>
                <a:lnTo>
                  <a:pt x="4001" y="12633"/>
                </a:lnTo>
                <a:cubicBezTo>
                  <a:pt x="4060" y="12645"/>
                  <a:pt x="4132" y="12645"/>
                  <a:pt x="4191" y="12645"/>
                </a:cubicBezTo>
                <a:lnTo>
                  <a:pt x="4370" y="12645"/>
                </a:lnTo>
                <a:cubicBezTo>
                  <a:pt x="4387" y="12636"/>
                  <a:pt x="4404" y="12628"/>
                  <a:pt x="4420" y="12628"/>
                </a:cubicBezTo>
                <a:cubicBezTo>
                  <a:pt x="4427" y="12628"/>
                  <a:pt x="4434" y="12629"/>
                  <a:pt x="4441" y="12633"/>
                </a:cubicBezTo>
                <a:lnTo>
                  <a:pt x="4596" y="12716"/>
                </a:lnTo>
                <a:lnTo>
                  <a:pt x="5096" y="12478"/>
                </a:lnTo>
                <a:lnTo>
                  <a:pt x="5620" y="12061"/>
                </a:lnTo>
                <a:lnTo>
                  <a:pt x="6513" y="11085"/>
                </a:lnTo>
                <a:lnTo>
                  <a:pt x="7251" y="10335"/>
                </a:lnTo>
                <a:cubicBezTo>
                  <a:pt x="7275" y="10335"/>
                  <a:pt x="7299" y="10383"/>
                  <a:pt x="7323" y="10478"/>
                </a:cubicBezTo>
                <a:cubicBezTo>
                  <a:pt x="7335" y="10514"/>
                  <a:pt x="7358" y="10561"/>
                  <a:pt x="7382" y="10633"/>
                </a:cubicBezTo>
                <a:cubicBezTo>
                  <a:pt x="7406" y="10692"/>
                  <a:pt x="7418" y="10752"/>
                  <a:pt x="7430" y="10787"/>
                </a:cubicBezTo>
                <a:lnTo>
                  <a:pt x="7525" y="11418"/>
                </a:lnTo>
                <a:lnTo>
                  <a:pt x="7894" y="13192"/>
                </a:lnTo>
                <a:cubicBezTo>
                  <a:pt x="7927" y="13251"/>
                  <a:pt x="7955" y="13280"/>
                  <a:pt x="7977" y="13280"/>
                </a:cubicBezTo>
                <a:cubicBezTo>
                  <a:pt x="7986" y="13280"/>
                  <a:pt x="7994" y="13275"/>
                  <a:pt x="8001" y="13264"/>
                </a:cubicBezTo>
                <a:cubicBezTo>
                  <a:pt x="8025" y="13264"/>
                  <a:pt x="8037" y="13288"/>
                  <a:pt x="8025" y="13312"/>
                </a:cubicBezTo>
                <a:lnTo>
                  <a:pt x="7989" y="13431"/>
                </a:lnTo>
                <a:lnTo>
                  <a:pt x="8251" y="13919"/>
                </a:lnTo>
                <a:cubicBezTo>
                  <a:pt x="8287" y="13919"/>
                  <a:pt x="8311" y="13907"/>
                  <a:pt x="8347" y="13907"/>
                </a:cubicBezTo>
                <a:lnTo>
                  <a:pt x="8442" y="13931"/>
                </a:lnTo>
                <a:lnTo>
                  <a:pt x="8501" y="14002"/>
                </a:lnTo>
                <a:cubicBezTo>
                  <a:pt x="8499" y="13997"/>
                  <a:pt x="8499" y="13995"/>
                  <a:pt x="8503" y="13995"/>
                </a:cubicBezTo>
                <a:cubicBezTo>
                  <a:pt x="8516" y="13995"/>
                  <a:pt x="8571" y="14031"/>
                  <a:pt x="8656" y="14097"/>
                </a:cubicBezTo>
                <a:cubicBezTo>
                  <a:pt x="8728" y="14169"/>
                  <a:pt x="8811" y="14216"/>
                  <a:pt x="8906" y="14252"/>
                </a:cubicBezTo>
                <a:lnTo>
                  <a:pt x="8942" y="14264"/>
                </a:lnTo>
                <a:cubicBezTo>
                  <a:pt x="9240" y="14324"/>
                  <a:pt x="9537" y="14407"/>
                  <a:pt x="9835" y="14514"/>
                </a:cubicBezTo>
                <a:lnTo>
                  <a:pt x="10502" y="14740"/>
                </a:lnTo>
                <a:lnTo>
                  <a:pt x="11907" y="15217"/>
                </a:lnTo>
                <a:cubicBezTo>
                  <a:pt x="12061" y="15276"/>
                  <a:pt x="12252" y="15348"/>
                  <a:pt x="12490" y="15431"/>
                </a:cubicBezTo>
                <a:lnTo>
                  <a:pt x="12549" y="15443"/>
                </a:lnTo>
                <a:cubicBezTo>
                  <a:pt x="12578" y="15453"/>
                  <a:pt x="12602" y="15459"/>
                  <a:pt x="12623" y="15459"/>
                </a:cubicBezTo>
                <a:cubicBezTo>
                  <a:pt x="12672" y="15459"/>
                  <a:pt x="12703" y="15430"/>
                  <a:pt x="12728" y="15371"/>
                </a:cubicBezTo>
                <a:lnTo>
                  <a:pt x="12788" y="15181"/>
                </a:lnTo>
                <a:cubicBezTo>
                  <a:pt x="12823" y="15050"/>
                  <a:pt x="12823" y="14907"/>
                  <a:pt x="12800" y="14764"/>
                </a:cubicBezTo>
                <a:cubicBezTo>
                  <a:pt x="12776" y="14276"/>
                  <a:pt x="12716" y="13776"/>
                  <a:pt x="12621" y="13288"/>
                </a:cubicBezTo>
                <a:lnTo>
                  <a:pt x="12299" y="11704"/>
                </a:lnTo>
                <a:cubicBezTo>
                  <a:pt x="12276" y="11526"/>
                  <a:pt x="12240" y="11347"/>
                  <a:pt x="12168" y="11180"/>
                </a:cubicBezTo>
                <a:cubicBezTo>
                  <a:pt x="12157" y="11121"/>
                  <a:pt x="12145" y="11037"/>
                  <a:pt x="12121" y="10942"/>
                </a:cubicBezTo>
                <a:cubicBezTo>
                  <a:pt x="12097" y="10847"/>
                  <a:pt x="12073" y="10728"/>
                  <a:pt x="12061" y="10621"/>
                </a:cubicBezTo>
                <a:cubicBezTo>
                  <a:pt x="12026" y="10335"/>
                  <a:pt x="11966" y="10049"/>
                  <a:pt x="11895" y="9775"/>
                </a:cubicBezTo>
                <a:cubicBezTo>
                  <a:pt x="11823" y="9299"/>
                  <a:pt x="11752" y="8930"/>
                  <a:pt x="11704" y="8656"/>
                </a:cubicBezTo>
                <a:cubicBezTo>
                  <a:pt x="11799" y="8585"/>
                  <a:pt x="11895" y="8513"/>
                  <a:pt x="12002" y="8442"/>
                </a:cubicBezTo>
                <a:cubicBezTo>
                  <a:pt x="12216" y="8287"/>
                  <a:pt x="12430" y="8132"/>
                  <a:pt x="12657" y="8001"/>
                </a:cubicBezTo>
                <a:lnTo>
                  <a:pt x="12871" y="7775"/>
                </a:lnTo>
                <a:lnTo>
                  <a:pt x="13431" y="7323"/>
                </a:lnTo>
                <a:lnTo>
                  <a:pt x="14752" y="6132"/>
                </a:lnTo>
                <a:cubicBezTo>
                  <a:pt x="14966" y="5942"/>
                  <a:pt x="15145" y="5787"/>
                  <a:pt x="15276" y="5680"/>
                </a:cubicBezTo>
                <a:cubicBezTo>
                  <a:pt x="15359" y="5596"/>
                  <a:pt x="15443" y="5525"/>
                  <a:pt x="15538" y="5465"/>
                </a:cubicBezTo>
                <a:lnTo>
                  <a:pt x="16169" y="5013"/>
                </a:lnTo>
                <a:cubicBezTo>
                  <a:pt x="16467" y="4775"/>
                  <a:pt x="16633" y="4560"/>
                  <a:pt x="16693" y="4382"/>
                </a:cubicBezTo>
                <a:lnTo>
                  <a:pt x="16276" y="4179"/>
                </a:lnTo>
                <a:lnTo>
                  <a:pt x="15943" y="4096"/>
                </a:lnTo>
                <a:cubicBezTo>
                  <a:pt x="15347" y="3929"/>
                  <a:pt x="14740" y="3751"/>
                  <a:pt x="14121" y="3548"/>
                </a:cubicBezTo>
                <a:lnTo>
                  <a:pt x="12228" y="3036"/>
                </a:lnTo>
                <a:lnTo>
                  <a:pt x="11895" y="2929"/>
                </a:lnTo>
                <a:cubicBezTo>
                  <a:pt x="11883" y="2925"/>
                  <a:pt x="11869" y="2922"/>
                  <a:pt x="11855" y="2922"/>
                </a:cubicBezTo>
                <a:cubicBezTo>
                  <a:pt x="11795" y="2922"/>
                  <a:pt x="11711" y="2960"/>
                  <a:pt x="11597" y="3036"/>
                </a:cubicBezTo>
                <a:cubicBezTo>
                  <a:pt x="11228" y="3287"/>
                  <a:pt x="10883" y="3560"/>
                  <a:pt x="10549" y="3858"/>
                </a:cubicBezTo>
                <a:cubicBezTo>
                  <a:pt x="10394" y="3989"/>
                  <a:pt x="10061" y="4287"/>
                  <a:pt x="9537" y="4751"/>
                </a:cubicBezTo>
                <a:cubicBezTo>
                  <a:pt x="9406" y="4906"/>
                  <a:pt x="9240" y="5037"/>
                  <a:pt x="9061" y="5120"/>
                </a:cubicBezTo>
                <a:cubicBezTo>
                  <a:pt x="9049" y="5144"/>
                  <a:pt x="9001" y="5168"/>
                  <a:pt x="8930" y="5192"/>
                </a:cubicBezTo>
                <a:lnTo>
                  <a:pt x="8906" y="5120"/>
                </a:lnTo>
                <a:lnTo>
                  <a:pt x="8894" y="5049"/>
                </a:lnTo>
                <a:cubicBezTo>
                  <a:pt x="8882" y="5025"/>
                  <a:pt x="8882" y="4977"/>
                  <a:pt x="8882" y="4930"/>
                </a:cubicBezTo>
                <a:cubicBezTo>
                  <a:pt x="8870" y="4882"/>
                  <a:pt x="8870" y="4834"/>
                  <a:pt x="8894" y="4799"/>
                </a:cubicBezTo>
                <a:cubicBezTo>
                  <a:pt x="8882" y="4763"/>
                  <a:pt x="8870" y="4739"/>
                  <a:pt x="8882" y="4703"/>
                </a:cubicBezTo>
                <a:cubicBezTo>
                  <a:pt x="8870" y="4644"/>
                  <a:pt x="8859" y="4584"/>
                  <a:pt x="8835" y="4525"/>
                </a:cubicBezTo>
                <a:cubicBezTo>
                  <a:pt x="8692" y="3846"/>
                  <a:pt x="8597" y="3406"/>
                  <a:pt x="8549" y="3203"/>
                </a:cubicBezTo>
                <a:cubicBezTo>
                  <a:pt x="8382" y="2525"/>
                  <a:pt x="8263" y="2084"/>
                  <a:pt x="8204" y="1929"/>
                </a:cubicBezTo>
                <a:cubicBezTo>
                  <a:pt x="8144" y="1763"/>
                  <a:pt x="8085" y="1679"/>
                  <a:pt x="8037" y="1655"/>
                </a:cubicBezTo>
                <a:lnTo>
                  <a:pt x="7823" y="1596"/>
                </a:lnTo>
                <a:cubicBezTo>
                  <a:pt x="7620" y="1524"/>
                  <a:pt x="7454" y="1465"/>
                  <a:pt x="7335" y="1405"/>
                </a:cubicBezTo>
                <a:cubicBezTo>
                  <a:pt x="6846" y="1251"/>
                  <a:pt x="6370" y="1072"/>
                  <a:pt x="5906" y="858"/>
                </a:cubicBezTo>
                <a:lnTo>
                  <a:pt x="4406" y="346"/>
                </a:lnTo>
                <a:cubicBezTo>
                  <a:pt x="4275" y="298"/>
                  <a:pt x="4120" y="227"/>
                  <a:pt x="3917" y="167"/>
                </a:cubicBezTo>
                <a:lnTo>
                  <a:pt x="3727" y="84"/>
                </a:lnTo>
                <a:lnTo>
                  <a:pt x="3275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5"/>
          <p:cNvSpPr/>
          <p:nvPr/>
        </p:nvSpPr>
        <p:spPr>
          <a:xfrm>
            <a:off x="48746" y="2706968"/>
            <a:ext cx="435162" cy="467810"/>
          </a:xfrm>
          <a:custGeom>
            <a:avLst/>
            <a:gdLst/>
            <a:ahLst/>
            <a:cxnLst/>
            <a:rect l="l" t="t" r="r" b="b"/>
            <a:pathLst>
              <a:path w="11716" h="12595" extrusionOk="0">
                <a:moveTo>
                  <a:pt x="6256" y="0"/>
                </a:moveTo>
                <a:cubicBezTo>
                  <a:pt x="6015" y="0"/>
                  <a:pt x="5775" y="15"/>
                  <a:pt x="5537" y="44"/>
                </a:cubicBezTo>
                <a:cubicBezTo>
                  <a:pt x="4775" y="140"/>
                  <a:pt x="4036" y="390"/>
                  <a:pt x="3394" y="783"/>
                </a:cubicBezTo>
                <a:cubicBezTo>
                  <a:pt x="2691" y="1223"/>
                  <a:pt x="2096" y="1818"/>
                  <a:pt x="1643" y="2509"/>
                </a:cubicBezTo>
                <a:cubicBezTo>
                  <a:pt x="1119" y="3307"/>
                  <a:pt x="738" y="4188"/>
                  <a:pt x="488" y="5116"/>
                </a:cubicBezTo>
                <a:cubicBezTo>
                  <a:pt x="36" y="6771"/>
                  <a:pt x="0" y="8117"/>
                  <a:pt x="369" y="9153"/>
                </a:cubicBezTo>
                <a:cubicBezTo>
                  <a:pt x="703" y="10081"/>
                  <a:pt x="1358" y="10855"/>
                  <a:pt x="2227" y="11343"/>
                </a:cubicBezTo>
                <a:cubicBezTo>
                  <a:pt x="2905" y="11748"/>
                  <a:pt x="3810" y="12105"/>
                  <a:pt x="4941" y="12427"/>
                </a:cubicBezTo>
                <a:cubicBezTo>
                  <a:pt x="5356" y="12536"/>
                  <a:pt x="5786" y="12594"/>
                  <a:pt x="6218" y="12594"/>
                </a:cubicBezTo>
                <a:cubicBezTo>
                  <a:pt x="6443" y="12594"/>
                  <a:pt x="6669" y="12579"/>
                  <a:pt x="6894" y="12546"/>
                </a:cubicBezTo>
                <a:cubicBezTo>
                  <a:pt x="7561" y="12486"/>
                  <a:pt x="8227" y="12308"/>
                  <a:pt x="8835" y="11986"/>
                </a:cubicBezTo>
                <a:lnTo>
                  <a:pt x="9394" y="9188"/>
                </a:lnTo>
                <a:lnTo>
                  <a:pt x="9394" y="9188"/>
                </a:lnTo>
                <a:cubicBezTo>
                  <a:pt x="8954" y="9343"/>
                  <a:pt x="8501" y="9462"/>
                  <a:pt x="8049" y="9546"/>
                </a:cubicBezTo>
                <a:cubicBezTo>
                  <a:pt x="7846" y="9595"/>
                  <a:pt x="7643" y="9619"/>
                  <a:pt x="7440" y="9619"/>
                </a:cubicBezTo>
                <a:cubicBezTo>
                  <a:pt x="7250" y="9619"/>
                  <a:pt x="7060" y="9598"/>
                  <a:pt x="6870" y="9557"/>
                </a:cubicBezTo>
                <a:cubicBezTo>
                  <a:pt x="6442" y="9438"/>
                  <a:pt x="6096" y="9105"/>
                  <a:pt x="5989" y="8664"/>
                </a:cubicBezTo>
                <a:cubicBezTo>
                  <a:pt x="5846" y="8117"/>
                  <a:pt x="5906" y="7367"/>
                  <a:pt x="6168" y="6426"/>
                </a:cubicBezTo>
                <a:cubicBezTo>
                  <a:pt x="6489" y="5271"/>
                  <a:pt x="6906" y="4485"/>
                  <a:pt x="7442" y="4081"/>
                </a:cubicBezTo>
                <a:cubicBezTo>
                  <a:pt x="7712" y="3858"/>
                  <a:pt x="8029" y="3747"/>
                  <a:pt x="8391" y="3747"/>
                </a:cubicBezTo>
                <a:cubicBezTo>
                  <a:pt x="8571" y="3747"/>
                  <a:pt x="8763" y="3775"/>
                  <a:pt x="8966" y="3831"/>
                </a:cubicBezTo>
                <a:cubicBezTo>
                  <a:pt x="9287" y="3926"/>
                  <a:pt x="9585" y="4057"/>
                  <a:pt x="9882" y="4212"/>
                </a:cubicBezTo>
                <a:cubicBezTo>
                  <a:pt x="10204" y="4378"/>
                  <a:pt x="10394" y="4473"/>
                  <a:pt x="10442" y="4509"/>
                </a:cubicBezTo>
                <a:lnTo>
                  <a:pt x="10859" y="4723"/>
                </a:lnTo>
                <a:lnTo>
                  <a:pt x="11716" y="2628"/>
                </a:lnTo>
                <a:cubicBezTo>
                  <a:pt x="10490" y="1390"/>
                  <a:pt x="9216" y="592"/>
                  <a:pt x="7870" y="223"/>
                </a:cubicBezTo>
                <a:cubicBezTo>
                  <a:pt x="7343" y="75"/>
                  <a:pt x="6798" y="0"/>
                  <a:pt x="625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5"/>
          <p:cNvSpPr/>
          <p:nvPr/>
        </p:nvSpPr>
        <p:spPr>
          <a:xfrm rot="2700000">
            <a:off x="3194701" y="4800507"/>
            <a:ext cx="545710" cy="530333"/>
          </a:xfrm>
          <a:custGeom>
            <a:avLst/>
            <a:gdLst/>
            <a:ahLst/>
            <a:cxnLst/>
            <a:rect l="l" t="t" r="r" b="b"/>
            <a:pathLst>
              <a:path w="14693" h="14279" extrusionOk="0">
                <a:moveTo>
                  <a:pt x="5585" y="1"/>
                </a:moveTo>
                <a:cubicBezTo>
                  <a:pt x="5446" y="1"/>
                  <a:pt x="5350" y="58"/>
                  <a:pt x="5299" y="173"/>
                </a:cubicBezTo>
                <a:lnTo>
                  <a:pt x="5204" y="363"/>
                </a:lnTo>
                <a:lnTo>
                  <a:pt x="5061" y="721"/>
                </a:lnTo>
                <a:cubicBezTo>
                  <a:pt x="5013" y="852"/>
                  <a:pt x="4954" y="994"/>
                  <a:pt x="4894" y="1125"/>
                </a:cubicBezTo>
                <a:lnTo>
                  <a:pt x="4596" y="1840"/>
                </a:lnTo>
                <a:lnTo>
                  <a:pt x="4549" y="1959"/>
                </a:lnTo>
                <a:lnTo>
                  <a:pt x="4096" y="2971"/>
                </a:lnTo>
                <a:cubicBezTo>
                  <a:pt x="4108" y="2971"/>
                  <a:pt x="4120" y="2983"/>
                  <a:pt x="4120" y="2995"/>
                </a:cubicBezTo>
                <a:cubicBezTo>
                  <a:pt x="4120" y="3007"/>
                  <a:pt x="4132" y="3007"/>
                  <a:pt x="4144" y="3018"/>
                </a:cubicBezTo>
                <a:cubicBezTo>
                  <a:pt x="4156" y="3018"/>
                  <a:pt x="4144" y="3066"/>
                  <a:pt x="4108" y="3149"/>
                </a:cubicBezTo>
                <a:cubicBezTo>
                  <a:pt x="4096" y="3161"/>
                  <a:pt x="4073" y="3161"/>
                  <a:pt x="4037" y="3161"/>
                </a:cubicBezTo>
                <a:lnTo>
                  <a:pt x="4001" y="3173"/>
                </a:lnTo>
                <a:lnTo>
                  <a:pt x="3989" y="3209"/>
                </a:lnTo>
                <a:lnTo>
                  <a:pt x="3953" y="3352"/>
                </a:lnTo>
                <a:lnTo>
                  <a:pt x="3823" y="3649"/>
                </a:lnTo>
                <a:cubicBezTo>
                  <a:pt x="3739" y="3923"/>
                  <a:pt x="3644" y="4197"/>
                  <a:pt x="3525" y="4459"/>
                </a:cubicBezTo>
                <a:cubicBezTo>
                  <a:pt x="3620" y="4578"/>
                  <a:pt x="3739" y="4685"/>
                  <a:pt x="3858" y="4781"/>
                </a:cubicBezTo>
                <a:cubicBezTo>
                  <a:pt x="4204" y="5066"/>
                  <a:pt x="4549" y="5328"/>
                  <a:pt x="4918" y="5566"/>
                </a:cubicBezTo>
                <a:lnTo>
                  <a:pt x="5323" y="5852"/>
                </a:lnTo>
                <a:cubicBezTo>
                  <a:pt x="5656" y="6102"/>
                  <a:pt x="5954" y="6316"/>
                  <a:pt x="6239" y="6507"/>
                </a:cubicBezTo>
                <a:cubicBezTo>
                  <a:pt x="6263" y="6519"/>
                  <a:pt x="6287" y="6543"/>
                  <a:pt x="6311" y="6555"/>
                </a:cubicBezTo>
                <a:cubicBezTo>
                  <a:pt x="6370" y="6614"/>
                  <a:pt x="6442" y="6650"/>
                  <a:pt x="6513" y="6697"/>
                </a:cubicBezTo>
                <a:cubicBezTo>
                  <a:pt x="6620" y="6769"/>
                  <a:pt x="6751" y="6852"/>
                  <a:pt x="6882" y="6948"/>
                </a:cubicBezTo>
                <a:cubicBezTo>
                  <a:pt x="7013" y="7043"/>
                  <a:pt x="7144" y="7138"/>
                  <a:pt x="7299" y="7245"/>
                </a:cubicBezTo>
                <a:lnTo>
                  <a:pt x="7906" y="7650"/>
                </a:lnTo>
                <a:cubicBezTo>
                  <a:pt x="8525" y="8043"/>
                  <a:pt x="9002" y="8352"/>
                  <a:pt x="9323" y="8591"/>
                </a:cubicBezTo>
                <a:lnTo>
                  <a:pt x="9573" y="8745"/>
                </a:lnTo>
                <a:cubicBezTo>
                  <a:pt x="9621" y="8781"/>
                  <a:pt x="9668" y="8817"/>
                  <a:pt x="9716" y="8829"/>
                </a:cubicBezTo>
                <a:cubicBezTo>
                  <a:pt x="9740" y="8841"/>
                  <a:pt x="9752" y="8853"/>
                  <a:pt x="9764" y="8876"/>
                </a:cubicBezTo>
                <a:cubicBezTo>
                  <a:pt x="9773" y="8886"/>
                  <a:pt x="9783" y="8903"/>
                  <a:pt x="9798" y="8909"/>
                </a:cubicBezTo>
                <a:lnTo>
                  <a:pt x="9798" y="8909"/>
                </a:lnTo>
                <a:cubicBezTo>
                  <a:pt x="9743" y="8898"/>
                  <a:pt x="9688" y="8886"/>
                  <a:pt x="9633" y="8864"/>
                </a:cubicBezTo>
                <a:lnTo>
                  <a:pt x="9549" y="8817"/>
                </a:lnTo>
                <a:lnTo>
                  <a:pt x="9252" y="8733"/>
                </a:lnTo>
                <a:cubicBezTo>
                  <a:pt x="8585" y="8579"/>
                  <a:pt x="8037" y="8448"/>
                  <a:pt x="7597" y="8329"/>
                </a:cubicBezTo>
                <a:cubicBezTo>
                  <a:pt x="7144" y="8221"/>
                  <a:pt x="6597" y="8091"/>
                  <a:pt x="5966" y="7924"/>
                </a:cubicBezTo>
                <a:lnTo>
                  <a:pt x="5644" y="7852"/>
                </a:lnTo>
                <a:lnTo>
                  <a:pt x="5168" y="7745"/>
                </a:lnTo>
                <a:lnTo>
                  <a:pt x="4549" y="7590"/>
                </a:lnTo>
                <a:lnTo>
                  <a:pt x="3596" y="7364"/>
                </a:lnTo>
                <a:cubicBezTo>
                  <a:pt x="3014" y="7231"/>
                  <a:pt x="2615" y="7169"/>
                  <a:pt x="2401" y="7169"/>
                </a:cubicBezTo>
                <a:cubicBezTo>
                  <a:pt x="2366" y="7169"/>
                  <a:pt x="2336" y="7170"/>
                  <a:pt x="2310" y="7174"/>
                </a:cubicBezTo>
                <a:cubicBezTo>
                  <a:pt x="2179" y="7495"/>
                  <a:pt x="2013" y="7805"/>
                  <a:pt x="1834" y="8102"/>
                </a:cubicBezTo>
                <a:cubicBezTo>
                  <a:pt x="1739" y="8317"/>
                  <a:pt x="1656" y="8483"/>
                  <a:pt x="1584" y="8602"/>
                </a:cubicBezTo>
                <a:lnTo>
                  <a:pt x="1548" y="8674"/>
                </a:lnTo>
                <a:lnTo>
                  <a:pt x="1501" y="8829"/>
                </a:lnTo>
                <a:cubicBezTo>
                  <a:pt x="1525" y="8853"/>
                  <a:pt x="1537" y="8876"/>
                  <a:pt x="1537" y="8900"/>
                </a:cubicBezTo>
                <a:cubicBezTo>
                  <a:pt x="1525" y="8948"/>
                  <a:pt x="1489" y="8972"/>
                  <a:pt x="1465" y="8995"/>
                </a:cubicBezTo>
                <a:cubicBezTo>
                  <a:pt x="1441" y="9007"/>
                  <a:pt x="1417" y="9031"/>
                  <a:pt x="1394" y="9043"/>
                </a:cubicBezTo>
                <a:lnTo>
                  <a:pt x="894" y="10162"/>
                </a:lnTo>
                <a:lnTo>
                  <a:pt x="751" y="10400"/>
                </a:lnTo>
                <a:lnTo>
                  <a:pt x="513" y="10960"/>
                </a:lnTo>
                <a:cubicBezTo>
                  <a:pt x="394" y="11210"/>
                  <a:pt x="298" y="11400"/>
                  <a:pt x="215" y="11555"/>
                </a:cubicBezTo>
                <a:lnTo>
                  <a:pt x="60" y="11924"/>
                </a:lnTo>
                <a:cubicBezTo>
                  <a:pt x="1" y="12031"/>
                  <a:pt x="36" y="12162"/>
                  <a:pt x="132" y="12234"/>
                </a:cubicBezTo>
                <a:cubicBezTo>
                  <a:pt x="227" y="12317"/>
                  <a:pt x="322" y="12377"/>
                  <a:pt x="429" y="12412"/>
                </a:cubicBezTo>
                <a:cubicBezTo>
                  <a:pt x="644" y="12496"/>
                  <a:pt x="846" y="12567"/>
                  <a:pt x="1072" y="12615"/>
                </a:cubicBezTo>
                <a:lnTo>
                  <a:pt x="1263" y="12651"/>
                </a:lnTo>
                <a:cubicBezTo>
                  <a:pt x="1310" y="12662"/>
                  <a:pt x="1370" y="12686"/>
                  <a:pt x="1429" y="12710"/>
                </a:cubicBezTo>
                <a:cubicBezTo>
                  <a:pt x="2953" y="13032"/>
                  <a:pt x="4382" y="13305"/>
                  <a:pt x="5728" y="13520"/>
                </a:cubicBezTo>
                <a:lnTo>
                  <a:pt x="11335" y="14270"/>
                </a:lnTo>
                <a:cubicBezTo>
                  <a:pt x="11351" y="14276"/>
                  <a:pt x="11368" y="14279"/>
                  <a:pt x="11386" y="14279"/>
                </a:cubicBezTo>
                <a:cubicBezTo>
                  <a:pt x="11440" y="14279"/>
                  <a:pt x="11506" y="14254"/>
                  <a:pt x="11585" y="14210"/>
                </a:cubicBezTo>
                <a:lnTo>
                  <a:pt x="11657" y="14044"/>
                </a:lnTo>
                <a:cubicBezTo>
                  <a:pt x="11693" y="13972"/>
                  <a:pt x="11728" y="13913"/>
                  <a:pt x="11788" y="13853"/>
                </a:cubicBezTo>
                <a:cubicBezTo>
                  <a:pt x="11847" y="13782"/>
                  <a:pt x="11907" y="13686"/>
                  <a:pt x="11943" y="13591"/>
                </a:cubicBezTo>
                <a:cubicBezTo>
                  <a:pt x="12038" y="13389"/>
                  <a:pt x="12121" y="13163"/>
                  <a:pt x="12193" y="12936"/>
                </a:cubicBezTo>
                <a:cubicBezTo>
                  <a:pt x="12300" y="12639"/>
                  <a:pt x="12383" y="12401"/>
                  <a:pt x="12455" y="12246"/>
                </a:cubicBezTo>
                <a:lnTo>
                  <a:pt x="12562" y="12067"/>
                </a:lnTo>
                <a:lnTo>
                  <a:pt x="12716" y="11674"/>
                </a:lnTo>
                <a:cubicBezTo>
                  <a:pt x="12788" y="11543"/>
                  <a:pt x="12871" y="11424"/>
                  <a:pt x="12955" y="11305"/>
                </a:cubicBezTo>
                <a:lnTo>
                  <a:pt x="13026" y="11138"/>
                </a:lnTo>
                <a:lnTo>
                  <a:pt x="13133" y="10900"/>
                </a:lnTo>
                <a:lnTo>
                  <a:pt x="13348" y="10436"/>
                </a:lnTo>
                <a:lnTo>
                  <a:pt x="13598" y="9865"/>
                </a:lnTo>
                <a:cubicBezTo>
                  <a:pt x="13752" y="9531"/>
                  <a:pt x="13895" y="9186"/>
                  <a:pt x="14014" y="8829"/>
                </a:cubicBezTo>
                <a:cubicBezTo>
                  <a:pt x="14062" y="8757"/>
                  <a:pt x="14074" y="8686"/>
                  <a:pt x="14074" y="8614"/>
                </a:cubicBezTo>
                <a:cubicBezTo>
                  <a:pt x="14145" y="8460"/>
                  <a:pt x="14217" y="8317"/>
                  <a:pt x="14312" y="8186"/>
                </a:cubicBezTo>
                <a:cubicBezTo>
                  <a:pt x="14395" y="8055"/>
                  <a:pt x="14467" y="7924"/>
                  <a:pt x="14526" y="7781"/>
                </a:cubicBezTo>
                <a:cubicBezTo>
                  <a:pt x="14562" y="7721"/>
                  <a:pt x="14574" y="7650"/>
                  <a:pt x="14574" y="7579"/>
                </a:cubicBezTo>
                <a:cubicBezTo>
                  <a:pt x="14586" y="7507"/>
                  <a:pt x="14598" y="7448"/>
                  <a:pt x="14621" y="7376"/>
                </a:cubicBezTo>
                <a:lnTo>
                  <a:pt x="14693" y="7233"/>
                </a:lnTo>
                <a:cubicBezTo>
                  <a:pt x="14681" y="7174"/>
                  <a:pt x="14669" y="7126"/>
                  <a:pt x="14645" y="7078"/>
                </a:cubicBezTo>
                <a:cubicBezTo>
                  <a:pt x="14621" y="7043"/>
                  <a:pt x="14598" y="7019"/>
                  <a:pt x="14574" y="6995"/>
                </a:cubicBezTo>
                <a:lnTo>
                  <a:pt x="10276" y="3316"/>
                </a:lnTo>
                <a:cubicBezTo>
                  <a:pt x="9466" y="2649"/>
                  <a:pt x="8311" y="1768"/>
                  <a:pt x="6799" y="661"/>
                </a:cubicBezTo>
                <a:cubicBezTo>
                  <a:pt x="6692" y="590"/>
                  <a:pt x="6585" y="518"/>
                  <a:pt x="6501" y="435"/>
                </a:cubicBezTo>
                <a:lnTo>
                  <a:pt x="6037" y="125"/>
                </a:lnTo>
                <a:cubicBezTo>
                  <a:pt x="5856" y="43"/>
                  <a:pt x="5704" y="1"/>
                  <a:pt x="5585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5"/>
          <p:cNvSpPr/>
          <p:nvPr/>
        </p:nvSpPr>
        <p:spPr>
          <a:xfrm>
            <a:off x="4055323" y="-220727"/>
            <a:ext cx="469258" cy="507292"/>
          </a:xfrm>
          <a:custGeom>
            <a:avLst/>
            <a:gdLst/>
            <a:ahLst/>
            <a:cxnLst/>
            <a:rect l="l" t="t" r="r" b="b"/>
            <a:pathLst>
              <a:path w="12634" h="13658" extrusionOk="0">
                <a:moveTo>
                  <a:pt x="9153" y="6160"/>
                </a:moveTo>
                <a:cubicBezTo>
                  <a:pt x="9213" y="6160"/>
                  <a:pt x="9274" y="6163"/>
                  <a:pt x="9335" y="6168"/>
                </a:cubicBezTo>
                <a:cubicBezTo>
                  <a:pt x="9585" y="6203"/>
                  <a:pt x="9764" y="6394"/>
                  <a:pt x="9847" y="6751"/>
                </a:cubicBezTo>
                <a:cubicBezTo>
                  <a:pt x="9895" y="7013"/>
                  <a:pt x="9918" y="7275"/>
                  <a:pt x="9930" y="7549"/>
                </a:cubicBezTo>
                <a:cubicBezTo>
                  <a:pt x="9918" y="7715"/>
                  <a:pt x="9895" y="7882"/>
                  <a:pt x="9859" y="8049"/>
                </a:cubicBezTo>
                <a:cubicBezTo>
                  <a:pt x="9835" y="8156"/>
                  <a:pt x="9787" y="8251"/>
                  <a:pt x="9704" y="8323"/>
                </a:cubicBezTo>
                <a:lnTo>
                  <a:pt x="9561" y="8144"/>
                </a:lnTo>
                <a:cubicBezTo>
                  <a:pt x="9549" y="8120"/>
                  <a:pt x="9537" y="8108"/>
                  <a:pt x="9526" y="8085"/>
                </a:cubicBezTo>
                <a:cubicBezTo>
                  <a:pt x="9502" y="8049"/>
                  <a:pt x="9466" y="8001"/>
                  <a:pt x="9430" y="7966"/>
                </a:cubicBezTo>
                <a:cubicBezTo>
                  <a:pt x="9275" y="7763"/>
                  <a:pt x="9156" y="7620"/>
                  <a:pt x="9109" y="7549"/>
                </a:cubicBezTo>
                <a:lnTo>
                  <a:pt x="8811" y="7168"/>
                </a:lnTo>
                <a:cubicBezTo>
                  <a:pt x="8633" y="6953"/>
                  <a:pt x="8490" y="6763"/>
                  <a:pt x="8394" y="6620"/>
                </a:cubicBezTo>
                <a:cubicBezTo>
                  <a:pt x="8371" y="6596"/>
                  <a:pt x="8359" y="6561"/>
                  <a:pt x="8347" y="6537"/>
                </a:cubicBezTo>
                <a:lnTo>
                  <a:pt x="8335" y="6477"/>
                </a:lnTo>
                <a:lnTo>
                  <a:pt x="8323" y="6394"/>
                </a:lnTo>
                <a:cubicBezTo>
                  <a:pt x="8311" y="6370"/>
                  <a:pt x="8311" y="6346"/>
                  <a:pt x="8323" y="6311"/>
                </a:cubicBezTo>
                <a:cubicBezTo>
                  <a:pt x="8335" y="6299"/>
                  <a:pt x="8359" y="6287"/>
                  <a:pt x="8383" y="6287"/>
                </a:cubicBezTo>
                <a:lnTo>
                  <a:pt x="8454" y="6263"/>
                </a:lnTo>
                <a:cubicBezTo>
                  <a:pt x="8681" y="6197"/>
                  <a:pt x="8916" y="6160"/>
                  <a:pt x="9153" y="6160"/>
                </a:cubicBezTo>
                <a:close/>
                <a:moveTo>
                  <a:pt x="5033" y="6843"/>
                </a:moveTo>
                <a:cubicBezTo>
                  <a:pt x="5127" y="6843"/>
                  <a:pt x="5186" y="6877"/>
                  <a:pt x="5204" y="6953"/>
                </a:cubicBezTo>
                <a:lnTo>
                  <a:pt x="5346" y="7596"/>
                </a:lnTo>
                <a:cubicBezTo>
                  <a:pt x="5382" y="7763"/>
                  <a:pt x="5406" y="7918"/>
                  <a:pt x="5430" y="8073"/>
                </a:cubicBezTo>
                <a:cubicBezTo>
                  <a:pt x="5442" y="8216"/>
                  <a:pt x="5465" y="8347"/>
                  <a:pt x="5489" y="8477"/>
                </a:cubicBezTo>
                <a:cubicBezTo>
                  <a:pt x="5477" y="8644"/>
                  <a:pt x="5489" y="8799"/>
                  <a:pt x="5513" y="8966"/>
                </a:cubicBezTo>
                <a:cubicBezTo>
                  <a:pt x="5537" y="9120"/>
                  <a:pt x="5549" y="9275"/>
                  <a:pt x="5549" y="9430"/>
                </a:cubicBezTo>
                <a:lnTo>
                  <a:pt x="5513" y="9609"/>
                </a:lnTo>
                <a:cubicBezTo>
                  <a:pt x="5525" y="9656"/>
                  <a:pt x="5525" y="9716"/>
                  <a:pt x="5513" y="9775"/>
                </a:cubicBezTo>
                <a:lnTo>
                  <a:pt x="5358" y="9668"/>
                </a:lnTo>
                <a:lnTo>
                  <a:pt x="3537" y="7346"/>
                </a:lnTo>
                <a:cubicBezTo>
                  <a:pt x="3525" y="7346"/>
                  <a:pt x="3513" y="7334"/>
                  <a:pt x="3513" y="7334"/>
                </a:cubicBezTo>
                <a:lnTo>
                  <a:pt x="3501" y="7287"/>
                </a:lnTo>
                <a:cubicBezTo>
                  <a:pt x="3477" y="7227"/>
                  <a:pt x="3501" y="7180"/>
                  <a:pt x="3549" y="7168"/>
                </a:cubicBezTo>
                <a:lnTo>
                  <a:pt x="4906" y="6858"/>
                </a:lnTo>
                <a:cubicBezTo>
                  <a:pt x="4953" y="6848"/>
                  <a:pt x="4996" y="6843"/>
                  <a:pt x="5033" y="6843"/>
                </a:cubicBezTo>
                <a:close/>
                <a:moveTo>
                  <a:pt x="10228" y="0"/>
                </a:moveTo>
                <a:cubicBezTo>
                  <a:pt x="9966" y="36"/>
                  <a:pt x="9787" y="60"/>
                  <a:pt x="9692" y="84"/>
                </a:cubicBezTo>
                <a:cubicBezTo>
                  <a:pt x="9537" y="107"/>
                  <a:pt x="9383" y="131"/>
                  <a:pt x="9240" y="167"/>
                </a:cubicBezTo>
                <a:lnTo>
                  <a:pt x="8811" y="274"/>
                </a:lnTo>
                <a:lnTo>
                  <a:pt x="8275" y="393"/>
                </a:lnTo>
                <a:cubicBezTo>
                  <a:pt x="7097" y="667"/>
                  <a:pt x="5311" y="1119"/>
                  <a:pt x="2906" y="1774"/>
                </a:cubicBezTo>
                <a:cubicBezTo>
                  <a:pt x="2787" y="1810"/>
                  <a:pt x="2668" y="1834"/>
                  <a:pt x="2548" y="1858"/>
                </a:cubicBezTo>
                <a:cubicBezTo>
                  <a:pt x="2453" y="1881"/>
                  <a:pt x="2358" y="1893"/>
                  <a:pt x="2275" y="1917"/>
                </a:cubicBezTo>
                <a:cubicBezTo>
                  <a:pt x="2132" y="1941"/>
                  <a:pt x="1917" y="1977"/>
                  <a:pt x="1632" y="2048"/>
                </a:cubicBezTo>
                <a:cubicBezTo>
                  <a:pt x="1405" y="2096"/>
                  <a:pt x="1179" y="2155"/>
                  <a:pt x="953" y="2227"/>
                </a:cubicBezTo>
                <a:cubicBezTo>
                  <a:pt x="751" y="2274"/>
                  <a:pt x="560" y="2370"/>
                  <a:pt x="382" y="2477"/>
                </a:cubicBezTo>
                <a:cubicBezTo>
                  <a:pt x="346" y="2512"/>
                  <a:pt x="310" y="2536"/>
                  <a:pt x="274" y="2560"/>
                </a:cubicBezTo>
                <a:cubicBezTo>
                  <a:pt x="251" y="2572"/>
                  <a:pt x="227" y="2584"/>
                  <a:pt x="215" y="2608"/>
                </a:cubicBezTo>
                <a:cubicBezTo>
                  <a:pt x="155" y="2667"/>
                  <a:pt x="131" y="2715"/>
                  <a:pt x="143" y="2751"/>
                </a:cubicBezTo>
                <a:lnTo>
                  <a:pt x="167" y="2870"/>
                </a:lnTo>
                <a:lnTo>
                  <a:pt x="12" y="3560"/>
                </a:lnTo>
                <a:cubicBezTo>
                  <a:pt x="1" y="3858"/>
                  <a:pt x="12" y="4156"/>
                  <a:pt x="60" y="4441"/>
                </a:cubicBezTo>
                <a:cubicBezTo>
                  <a:pt x="120" y="5037"/>
                  <a:pt x="215" y="5620"/>
                  <a:pt x="358" y="6191"/>
                </a:cubicBezTo>
                <a:lnTo>
                  <a:pt x="572" y="7084"/>
                </a:lnTo>
                <a:lnTo>
                  <a:pt x="632" y="7156"/>
                </a:lnTo>
                <a:lnTo>
                  <a:pt x="679" y="7227"/>
                </a:lnTo>
                <a:cubicBezTo>
                  <a:pt x="715" y="7358"/>
                  <a:pt x="751" y="7501"/>
                  <a:pt x="798" y="7632"/>
                </a:cubicBezTo>
                <a:cubicBezTo>
                  <a:pt x="822" y="7763"/>
                  <a:pt x="870" y="7894"/>
                  <a:pt x="929" y="8013"/>
                </a:cubicBezTo>
                <a:cubicBezTo>
                  <a:pt x="953" y="8120"/>
                  <a:pt x="1096" y="8525"/>
                  <a:pt x="1346" y="9239"/>
                </a:cubicBezTo>
                <a:lnTo>
                  <a:pt x="1596" y="9918"/>
                </a:lnTo>
                <a:cubicBezTo>
                  <a:pt x="1632" y="10073"/>
                  <a:pt x="1679" y="10228"/>
                  <a:pt x="1751" y="10371"/>
                </a:cubicBezTo>
                <a:cubicBezTo>
                  <a:pt x="1810" y="10454"/>
                  <a:pt x="1882" y="10561"/>
                  <a:pt x="1965" y="10692"/>
                </a:cubicBezTo>
                <a:lnTo>
                  <a:pt x="2251" y="11121"/>
                </a:lnTo>
                <a:cubicBezTo>
                  <a:pt x="2346" y="11275"/>
                  <a:pt x="2441" y="11430"/>
                  <a:pt x="2560" y="11573"/>
                </a:cubicBezTo>
                <a:cubicBezTo>
                  <a:pt x="2620" y="11668"/>
                  <a:pt x="2691" y="11764"/>
                  <a:pt x="2775" y="11847"/>
                </a:cubicBezTo>
                <a:cubicBezTo>
                  <a:pt x="2906" y="12085"/>
                  <a:pt x="3049" y="12299"/>
                  <a:pt x="3203" y="12514"/>
                </a:cubicBezTo>
                <a:cubicBezTo>
                  <a:pt x="3346" y="12692"/>
                  <a:pt x="3513" y="12847"/>
                  <a:pt x="3691" y="12978"/>
                </a:cubicBezTo>
                <a:lnTo>
                  <a:pt x="3941" y="13169"/>
                </a:lnTo>
                <a:cubicBezTo>
                  <a:pt x="4061" y="13252"/>
                  <a:pt x="4180" y="13323"/>
                  <a:pt x="4311" y="13395"/>
                </a:cubicBezTo>
                <a:cubicBezTo>
                  <a:pt x="4418" y="13454"/>
                  <a:pt x="4501" y="13502"/>
                  <a:pt x="4573" y="13538"/>
                </a:cubicBezTo>
                <a:lnTo>
                  <a:pt x="4727" y="13609"/>
                </a:lnTo>
                <a:lnTo>
                  <a:pt x="4858" y="13633"/>
                </a:lnTo>
                <a:cubicBezTo>
                  <a:pt x="4866" y="13648"/>
                  <a:pt x="4882" y="13658"/>
                  <a:pt x="4913" y="13658"/>
                </a:cubicBezTo>
                <a:cubicBezTo>
                  <a:pt x="4933" y="13658"/>
                  <a:pt x="4957" y="13654"/>
                  <a:pt x="4989" y="13645"/>
                </a:cubicBezTo>
                <a:lnTo>
                  <a:pt x="5168" y="13609"/>
                </a:lnTo>
                <a:cubicBezTo>
                  <a:pt x="5930" y="13430"/>
                  <a:pt x="6513" y="13049"/>
                  <a:pt x="6906" y="12478"/>
                </a:cubicBezTo>
                <a:cubicBezTo>
                  <a:pt x="7073" y="12228"/>
                  <a:pt x="7204" y="11942"/>
                  <a:pt x="7287" y="11645"/>
                </a:cubicBezTo>
                <a:cubicBezTo>
                  <a:pt x="7394" y="11264"/>
                  <a:pt x="7478" y="10883"/>
                  <a:pt x="7549" y="10490"/>
                </a:cubicBezTo>
                <a:lnTo>
                  <a:pt x="7597" y="10394"/>
                </a:lnTo>
                <a:cubicBezTo>
                  <a:pt x="7692" y="10454"/>
                  <a:pt x="7775" y="10513"/>
                  <a:pt x="7847" y="10585"/>
                </a:cubicBezTo>
                <a:lnTo>
                  <a:pt x="7942" y="10716"/>
                </a:lnTo>
                <a:cubicBezTo>
                  <a:pt x="7954" y="10740"/>
                  <a:pt x="7990" y="10763"/>
                  <a:pt x="8013" y="10811"/>
                </a:cubicBezTo>
                <a:lnTo>
                  <a:pt x="8085" y="10906"/>
                </a:lnTo>
                <a:cubicBezTo>
                  <a:pt x="8144" y="10978"/>
                  <a:pt x="8192" y="11037"/>
                  <a:pt x="8240" y="11121"/>
                </a:cubicBezTo>
                <a:cubicBezTo>
                  <a:pt x="8275" y="11192"/>
                  <a:pt x="8311" y="11216"/>
                  <a:pt x="8347" y="11216"/>
                </a:cubicBezTo>
                <a:cubicBezTo>
                  <a:pt x="8513" y="11430"/>
                  <a:pt x="8728" y="11609"/>
                  <a:pt x="8978" y="11728"/>
                </a:cubicBezTo>
                <a:cubicBezTo>
                  <a:pt x="9228" y="11871"/>
                  <a:pt x="9502" y="11966"/>
                  <a:pt x="9787" y="11990"/>
                </a:cubicBezTo>
                <a:cubicBezTo>
                  <a:pt x="9942" y="11990"/>
                  <a:pt x="10097" y="11978"/>
                  <a:pt x="10252" y="11954"/>
                </a:cubicBezTo>
                <a:cubicBezTo>
                  <a:pt x="10407" y="11942"/>
                  <a:pt x="10573" y="11918"/>
                  <a:pt x="10728" y="11883"/>
                </a:cubicBezTo>
                <a:cubicBezTo>
                  <a:pt x="11061" y="11799"/>
                  <a:pt x="11383" y="11645"/>
                  <a:pt x="11645" y="11418"/>
                </a:cubicBezTo>
                <a:cubicBezTo>
                  <a:pt x="12097" y="11025"/>
                  <a:pt x="12383" y="10454"/>
                  <a:pt x="12514" y="9728"/>
                </a:cubicBezTo>
                <a:cubicBezTo>
                  <a:pt x="12633" y="9037"/>
                  <a:pt x="12633" y="8335"/>
                  <a:pt x="12538" y="7644"/>
                </a:cubicBezTo>
                <a:cubicBezTo>
                  <a:pt x="12538" y="7454"/>
                  <a:pt x="12526" y="7263"/>
                  <a:pt x="12502" y="7073"/>
                </a:cubicBezTo>
                <a:cubicBezTo>
                  <a:pt x="12478" y="6870"/>
                  <a:pt x="12454" y="6739"/>
                  <a:pt x="12454" y="6656"/>
                </a:cubicBezTo>
                <a:cubicBezTo>
                  <a:pt x="12359" y="5584"/>
                  <a:pt x="12193" y="4513"/>
                  <a:pt x="11954" y="3465"/>
                </a:cubicBezTo>
                <a:cubicBezTo>
                  <a:pt x="11859" y="3001"/>
                  <a:pt x="11728" y="2536"/>
                  <a:pt x="11573" y="2096"/>
                </a:cubicBezTo>
                <a:cubicBezTo>
                  <a:pt x="11538" y="1977"/>
                  <a:pt x="11478" y="1834"/>
                  <a:pt x="11442" y="1667"/>
                </a:cubicBezTo>
                <a:cubicBezTo>
                  <a:pt x="11395" y="1500"/>
                  <a:pt x="11335" y="1310"/>
                  <a:pt x="11288" y="1084"/>
                </a:cubicBezTo>
                <a:cubicBezTo>
                  <a:pt x="11252" y="953"/>
                  <a:pt x="11228" y="810"/>
                  <a:pt x="11216" y="667"/>
                </a:cubicBezTo>
                <a:cubicBezTo>
                  <a:pt x="11145" y="655"/>
                  <a:pt x="11097" y="631"/>
                  <a:pt x="11050" y="584"/>
                </a:cubicBezTo>
                <a:cubicBezTo>
                  <a:pt x="11014" y="548"/>
                  <a:pt x="10978" y="524"/>
                  <a:pt x="10942" y="500"/>
                </a:cubicBezTo>
                <a:cubicBezTo>
                  <a:pt x="10907" y="465"/>
                  <a:pt x="10871" y="441"/>
                  <a:pt x="10835" y="405"/>
                </a:cubicBezTo>
                <a:cubicBezTo>
                  <a:pt x="10740" y="346"/>
                  <a:pt x="10669" y="286"/>
                  <a:pt x="10621" y="262"/>
                </a:cubicBezTo>
                <a:cubicBezTo>
                  <a:pt x="10435" y="120"/>
                  <a:pt x="10340" y="58"/>
                  <a:pt x="10344" y="58"/>
                </a:cubicBezTo>
                <a:lnTo>
                  <a:pt x="10344" y="58"/>
                </a:lnTo>
                <a:cubicBezTo>
                  <a:pt x="10344" y="58"/>
                  <a:pt x="10345" y="59"/>
                  <a:pt x="10347" y="60"/>
                </a:cubicBezTo>
                <a:cubicBezTo>
                  <a:pt x="10323" y="36"/>
                  <a:pt x="10299" y="36"/>
                  <a:pt x="10276" y="24"/>
                </a:cubicBezTo>
                <a:cubicBezTo>
                  <a:pt x="10252" y="24"/>
                  <a:pt x="10228" y="12"/>
                  <a:pt x="1022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5"/>
          <p:cNvSpPr/>
          <p:nvPr/>
        </p:nvSpPr>
        <p:spPr>
          <a:xfrm>
            <a:off x="-337647" y="2165120"/>
            <a:ext cx="512158" cy="498712"/>
          </a:xfrm>
          <a:custGeom>
            <a:avLst/>
            <a:gdLst/>
            <a:ahLst/>
            <a:cxnLst/>
            <a:rect l="l" t="t" r="r" b="b"/>
            <a:pathLst>
              <a:path w="13789" h="13427" extrusionOk="0">
                <a:moveTo>
                  <a:pt x="8734" y="3220"/>
                </a:moveTo>
                <a:cubicBezTo>
                  <a:pt x="8775" y="3220"/>
                  <a:pt x="8813" y="3227"/>
                  <a:pt x="8847" y="3240"/>
                </a:cubicBezTo>
                <a:cubicBezTo>
                  <a:pt x="8907" y="3276"/>
                  <a:pt x="8954" y="3383"/>
                  <a:pt x="8990" y="3586"/>
                </a:cubicBezTo>
                <a:cubicBezTo>
                  <a:pt x="8942" y="4026"/>
                  <a:pt x="8823" y="4455"/>
                  <a:pt x="8645" y="4872"/>
                </a:cubicBezTo>
                <a:cubicBezTo>
                  <a:pt x="8514" y="5253"/>
                  <a:pt x="8347" y="5646"/>
                  <a:pt x="8169" y="6015"/>
                </a:cubicBezTo>
                <a:lnTo>
                  <a:pt x="8097" y="6169"/>
                </a:lnTo>
                <a:lnTo>
                  <a:pt x="7907" y="6586"/>
                </a:lnTo>
                <a:cubicBezTo>
                  <a:pt x="7811" y="6777"/>
                  <a:pt x="7537" y="7277"/>
                  <a:pt x="7097" y="8074"/>
                </a:cubicBezTo>
                <a:cubicBezTo>
                  <a:pt x="6930" y="8396"/>
                  <a:pt x="6728" y="8729"/>
                  <a:pt x="6502" y="9086"/>
                </a:cubicBezTo>
                <a:cubicBezTo>
                  <a:pt x="6275" y="9432"/>
                  <a:pt x="6133" y="9670"/>
                  <a:pt x="6073" y="9765"/>
                </a:cubicBezTo>
                <a:cubicBezTo>
                  <a:pt x="5668" y="10348"/>
                  <a:pt x="5347" y="10718"/>
                  <a:pt x="5097" y="10860"/>
                </a:cubicBezTo>
                <a:cubicBezTo>
                  <a:pt x="5041" y="10924"/>
                  <a:pt x="4959" y="10956"/>
                  <a:pt x="4875" y="10956"/>
                </a:cubicBezTo>
                <a:cubicBezTo>
                  <a:pt x="4833" y="10956"/>
                  <a:pt x="4791" y="10948"/>
                  <a:pt x="4751" y="10932"/>
                </a:cubicBezTo>
                <a:cubicBezTo>
                  <a:pt x="4704" y="10908"/>
                  <a:pt x="4656" y="10860"/>
                  <a:pt x="4620" y="10825"/>
                </a:cubicBezTo>
                <a:cubicBezTo>
                  <a:pt x="4573" y="10777"/>
                  <a:pt x="4561" y="10718"/>
                  <a:pt x="4573" y="10658"/>
                </a:cubicBezTo>
                <a:lnTo>
                  <a:pt x="4692" y="9896"/>
                </a:lnTo>
                <a:cubicBezTo>
                  <a:pt x="4704" y="9801"/>
                  <a:pt x="4728" y="9706"/>
                  <a:pt x="4775" y="9622"/>
                </a:cubicBezTo>
                <a:lnTo>
                  <a:pt x="4990" y="9015"/>
                </a:lnTo>
                <a:lnTo>
                  <a:pt x="5168" y="8574"/>
                </a:lnTo>
                <a:cubicBezTo>
                  <a:pt x="5240" y="8420"/>
                  <a:pt x="5382" y="8074"/>
                  <a:pt x="5585" y="7551"/>
                </a:cubicBezTo>
                <a:lnTo>
                  <a:pt x="5704" y="7312"/>
                </a:lnTo>
                <a:lnTo>
                  <a:pt x="5883" y="6955"/>
                </a:lnTo>
                <a:lnTo>
                  <a:pt x="7645" y="4229"/>
                </a:lnTo>
                <a:cubicBezTo>
                  <a:pt x="7918" y="3776"/>
                  <a:pt x="8180" y="3479"/>
                  <a:pt x="8371" y="3348"/>
                </a:cubicBezTo>
                <a:cubicBezTo>
                  <a:pt x="8507" y="3263"/>
                  <a:pt x="8631" y="3220"/>
                  <a:pt x="8734" y="3220"/>
                </a:cubicBezTo>
                <a:close/>
                <a:moveTo>
                  <a:pt x="6427" y="1"/>
                </a:moveTo>
                <a:cubicBezTo>
                  <a:pt x="6068" y="1"/>
                  <a:pt x="5709" y="44"/>
                  <a:pt x="5359" y="133"/>
                </a:cubicBezTo>
                <a:cubicBezTo>
                  <a:pt x="4347" y="383"/>
                  <a:pt x="3418" y="871"/>
                  <a:pt x="2656" y="1562"/>
                </a:cubicBezTo>
                <a:cubicBezTo>
                  <a:pt x="1108" y="2883"/>
                  <a:pt x="168" y="4776"/>
                  <a:pt x="48" y="6800"/>
                </a:cubicBezTo>
                <a:cubicBezTo>
                  <a:pt x="1" y="7312"/>
                  <a:pt x="25" y="7836"/>
                  <a:pt x="132" y="8348"/>
                </a:cubicBezTo>
                <a:cubicBezTo>
                  <a:pt x="227" y="8813"/>
                  <a:pt x="406" y="9265"/>
                  <a:pt x="679" y="9658"/>
                </a:cubicBezTo>
                <a:lnTo>
                  <a:pt x="965" y="10063"/>
                </a:lnTo>
                <a:cubicBezTo>
                  <a:pt x="989" y="10110"/>
                  <a:pt x="1013" y="10158"/>
                  <a:pt x="1049" y="10206"/>
                </a:cubicBezTo>
                <a:cubicBezTo>
                  <a:pt x="1072" y="10241"/>
                  <a:pt x="1096" y="10277"/>
                  <a:pt x="1108" y="10313"/>
                </a:cubicBezTo>
                <a:cubicBezTo>
                  <a:pt x="1168" y="10408"/>
                  <a:pt x="1251" y="10468"/>
                  <a:pt x="1346" y="10515"/>
                </a:cubicBezTo>
                <a:lnTo>
                  <a:pt x="1477" y="10575"/>
                </a:lnTo>
                <a:cubicBezTo>
                  <a:pt x="1942" y="11027"/>
                  <a:pt x="2465" y="11408"/>
                  <a:pt x="3037" y="11706"/>
                </a:cubicBezTo>
                <a:cubicBezTo>
                  <a:pt x="3168" y="11753"/>
                  <a:pt x="3299" y="11837"/>
                  <a:pt x="3418" y="11932"/>
                </a:cubicBezTo>
                <a:cubicBezTo>
                  <a:pt x="3537" y="12015"/>
                  <a:pt x="3656" y="12087"/>
                  <a:pt x="3787" y="12158"/>
                </a:cubicBezTo>
                <a:cubicBezTo>
                  <a:pt x="5025" y="12742"/>
                  <a:pt x="6025" y="13135"/>
                  <a:pt x="6799" y="13325"/>
                </a:cubicBezTo>
                <a:cubicBezTo>
                  <a:pt x="7151" y="13393"/>
                  <a:pt x="7490" y="13426"/>
                  <a:pt x="7816" y="13426"/>
                </a:cubicBezTo>
                <a:cubicBezTo>
                  <a:pt x="8583" y="13426"/>
                  <a:pt x="9280" y="13240"/>
                  <a:pt x="9907" y="12873"/>
                </a:cubicBezTo>
                <a:lnTo>
                  <a:pt x="10074" y="12861"/>
                </a:lnTo>
                <a:lnTo>
                  <a:pt x="10169" y="12789"/>
                </a:lnTo>
                <a:cubicBezTo>
                  <a:pt x="10171" y="12791"/>
                  <a:pt x="10174" y="12792"/>
                  <a:pt x="10178" y="12792"/>
                </a:cubicBezTo>
                <a:cubicBezTo>
                  <a:pt x="10198" y="12792"/>
                  <a:pt x="10243" y="12769"/>
                  <a:pt x="10312" y="12730"/>
                </a:cubicBezTo>
                <a:lnTo>
                  <a:pt x="10633" y="12527"/>
                </a:lnTo>
                <a:cubicBezTo>
                  <a:pt x="11645" y="11789"/>
                  <a:pt x="12467" y="10801"/>
                  <a:pt x="12991" y="9670"/>
                </a:cubicBezTo>
                <a:cubicBezTo>
                  <a:pt x="13538" y="8515"/>
                  <a:pt x="13788" y="7408"/>
                  <a:pt x="13753" y="6348"/>
                </a:cubicBezTo>
                <a:cubicBezTo>
                  <a:pt x="13693" y="5384"/>
                  <a:pt x="13324" y="4360"/>
                  <a:pt x="12669" y="3252"/>
                </a:cubicBezTo>
                <a:cubicBezTo>
                  <a:pt x="12300" y="2752"/>
                  <a:pt x="11848" y="2324"/>
                  <a:pt x="11336" y="1978"/>
                </a:cubicBezTo>
                <a:cubicBezTo>
                  <a:pt x="10705" y="1597"/>
                  <a:pt x="9954" y="1205"/>
                  <a:pt x="9109" y="800"/>
                </a:cubicBezTo>
                <a:lnTo>
                  <a:pt x="9061" y="776"/>
                </a:lnTo>
                <a:cubicBezTo>
                  <a:pt x="9047" y="771"/>
                  <a:pt x="9034" y="768"/>
                  <a:pt x="9023" y="768"/>
                </a:cubicBezTo>
                <a:cubicBezTo>
                  <a:pt x="9008" y="768"/>
                  <a:pt x="8997" y="774"/>
                  <a:pt x="8990" y="788"/>
                </a:cubicBezTo>
                <a:cubicBezTo>
                  <a:pt x="8776" y="657"/>
                  <a:pt x="8561" y="538"/>
                  <a:pt x="8335" y="431"/>
                </a:cubicBezTo>
                <a:cubicBezTo>
                  <a:pt x="7735" y="146"/>
                  <a:pt x="7081" y="1"/>
                  <a:pt x="6427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5"/>
          <p:cNvSpPr/>
          <p:nvPr/>
        </p:nvSpPr>
        <p:spPr>
          <a:xfrm>
            <a:off x="4754473" y="-166426"/>
            <a:ext cx="550600" cy="552235"/>
          </a:xfrm>
          <a:custGeom>
            <a:avLst/>
            <a:gdLst/>
            <a:ahLst/>
            <a:cxnLst/>
            <a:rect l="l" t="t" r="r" b="b"/>
            <a:pathLst>
              <a:path w="14824" h="14868" extrusionOk="0">
                <a:moveTo>
                  <a:pt x="7804" y="1"/>
                </a:moveTo>
                <a:cubicBezTo>
                  <a:pt x="7041" y="1"/>
                  <a:pt x="6286" y="136"/>
                  <a:pt x="5572" y="408"/>
                </a:cubicBezTo>
                <a:cubicBezTo>
                  <a:pt x="4668" y="753"/>
                  <a:pt x="3846" y="1312"/>
                  <a:pt x="3167" y="2015"/>
                </a:cubicBezTo>
                <a:cubicBezTo>
                  <a:pt x="2382" y="2824"/>
                  <a:pt x="1727" y="3753"/>
                  <a:pt x="1239" y="4777"/>
                </a:cubicBezTo>
                <a:cubicBezTo>
                  <a:pt x="346" y="6599"/>
                  <a:pt x="0" y="8147"/>
                  <a:pt x="203" y="9421"/>
                </a:cubicBezTo>
                <a:cubicBezTo>
                  <a:pt x="381" y="10575"/>
                  <a:pt x="977" y="11635"/>
                  <a:pt x="1870" y="12385"/>
                </a:cubicBezTo>
                <a:cubicBezTo>
                  <a:pt x="2560" y="13016"/>
                  <a:pt x="3525" y="13635"/>
                  <a:pt x="4775" y="14254"/>
                </a:cubicBezTo>
                <a:cubicBezTo>
                  <a:pt x="5465" y="14600"/>
                  <a:pt x="6227" y="14802"/>
                  <a:pt x="7001" y="14826"/>
                </a:cubicBezTo>
                <a:cubicBezTo>
                  <a:pt x="7235" y="14853"/>
                  <a:pt x="7469" y="14867"/>
                  <a:pt x="7701" y="14867"/>
                </a:cubicBezTo>
                <a:cubicBezTo>
                  <a:pt x="8274" y="14867"/>
                  <a:pt x="8840" y="14784"/>
                  <a:pt x="9382" y="14624"/>
                </a:cubicBezTo>
                <a:lnTo>
                  <a:pt x="10668" y="11504"/>
                </a:lnTo>
                <a:lnTo>
                  <a:pt x="10668" y="11504"/>
                </a:lnTo>
                <a:cubicBezTo>
                  <a:pt x="10177" y="11568"/>
                  <a:pt x="9686" y="11613"/>
                  <a:pt x="9195" y="11613"/>
                </a:cubicBezTo>
                <a:cubicBezTo>
                  <a:pt x="9138" y="11613"/>
                  <a:pt x="9082" y="11613"/>
                  <a:pt x="9025" y="11611"/>
                </a:cubicBezTo>
                <a:cubicBezTo>
                  <a:pt x="8972" y="11614"/>
                  <a:pt x="8919" y="11615"/>
                  <a:pt x="8866" y="11615"/>
                </a:cubicBezTo>
                <a:cubicBezTo>
                  <a:pt x="8446" y="11615"/>
                  <a:pt x="8037" y="11532"/>
                  <a:pt x="7656" y="11373"/>
                </a:cubicBezTo>
                <a:cubicBezTo>
                  <a:pt x="7180" y="11135"/>
                  <a:pt x="6870" y="10671"/>
                  <a:pt x="6834" y="10135"/>
                </a:cubicBezTo>
                <a:cubicBezTo>
                  <a:pt x="6799" y="9468"/>
                  <a:pt x="7025" y="8611"/>
                  <a:pt x="7537" y="7575"/>
                </a:cubicBezTo>
                <a:cubicBezTo>
                  <a:pt x="8168" y="6313"/>
                  <a:pt x="8835" y="5503"/>
                  <a:pt x="9537" y="5146"/>
                </a:cubicBezTo>
                <a:cubicBezTo>
                  <a:pt x="9795" y="5006"/>
                  <a:pt x="10067" y="4937"/>
                  <a:pt x="10351" y="4937"/>
                </a:cubicBezTo>
                <a:cubicBezTo>
                  <a:pt x="10670" y="4937"/>
                  <a:pt x="11006" y="5024"/>
                  <a:pt x="11359" y="5194"/>
                </a:cubicBezTo>
                <a:cubicBezTo>
                  <a:pt x="11716" y="5372"/>
                  <a:pt x="12038" y="5587"/>
                  <a:pt x="12347" y="5837"/>
                </a:cubicBezTo>
                <a:cubicBezTo>
                  <a:pt x="12680" y="6111"/>
                  <a:pt x="12883" y="6265"/>
                  <a:pt x="12930" y="6313"/>
                </a:cubicBezTo>
                <a:lnTo>
                  <a:pt x="13371" y="6658"/>
                </a:lnTo>
                <a:lnTo>
                  <a:pt x="14824" y="4408"/>
                </a:lnTo>
                <a:cubicBezTo>
                  <a:pt x="13681" y="2705"/>
                  <a:pt x="12383" y="1491"/>
                  <a:pt x="10906" y="765"/>
                </a:cubicBezTo>
                <a:cubicBezTo>
                  <a:pt x="10073" y="336"/>
                  <a:pt x="9156" y="86"/>
                  <a:pt x="8228" y="15"/>
                </a:cubicBezTo>
                <a:cubicBezTo>
                  <a:pt x="8086" y="5"/>
                  <a:pt x="7945" y="1"/>
                  <a:pt x="7804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5"/>
          <p:cNvSpPr/>
          <p:nvPr/>
        </p:nvSpPr>
        <p:spPr>
          <a:xfrm>
            <a:off x="-79400" y="-5016"/>
            <a:ext cx="443147" cy="467476"/>
          </a:xfrm>
          <a:custGeom>
            <a:avLst/>
            <a:gdLst/>
            <a:ahLst/>
            <a:cxnLst/>
            <a:rect l="l" t="t" r="r" b="b"/>
            <a:pathLst>
              <a:path w="11931" h="12586" extrusionOk="0">
                <a:moveTo>
                  <a:pt x="6335" y="1"/>
                </a:moveTo>
                <a:cubicBezTo>
                  <a:pt x="6172" y="1"/>
                  <a:pt x="6010" y="7"/>
                  <a:pt x="5846" y="19"/>
                </a:cubicBezTo>
                <a:cubicBezTo>
                  <a:pt x="5084" y="91"/>
                  <a:pt x="4346" y="317"/>
                  <a:pt x="3679" y="686"/>
                </a:cubicBezTo>
                <a:cubicBezTo>
                  <a:pt x="2965" y="1103"/>
                  <a:pt x="2346" y="1662"/>
                  <a:pt x="1870" y="2341"/>
                </a:cubicBezTo>
                <a:cubicBezTo>
                  <a:pt x="1310" y="3115"/>
                  <a:pt x="893" y="3984"/>
                  <a:pt x="607" y="4901"/>
                </a:cubicBezTo>
                <a:cubicBezTo>
                  <a:pt x="95" y="6532"/>
                  <a:pt x="0" y="7877"/>
                  <a:pt x="334" y="8925"/>
                </a:cubicBezTo>
                <a:cubicBezTo>
                  <a:pt x="631" y="9866"/>
                  <a:pt x="1262" y="10663"/>
                  <a:pt x="2108" y="11187"/>
                </a:cubicBezTo>
                <a:cubicBezTo>
                  <a:pt x="2762" y="11616"/>
                  <a:pt x="3667" y="12021"/>
                  <a:pt x="4798" y="12366"/>
                </a:cubicBezTo>
                <a:cubicBezTo>
                  <a:pt x="5251" y="12514"/>
                  <a:pt x="5728" y="12585"/>
                  <a:pt x="6204" y="12585"/>
                </a:cubicBezTo>
                <a:cubicBezTo>
                  <a:pt x="6379" y="12585"/>
                  <a:pt x="6554" y="12576"/>
                  <a:pt x="6727" y="12556"/>
                </a:cubicBezTo>
                <a:cubicBezTo>
                  <a:pt x="7406" y="12533"/>
                  <a:pt x="8085" y="12378"/>
                  <a:pt x="8692" y="12080"/>
                </a:cubicBezTo>
                <a:lnTo>
                  <a:pt x="9359" y="9306"/>
                </a:lnTo>
                <a:lnTo>
                  <a:pt x="9359" y="9306"/>
                </a:lnTo>
                <a:cubicBezTo>
                  <a:pt x="8918" y="9437"/>
                  <a:pt x="8466" y="9544"/>
                  <a:pt x="8001" y="9616"/>
                </a:cubicBezTo>
                <a:cubicBezTo>
                  <a:pt x="7833" y="9646"/>
                  <a:pt x="7664" y="9662"/>
                  <a:pt x="7497" y="9662"/>
                </a:cubicBezTo>
                <a:cubicBezTo>
                  <a:pt x="7274" y="9662"/>
                  <a:pt x="7052" y="9634"/>
                  <a:pt x="6834" y="9580"/>
                </a:cubicBezTo>
                <a:cubicBezTo>
                  <a:pt x="6406" y="9449"/>
                  <a:pt x="6084" y="9092"/>
                  <a:pt x="5989" y="8651"/>
                </a:cubicBezTo>
                <a:cubicBezTo>
                  <a:pt x="5858" y="8104"/>
                  <a:pt x="5953" y="7353"/>
                  <a:pt x="6251" y="6425"/>
                </a:cubicBezTo>
                <a:cubicBezTo>
                  <a:pt x="6608" y="5294"/>
                  <a:pt x="7061" y="4520"/>
                  <a:pt x="7608" y="4139"/>
                </a:cubicBezTo>
                <a:cubicBezTo>
                  <a:pt x="7875" y="3939"/>
                  <a:pt x="8174" y="3840"/>
                  <a:pt x="8506" y="3840"/>
                </a:cubicBezTo>
                <a:cubicBezTo>
                  <a:pt x="8707" y="3840"/>
                  <a:pt x="8919" y="3876"/>
                  <a:pt x="9144" y="3948"/>
                </a:cubicBezTo>
                <a:cubicBezTo>
                  <a:pt x="9454" y="4055"/>
                  <a:pt x="9751" y="4186"/>
                  <a:pt x="10037" y="4353"/>
                </a:cubicBezTo>
                <a:lnTo>
                  <a:pt x="10597" y="4675"/>
                </a:lnTo>
                <a:lnTo>
                  <a:pt x="11002" y="4913"/>
                </a:lnTo>
                <a:lnTo>
                  <a:pt x="11930" y="2853"/>
                </a:lnTo>
                <a:cubicBezTo>
                  <a:pt x="10763" y="1567"/>
                  <a:pt x="9513" y="710"/>
                  <a:pt x="8192" y="293"/>
                </a:cubicBezTo>
                <a:cubicBezTo>
                  <a:pt x="7586" y="94"/>
                  <a:pt x="6965" y="1"/>
                  <a:pt x="6335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5"/>
          <p:cNvSpPr/>
          <p:nvPr/>
        </p:nvSpPr>
        <p:spPr>
          <a:xfrm>
            <a:off x="710409" y="4824781"/>
            <a:ext cx="335248" cy="354339"/>
          </a:xfrm>
          <a:custGeom>
            <a:avLst/>
            <a:gdLst/>
            <a:ahLst/>
            <a:cxnLst/>
            <a:rect l="l" t="t" r="r" b="b"/>
            <a:pathLst>
              <a:path w="9026" h="9540" extrusionOk="0">
                <a:moveTo>
                  <a:pt x="4829" y="0"/>
                </a:moveTo>
                <a:cubicBezTo>
                  <a:pt x="4692" y="0"/>
                  <a:pt x="4555" y="7"/>
                  <a:pt x="4418" y="21"/>
                </a:cubicBezTo>
                <a:cubicBezTo>
                  <a:pt x="3834" y="68"/>
                  <a:pt x="3287" y="235"/>
                  <a:pt x="2775" y="521"/>
                </a:cubicBezTo>
                <a:cubicBezTo>
                  <a:pt x="2239" y="830"/>
                  <a:pt x="1775" y="1259"/>
                  <a:pt x="1406" y="1771"/>
                </a:cubicBezTo>
                <a:cubicBezTo>
                  <a:pt x="989" y="2354"/>
                  <a:pt x="667" y="3009"/>
                  <a:pt x="465" y="3700"/>
                </a:cubicBezTo>
                <a:cubicBezTo>
                  <a:pt x="72" y="4938"/>
                  <a:pt x="1" y="5950"/>
                  <a:pt x="251" y="6748"/>
                </a:cubicBezTo>
                <a:cubicBezTo>
                  <a:pt x="477" y="7462"/>
                  <a:pt x="953" y="8069"/>
                  <a:pt x="1584" y="8462"/>
                </a:cubicBezTo>
                <a:cubicBezTo>
                  <a:pt x="2227" y="8855"/>
                  <a:pt x="2906" y="9165"/>
                  <a:pt x="3620" y="9367"/>
                </a:cubicBezTo>
                <a:cubicBezTo>
                  <a:pt x="3979" y="9484"/>
                  <a:pt x="4352" y="9540"/>
                  <a:pt x="4727" y="9540"/>
                </a:cubicBezTo>
                <a:cubicBezTo>
                  <a:pt x="4850" y="9540"/>
                  <a:pt x="4973" y="9534"/>
                  <a:pt x="5097" y="9522"/>
                </a:cubicBezTo>
                <a:cubicBezTo>
                  <a:pt x="5608" y="9498"/>
                  <a:pt x="6120" y="9379"/>
                  <a:pt x="6585" y="9153"/>
                </a:cubicBezTo>
                <a:lnTo>
                  <a:pt x="7085" y="7045"/>
                </a:lnTo>
                <a:lnTo>
                  <a:pt x="7085" y="7045"/>
                </a:lnTo>
                <a:cubicBezTo>
                  <a:pt x="6751" y="7153"/>
                  <a:pt x="6406" y="7236"/>
                  <a:pt x="6061" y="7284"/>
                </a:cubicBezTo>
                <a:cubicBezTo>
                  <a:pt x="5932" y="7309"/>
                  <a:pt x="5801" y="7322"/>
                  <a:pt x="5671" y="7322"/>
                </a:cubicBezTo>
                <a:cubicBezTo>
                  <a:pt x="5500" y="7322"/>
                  <a:pt x="5330" y="7300"/>
                  <a:pt x="5168" y="7260"/>
                </a:cubicBezTo>
                <a:cubicBezTo>
                  <a:pt x="4835" y="7153"/>
                  <a:pt x="4596" y="6891"/>
                  <a:pt x="4525" y="6557"/>
                </a:cubicBezTo>
                <a:cubicBezTo>
                  <a:pt x="4430" y="6141"/>
                  <a:pt x="4501" y="5569"/>
                  <a:pt x="4727" y="4867"/>
                </a:cubicBezTo>
                <a:cubicBezTo>
                  <a:pt x="4989" y="4009"/>
                  <a:pt x="5335" y="3426"/>
                  <a:pt x="5751" y="3128"/>
                </a:cubicBezTo>
                <a:cubicBezTo>
                  <a:pt x="5952" y="2980"/>
                  <a:pt x="6176" y="2905"/>
                  <a:pt x="6430" y="2905"/>
                </a:cubicBezTo>
                <a:cubicBezTo>
                  <a:pt x="6582" y="2905"/>
                  <a:pt x="6744" y="2932"/>
                  <a:pt x="6918" y="2985"/>
                </a:cubicBezTo>
                <a:cubicBezTo>
                  <a:pt x="7156" y="3057"/>
                  <a:pt x="7383" y="3164"/>
                  <a:pt x="7597" y="3295"/>
                </a:cubicBezTo>
                <a:cubicBezTo>
                  <a:pt x="7835" y="3438"/>
                  <a:pt x="7978" y="3521"/>
                  <a:pt x="8014" y="3545"/>
                </a:cubicBezTo>
                <a:lnTo>
                  <a:pt x="8323" y="3724"/>
                </a:lnTo>
                <a:lnTo>
                  <a:pt x="9026" y="2164"/>
                </a:lnTo>
                <a:cubicBezTo>
                  <a:pt x="8133" y="1188"/>
                  <a:pt x="7192" y="545"/>
                  <a:pt x="6192" y="223"/>
                </a:cubicBezTo>
                <a:cubicBezTo>
                  <a:pt x="5752" y="76"/>
                  <a:pt x="5290" y="0"/>
                  <a:pt x="4829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5"/>
          <p:cNvSpPr/>
          <p:nvPr/>
        </p:nvSpPr>
        <p:spPr>
          <a:xfrm>
            <a:off x="5362953" y="4995323"/>
            <a:ext cx="191098" cy="327820"/>
          </a:xfrm>
          <a:custGeom>
            <a:avLst/>
            <a:gdLst/>
            <a:ahLst/>
            <a:cxnLst/>
            <a:rect l="l" t="t" r="r" b="b"/>
            <a:pathLst>
              <a:path w="5145" h="8826" extrusionOk="0">
                <a:moveTo>
                  <a:pt x="4168" y="0"/>
                </a:moveTo>
                <a:lnTo>
                  <a:pt x="3144" y="155"/>
                </a:lnTo>
                <a:cubicBezTo>
                  <a:pt x="3108" y="155"/>
                  <a:pt x="3084" y="155"/>
                  <a:pt x="3049" y="143"/>
                </a:cubicBezTo>
                <a:cubicBezTo>
                  <a:pt x="3031" y="137"/>
                  <a:pt x="3016" y="134"/>
                  <a:pt x="3001" y="134"/>
                </a:cubicBezTo>
                <a:cubicBezTo>
                  <a:pt x="2986" y="134"/>
                  <a:pt x="2971" y="137"/>
                  <a:pt x="2954" y="143"/>
                </a:cubicBezTo>
                <a:cubicBezTo>
                  <a:pt x="2942" y="143"/>
                  <a:pt x="2918" y="143"/>
                  <a:pt x="2918" y="167"/>
                </a:cubicBezTo>
                <a:cubicBezTo>
                  <a:pt x="2882" y="167"/>
                  <a:pt x="2858" y="167"/>
                  <a:pt x="2834" y="191"/>
                </a:cubicBezTo>
                <a:cubicBezTo>
                  <a:pt x="2799" y="191"/>
                  <a:pt x="2763" y="203"/>
                  <a:pt x="2763" y="215"/>
                </a:cubicBezTo>
                <a:lnTo>
                  <a:pt x="2703" y="215"/>
                </a:lnTo>
                <a:cubicBezTo>
                  <a:pt x="2694" y="218"/>
                  <a:pt x="2684" y="219"/>
                  <a:pt x="2675" y="219"/>
                </a:cubicBezTo>
                <a:cubicBezTo>
                  <a:pt x="2649" y="219"/>
                  <a:pt x="2622" y="208"/>
                  <a:pt x="2596" y="191"/>
                </a:cubicBezTo>
                <a:lnTo>
                  <a:pt x="1989" y="274"/>
                </a:lnTo>
                <a:lnTo>
                  <a:pt x="1941" y="334"/>
                </a:lnTo>
                <a:cubicBezTo>
                  <a:pt x="1727" y="369"/>
                  <a:pt x="1501" y="381"/>
                  <a:pt x="1287" y="393"/>
                </a:cubicBezTo>
                <a:cubicBezTo>
                  <a:pt x="1215" y="405"/>
                  <a:pt x="1120" y="417"/>
                  <a:pt x="989" y="417"/>
                </a:cubicBezTo>
                <a:cubicBezTo>
                  <a:pt x="846" y="417"/>
                  <a:pt x="727" y="429"/>
                  <a:pt x="620" y="441"/>
                </a:cubicBezTo>
                <a:cubicBezTo>
                  <a:pt x="489" y="465"/>
                  <a:pt x="358" y="488"/>
                  <a:pt x="239" y="548"/>
                </a:cubicBezTo>
                <a:cubicBezTo>
                  <a:pt x="72" y="596"/>
                  <a:pt x="1" y="679"/>
                  <a:pt x="1" y="750"/>
                </a:cubicBezTo>
                <a:lnTo>
                  <a:pt x="489" y="4132"/>
                </a:lnTo>
                <a:cubicBezTo>
                  <a:pt x="548" y="4525"/>
                  <a:pt x="656" y="5120"/>
                  <a:pt x="834" y="5930"/>
                </a:cubicBezTo>
                <a:lnTo>
                  <a:pt x="953" y="6453"/>
                </a:lnTo>
                <a:cubicBezTo>
                  <a:pt x="1072" y="7037"/>
                  <a:pt x="1156" y="7465"/>
                  <a:pt x="1203" y="7727"/>
                </a:cubicBezTo>
                <a:cubicBezTo>
                  <a:pt x="1227" y="7823"/>
                  <a:pt x="1251" y="7918"/>
                  <a:pt x="1251" y="8001"/>
                </a:cubicBezTo>
                <a:cubicBezTo>
                  <a:pt x="1275" y="8132"/>
                  <a:pt x="1310" y="8251"/>
                  <a:pt x="1358" y="8382"/>
                </a:cubicBezTo>
                <a:cubicBezTo>
                  <a:pt x="1435" y="8681"/>
                  <a:pt x="1564" y="8825"/>
                  <a:pt x="1716" y="8825"/>
                </a:cubicBezTo>
                <a:cubicBezTo>
                  <a:pt x="1727" y="8825"/>
                  <a:pt x="1739" y="8825"/>
                  <a:pt x="1751" y="8823"/>
                </a:cubicBezTo>
                <a:lnTo>
                  <a:pt x="2072" y="8751"/>
                </a:lnTo>
                <a:lnTo>
                  <a:pt x="2406" y="8656"/>
                </a:lnTo>
                <a:lnTo>
                  <a:pt x="2751" y="8537"/>
                </a:lnTo>
                <a:lnTo>
                  <a:pt x="2954" y="8513"/>
                </a:lnTo>
                <a:lnTo>
                  <a:pt x="3989" y="8358"/>
                </a:lnTo>
                <a:cubicBezTo>
                  <a:pt x="4001" y="8323"/>
                  <a:pt x="4025" y="8299"/>
                  <a:pt x="4073" y="8299"/>
                </a:cubicBezTo>
                <a:lnTo>
                  <a:pt x="4263" y="8275"/>
                </a:lnTo>
                <a:cubicBezTo>
                  <a:pt x="4317" y="8281"/>
                  <a:pt x="4370" y="8284"/>
                  <a:pt x="4425" y="8284"/>
                </a:cubicBezTo>
                <a:cubicBezTo>
                  <a:pt x="4480" y="8284"/>
                  <a:pt x="4537" y="8281"/>
                  <a:pt x="4597" y="8275"/>
                </a:cubicBezTo>
                <a:cubicBezTo>
                  <a:pt x="4620" y="8251"/>
                  <a:pt x="4644" y="8239"/>
                  <a:pt x="4680" y="8227"/>
                </a:cubicBezTo>
                <a:lnTo>
                  <a:pt x="4751" y="8216"/>
                </a:lnTo>
                <a:cubicBezTo>
                  <a:pt x="4751" y="8204"/>
                  <a:pt x="4763" y="8192"/>
                  <a:pt x="4775" y="8192"/>
                </a:cubicBezTo>
                <a:lnTo>
                  <a:pt x="4823" y="8204"/>
                </a:lnTo>
                <a:lnTo>
                  <a:pt x="4835" y="8216"/>
                </a:lnTo>
                <a:cubicBezTo>
                  <a:pt x="4942" y="8204"/>
                  <a:pt x="5025" y="8156"/>
                  <a:pt x="5085" y="8085"/>
                </a:cubicBezTo>
                <a:cubicBezTo>
                  <a:pt x="5132" y="7989"/>
                  <a:pt x="5144" y="7894"/>
                  <a:pt x="5144" y="7799"/>
                </a:cubicBezTo>
                <a:cubicBezTo>
                  <a:pt x="5132" y="7632"/>
                  <a:pt x="5120" y="7477"/>
                  <a:pt x="5097" y="7323"/>
                </a:cubicBezTo>
                <a:cubicBezTo>
                  <a:pt x="5061" y="7132"/>
                  <a:pt x="5037" y="6942"/>
                  <a:pt x="5037" y="6751"/>
                </a:cubicBezTo>
                <a:lnTo>
                  <a:pt x="5001" y="6215"/>
                </a:lnTo>
                <a:lnTo>
                  <a:pt x="4620" y="3501"/>
                </a:lnTo>
                <a:cubicBezTo>
                  <a:pt x="4597" y="3298"/>
                  <a:pt x="4573" y="3036"/>
                  <a:pt x="4549" y="2691"/>
                </a:cubicBezTo>
                <a:cubicBezTo>
                  <a:pt x="4537" y="2620"/>
                  <a:pt x="4537" y="2560"/>
                  <a:pt x="4549" y="2489"/>
                </a:cubicBezTo>
                <a:cubicBezTo>
                  <a:pt x="4549" y="2453"/>
                  <a:pt x="4549" y="2429"/>
                  <a:pt x="4561" y="2393"/>
                </a:cubicBezTo>
                <a:lnTo>
                  <a:pt x="4168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5"/>
          <p:cNvSpPr/>
          <p:nvPr/>
        </p:nvSpPr>
        <p:spPr>
          <a:xfrm>
            <a:off x="-124047" y="4202142"/>
            <a:ext cx="245029" cy="333800"/>
          </a:xfrm>
          <a:custGeom>
            <a:avLst/>
            <a:gdLst/>
            <a:ahLst/>
            <a:cxnLst/>
            <a:rect l="l" t="t" r="r" b="b"/>
            <a:pathLst>
              <a:path w="6597" h="8987" extrusionOk="0">
                <a:moveTo>
                  <a:pt x="2780" y="0"/>
                </a:moveTo>
                <a:cubicBezTo>
                  <a:pt x="2679" y="0"/>
                  <a:pt x="2614" y="27"/>
                  <a:pt x="2596" y="80"/>
                </a:cubicBezTo>
                <a:lnTo>
                  <a:pt x="1382" y="3283"/>
                </a:lnTo>
                <a:cubicBezTo>
                  <a:pt x="1239" y="3640"/>
                  <a:pt x="1048" y="4224"/>
                  <a:pt x="810" y="5021"/>
                </a:cubicBezTo>
                <a:lnTo>
                  <a:pt x="655" y="5533"/>
                </a:lnTo>
                <a:cubicBezTo>
                  <a:pt x="477" y="6105"/>
                  <a:pt x="346" y="6510"/>
                  <a:pt x="262" y="6772"/>
                </a:cubicBezTo>
                <a:cubicBezTo>
                  <a:pt x="239" y="6855"/>
                  <a:pt x="203" y="6950"/>
                  <a:pt x="167" y="7034"/>
                </a:cubicBezTo>
                <a:cubicBezTo>
                  <a:pt x="132" y="7153"/>
                  <a:pt x="96" y="7284"/>
                  <a:pt x="72" y="7403"/>
                </a:cubicBezTo>
                <a:cubicBezTo>
                  <a:pt x="1" y="7736"/>
                  <a:pt x="36" y="7939"/>
                  <a:pt x="203" y="7998"/>
                </a:cubicBezTo>
                <a:lnTo>
                  <a:pt x="513" y="8081"/>
                </a:lnTo>
                <a:lnTo>
                  <a:pt x="846" y="8165"/>
                </a:lnTo>
                <a:lnTo>
                  <a:pt x="1215" y="8224"/>
                </a:lnTo>
                <a:lnTo>
                  <a:pt x="1405" y="8296"/>
                </a:lnTo>
                <a:lnTo>
                  <a:pt x="2382" y="8677"/>
                </a:lnTo>
                <a:cubicBezTo>
                  <a:pt x="2397" y="8654"/>
                  <a:pt x="2422" y="8640"/>
                  <a:pt x="2448" y="8640"/>
                </a:cubicBezTo>
                <a:cubicBezTo>
                  <a:pt x="2462" y="8640"/>
                  <a:pt x="2476" y="8644"/>
                  <a:pt x="2489" y="8653"/>
                </a:cubicBezTo>
                <a:lnTo>
                  <a:pt x="2668" y="8736"/>
                </a:lnTo>
                <a:cubicBezTo>
                  <a:pt x="2751" y="8796"/>
                  <a:pt x="2858" y="8843"/>
                  <a:pt x="2953" y="8879"/>
                </a:cubicBezTo>
                <a:lnTo>
                  <a:pt x="3060" y="8879"/>
                </a:lnTo>
                <a:lnTo>
                  <a:pt x="3120" y="8915"/>
                </a:lnTo>
                <a:lnTo>
                  <a:pt x="3156" y="8915"/>
                </a:lnTo>
                <a:lnTo>
                  <a:pt x="3191" y="8939"/>
                </a:lnTo>
                <a:lnTo>
                  <a:pt x="3191" y="8951"/>
                </a:lnTo>
                <a:cubicBezTo>
                  <a:pt x="3233" y="8974"/>
                  <a:pt x="3281" y="8986"/>
                  <a:pt x="3330" y="8986"/>
                </a:cubicBezTo>
                <a:cubicBezTo>
                  <a:pt x="3379" y="8986"/>
                  <a:pt x="3430" y="8974"/>
                  <a:pt x="3477" y="8951"/>
                </a:cubicBezTo>
                <a:cubicBezTo>
                  <a:pt x="3549" y="8903"/>
                  <a:pt x="3620" y="8820"/>
                  <a:pt x="3656" y="8736"/>
                </a:cubicBezTo>
                <a:cubicBezTo>
                  <a:pt x="3727" y="8593"/>
                  <a:pt x="3787" y="8450"/>
                  <a:pt x="3846" y="8296"/>
                </a:cubicBezTo>
                <a:cubicBezTo>
                  <a:pt x="3906" y="8117"/>
                  <a:pt x="3989" y="7939"/>
                  <a:pt x="4084" y="7772"/>
                </a:cubicBezTo>
                <a:lnTo>
                  <a:pt x="4311" y="7284"/>
                </a:lnTo>
                <a:lnTo>
                  <a:pt x="5287" y="4724"/>
                </a:lnTo>
                <a:cubicBezTo>
                  <a:pt x="5358" y="4533"/>
                  <a:pt x="5466" y="4295"/>
                  <a:pt x="5608" y="3986"/>
                </a:cubicBezTo>
                <a:cubicBezTo>
                  <a:pt x="5644" y="3926"/>
                  <a:pt x="5680" y="3867"/>
                  <a:pt x="5716" y="3807"/>
                </a:cubicBezTo>
                <a:cubicBezTo>
                  <a:pt x="5739" y="3783"/>
                  <a:pt x="5751" y="3759"/>
                  <a:pt x="5775" y="3736"/>
                </a:cubicBezTo>
                <a:lnTo>
                  <a:pt x="6597" y="1450"/>
                </a:lnTo>
                <a:lnTo>
                  <a:pt x="5620" y="1081"/>
                </a:lnTo>
                <a:cubicBezTo>
                  <a:pt x="5596" y="1069"/>
                  <a:pt x="5573" y="1057"/>
                  <a:pt x="5549" y="1033"/>
                </a:cubicBezTo>
                <a:cubicBezTo>
                  <a:pt x="5525" y="1009"/>
                  <a:pt x="5501" y="985"/>
                  <a:pt x="5466" y="973"/>
                </a:cubicBezTo>
                <a:lnTo>
                  <a:pt x="5418" y="973"/>
                </a:lnTo>
                <a:cubicBezTo>
                  <a:pt x="5394" y="961"/>
                  <a:pt x="5370" y="961"/>
                  <a:pt x="5335" y="961"/>
                </a:cubicBezTo>
                <a:cubicBezTo>
                  <a:pt x="5326" y="953"/>
                  <a:pt x="5306" y="945"/>
                  <a:pt x="5286" y="945"/>
                </a:cubicBezTo>
                <a:cubicBezTo>
                  <a:pt x="5278" y="945"/>
                  <a:pt x="5270" y="946"/>
                  <a:pt x="5263" y="950"/>
                </a:cubicBezTo>
                <a:lnTo>
                  <a:pt x="5215" y="926"/>
                </a:lnTo>
                <a:cubicBezTo>
                  <a:pt x="5180" y="914"/>
                  <a:pt x="5156" y="890"/>
                  <a:pt x="5144" y="854"/>
                </a:cubicBezTo>
                <a:lnTo>
                  <a:pt x="4561" y="628"/>
                </a:lnTo>
                <a:lnTo>
                  <a:pt x="4489" y="652"/>
                </a:lnTo>
                <a:cubicBezTo>
                  <a:pt x="4287" y="580"/>
                  <a:pt x="4084" y="485"/>
                  <a:pt x="3882" y="390"/>
                </a:cubicBezTo>
                <a:cubicBezTo>
                  <a:pt x="3822" y="366"/>
                  <a:pt x="3727" y="319"/>
                  <a:pt x="3620" y="259"/>
                </a:cubicBezTo>
                <a:cubicBezTo>
                  <a:pt x="3501" y="199"/>
                  <a:pt x="3382" y="152"/>
                  <a:pt x="3287" y="116"/>
                </a:cubicBezTo>
                <a:cubicBezTo>
                  <a:pt x="3156" y="68"/>
                  <a:pt x="3025" y="33"/>
                  <a:pt x="2894" y="9"/>
                </a:cubicBezTo>
                <a:cubicBezTo>
                  <a:pt x="2852" y="3"/>
                  <a:pt x="2814" y="0"/>
                  <a:pt x="2780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"/>
          <p:cNvSpPr/>
          <p:nvPr/>
        </p:nvSpPr>
        <p:spPr>
          <a:xfrm>
            <a:off x="3414115" y="-134522"/>
            <a:ext cx="295431" cy="333688"/>
          </a:xfrm>
          <a:custGeom>
            <a:avLst/>
            <a:gdLst/>
            <a:ahLst/>
            <a:cxnLst/>
            <a:rect l="l" t="t" r="r" b="b"/>
            <a:pathLst>
              <a:path w="7954" h="8984" extrusionOk="0">
                <a:moveTo>
                  <a:pt x="3394" y="1"/>
                </a:moveTo>
                <a:lnTo>
                  <a:pt x="2548" y="608"/>
                </a:lnTo>
                <a:cubicBezTo>
                  <a:pt x="2525" y="632"/>
                  <a:pt x="2501" y="632"/>
                  <a:pt x="2477" y="644"/>
                </a:cubicBezTo>
                <a:cubicBezTo>
                  <a:pt x="2441" y="656"/>
                  <a:pt x="2406" y="668"/>
                  <a:pt x="2382" y="680"/>
                </a:cubicBezTo>
                <a:cubicBezTo>
                  <a:pt x="2370" y="692"/>
                  <a:pt x="2358" y="703"/>
                  <a:pt x="2358" y="715"/>
                </a:cubicBezTo>
                <a:cubicBezTo>
                  <a:pt x="2334" y="739"/>
                  <a:pt x="2310" y="751"/>
                  <a:pt x="2298" y="787"/>
                </a:cubicBezTo>
                <a:cubicBezTo>
                  <a:pt x="2263" y="799"/>
                  <a:pt x="2251" y="822"/>
                  <a:pt x="2251" y="834"/>
                </a:cubicBezTo>
                <a:lnTo>
                  <a:pt x="2203" y="870"/>
                </a:lnTo>
                <a:cubicBezTo>
                  <a:pt x="2167" y="894"/>
                  <a:pt x="2132" y="894"/>
                  <a:pt x="2096" y="894"/>
                </a:cubicBezTo>
                <a:lnTo>
                  <a:pt x="1596" y="1251"/>
                </a:lnTo>
                <a:lnTo>
                  <a:pt x="1572" y="1323"/>
                </a:lnTo>
                <a:cubicBezTo>
                  <a:pt x="1393" y="1454"/>
                  <a:pt x="1203" y="1573"/>
                  <a:pt x="1012" y="1680"/>
                </a:cubicBezTo>
                <a:cubicBezTo>
                  <a:pt x="965" y="1715"/>
                  <a:pt x="882" y="1763"/>
                  <a:pt x="762" y="1835"/>
                </a:cubicBezTo>
                <a:cubicBezTo>
                  <a:pt x="655" y="1894"/>
                  <a:pt x="548" y="1965"/>
                  <a:pt x="453" y="2025"/>
                </a:cubicBezTo>
                <a:cubicBezTo>
                  <a:pt x="346" y="2096"/>
                  <a:pt x="239" y="2192"/>
                  <a:pt x="155" y="2299"/>
                </a:cubicBezTo>
                <a:cubicBezTo>
                  <a:pt x="36" y="2418"/>
                  <a:pt x="0" y="2513"/>
                  <a:pt x="48" y="2585"/>
                </a:cubicBezTo>
                <a:lnTo>
                  <a:pt x="2048" y="5359"/>
                </a:lnTo>
                <a:cubicBezTo>
                  <a:pt x="2275" y="5680"/>
                  <a:pt x="2656" y="6156"/>
                  <a:pt x="3191" y="6788"/>
                </a:cubicBezTo>
                <a:lnTo>
                  <a:pt x="3537" y="7204"/>
                </a:lnTo>
                <a:cubicBezTo>
                  <a:pt x="3906" y="7657"/>
                  <a:pt x="4180" y="7990"/>
                  <a:pt x="4346" y="8204"/>
                </a:cubicBezTo>
                <a:cubicBezTo>
                  <a:pt x="4418" y="8276"/>
                  <a:pt x="4477" y="8347"/>
                  <a:pt x="4525" y="8431"/>
                </a:cubicBezTo>
                <a:cubicBezTo>
                  <a:pt x="4596" y="8538"/>
                  <a:pt x="4692" y="8633"/>
                  <a:pt x="4787" y="8716"/>
                </a:cubicBezTo>
                <a:cubicBezTo>
                  <a:pt x="4949" y="8896"/>
                  <a:pt x="5093" y="8983"/>
                  <a:pt x="5210" y="8983"/>
                </a:cubicBezTo>
                <a:cubicBezTo>
                  <a:pt x="5256" y="8983"/>
                  <a:pt x="5297" y="8969"/>
                  <a:pt x="5334" y="8943"/>
                </a:cubicBezTo>
                <a:lnTo>
                  <a:pt x="5584" y="8728"/>
                </a:lnTo>
                <a:lnTo>
                  <a:pt x="5835" y="8490"/>
                </a:lnTo>
                <a:lnTo>
                  <a:pt x="6096" y="8216"/>
                </a:lnTo>
                <a:lnTo>
                  <a:pt x="6251" y="8109"/>
                </a:lnTo>
                <a:lnTo>
                  <a:pt x="7108" y="7502"/>
                </a:lnTo>
                <a:cubicBezTo>
                  <a:pt x="7097" y="7454"/>
                  <a:pt x="7108" y="7419"/>
                  <a:pt x="7144" y="7407"/>
                </a:cubicBezTo>
                <a:lnTo>
                  <a:pt x="7311" y="7288"/>
                </a:lnTo>
                <a:cubicBezTo>
                  <a:pt x="7406" y="7252"/>
                  <a:pt x="7501" y="7192"/>
                  <a:pt x="7597" y="7145"/>
                </a:cubicBezTo>
                <a:cubicBezTo>
                  <a:pt x="7609" y="7109"/>
                  <a:pt x="7632" y="7073"/>
                  <a:pt x="7656" y="7049"/>
                </a:cubicBezTo>
                <a:lnTo>
                  <a:pt x="7716" y="7014"/>
                </a:lnTo>
                <a:cubicBezTo>
                  <a:pt x="7704" y="7002"/>
                  <a:pt x="7716" y="6990"/>
                  <a:pt x="7728" y="6978"/>
                </a:cubicBezTo>
                <a:lnTo>
                  <a:pt x="7775" y="6966"/>
                </a:lnTo>
                <a:lnTo>
                  <a:pt x="7787" y="6966"/>
                </a:lnTo>
                <a:cubicBezTo>
                  <a:pt x="7870" y="6918"/>
                  <a:pt x="7930" y="6835"/>
                  <a:pt x="7954" y="6728"/>
                </a:cubicBezTo>
                <a:cubicBezTo>
                  <a:pt x="7942" y="6633"/>
                  <a:pt x="7918" y="6537"/>
                  <a:pt x="7859" y="6454"/>
                </a:cubicBezTo>
                <a:cubicBezTo>
                  <a:pt x="7787" y="6323"/>
                  <a:pt x="7692" y="6192"/>
                  <a:pt x="7609" y="6061"/>
                </a:cubicBezTo>
                <a:cubicBezTo>
                  <a:pt x="7489" y="5906"/>
                  <a:pt x="7382" y="5740"/>
                  <a:pt x="7299" y="5573"/>
                </a:cubicBezTo>
                <a:lnTo>
                  <a:pt x="7013" y="5121"/>
                </a:lnTo>
                <a:lnTo>
                  <a:pt x="5406" y="2882"/>
                </a:lnTo>
                <a:cubicBezTo>
                  <a:pt x="5299" y="2727"/>
                  <a:pt x="5156" y="2501"/>
                  <a:pt x="4977" y="2216"/>
                </a:cubicBezTo>
                <a:cubicBezTo>
                  <a:pt x="4942" y="2156"/>
                  <a:pt x="4906" y="2085"/>
                  <a:pt x="4882" y="2025"/>
                </a:cubicBezTo>
                <a:cubicBezTo>
                  <a:pt x="4870" y="1989"/>
                  <a:pt x="4858" y="1965"/>
                  <a:pt x="4846" y="1942"/>
                </a:cubicBezTo>
                <a:lnTo>
                  <a:pt x="3394" y="1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1338342" y="-164952"/>
            <a:ext cx="481627" cy="395753"/>
          </a:xfrm>
          <a:custGeom>
            <a:avLst/>
            <a:gdLst/>
            <a:ahLst/>
            <a:cxnLst/>
            <a:rect l="l" t="t" r="r" b="b"/>
            <a:pathLst>
              <a:path w="12967" h="10655" extrusionOk="0">
                <a:moveTo>
                  <a:pt x="7406" y="0"/>
                </a:moveTo>
                <a:cubicBezTo>
                  <a:pt x="6962" y="0"/>
                  <a:pt x="6517" y="117"/>
                  <a:pt x="6073" y="350"/>
                </a:cubicBezTo>
                <a:cubicBezTo>
                  <a:pt x="5692" y="588"/>
                  <a:pt x="5335" y="862"/>
                  <a:pt x="5025" y="1184"/>
                </a:cubicBezTo>
                <a:cubicBezTo>
                  <a:pt x="4585" y="1648"/>
                  <a:pt x="4430" y="2005"/>
                  <a:pt x="4561" y="2267"/>
                </a:cubicBezTo>
                <a:lnTo>
                  <a:pt x="4478" y="2303"/>
                </a:lnTo>
                <a:cubicBezTo>
                  <a:pt x="4406" y="2350"/>
                  <a:pt x="4358" y="2446"/>
                  <a:pt x="4370" y="2541"/>
                </a:cubicBezTo>
                <a:cubicBezTo>
                  <a:pt x="4335" y="2636"/>
                  <a:pt x="4323" y="2743"/>
                  <a:pt x="4323" y="2850"/>
                </a:cubicBezTo>
                <a:cubicBezTo>
                  <a:pt x="4323" y="2958"/>
                  <a:pt x="4311" y="3041"/>
                  <a:pt x="4311" y="3077"/>
                </a:cubicBezTo>
                <a:cubicBezTo>
                  <a:pt x="4311" y="3112"/>
                  <a:pt x="4311" y="3136"/>
                  <a:pt x="4299" y="3136"/>
                </a:cubicBezTo>
                <a:cubicBezTo>
                  <a:pt x="4299" y="3139"/>
                  <a:pt x="4298" y="3141"/>
                  <a:pt x="4297" y="3141"/>
                </a:cubicBezTo>
                <a:cubicBezTo>
                  <a:pt x="4293" y="3141"/>
                  <a:pt x="4284" y="3130"/>
                  <a:pt x="4275" y="3112"/>
                </a:cubicBezTo>
                <a:lnTo>
                  <a:pt x="4275" y="3231"/>
                </a:lnTo>
                <a:cubicBezTo>
                  <a:pt x="4251" y="3351"/>
                  <a:pt x="4239" y="3470"/>
                  <a:pt x="4251" y="3577"/>
                </a:cubicBezTo>
                <a:cubicBezTo>
                  <a:pt x="4239" y="3589"/>
                  <a:pt x="4228" y="3612"/>
                  <a:pt x="4228" y="3624"/>
                </a:cubicBezTo>
                <a:cubicBezTo>
                  <a:pt x="4228" y="3636"/>
                  <a:pt x="4228" y="3648"/>
                  <a:pt x="4216" y="3660"/>
                </a:cubicBezTo>
                <a:cubicBezTo>
                  <a:pt x="4228" y="3851"/>
                  <a:pt x="4251" y="4053"/>
                  <a:pt x="4299" y="4243"/>
                </a:cubicBezTo>
                <a:lnTo>
                  <a:pt x="4370" y="4839"/>
                </a:lnTo>
                <a:cubicBezTo>
                  <a:pt x="4382" y="5041"/>
                  <a:pt x="4370" y="5244"/>
                  <a:pt x="4311" y="5434"/>
                </a:cubicBezTo>
                <a:cubicBezTo>
                  <a:pt x="4251" y="5589"/>
                  <a:pt x="4132" y="5732"/>
                  <a:pt x="3977" y="5803"/>
                </a:cubicBezTo>
                <a:cubicBezTo>
                  <a:pt x="3924" y="5833"/>
                  <a:pt x="3867" y="5848"/>
                  <a:pt x="3811" y="5848"/>
                </a:cubicBezTo>
                <a:cubicBezTo>
                  <a:pt x="3754" y="5848"/>
                  <a:pt x="3698" y="5833"/>
                  <a:pt x="3644" y="5803"/>
                </a:cubicBezTo>
                <a:cubicBezTo>
                  <a:pt x="3442" y="5684"/>
                  <a:pt x="3239" y="5422"/>
                  <a:pt x="3049" y="5029"/>
                </a:cubicBezTo>
                <a:cubicBezTo>
                  <a:pt x="3001" y="4910"/>
                  <a:pt x="2918" y="4744"/>
                  <a:pt x="2811" y="4541"/>
                </a:cubicBezTo>
                <a:cubicBezTo>
                  <a:pt x="2465" y="3851"/>
                  <a:pt x="2251" y="3112"/>
                  <a:pt x="2180" y="2350"/>
                </a:cubicBezTo>
                <a:cubicBezTo>
                  <a:pt x="2156" y="2303"/>
                  <a:pt x="2108" y="2279"/>
                  <a:pt x="2061" y="2279"/>
                </a:cubicBezTo>
                <a:cubicBezTo>
                  <a:pt x="2001" y="2291"/>
                  <a:pt x="1942" y="2315"/>
                  <a:pt x="1882" y="2338"/>
                </a:cubicBezTo>
                <a:lnTo>
                  <a:pt x="1811" y="2386"/>
                </a:lnTo>
                <a:lnTo>
                  <a:pt x="60" y="3708"/>
                </a:lnTo>
                <a:cubicBezTo>
                  <a:pt x="13" y="3779"/>
                  <a:pt x="1" y="3851"/>
                  <a:pt x="13" y="3934"/>
                </a:cubicBezTo>
                <a:cubicBezTo>
                  <a:pt x="1" y="4065"/>
                  <a:pt x="13" y="4196"/>
                  <a:pt x="72" y="4315"/>
                </a:cubicBezTo>
                <a:cubicBezTo>
                  <a:pt x="132" y="4636"/>
                  <a:pt x="215" y="4946"/>
                  <a:pt x="322" y="5267"/>
                </a:cubicBezTo>
                <a:lnTo>
                  <a:pt x="441" y="5648"/>
                </a:lnTo>
                <a:lnTo>
                  <a:pt x="489" y="5863"/>
                </a:lnTo>
                <a:lnTo>
                  <a:pt x="1703" y="8125"/>
                </a:lnTo>
                <a:cubicBezTo>
                  <a:pt x="1906" y="8494"/>
                  <a:pt x="2156" y="8827"/>
                  <a:pt x="2453" y="9137"/>
                </a:cubicBezTo>
                <a:cubicBezTo>
                  <a:pt x="2775" y="9458"/>
                  <a:pt x="3120" y="9732"/>
                  <a:pt x="3513" y="9982"/>
                </a:cubicBezTo>
                <a:cubicBezTo>
                  <a:pt x="4210" y="10433"/>
                  <a:pt x="4915" y="10655"/>
                  <a:pt x="5622" y="10655"/>
                </a:cubicBezTo>
                <a:cubicBezTo>
                  <a:pt x="5736" y="10655"/>
                  <a:pt x="5851" y="10649"/>
                  <a:pt x="5966" y="10637"/>
                </a:cubicBezTo>
                <a:cubicBezTo>
                  <a:pt x="6252" y="10590"/>
                  <a:pt x="6514" y="10506"/>
                  <a:pt x="6764" y="10363"/>
                </a:cubicBezTo>
                <a:cubicBezTo>
                  <a:pt x="7037" y="10244"/>
                  <a:pt x="7276" y="10054"/>
                  <a:pt x="7478" y="9828"/>
                </a:cubicBezTo>
                <a:cubicBezTo>
                  <a:pt x="7847" y="9435"/>
                  <a:pt x="8073" y="8923"/>
                  <a:pt x="8145" y="8387"/>
                </a:cubicBezTo>
                <a:cubicBezTo>
                  <a:pt x="8228" y="7780"/>
                  <a:pt x="8252" y="7161"/>
                  <a:pt x="8216" y="6541"/>
                </a:cubicBezTo>
                <a:cubicBezTo>
                  <a:pt x="8192" y="5994"/>
                  <a:pt x="8192" y="5660"/>
                  <a:pt x="8192" y="5529"/>
                </a:cubicBezTo>
                <a:cubicBezTo>
                  <a:pt x="8192" y="5458"/>
                  <a:pt x="8216" y="5375"/>
                  <a:pt x="8252" y="5303"/>
                </a:cubicBezTo>
                <a:cubicBezTo>
                  <a:pt x="8299" y="5256"/>
                  <a:pt x="8347" y="5220"/>
                  <a:pt x="8407" y="5184"/>
                </a:cubicBezTo>
                <a:cubicBezTo>
                  <a:pt x="8497" y="5146"/>
                  <a:pt x="8597" y="5123"/>
                  <a:pt x="8697" y="5123"/>
                </a:cubicBezTo>
                <a:cubicBezTo>
                  <a:pt x="8756" y="5123"/>
                  <a:pt x="8814" y="5131"/>
                  <a:pt x="8871" y="5148"/>
                </a:cubicBezTo>
                <a:cubicBezTo>
                  <a:pt x="9145" y="5220"/>
                  <a:pt x="9419" y="5446"/>
                  <a:pt x="9716" y="5827"/>
                </a:cubicBezTo>
                <a:cubicBezTo>
                  <a:pt x="9800" y="5946"/>
                  <a:pt x="9966" y="6196"/>
                  <a:pt x="10228" y="6577"/>
                </a:cubicBezTo>
                <a:lnTo>
                  <a:pt x="10454" y="6910"/>
                </a:lnTo>
                <a:cubicBezTo>
                  <a:pt x="10502" y="6982"/>
                  <a:pt x="10597" y="7137"/>
                  <a:pt x="10752" y="7363"/>
                </a:cubicBezTo>
                <a:cubicBezTo>
                  <a:pt x="10888" y="7528"/>
                  <a:pt x="11001" y="7614"/>
                  <a:pt x="11083" y="7614"/>
                </a:cubicBezTo>
                <a:cubicBezTo>
                  <a:pt x="11101" y="7614"/>
                  <a:pt x="11118" y="7610"/>
                  <a:pt x="11133" y="7601"/>
                </a:cubicBezTo>
                <a:cubicBezTo>
                  <a:pt x="11169" y="7589"/>
                  <a:pt x="11193" y="7565"/>
                  <a:pt x="11205" y="7530"/>
                </a:cubicBezTo>
                <a:cubicBezTo>
                  <a:pt x="11990" y="7089"/>
                  <a:pt x="12455" y="6815"/>
                  <a:pt x="12610" y="6696"/>
                </a:cubicBezTo>
                <a:cubicBezTo>
                  <a:pt x="12705" y="6625"/>
                  <a:pt x="12800" y="6553"/>
                  <a:pt x="12883" y="6458"/>
                </a:cubicBezTo>
                <a:cubicBezTo>
                  <a:pt x="12967" y="6315"/>
                  <a:pt x="12967" y="6137"/>
                  <a:pt x="12883" y="5994"/>
                </a:cubicBezTo>
                <a:cubicBezTo>
                  <a:pt x="12836" y="5863"/>
                  <a:pt x="12812" y="5732"/>
                  <a:pt x="12800" y="5601"/>
                </a:cubicBezTo>
                <a:cubicBezTo>
                  <a:pt x="12312" y="4636"/>
                  <a:pt x="11788" y="3708"/>
                  <a:pt x="11205" y="2803"/>
                </a:cubicBezTo>
                <a:cubicBezTo>
                  <a:pt x="10454" y="1696"/>
                  <a:pt x="9692" y="910"/>
                  <a:pt x="8930" y="457"/>
                </a:cubicBezTo>
                <a:cubicBezTo>
                  <a:pt x="8422" y="153"/>
                  <a:pt x="7914" y="0"/>
                  <a:pt x="740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"/>
          <p:cNvSpPr/>
          <p:nvPr/>
        </p:nvSpPr>
        <p:spPr>
          <a:xfrm>
            <a:off x="4048048" y="4759263"/>
            <a:ext cx="531138" cy="510524"/>
          </a:xfrm>
          <a:custGeom>
            <a:avLst/>
            <a:gdLst/>
            <a:ahLst/>
            <a:cxnLst/>
            <a:rect l="l" t="t" r="r" b="b"/>
            <a:pathLst>
              <a:path w="14300" h="13745" extrusionOk="0">
                <a:moveTo>
                  <a:pt x="6013" y="3251"/>
                </a:moveTo>
                <a:lnTo>
                  <a:pt x="6061" y="3370"/>
                </a:lnTo>
                <a:cubicBezTo>
                  <a:pt x="6096" y="3406"/>
                  <a:pt x="6120" y="3454"/>
                  <a:pt x="6120" y="3513"/>
                </a:cubicBezTo>
                <a:lnTo>
                  <a:pt x="6215" y="3739"/>
                </a:lnTo>
                <a:cubicBezTo>
                  <a:pt x="6263" y="3823"/>
                  <a:pt x="6311" y="3906"/>
                  <a:pt x="6322" y="4001"/>
                </a:cubicBezTo>
                <a:cubicBezTo>
                  <a:pt x="6370" y="4132"/>
                  <a:pt x="6406" y="4227"/>
                  <a:pt x="6430" y="4311"/>
                </a:cubicBezTo>
                <a:cubicBezTo>
                  <a:pt x="6477" y="4430"/>
                  <a:pt x="6537" y="4549"/>
                  <a:pt x="6584" y="4692"/>
                </a:cubicBezTo>
                <a:cubicBezTo>
                  <a:pt x="6632" y="4835"/>
                  <a:pt x="6692" y="4989"/>
                  <a:pt x="6763" y="5132"/>
                </a:cubicBezTo>
                <a:cubicBezTo>
                  <a:pt x="6799" y="5251"/>
                  <a:pt x="6858" y="5394"/>
                  <a:pt x="6906" y="5549"/>
                </a:cubicBezTo>
                <a:cubicBezTo>
                  <a:pt x="6965" y="5704"/>
                  <a:pt x="7025" y="5870"/>
                  <a:pt x="7096" y="6049"/>
                </a:cubicBezTo>
                <a:lnTo>
                  <a:pt x="7454" y="6990"/>
                </a:lnTo>
                <a:lnTo>
                  <a:pt x="7763" y="7775"/>
                </a:lnTo>
                <a:cubicBezTo>
                  <a:pt x="7721" y="7781"/>
                  <a:pt x="7680" y="7784"/>
                  <a:pt x="7637" y="7784"/>
                </a:cubicBezTo>
                <a:cubicBezTo>
                  <a:pt x="7593" y="7784"/>
                  <a:pt x="7549" y="7781"/>
                  <a:pt x="7501" y="7775"/>
                </a:cubicBezTo>
                <a:lnTo>
                  <a:pt x="7370" y="7764"/>
                </a:lnTo>
                <a:cubicBezTo>
                  <a:pt x="7311" y="7764"/>
                  <a:pt x="7251" y="7764"/>
                  <a:pt x="7192" y="7775"/>
                </a:cubicBezTo>
                <a:lnTo>
                  <a:pt x="7132" y="7787"/>
                </a:lnTo>
                <a:cubicBezTo>
                  <a:pt x="7108" y="7799"/>
                  <a:pt x="7084" y="7811"/>
                  <a:pt x="7073" y="7835"/>
                </a:cubicBezTo>
                <a:cubicBezTo>
                  <a:pt x="7061" y="7859"/>
                  <a:pt x="7037" y="7871"/>
                  <a:pt x="7025" y="7895"/>
                </a:cubicBezTo>
                <a:lnTo>
                  <a:pt x="6132" y="8073"/>
                </a:lnTo>
                <a:lnTo>
                  <a:pt x="6132" y="7216"/>
                </a:lnTo>
                <a:cubicBezTo>
                  <a:pt x="6108" y="7025"/>
                  <a:pt x="6108" y="6847"/>
                  <a:pt x="6108" y="6668"/>
                </a:cubicBezTo>
                <a:lnTo>
                  <a:pt x="6084" y="6216"/>
                </a:lnTo>
                <a:lnTo>
                  <a:pt x="6061" y="5251"/>
                </a:lnTo>
                <a:lnTo>
                  <a:pt x="6037" y="4394"/>
                </a:lnTo>
                <a:cubicBezTo>
                  <a:pt x="6037" y="4263"/>
                  <a:pt x="6049" y="4156"/>
                  <a:pt x="6037" y="4049"/>
                </a:cubicBezTo>
                <a:cubicBezTo>
                  <a:pt x="6025" y="3930"/>
                  <a:pt x="6025" y="3858"/>
                  <a:pt x="6025" y="3787"/>
                </a:cubicBezTo>
                <a:cubicBezTo>
                  <a:pt x="6013" y="3727"/>
                  <a:pt x="6013" y="3668"/>
                  <a:pt x="6025" y="3608"/>
                </a:cubicBezTo>
                <a:cubicBezTo>
                  <a:pt x="6025" y="3573"/>
                  <a:pt x="6025" y="3549"/>
                  <a:pt x="6025" y="3525"/>
                </a:cubicBezTo>
                <a:lnTo>
                  <a:pt x="6013" y="3465"/>
                </a:lnTo>
                <a:lnTo>
                  <a:pt x="5989" y="3382"/>
                </a:lnTo>
                <a:lnTo>
                  <a:pt x="6013" y="3251"/>
                </a:lnTo>
                <a:close/>
                <a:moveTo>
                  <a:pt x="9311" y="1"/>
                </a:moveTo>
                <a:lnTo>
                  <a:pt x="9132" y="36"/>
                </a:lnTo>
                <a:cubicBezTo>
                  <a:pt x="9097" y="42"/>
                  <a:pt x="9061" y="45"/>
                  <a:pt x="9025" y="45"/>
                </a:cubicBezTo>
                <a:cubicBezTo>
                  <a:pt x="8989" y="45"/>
                  <a:pt x="8954" y="42"/>
                  <a:pt x="8918" y="36"/>
                </a:cubicBezTo>
                <a:cubicBezTo>
                  <a:pt x="8882" y="25"/>
                  <a:pt x="8847" y="25"/>
                  <a:pt x="8811" y="13"/>
                </a:cubicBezTo>
                <a:lnTo>
                  <a:pt x="8692" y="13"/>
                </a:lnTo>
                <a:lnTo>
                  <a:pt x="7918" y="167"/>
                </a:lnTo>
                <a:cubicBezTo>
                  <a:pt x="7656" y="215"/>
                  <a:pt x="7465" y="251"/>
                  <a:pt x="7323" y="263"/>
                </a:cubicBezTo>
                <a:lnTo>
                  <a:pt x="6763" y="382"/>
                </a:lnTo>
                <a:cubicBezTo>
                  <a:pt x="6513" y="417"/>
                  <a:pt x="6263" y="453"/>
                  <a:pt x="6001" y="501"/>
                </a:cubicBezTo>
                <a:lnTo>
                  <a:pt x="5334" y="644"/>
                </a:lnTo>
                <a:lnTo>
                  <a:pt x="4453" y="858"/>
                </a:lnTo>
                <a:cubicBezTo>
                  <a:pt x="4322" y="882"/>
                  <a:pt x="4203" y="917"/>
                  <a:pt x="4084" y="977"/>
                </a:cubicBezTo>
                <a:lnTo>
                  <a:pt x="3024" y="1203"/>
                </a:lnTo>
                <a:cubicBezTo>
                  <a:pt x="2774" y="1251"/>
                  <a:pt x="2524" y="1287"/>
                  <a:pt x="2274" y="1298"/>
                </a:cubicBezTo>
                <a:cubicBezTo>
                  <a:pt x="2108" y="1310"/>
                  <a:pt x="1858" y="1358"/>
                  <a:pt x="1536" y="1418"/>
                </a:cubicBezTo>
                <a:cubicBezTo>
                  <a:pt x="1393" y="1441"/>
                  <a:pt x="1250" y="1477"/>
                  <a:pt x="1119" y="1525"/>
                </a:cubicBezTo>
                <a:cubicBezTo>
                  <a:pt x="1000" y="1596"/>
                  <a:pt x="869" y="1644"/>
                  <a:pt x="738" y="1656"/>
                </a:cubicBezTo>
                <a:lnTo>
                  <a:pt x="596" y="1691"/>
                </a:lnTo>
                <a:cubicBezTo>
                  <a:pt x="560" y="1727"/>
                  <a:pt x="524" y="1763"/>
                  <a:pt x="500" y="1810"/>
                </a:cubicBezTo>
                <a:cubicBezTo>
                  <a:pt x="477" y="1846"/>
                  <a:pt x="453" y="1882"/>
                  <a:pt x="465" y="1930"/>
                </a:cubicBezTo>
                <a:lnTo>
                  <a:pt x="167" y="7585"/>
                </a:lnTo>
                <a:cubicBezTo>
                  <a:pt x="72" y="9085"/>
                  <a:pt x="12" y="10609"/>
                  <a:pt x="0" y="12145"/>
                </a:cubicBezTo>
                <a:cubicBezTo>
                  <a:pt x="0" y="12193"/>
                  <a:pt x="12" y="12240"/>
                  <a:pt x="12" y="12288"/>
                </a:cubicBezTo>
                <a:cubicBezTo>
                  <a:pt x="12" y="12371"/>
                  <a:pt x="12" y="12443"/>
                  <a:pt x="36" y="12526"/>
                </a:cubicBezTo>
                <a:cubicBezTo>
                  <a:pt x="0" y="12717"/>
                  <a:pt x="12" y="12907"/>
                  <a:pt x="36" y="13098"/>
                </a:cubicBezTo>
                <a:cubicBezTo>
                  <a:pt x="80" y="13529"/>
                  <a:pt x="207" y="13744"/>
                  <a:pt x="425" y="13744"/>
                </a:cubicBezTo>
                <a:cubicBezTo>
                  <a:pt x="441" y="13744"/>
                  <a:pt x="459" y="13743"/>
                  <a:pt x="477" y="13740"/>
                </a:cubicBezTo>
                <a:lnTo>
                  <a:pt x="727" y="13693"/>
                </a:lnTo>
                <a:cubicBezTo>
                  <a:pt x="846" y="13669"/>
                  <a:pt x="977" y="13645"/>
                  <a:pt x="1108" y="13598"/>
                </a:cubicBezTo>
                <a:lnTo>
                  <a:pt x="1584" y="13502"/>
                </a:lnTo>
                <a:cubicBezTo>
                  <a:pt x="1965" y="13431"/>
                  <a:pt x="2215" y="13371"/>
                  <a:pt x="2334" y="13336"/>
                </a:cubicBezTo>
                <a:lnTo>
                  <a:pt x="2489" y="13300"/>
                </a:lnTo>
                <a:lnTo>
                  <a:pt x="4108" y="12978"/>
                </a:lnTo>
                <a:cubicBezTo>
                  <a:pt x="4144" y="12967"/>
                  <a:pt x="4167" y="12967"/>
                  <a:pt x="4191" y="12955"/>
                </a:cubicBezTo>
                <a:cubicBezTo>
                  <a:pt x="4227" y="12943"/>
                  <a:pt x="4275" y="12919"/>
                  <a:pt x="4346" y="12895"/>
                </a:cubicBezTo>
                <a:lnTo>
                  <a:pt x="4906" y="12776"/>
                </a:lnTo>
                <a:lnTo>
                  <a:pt x="5668" y="12586"/>
                </a:lnTo>
                <a:cubicBezTo>
                  <a:pt x="5703" y="12586"/>
                  <a:pt x="5739" y="12597"/>
                  <a:pt x="5775" y="12609"/>
                </a:cubicBezTo>
                <a:cubicBezTo>
                  <a:pt x="5805" y="12615"/>
                  <a:pt x="5834" y="12618"/>
                  <a:pt x="5863" y="12618"/>
                </a:cubicBezTo>
                <a:cubicBezTo>
                  <a:pt x="5891" y="12618"/>
                  <a:pt x="5918" y="12615"/>
                  <a:pt x="5941" y="12609"/>
                </a:cubicBezTo>
                <a:lnTo>
                  <a:pt x="5989" y="12609"/>
                </a:lnTo>
                <a:cubicBezTo>
                  <a:pt x="6037" y="12586"/>
                  <a:pt x="6084" y="12562"/>
                  <a:pt x="6120" y="12538"/>
                </a:cubicBezTo>
                <a:lnTo>
                  <a:pt x="6239" y="12467"/>
                </a:lnTo>
                <a:cubicBezTo>
                  <a:pt x="6311" y="12193"/>
                  <a:pt x="6346" y="11907"/>
                  <a:pt x="6346" y="11633"/>
                </a:cubicBezTo>
                <a:cubicBezTo>
                  <a:pt x="6370" y="11216"/>
                  <a:pt x="6370" y="10978"/>
                  <a:pt x="6370" y="10907"/>
                </a:cubicBezTo>
                <a:cubicBezTo>
                  <a:pt x="6346" y="10728"/>
                  <a:pt x="6346" y="10562"/>
                  <a:pt x="6370" y="10383"/>
                </a:cubicBezTo>
                <a:lnTo>
                  <a:pt x="6870" y="10276"/>
                </a:lnTo>
                <a:lnTo>
                  <a:pt x="7394" y="10181"/>
                </a:lnTo>
                <a:cubicBezTo>
                  <a:pt x="7727" y="10109"/>
                  <a:pt x="8049" y="10026"/>
                  <a:pt x="8358" y="9919"/>
                </a:cubicBezTo>
                <a:cubicBezTo>
                  <a:pt x="8763" y="10931"/>
                  <a:pt x="9085" y="11574"/>
                  <a:pt x="9287" y="11859"/>
                </a:cubicBezTo>
                <a:cubicBezTo>
                  <a:pt x="9513" y="11812"/>
                  <a:pt x="9775" y="11776"/>
                  <a:pt x="10109" y="11740"/>
                </a:cubicBezTo>
                <a:cubicBezTo>
                  <a:pt x="10198" y="11713"/>
                  <a:pt x="10294" y="11700"/>
                  <a:pt x="10387" y="11700"/>
                </a:cubicBezTo>
                <a:cubicBezTo>
                  <a:pt x="10417" y="11700"/>
                  <a:pt x="10448" y="11702"/>
                  <a:pt x="10478" y="11705"/>
                </a:cubicBezTo>
                <a:lnTo>
                  <a:pt x="10633" y="11681"/>
                </a:lnTo>
                <a:lnTo>
                  <a:pt x="10692" y="11669"/>
                </a:lnTo>
                <a:cubicBezTo>
                  <a:pt x="10716" y="11657"/>
                  <a:pt x="10728" y="11633"/>
                  <a:pt x="10728" y="11609"/>
                </a:cubicBezTo>
                <a:lnTo>
                  <a:pt x="10775" y="11562"/>
                </a:lnTo>
                <a:cubicBezTo>
                  <a:pt x="10789" y="11558"/>
                  <a:pt x="10803" y="11557"/>
                  <a:pt x="10817" y="11557"/>
                </a:cubicBezTo>
                <a:cubicBezTo>
                  <a:pt x="10850" y="11557"/>
                  <a:pt x="10881" y="11565"/>
                  <a:pt x="10906" y="11574"/>
                </a:cubicBezTo>
                <a:lnTo>
                  <a:pt x="10930" y="11621"/>
                </a:lnTo>
                <a:lnTo>
                  <a:pt x="12049" y="11395"/>
                </a:lnTo>
                <a:cubicBezTo>
                  <a:pt x="12053" y="11398"/>
                  <a:pt x="12060" y="11400"/>
                  <a:pt x="12072" y="11400"/>
                </a:cubicBezTo>
                <a:cubicBezTo>
                  <a:pt x="12099" y="11400"/>
                  <a:pt x="12149" y="11391"/>
                  <a:pt x="12216" y="11383"/>
                </a:cubicBezTo>
                <a:lnTo>
                  <a:pt x="12561" y="11312"/>
                </a:lnTo>
                <a:lnTo>
                  <a:pt x="12978" y="11228"/>
                </a:lnTo>
                <a:lnTo>
                  <a:pt x="13431" y="11145"/>
                </a:lnTo>
                <a:cubicBezTo>
                  <a:pt x="13561" y="11121"/>
                  <a:pt x="13704" y="11109"/>
                  <a:pt x="13835" y="11073"/>
                </a:cubicBezTo>
                <a:lnTo>
                  <a:pt x="14062" y="11038"/>
                </a:lnTo>
                <a:cubicBezTo>
                  <a:pt x="14193" y="11002"/>
                  <a:pt x="14288" y="10907"/>
                  <a:pt x="14300" y="10776"/>
                </a:cubicBezTo>
                <a:cubicBezTo>
                  <a:pt x="14300" y="10645"/>
                  <a:pt x="14288" y="10514"/>
                  <a:pt x="14264" y="10383"/>
                </a:cubicBezTo>
                <a:cubicBezTo>
                  <a:pt x="14216" y="10169"/>
                  <a:pt x="14145" y="9954"/>
                  <a:pt x="14062" y="9752"/>
                </a:cubicBezTo>
                <a:cubicBezTo>
                  <a:pt x="14002" y="9633"/>
                  <a:pt x="13954" y="9502"/>
                  <a:pt x="13919" y="9383"/>
                </a:cubicBezTo>
                <a:cubicBezTo>
                  <a:pt x="13431" y="8240"/>
                  <a:pt x="12788" y="6859"/>
                  <a:pt x="12002" y="5239"/>
                </a:cubicBezTo>
                <a:lnTo>
                  <a:pt x="9501" y="179"/>
                </a:lnTo>
                <a:cubicBezTo>
                  <a:pt x="9478" y="108"/>
                  <a:pt x="9418" y="48"/>
                  <a:pt x="9311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>
            <a:off x="-285909" y="3346775"/>
            <a:ext cx="531621" cy="510524"/>
          </a:xfrm>
          <a:custGeom>
            <a:avLst/>
            <a:gdLst/>
            <a:ahLst/>
            <a:cxnLst/>
            <a:rect l="l" t="t" r="r" b="b"/>
            <a:pathLst>
              <a:path w="14313" h="13745" extrusionOk="0">
                <a:moveTo>
                  <a:pt x="6002" y="3263"/>
                </a:moveTo>
                <a:lnTo>
                  <a:pt x="6049" y="3382"/>
                </a:lnTo>
                <a:cubicBezTo>
                  <a:pt x="6085" y="3417"/>
                  <a:pt x="6109" y="3465"/>
                  <a:pt x="6121" y="3513"/>
                </a:cubicBezTo>
                <a:lnTo>
                  <a:pt x="6204" y="3751"/>
                </a:lnTo>
                <a:cubicBezTo>
                  <a:pt x="6264" y="3822"/>
                  <a:pt x="6299" y="3918"/>
                  <a:pt x="6323" y="4013"/>
                </a:cubicBezTo>
                <a:cubicBezTo>
                  <a:pt x="6359" y="4132"/>
                  <a:pt x="6395" y="4239"/>
                  <a:pt x="6430" y="4310"/>
                </a:cubicBezTo>
                <a:cubicBezTo>
                  <a:pt x="6478" y="4430"/>
                  <a:pt x="6525" y="4549"/>
                  <a:pt x="6573" y="4691"/>
                </a:cubicBezTo>
                <a:cubicBezTo>
                  <a:pt x="6621" y="4834"/>
                  <a:pt x="6680" y="4977"/>
                  <a:pt x="6764" y="5132"/>
                </a:cubicBezTo>
                <a:cubicBezTo>
                  <a:pt x="6799" y="5263"/>
                  <a:pt x="6847" y="5406"/>
                  <a:pt x="6906" y="5561"/>
                </a:cubicBezTo>
                <a:cubicBezTo>
                  <a:pt x="6966" y="5703"/>
                  <a:pt x="7026" y="5870"/>
                  <a:pt x="7085" y="6061"/>
                </a:cubicBezTo>
                <a:lnTo>
                  <a:pt x="7442" y="6989"/>
                </a:lnTo>
                <a:lnTo>
                  <a:pt x="7752" y="7787"/>
                </a:lnTo>
                <a:cubicBezTo>
                  <a:pt x="7710" y="7793"/>
                  <a:pt x="7668" y="7796"/>
                  <a:pt x="7627" y="7796"/>
                </a:cubicBezTo>
                <a:cubicBezTo>
                  <a:pt x="7585" y="7796"/>
                  <a:pt x="7543" y="7793"/>
                  <a:pt x="7502" y="7787"/>
                </a:cubicBezTo>
                <a:cubicBezTo>
                  <a:pt x="7466" y="7775"/>
                  <a:pt x="7418" y="7775"/>
                  <a:pt x="7359" y="7775"/>
                </a:cubicBezTo>
                <a:cubicBezTo>
                  <a:pt x="7341" y="7772"/>
                  <a:pt x="7324" y="7770"/>
                  <a:pt x="7307" y="7770"/>
                </a:cubicBezTo>
                <a:cubicBezTo>
                  <a:pt x="7266" y="7770"/>
                  <a:pt x="7226" y="7779"/>
                  <a:pt x="7192" y="7787"/>
                </a:cubicBezTo>
                <a:lnTo>
                  <a:pt x="7133" y="7799"/>
                </a:lnTo>
                <a:cubicBezTo>
                  <a:pt x="7109" y="7799"/>
                  <a:pt x="7085" y="7823"/>
                  <a:pt x="7073" y="7835"/>
                </a:cubicBezTo>
                <a:cubicBezTo>
                  <a:pt x="7049" y="7859"/>
                  <a:pt x="7037" y="7882"/>
                  <a:pt x="7026" y="7906"/>
                </a:cubicBezTo>
                <a:lnTo>
                  <a:pt x="6133" y="8073"/>
                </a:lnTo>
                <a:lnTo>
                  <a:pt x="6133" y="7216"/>
                </a:lnTo>
                <a:cubicBezTo>
                  <a:pt x="6109" y="7037"/>
                  <a:pt x="6097" y="6858"/>
                  <a:pt x="6109" y="6668"/>
                </a:cubicBezTo>
                <a:lnTo>
                  <a:pt x="6073" y="6215"/>
                </a:lnTo>
                <a:lnTo>
                  <a:pt x="6049" y="5251"/>
                </a:lnTo>
                <a:lnTo>
                  <a:pt x="6025" y="4394"/>
                </a:lnTo>
                <a:cubicBezTo>
                  <a:pt x="6037" y="4263"/>
                  <a:pt x="6037" y="4156"/>
                  <a:pt x="6025" y="4049"/>
                </a:cubicBezTo>
                <a:cubicBezTo>
                  <a:pt x="6014" y="3941"/>
                  <a:pt x="6014" y="3858"/>
                  <a:pt x="6014" y="3787"/>
                </a:cubicBezTo>
                <a:cubicBezTo>
                  <a:pt x="6014" y="3727"/>
                  <a:pt x="6014" y="3668"/>
                  <a:pt x="6014" y="3608"/>
                </a:cubicBezTo>
                <a:cubicBezTo>
                  <a:pt x="6025" y="3584"/>
                  <a:pt x="6025" y="3560"/>
                  <a:pt x="6014" y="3537"/>
                </a:cubicBezTo>
                <a:lnTo>
                  <a:pt x="6002" y="3477"/>
                </a:lnTo>
                <a:lnTo>
                  <a:pt x="5990" y="3394"/>
                </a:lnTo>
                <a:lnTo>
                  <a:pt x="6002" y="3263"/>
                </a:lnTo>
                <a:close/>
                <a:moveTo>
                  <a:pt x="9323" y="0"/>
                </a:moveTo>
                <a:lnTo>
                  <a:pt x="9133" y="36"/>
                </a:lnTo>
                <a:cubicBezTo>
                  <a:pt x="9103" y="42"/>
                  <a:pt x="9067" y="45"/>
                  <a:pt x="9032" y="45"/>
                </a:cubicBezTo>
                <a:cubicBezTo>
                  <a:pt x="8996" y="45"/>
                  <a:pt x="8960" y="42"/>
                  <a:pt x="8931" y="36"/>
                </a:cubicBezTo>
                <a:cubicBezTo>
                  <a:pt x="8895" y="24"/>
                  <a:pt x="8859" y="12"/>
                  <a:pt x="8823" y="12"/>
                </a:cubicBezTo>
                <a:cubicBezTo>
                  <a:pt x="8800" y="6"/>
                  <a:pt x="8776" y="3"/>
                  <a:pt x="8753" y="3"/>
                </a:cubicBezTo>
                <a:cubicBezTo>
                  <a:pt x="8731" y="3"/>
                  <a:pt x="8710" y="6"/>
                  <a:pt x="8692" y="12"/>
                </a:cubicBezTo>
                <a:lnTo>
                  <a:pt x="7919" y="167"/>
                </a:lnTo>
                <a:cubicBezTo>
                  <a:pt x="7668" y="215"/>
                  <a:pt x="7466" y="250"/>
                  <a:pt x="7323" y="262"/>
                </a:cubicBezTo>
                <a:lnTo>
                  <a:pt x="6764" y="370"/>
                </a:lnTo>
                <a:cubicBezTo>
                  <a:pt x="6514" y="405"/>
                  <a:pt x="6264" y="453"/>
                  <a:pt x="6014" y="500"/>
                </a:cubicBezTo>
                <a:lnTo>
                  <a:pt x="5335" y="631"/>
                </a:lnTo>
                <a:lnTo>
                  <a:pt x="4454" y="858"/>
                </a:lnTo>
                <a:cubicBezTo>
                  <a:pt x="4323" y="870"/>
                  <a:pt x="4204" y="917"/>
                  <a:pt x="4085" y="965"/>
                </a:cubicBezTo>
                <a:lnTo>
                  <a:pt x="3037" y="1203"/>
                </a:lnTo>
                <a:cubicBezTo>
                  <a:pt x="2787" y="1251"/>
                  <a:pt x="2537" y="1274"/>
                  <a:pt x="2275" y="1286"/>
                </a:cubicBezTo>
                <a:cubicBezTo>
                  <a:pt x="2108" y="1310"/>
                  <a:pt x="1870" y="1346"/>
                  <a:pt x="1549" y="1417"/>
                </a:cubicBezTo>
                <a:cubicBezTo>
                  <a:pt x="1406" y="1441"/>
                  <a:pt x="1263" y="1477"/>
                  <a:pt x="1120" y="1513"/>
                </a:cubicBezTo>
                <a:cubicBezTo>
                  <a:pt x="1013" y="1584"/>
                  <a:pt x="882" y="1632"/>
                  <a:pt x="751" y="1655"/>
                </a:cubicBezTo>
                <a:lnTo>
                  <a:pt x="596" y="1679"/>
                </a:lnTo>
                <a:cubicBezTo>
                  <a:pt x="560" y="1727"/>
                  <a:pt x="525" y="1763"/>
                  <a:pt x="501" y="1810"/>
                </a:cubicBezTo>
                <a:cubicBezTo>
                  <a:pt x="477" y="1834"/>
                  <a:pt x="453" y="1882"/>
                  <a:pt x="465" y="1917"/>
                </a:cubicBezTo>
                <a:lnTo>
                  <a:pt x="168" y="7573"/>
                </a:lnTo>
                <a:cubicBezTo>
                  <a:pt x="72" y="9085"/>
                  <a:pt x="13" y="10609"/>
                  <a:pt x="1" y="12133"/>
                </a:cubicBezTo>
                <a:cubicBezTo>
                  <a:pt x="1" y="12192"/>
                  <a:pt x="13" y="12240"/>
                  <a:pt x="1" y="12288"/>
                </a:cubicBezTo>
                <a:cubicBezTo>
                  <a:pt x="13" y="12371"/>
                  <a:pt x="13" y="12454"/>
                  <a:pt x="37" y="12526"/>
                </a:cubicBezTo>
                <a:cubicBezTo>
                  <a:pt x="1" y="12716"/>
                  <a:pt x="1" y="12907"/>
                  <a:pt x="37" y="13097"/>
                </a:cubicBezTo>
                <a:cubicBezTo>
                  <a:pt x="70" y="13528"/>
                  <a:pt x="195" y="13744"/>
                  <a:pt x="423" y="13744"/>
                </a:cubicBezTo>
                <a:cubicBezTo>
                  <a:pt x="440" y="13744"/>
                  <a:pt x="458" y="13743"/>
                  <a:pt x="477" y="13740"/>
                </a:cubicBezTo>
                <a:lnTo>
                  <a:pt x="727" y="13693"/>
                </a:lnTo>
                <a:cubicBezTo>
                  <a:pt x="858" y="13669"/>
                  <a:pt x="977" y="13633"/>
                  <a:pt x="1108" y="13597"/>
                </a:cubicBezTo>
                <a:lnTo>
                  <a:pt x="1596" y="13502"/>
                </a:lnTo>
                <a:cubicBezTo>
                  <a:pt x="1965" y="13419"/>
                  <a:pt x="2215" y="13371"/>
                  <a:pt x="2334" y="13335"/>
                </a:cubicBezTo>
                <a:lnTo>
                  <a:pt x="2501" y="13300"/>
                </a:lnTo>
                <a:lnTo>
                  <a:pt x="4120" y="12978"/>
                </a:lnTo>
                <a:cubicBezTo>
                  <a:pt x="4144" y="12966"/>
                  <a:pt x="4168" y="12954"/>
                  <a:pt x="4192" y="12954"/>
                </a:cubicBezTo>
                <a:lnTo>
                  <a:pt x="4347" y="12883"/>
                </a:lnTo>
                <a:lnTo>
                  <a:pt x="4906" y="12776"/>
                </a:lnTo>
                <a:lnTo>
                  <a:pt x="5668" y="12573"/>
                </a:lnTo>
                <a:cubicBezTo>
                  <a:pt x="5704" y="12585"/>
                  <a:pt x="5752" y="12585"/>
                  <a:pt x="5775" y="12597"/>
                </a:cubicBezTo>
                <a:cubicBezTo>
                  <a:pt x="5810" y="12611"/>
                  <a:pt x="5845" y="12617"/>
                  <a:pt x="5880" y="12617"/>
                </a:cubicBezTo>
                <a:cubicBezTo>
                  <a:pt x="5905" y="12617"/>
                  <a:pt x="5929" y="12614"/>
                  <a:pt x="5954" y="12609"/>
                </a:cubicBezTo>
                <a:lnTo>
                  <a:pt x="5990" y="12597"/>
                </a:lnTo>
                <a:cubicBezTo>
                  <a:pt x="6037" y="12573"/>
                  <a:pt x="6085" y="12550"/>
                  <a:pt x="6121" y="12526"/>
                </a:cubicBezTo>
                <a:lnTo>
                  <a:pt x="6240" y="12466"/>
                </a:lnTo>
                <a:cubicBezTo>
                  <a:pt x="6311" y="12192"/>
                  <a:pt x="6347" y="11907"/>
                  <a:pt x="6347" y="11621"/>
                </a:cubicBezTo>
                <a:cubicBezTo>
                  <a:pt x="6359" y="11216"/>
                  <a:pt x="6371" y="10978"/>
                  <a:pt x="6371" y="10907"/>
                </a:cubicBezTo>
                <a:cubicBezTo>
                  <a:pt x="6359" y="10728"/>
                  <a:pt x="6359" y="10549"/>
                  <a:pt x="6371" y="10383"/>
                </a:cubicBezTo>
                <a:lnTo>
                  <a:pt x="6871" y="10275"/>
                </a:lnTo>
                <a:lnTo>
                  <a:pt x="7407" y="10168"/>
                </a:lnTo>
                <a:cubicBezTo>
                  <a:pt x="7728" y="10109"/>
                  <a:pt x="8049" y="10025"/>
                  <a:pt x="8359" y="9918"/>
                </a:cubicBezTo>
                <a:cubicBezTo>
                  <a:pt x="8776" y="10930"/>
                  <a:pt x="9085" y="11573"/>
                  <a:pt x="9300" y="11847"/>
                </a:cubicBezTo>
                <a:cubicBezTo>
                  <a:pt x="9514" y="11811"/>
                  <a:pt x="9788" y="11764"/>
                  <a:pt x="10109" y="11728"/>
                </a:cubicBezTo>
                <a:cubicBezTo>
                  <a:pt x="10205" y="11711"/>
                  <a:pt x="10295" y="11700"/>
                  <a:pt x="10387" y="11700"/>
                </a:cubicBezTo>
                <a:cubicBezTo>
                  <a:pt x="10421" y="11700"/>
                  <a:pt x="10455" y="11701"/>
                  <a:pt x="10490" y="11704"/>
                </a:cubicBezTo>
                <a:lnTo>
                  <a:pt x="10633" y="11669"/>
                </a:lnTo>
                <a:lnTo>
                  <a:pt x="10693" y="11657"/>
                </a:lnTo>
                <a:cubicBezTo>
                  <a:pt x="10716" y="11657"/>
                  <a:pt x="10740" y="11633"/>
                  <a:pt x="10728" y="11609"/>
                </a:cubicBezTo>
                <a:lnTo>
                  <a:pt x="10776" y="11561"/>
                </a:lnTo>
                <a:cubicBezTo>
                  <a:pt x="10796" y="11556"/>
                  <a:pt x="10815" y="11554"/>
                  <a:pt x="10834" y="11554"/>
                </a:cubicBezTo>
                <a:cubicBezTo>
                  <a:pt x="10861" y="11554"/>
                  <a:pt x="10886" y="11559"/>
                  <a:pt x="10907" y="11573"/>
                </a:cubicBezTo>
                <a:lnTo>
                  <a:pt x="10943" y="11609"/>
                </a:lnTo>
                <a:lnTo>
                  <a:pt x="12050" y="11383"/>
                </a:lnTo>
                <a:cubicBezTo>
                  <a:pt x="12060" y="11388"/>
                  <a:pt x="12074" y="11391"/>
                  <a:pt x="12094" y="11391"/>
                </a:cubicBezTo>
                <a:cubicBezTo>
                  <a:pt x="12121" y="11391"/>
                  <a:pt x="12161" y="11385"/>
                  <a:pt x="12217" y="11371"/>
                </a:cubicBezTo>
                <a:lnTo>
                  <a:pt x="12562" y="11311"/>
                </a:lnTo>
                <a:lnTo>
                  <a:pt x="12991" y="11228"/>
                </a:lnTo>
                <a:lnTo>
                  <a:pt x="13431" y="11133"/>
                </a:lnTo>
                <a:cubicBezTo>
                  <a:pt x="13574" y="11121"/>
                  <a:pt x="13705" y="11097"/>
                  <a:pt x="13848" y="11073"/>
                </a:cubicBezTo>
                <a:lnTo>
                  <a:pt x="14062" y="11026"/>
                </a:lnTo>
                <a:cubicBezTo>
                  <a:pt x="14193" y="11002"/>
                  <a:pt x="14288" y="10895"/>
                  <a:pt x="14312" y="10776"/>
                </a:cubicBezTo>
                <a:cubicBezTo>
                  <a:pt x="14300" y="10633"/>
                  <a:pt x="14288" y="10502"/>
                  <a:pt x="14276" y="10383"/>
                </a:cubicBezTo>
                <a:cubicBezTo>
                  <a:pt x="14217" y="10156"/>
                  <a:pt x="14145" y="9954"/>
                  <a:pt x="14062" y="9752"/>
                </a:cubicBezTo>
                <a:cubicBezTo>
                  <a:pt x="14003" y="9621"/>
                  <a:pt x="13955" y="9502"/>
                  <a:pt x="13919" y="9371"/>
                </a:cubicBezTo>
                <a:cubicBezTo>
                  <a:pt x="13431" y="8240"/>
                  <a:pt x="12788" y="6858"/>
                  <a:pt x="12002" y="5227"/>
                </a:cubicBezTo>
                <a:lnTo>
                  <a:pt x="9502" y="167"/>
                </a:lnTo>
                <a:cubicBezTo>
                  <a:pt x="9490" y="108"/>
                  <a:pt x="9431" y="48"/>
                  <a:pt x="9323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5"/>
          <p:cNvSpPr/>
          <p:nvPr/>
        </p:nvSpPr>
        <p:spPr>
          <a:xfrm>
            <a:off x="-87351" y="4838487"/>
            <a:ext cx="527609" cy="490170"/>
          </a:xfrm>
          <a:custGeom>
            <a:avLst/>
            <a:gdLst/>
            <a:ahLst/>
            <a:cxnLst/>
            <a:rect l="l" t="t" r="r" b="b"/>
            <a:pathLst>
              <a:path w="14205" h="13197" extrusionOk="0">
                <a:moveTo>
                  <a:pt x="6601" y="2579"/>
                </a:moveTo>
                <a:cubicBezTo>
                  <a:pt x="6664" y="2579"/>
                  <a:pt x="6776" y="2640"/>
                  <a:pt x="6918" y="2771"/>
                </a:cubicBezTo>
                <a:cubicBezTo>
                  <a:pt x="7133" y="3164"/>
                  <a:pt x="7311" y="3593"/>
                  <a:pt x="7418" y="4033"/>
                </a:cubicBezTo>
                <a:cubicBezTo>
                  <a:pt x="7549" y="4438"/>
                  <a:pt x="7645" y="4855"/>
                  <a:pt x="7728" y="5283"/>
                </a:cubicBezTo>
                <a:lnTo>
                  <a:pt x="7764" y="5438"/>
                </a:lnTo>
                <a:lnTo>
                  <a:pt x="7859" y="5903"/>
                </a:lnTo>
                <a:cubicBezTo>
                  <a:pt x="7895" y="6117"/>
                  <a:pt x="7978" y="6688"/>
                  <a:pt x="8109" y="7617"/>
                </a:cubicBezTo>
                <a:cubicBezTo>
                  <a:pt x="8168" y="7986"/>
                  <a:pt x="8216" y="8379"/>
                  <a:pt x="8240" y="8808"/>
                </a:cubicBezTo>
                <a:cubicBezTo>
                  <a:pt x="8276" y="9248"/>
                  <a:pt x="8299" y="9522"/>
                  <a:pt x="8299" y="9641"/>
                </a:cubicBezTo>
                <a:cubicBezTo>
                  <a:pt x="8335" y="10367"/>
                  <a:pt x="8299" y="10867"/>
                  <a:pt x="8180" y="11141"/>
                </a:cubicBezTo>
                <a:cubicBezTo>
                  <a:pt x="8145" y="11308"/>
                  <a:pt x="8061" y="11391"/>
                  <a:pt x="7942" y="11415"/>
                </a:cubicBezTo>
                <a:cubicBezTo>
                  <a:pt x="7912" y="11421"/>
                  <a:pt x="7883" y="11424"/>
                  <a:pt x="7853" y="11424"/>
                </a:cubicBezTo>
                <a:cubicBezTo>
                  <a:pt x="7823" y="11424"/>
                  <a:pt x="7793" y="11421"/>
                  <a:pt x="7764" y="11415"/>
                </a:cubicBezTo>
                <a:cubicBezTo>
                  <a:pt x="7704" y="11403"/>
                  <a:pt x="7656" y="11368"/>
                  <a:pt x="7633" y="11320"/>
                </a:cubicBezTo>
                <a:lnTo>
                  <a:pt x="7252" y="10617"/>
                </a:lnTo>
                <a:cubicBezTo>
                  <a:pt x="7204" y="10522"/>
                  <a:pt x="7180" y="10439"/>
                  <a:pt x="7156" y="10344"/>
                </a:cubicBezTo>
                <a:lnTo>
                  <a:pt x="6966" y="9701"/>
                </a:lnTo>
                <a:lnTo>
                  <a:pt x="6835" y="9224"/>
                </a:lnTo>
                <a:cubicBezTo>
                  <a:pt x="6799" y="9046"/>
                  <a:pt x="6692" y="8677"/>
                  <a:pt x="6549" y="8117"/>
                </a:cubicBezTo>
                <a:lnTo>
                  <a:pt x="6490" y="7855"/>
                </a:lnTo>
                <a:lnTo>
                  <a:pt x="6418" y="7450"/>
                </a:lnTo>
                <a:lnTo>
                  <a:pt x="6192" y="4129"/>
                </a:lnTo>
                <a:cubicBezTo>
                  <a:pt x="6156" y="3581"/>
                  <a:pt x="6180" y="3188"/>
                  <a:pt x="6252" y="2962"/>
                </a:cubicBezTo>
                <a:cubicBezTo>
                  <a:pt x="6335" y="2736"/>
                  <a:pt x="6442" y="2605"/>
                  <a:pt x="6585" y="2581"/>
                </a:cubicBezTo>
                <a:cubicBezTo>
                  <a:pt x="6590" y="2580"/>
                  <a:pt x="6595" y="2579"/>
                  <a:pt x="6601" y="2579"/>
                </a:cubicBezTo>
                <a:close/>
                <a:moveTo>
                  <a:pt x="8146" y="1"/>
                </a:moveTo>
                <a:cubicBezTo>
                  <a:pt x="8050" y="1"/>
                  <a:pt x="7954" y="4"/>
                  <a:pt x="7859" y="9"/>
                </a:cubicBezTo>
                <a:cubicBezTo>
                  <a:pt x="7097" y="80"/>
                  <a:pt x="6252" y="223"/>
                  <a:pt x="5311" y="402"/>
                </a:cubicBezTo>
                <a:lnTo>
                  <a:pt x="5251" y="426"/>
                </a:lnTo>
                <a:cubicBezTo>
                  <a:pt x="5204" y="426"/>
                  <a:pt x="5192" y="450"/>
                  <a:pt x="5192" y="473"/>
                </a:cubicBezTo>
                <a:cubicBezTo>
                  <a:pt x="4942" y="485"/>
                  <a:pt x="4680" y="533"/>
                  <a:pt x="4442" y="581"/>
                </a:cubicBezTo>
                <a:cubicBezTo>
                  <a:pt x="3406" y="783"/>
                  <a:pt x="2465" y="1343"/>
                  <a:pt x="1799" y="2164"/>
                </a:cubicBezTo>
                <a:cubicBezTo>
                  <a:pt x="1120" y="2986"/>
                  <a:pt x="668" y="3962"/>
                  <a:pt x="453" y="4998"/>
                </a:cubicBezTo>
                <a:cubicBezTo>
                  <a:pt x="1" y="7034"/>
                  <a:pt x="382" y="9165"/>
                  <a:pt x="1525" y="10915"/>
                </a:cubicBezTo>
                <a:cubicBezTo>
                  <a:pt x="1811" y="11368"/>
                  <a:pt x="2156" y="11772"/>
                  <a:pt x="2549" y="12130"/>
                </a:cubicBezTo>
                <a:cubicBezTo>
                  <a:pt x="2918" y="12463"/>
                  <a:pt x="3346" y="12713"/>
                  <a:pt x="3811" y="12880"/>
                </a:cubicBezTo>
                <a:lnTo>
                  <a:pt x="4287" y="13034"/>
                </a:lnTo>
                <a:cubicBezTo>
                  <a:pt x="4335" y="13058"/>
                  <a:pt x="4394" y="13082"/>
                  <a:pt x="4442" y="13094"/>
                </a:cubicBezTo>
                <a:cubicBezTo>
                  <a:pt x="4489" y="13106"/>
                  <a:pt x="4525" y="13118"/>
                  <a:pt x="4561" y="13142"/>
                </a:cubicBezTo>
                <a:cubicBezTo>
                  <a:pt x="4630" y="13165"/>
                  <a:pt x="4699" y="13178"/>
                  <a:pt x="4768" y="13178"/>
                </a:cubicBezTo>
                <a:cubicBezTo>
                  <a:pt x="4806" y="13178"/>
                  <a:pt x="4844" y="13174"/>
                  <a:pt x="4882" y="13165"/>
                </a:cubicBezTo>
                <a:lnTo>
                  <a:pt x="5025" y="13142"/>
                </a:lnTo>
                <a:cubicBezTo>
                  <a:pt x="5312" y="13178"/>
                  <a:pt x="5600" y="13196"/>
                  <a:pt x="5890" y="13196"/>
                </a:cubicBezTo>
                <a:cubicBezTo>
                  <a:pt x="6261" y="13196"/>
                  <a:pt x="6633" y="13166"/>
                  <a:pt x="7002" y="13106"/>
                </a:cubicBezTo>
                <a:cubicBezTo>
                  <a:pt x="7119" y="13076"/>
                  <a:pt x="7245" y="13055"/>
                  <a:pt x="7372" y="13055"/>
                </a:cubicBezTo>
                <a:cubicBezTo>
                  <a:pt x="7399" y="13055"/>
                  <a:pt x="7427" y="13056"/>
                  <a:pt x="7454" y="13058"/>
                </a:cubicBezTo>
                <a:cubicBezTo>
                  <a:pt x="7597" y="13058"/>
                  <a:pt x="7752" y="13046"/>
                  <a:pt x="7907" y="13023"/>
                </a:cubicBezTo>
                <a:cubicBezTo>
                  <a:pt x="9288" y="12737"/>
                  <a:pt x="10347" y="12439"/>
                  <a:pt x="11097" y="12130"/>
                </a:cubicBezTo>
                <a:cubicBezTo>
                  <a:pt x="12205" y="11582"/>
                  <a:pt x="12967" y="10820"/>
                  <a:pt x="13371" y="9844"/>
                </a:cubicBezTo>
                <a:lnTo>
                  <a:pt x="13502" y="9736"/>
                </a:lnTo>
                <a:lnTo>
                  <a:pt x="13538" y="9617"/>
                </a:lnTo>
                <a:cubicBezTo>
                  <a:pt x="13562" y="9605"/>
                  <a:pt x="13586" y="9558"/>
                  <a:pt x="13622" y="9474"/>
                </a:cubicBezTo>
                <a:lnTo>
                  <a:pt x="13752" y="9105"/>
                </a:lnTo>
                <a:cubicBezTo>
                  <a:pt x="14145" y="7879"/>
                  <a:pt x="14205" y="6581"/>
                  <a:pt x="13955" y="5319"/>
                </a:cubicBezTo>
                <a:cubicBezTo>
                  <a:pt x="13693" y="4033"/>
                  <a:pt x="13229" y="2974"/>
                  <a:pt x="12538" y="2128"/>
                </a:cubicBezTo>
                <a:cubicBezTo>
                  <a:pt x="11895" y="1366"/>
                  <a:pt x="10966" y="735"/>
                  <a:pt x="9740" y="247"/>
                </a:cubicBezTo>
                <a:cubicBezTo>
                  <a:pt x="9225" y="85"/>
                  <a:pt x="8683" y="1"/>
                  <a:pt x="814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5"/>
          <p:cNvSpPr/>
          <p:nvPr/>
        </p:nvSpPr>
        <p:spPr>
          <a:xfrm>
            <a:off x="4807483" y="4870635"/>
            <a:ext cx="424130" cy="390071"/>
          </a:xfrm>
          <a:custGeom>
            <a:avLst/>
            <a:gdLst/>
            <a:ahLst/>
            <a:cxnLst/>
            <a:rect l="l" t="t" r="r" b="b"/>
            <a:pathLst>
              <a:path w="11419" h="10502" extrusionOk="0">
                <a:moveTo>
                  <a:pt x="6698" y="2639"/>
                </a:moveTo>
                <a:cubicBezTo>
                  <a:pt x="6787" y="2639"/>
                  <a:pt x="6876" y="2653"/>
                  <a:pt x="6966" y="2679"/>
                </a:cubicBezTo>
                <a:cubicBezTo>
                  <a:pt x="7073" y="2715"/>
                  <a:pt x="7156" y="2810"/>
                  <a:pt x="7180" y="2929"/>
                </a:cubicBezTo>
                <a:cubicBezTo>
                  <a:pt x="7216" y="3275"/>
                  <a:pt x="7192" y="3632"/>
                  <a:pt x="7109" y="3965"/>
                </a:cubicBezTo>
                <a:cubicBezTo>
                  <a:pt x="7049" y="4322"/>
                  <a:pt x="6966" y="4656"/>
                  <a:pt x="6847" y="5001"/>
                </a:cubicBezTo>
                <a:lnTo>
                  <a:pt x="6775" y="5239"/>
                </a:lnTo>
                <a:cubicBezTo>
                  <a:pt x="6561" y="5882"/>
                  <a:pt x="6287" y="6501"/>
                  <a:pt x="5977" y="7108"/>
                </a:cubicBezTo>
                <a:cubicBezTo>
                  <a:pt x="5608" y="7799"/>
                  <a:pt x="5323" y="8204"/>
                  <a:pt x="5120" y="8299"/>
                </a:cubicBezTo>
                <a:cubicBezTo>
                  <a:pt x="5085" y="8316"/>
                  <a:pt x="5044" y="8328"/>
                  <a:pt x="5001" y="8328"/>
                </a:cubicBezTo>
                <a:cubicBezTo>
                  <a:pt x="4985" y="8328"/>
                  <a:pt x="4969" y="8326"/>
                  <a:pt x="4953" y="8323"/>
                </a:cubicBezTo>
                <a:cubicBezTo>
                  <a:pt x="4799" y="8299"/>
                  <a:pt x="4656" y="8263"/>
                  <a:pt x="4513" y="8216"/>
                </a:cubicBezTo>
                <a:lnTo>
                  <a:pt x="5311" y="6025"/>
                </a:lnTo>
                <a:lnTo>
                  <a:pt x="5477" y="5561"/>
                </a:lnTo>
                <a:cubicBezTo>
                  <a:pt x="5513" y="5453"/>
                  <a:pt x="5573" y="5311"/>
                  <a:pt x="5644" y="5108"/>
                </a:cubicBezTo>
                <a:lnTo>
                  <a:pt x="5954" y="4179"/>
                </a:lnTo>
                <a:cubicBezTo>
                  <a:pt x="6239" y="3394"/>
                  <a:pt x="6418" y="2882"/>
                  <a:pt x="6489" y="2655"/>
                </a:cubicBezTo>
                <a:lnTo>
                  <a:pt x="6608" y="2644"/>
                </a:lnTo>
                <a:cubicBezTo>
                  <a:pt x="6638" y="2641"/>
                  <a:pt x="6668" y="2639"/>
                  <a:pt x="6698" y="2639"/>
                </a:cubicBezTo>
                <a:close/>
                <a:moveTo>
                  <a:pt x="2866" y="1"/>
                </a:moveTo>
                <a:cubicBezTo>
                  <a:pt x="2805" y="1"/>
                  <a:pt x="2748" y="19"/>
                  <a:pt x="2691" y="60"/>
                </a:cubicBezTo>
                <a:cubicBezTo>
                  <a:pt x="2608" y="96"/>
                  <a:pt x="2548" y="155"/>
                  <a:pt x="2513" y="239"/>
                </a:cubicBezTo>
                <a:lnTo>
                  <a:pt x="1584" y="3072"/>
                </a:lnTo>
                <a:lnTo>
                  <a:pt x="1013" y="4870"/>
                </a:lnTo>
                <a:cubicBezTo>
                  <a:pt x="762" y="5692"/>
                  <a:pt x="596" y="6263"/>
                  <a:pt x="489" y="6573"/>
                </a:cubicBezTo>
                <a:cubicBezTo>
                  <a:pt x="405" y="6918"/>
                  <a:pt x="286" y="7311"/>
                  <a:pt x="131" y="7763"/>
                </a:cubicBezTo>
                <a:cubicBezTo>
                  <a:pt x="72" y="7930"/>
                  <a:pt x="24" y="8120"/>
                  <a:pt x="12" y="8299"/>
                </a:cubicBezTo>
                <a:cubicBezTo>
                  <a:pt x="0" y="8501"/>
                  <a:pt x="72" y="8621"/>
                  <a:pt x="203" y="8668"/>
                </a:cubicBezTo>
                <a:cubicBezTo>
                  <a:pt x="1132" y="8966"/>
                  <a:pt x="1786" y="9192"/>
                  <a:pt x="2167" y="9323"/>
                </a:cubicBezTo>
                <a:lnTo>
                  <a:pt x="3846" y="9871"/>
                </a:lnTo>
                <a:cubicBezTo>
                  <a:pt x="4739" y="10180"/>
                  <a:pt x="5668" y="10383"/>
                  <a:pt x="6608" y="10478"/>
                </a:cubicBezTo>
                <a:cubicBezTo>
                  <a:pt x="6756" y="10493"/>
                  <a:pt x="6904" y="10501"/>
                  <a:pt x="7051" y="10501"/>
                </a:cubicBezTo>
                <a:cubicBezTo>
                  <a:pt x="7581" y="10501"/>
                  <a:pt x="8106" y="10402"/>
                  <a:pt x="8609" y="10216"/>
                </a:cubicBezTo>
                <a:cubicBezTo>
                  <a:pt x="9168" y="9966"/>
                  <a:pt x="9656" y="9573"/>
                  <a:pt x="10014" y="9073"/>
                </a:cubicBezTo>
                <a:cubicBezTo>
                  <a:pt x="10454" y="8418"/>
                  <a:pt x="10799" y="7692"/>
                  <a:pt x="11038" y="6942"/>
                </a:cubicBezTo>
                <a:cubicBezTo>
                  <a:pt x="11359" y="5954"/>
                  <a:pt x="11419" y="5084"/>
                  <a:pt x="11216" y="4334"/>
                </a:cubicBezTo>
                <a:cubicBezTo>
                  <a:pt x="11049" y="3703"/>
                  <a:pt x="10692" y="3132"/>
                  <a:pt x="10192" y="2703"/>
                </a:cubicBezTo>
                <a:cubicBezTo>
                  <a:pt x="9776" y="2346"/>
                  <a:pt x="9287" y="2072"/>
                  <a:pt x="8752" y="1905"/>
                </a:cubicBezTo>
                <a:cubicBezTo>
                  <a:pt x="7942" y="1655"/>
                  <a:pt x="7359" y="1465"/>
                  <a:pt x="6989" y="1358"/>
                </a:cubicBezTo>
                <a:cubicBezTo>
                  <a:pt x="6632" y="1251"/>
                  <a:pt x="6132" y="1096"/>
                  <a:pt x="5489" y="893"/>
                </a:cubicBezTo>
                <a:cubicBezTo>
                  <a:pt x="5061" y="750"/>
                  <a:pt x="4692" y="608"/>
                  <a:pt x="4418" y="524"/>
                </a:cubicBezTo>
                <a:cubicBezTo>
                  <a:pt x="4156" y="429"/>
                  <a:pt x="3953" y="358"/>
                  <a:pt x="3810" y="310"/>
                </a:cubicBezTo>
                <a:lnTo>
                  <a:pt x="2953" y="12"/>
                </a:lnTo>
                <a:cubicBezTo>
                  <a:pt x="2923" y="5"/>
                  <a:pt x="2894" y="1"/>
                  <a:pt x="286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5"/>
          <p:cNvSpPr/>
          <p:nvPr/>
        </p:nvSpPr>
        <p:spPr>
          <a:xfrm>
            <a:off x="2346510" y="4991729"/>
            <a:ext cx="400693" cy="334988"/>
          </a:xfrm>
          <a:custGeom>
            <a:avLst/>
            <a:gdLst/>
            <a:ahLst/>
            <a:cxnLst/>
            <a:rect l="l" t="t" r="r" b="b"/>
            <a:pathLst>
              <a:path w="10788" h="9019" extrusionOk="0">
                <a:moveTo>
                  <a:pt x="2706" y="1"/>
                </a:moveTo>
                <a:cubicBezTo>
                  <a:pt x="2685" y="1"/>
                  <a:pt x="2664" y="2"/>
                  <a:pt x="2643" y="5"/>
                </a:cubicBezTo>
                <a:cubicBezTo>
                  <a:pt x="2548" y="41"/>
                  <a:pt x="2453" y="100"/>
                  <a:pt x="2381" y="184"/>
                </a:cubicBezTo>
                <a:cubicBezTo>
                  <a:pt x="2286" y="279"/>
                  <a:pt x="2215" y="339"/>
                  <a:pt x="2167" y="374"/>
                </a:cubicBezTo>
                <a:lnTo>
                  <a:pt x="1691" y="922"/>
                </a:lnTo>
                <a:cubicBezTo>
                  <a:pt x="1500" y="1136"/>
                  <a:pt x="1346" y="1291"/>
                  <a:pt x="1238" y="1398"/>
                </a:cubicBezTo>
                <a:lnTo>
                  <a:pt x="48" y="2720"/>
                </a:lnTo>
                <a:cubicBezTo>
                  <a:pt x="0" y="2898"/>
                  <a:pt x="72" y="3113"/>
                  <a:pt x="238" y="3351"/>
                </a:cubicBezTo>
                <a:cubicBezTo>
                  <a:pt x="560" y="3815"/>
                  <a:pt x="1179" y="4458"/>
                  <a:pt x="2084" y="5292"/>
                </a:cubicBezTo>
                <a:cubicBezTo>
                  <a:pt x="2643" y="5792"/>
                  <a:pt x="3072" y="6185"/>
                  <a:pt x="3358" y="6482"/>
                </a:cubicBezTo>
                <a:lnTo>
                  <a:pt x="3798" y="6958"/>
                </a:lnTo>
                <a:lnTo>
                  <a:pt x="4072" y="7208"/>
                </a:lnTo>
                <a:cubicBezTo>
                  <a:pt x="4227" y="7304"/>
                  <a:pt x="4370" y="7411"/>
                  <a:pt x="4501" y="7530"/>
                </a:cubicBezTo>
                <a:lnTo>
                  <a:pt x="5275" y="8221"/>
                </a:lnTo>
                <a:lnTo>
                  <a:pt x="5465" y="8399"/>
                </a:lnTo>
                <a:lnTo>
                  <a:pt x="5763" y="8661"/>
                </a:lnTo>
                <a:lnTo>
                  <a:pt x="6049" y="8911"/>
                </a:lnTo>
                <a:lnTo>
                  <a:pt x="6168" y="9018"/>
                </a:lnTo>
                <a:lnTo>
                  <a:pt x="6251" y="9018"/>
                </a:lnTo>
                <a:lnTo>
                  <a:pt x="6418" y="8804"/>
                </a:lnTo>
                <a:lnTo>
                  <a:pt x="6620" y="8578"/>
                </a:lnTo>
                <a:cubicBezTo>
                  <a:pt x="6775" y="8399"/>
                  <a:pt x="6930" y="8221"/>
                  <a:pt x="7061" y="8030"/>
                </a:cubicBezTo>
                <a:cubicBezTo>
                  <a:pt x="7156" y="7911"/>
                  <a:pt x="7311" y="7720"/>
                  <a:pt x="7525" y="7482"/>
                </a:cubicBezTo>
                <a:lnTo>
                  <a:pt x="7644" y="7375"/>
                </a:lnTo>
                <a:lnTo>
                  <a:pt x="7870" y="7125"/>
                </a:lnTo>
                <a:cubicBezTo>
                  <a:pt x="7906" y="7078"/>
                  <a:pt x="7965" y="7030"/>
                  <a:pt x="8013" y="6994"/>
                </a:cubicBezTo>
                <a:cubicBezTo>
                  <a:pt x="8073" y="6935"/>
                  <a:pt x="8120" y="6887"/>
                  <a:pt x="8168" y="6827"/>
                </a:cubicBezTo>
                <a:cubicBezTo>
                  <a:pt x="8442" y="6566"/>
                  <a:pt x="8632" y="6375"/>
                  <a:pt x="8739" y="6280"/>
                </a:cubicBezTo>
                <a:lnTo>
                  <a:pt x="8906" y="6101"/>
                </a:lnTo>
                <a:lnTo>
                  <a:pt x="9061" y="5970"/>
                </a:lnTo>
                <a:lnTo>
                  <a:pt x="9192" y="5827"/>
                </a:lnTo>
                <a:cubicBezTo>
                  <a:pt x="9251" y="5768"/>
                  <a:pt x="9335" y="5661"/>
                  <a:pt x="9454" y="5494"/>
                </a:cubicBezTo>
                <a:cubicBezTo>
                  <a:pt x="9525" y="5411"/>
                  <a:pt x="9620" y="5292"/>
                  <a:pt x="9751" y="5137"/>
                </a:cubicBezTo>
                <a:lnTo>
                  <a:pt x="9930" y="4946"/>
                </a:lnTo>
                <a:cubicBezTo>
                  <a:pt x="10097" y="4732"/>
                  <a:pt x="10251" y="4518"/>
                  <a:pt x="10394" y="4280"/>
                </a:cubicBezTo>
                <a:cubicBezTo>
                  <a:pt x="10549" y="4101"/>
                  <a:pt x="10680" y="3887"/>
                  <a:pt x="10751" y="3649"/>
                </a:cubicBezTo>
                <a:cubicBezTo>
                  <a:pt x="10787" y="3589"/>
                  <a:pt x="10775" y="3529"/>
                  <a:pt x="10751" y="3482"/>
                </a:cubicBezTo>
                <a:lnTo>
                  <a:pt x="8858" y="1660"/>
                </a:lnTo>
                <a:cubicBezTo>
                  <a:pt x="8811" y="1624"/>
                  <a:pt x="8739" y="1601"/>
                  <a:pt x="8668" y="1601"/>
                </a:cubicBezTo>
                <a:cubicBezTo>
                  <a:pt x="8655" y="1599"/>
                  <a:pt x="8643" y="1598"/>
                  <a:pt x="8630" y="1598"/>
                </a:cubicBezTo>
                <a:cubicBezTo>
                  <a:pt x="8572" y="1598"/>
                  <a:pt x="8514" y="1619"/>
                  <a:pt x="8465" y="1648"/>
                </a:cubicBezTo>
                <a:cubicBezTo>
                  <a:pt x="8287" y="1922"/>
                  <a:pt x="8096" y="2184"/>
                  <a:pt x="7882" y="2434"/>
                </a:cubicBezTo>
                <a:cubicBezTo>
                  <a:pt x="7656" y="2708"/>
                  <a:pt x="7430" y="2970"/>
                  <a:pt x="7203" y="3220"/>
                </a:cubicBezTo>
                <a:cubicBezTo>
                  <a:pt x="7132" y="3315"/>
                  <a:pt x="7037" y="3387"/>
                  <a:pt x="6930" y="3446"/>
                </a:cubicBezTo>
                <a:cubicBezTo>
                  <a:pt x="6775" y="3375"/>
                  <a:pt x="6632" y="3279"/>
                  <a:pt x="6501" y="3172"/>
                </a:cubicBezTo>
                <a:cubicBezTo>
                  <a:pt x="6406" y="3101"/>
                  <a:pt x="6287" y="2994"/>
                  <a:pt x="6108" y="2839"/>
                </a:cubicBezTo>
                <a:cubicBezTo>
                  <a:pt x="5918" y="2672"/>
                  <a:pt x="5787" y="2553"/>
                  <a:pt x="5703" y="2458"/>
                </a:cubicBezTo>
                <a:cubicBezTo>
                  <a:pt x="5644" y="2410"/>
                  <a:pt x="5584" y="2351"/>
                  <a:pt x="5537" y="2291"/>
                </a:cubicBezTo>
                <a:cubicBezTo>
                  <a:pt x="5489" y="2232"/>
                  <a:pt x="5429" y="2172"/>
                  <a:pt x="5370" y="2125"/>
                </a:cubicBezTo>
                <a:cubicBezTo>
                  <a:pt x="5275" y="2089"/>
                  <a:pt x="5191" y="2053"/>
                  <a:pt x="5108" y="1982"/>
                </a:cubicBezTo>
                <a:cubicBezTo>
                  <a:pt x="4965" y="1863"/>
                  <a:pt x="4858" y="1779"/>
                  <a:pt x="4775" y="1720"/>
                </a:cubicBezTo>
                <a:lnTo>
                  <a:pt x="4405" y="1398"/>
                </a:lnTo>
                <a:lnTo>
                  <a:pt x="4144" y="1172"/>
                </a:lnTo>
                <a:lnTo>
                  <a:pt x="4036" y="1101"/>
                </a:lnTo>
                <a:cubicBezTo>
                  <a:pt x="3989" y="1053"/>
                  <a:pt x="3929" y="1005"/>
                  <a:pt x="3870" y="970"/>
                </a:cubicBezTo>
                <a:lnTo>
                  <a:pt x="3703" y="827"/>
                </a:lnTo>
                <a:cubicBezTo>
                  <a:pt x="3632" y="779"/>
                  <a:pt x="3572" y="720"/>
                  <a:pt x="3524" y="648"/>
                </a:cubicBezTo>
                <a:cubicBezTo>
                  <a:pt x="3477" y="601"/>
                  <a:pt x="3429" y="541"/>
                  <a:pt x="3393" y="470"/>
                </a:cubicBezTo>
                <a:lnTo>
                  <a:pt x="3262" y="351"/>
                </a:lnTo>
                <a:lnTo>
                  <a:pt x="3179" y="255"/>
                </a:lnTo>
                <a:cubicBezTo>
                  <a:pt x="3096" y="172"/>
                  <a:pt x="2989" y="100"/>
                  <a:pt x="2881" y="41"/>
                </a:cubicBezTo>
                <a:cubicBezTo>
                  <a:pt x="2828" y="14"/>
                  <a:pt x="2768" y="1"/>
                  <a:pt x="270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5"/>
          <p:cNvSpPr/>
          <p:nvPr/>
        </p:nvSpPr>
        <p:spPr>
          <a:xfrm>
            <a:off x="1259209" y="4822887"/>
            <a:ext cx="620020" cy="574186"/>
          </a:xfrm>
          <a:custGeom>
            <a:avLst/>
            <a:gdLst/>
            <a:ahLst/>
            <a:cxnLst/>
            <a:rect l="l" t="t" r="r" b="b"/>
            <a:pathLst>
              <a:path w="16693" h="15459" extrusionOk="0">
                <a:moveTo>
                  <a:pt x="3275" y="0"/>
                </a:moveTo>
                <a:lnTo>
                  <a:pt x="3275" y="0"/>
                </a:lnTo>
                <a:cubicBezTo>
                  <a:pt x="3215" y="143"/>
                  <a:pt x="3227" y="441"/>
                  <a:pt x="3298" y="893"/>
                </a:cubicBezTo>
                <a:cubicBezTo>
                  <a:pt x="3322" y="1048"/>
                  <a:pt x="3358" y="1215"/>
                  <a:pt x="3405" y="1370"/>
                </a:cubicBezTo>
                <a:cubicBezTo>
                  <a:pt x="3453" y="1536"/>
                  <a:pt x="3489" y="1655"/>
                  <a:pt x="3513" y="1727"/>
                </a:cubicBezTo>
                <a:cubicBezTo>
                  <a:pt x="3560" y="1822"/>
                  <a:pt x="3596" y="1917"/>
                  <a:pt x="3620" y="2024"/>
                </a:cubicBezTo>
                <a:lnTo>
                  <a:pt x="3763" y="2703"/>
                </a:lnTo>
                <a:cubicBezTo>
                  <a:pt x="3822" y="2822"/>
                  <a:pt x="3846" y="2953"/>
                  <a:pt x="3870" y="3096"/>
                </a:cubicBezTo>
                <a:lnTo>
                  <a:pt x="3989" y="3513"/>
                </a:lnTo>
                <a:cubicBezTo>
                  <a:pt x="4001" y="3656"/>
                  <a:pt x="4025" y="3810"/>
                  <a:pt x="4072" y="3953"/>
                </a:cubicBezTo>
                <a:cubicBezTo>
                  <a:pt x="4108" y="4132"/>
                  <a:pt x="4144" y="4263"/>
                  <a:pt x="4167" y="4346"/>
                </a:cubicBezTo>
                <a:lnTo>
                  <a:pt x="4346" y="5001"/>
                </a:lnTo>
                <a:lnTo>
                  <a:pt x="4406" y="5311"/>
                </a:lnTo>
                <a:cubicBezTo>
                  <a:pt x="4418" y="5442"/>
                  <a:pt x="4441" y="5561"/>
                  <a:pt x="4477" y="5680"/>
                </a:cubicBezTo>
                <a:cubicBezTo>
                  <a:pt x="4501" y="5787"/>
                  <a:pt x="4525" y="5894"/>
                  <a:pt x="4537" y="6013"/>
                </a:cubicBezTo>
                <a:cubicBezTo>
                  <a:pt x="4560" y="6132"/>
                  <a:pt x="4596" y="6251"/>
                  <a:pt x="4632" y="6358"/>
                </a:cubicBezTo>
                <a:cubicBezTo>
                  <a:pt x="4108" y="6882"/>
                  <a:pt x="3751" y="7251"/>
                  <a:pt x="3536" y="7466"/>
                </a:cubicBezTo>
                <a:lnTo>
                  <a:pt x="3108" y="7870"/>
                </a:lnTo>
                <a:cubicBezTo>
                  <a:pt x="2989" y="8025"/>
                  <a:pt x="2858" y="8156"/>
                  <a:pt x="2703" y="8263"/>
                </a:cubicBezTo>
                <a:cubicBezTo>
                  <a:pt x="2536" y="8466"/>
                  <a:pt x="2358" y="8644"/>
                  <a:pt x="2167" y="8811"/>
                </a:cubicBezTo>
                <a:cubicBezTo>
                  <a:pt x="2132" y="8835"/>
                  <a:pt x="1893" y="9049"/>
                  <a:pt x="1453" y="9418"/>
                </a:cubicBezTo>
                <a:cubicBezTo>
                  <a:pt x="1155" y="9680"/>
                  <a:pt x="869" y="9966"/>
                  <a:pt x="608" y="10264"/>
                </a:cubicBezTo>
                <a:cubicBezTo>
                  <a:pt x="310" y="10549"/>
                  <a:pt x="131" y="10752"/>
                  <a:pt x="96" y="10883"/>
                </a:cubicBezTo>
                <a:lnTo>
                  <a:pt x="36" y="11073"/>
                </a:lnTo>
                <a:cubicBezTo>
                  <a:pt x="0" y="11145"/>
                  <a:pt x="36" y="11204"/>
                  <a:pt x="131" y="11228"/>
                </a:cubicBezTo>
                <a:lnTo>
                  <a:pt x="179" y="11252"/>
                </a:lnTo>
                <a:cubicBezTo>
                  <a:pt x="381" y="11359"/>
                  <a:pt x="584" y="11442"/>
                  <a:pt x="798" y="11514"/>
                </a:cubicBezTo>
                <a:cubicBezTo>
                  <a:pt x="1096" y="11621"/>
                  <a:pt x="1584" y="11788"/>
                  <a:pt x="2262" y="12014"/>
                </a:cubicBezTo>
                <a:cubicBezTo>
                  <a:pt x="2489" y="12121"/>
                  <a:pt x="2715" y="12204"/>
                  <a:pt x="2953" y="12276"/>
                </a:cubicBezTo>
                <a:cubicBezTo>
                  <a:pt x="3263" y="12371"/>
                  <a:pt x="3560" y="12478"/>
                  <a:pt x="3858" y="12609"/>
                </a:cubicBezTo>
                <a:lnTo>
                  <a:pt x="4001" y="12633"/>
                </a:lnTo>
                <a:cubicBezTo>
                  <a:pt x="4060" y="12645"/>
                  <a:pt x="4132" y="12645"/>
                  <a:pt x="4191" y="12645"/>
                </a:cubicBezTo>
                <a:lnTo>
                  <a:pt x="4370" y="12645"/>
                </a:lnTo>
                <a:cubicBezTo>
                  <a:pt x="4387" y="12636"/>
                  <a:pt x="4404" y="12628"/>
                  <a:pt x="4420" y="12628"/>
                </a:cubicBezTo>
                <a:cubicBezTo>
                  <a:pt x="4427" y="12628"/>
                  <a:pt x="4434" y="12629"/>
                  <a:pt x="4441" y="12633"/>
                </a:cubicBezTo>
                <a:lnTo>
                  <a:pt x="4596" y="12716"/>
                </a:lnTo>
                <a:lnTo>
                  <a:pt x="5096" y="12478"/>
                </a:lnTo>
                <a:lnTo>
                  <a:pt x="5620" y="12061"/>
                </a:lnTo>
                <a:lnTo>
                  <a:pt x="6513" y="11085"/>
                </a:lnTo>
                <a:lnTo>
                  <a:pt x="7251" y="10335"/>
                </a:lnTo>
                <a:cubicBezTo>
                  <a:pt x="7275" y="10335"/>
                  <a:pt x="7299" y="10383"/>
                  <a:pt x="7323" y="10478"/>
                </a:cubicBezTo>
                <a:cubicBezTo>
                  <a:pt x="7335" y="10514"/>
                  <a:pt x="7358" y="10561"/>
                  <a:pt x="7382" y="10633"/>
                </a:cubicBezTo>
                <a:cubicBezTo>
                  <a:pt x="7406" y="10692"/>
                  <a:pt x="7418" y="10752"/>
                  <a:pt x="7430" y="10787"/>
                </a:cubicBezTo>
                <a:lnTo>
                  <a:pt x="7525" y="11418"/>
                </a:lnTo>
                <a:lnTo>
                  <a:pt x="7894" y="13192"/>
                </a:lnTo>
                <a:cubicBezTo>
                  <a:pt x="7927" y="13251"/>
                  <a:pt x="7955" y="13280"/>
                  <a:pt x="7977" y="13280"/>
                </a:cubicBezTo>
                <a:cubicBezTo>
                  <a:pt x="7986" y="13280"/>
                  <a:pt x="7994" y="13275"/>
                  <a:pt x="8001" y="13264"/>
                </a:cubicBezTo>
                <a:cubicBezTo>
                  <a:pt x="8025" y="13264"/>
                  <a:pt x="8037" y="13288"/>
                  <a:pt x="8025" y="13312"/>
                </a:cubicBezTo>
                <a:lnTo>
                  <a:pt x="7989" y="13431"/>
                </a:lnTo>
                <a:lnTo>
                  <a:pt x="8251" y="13919"/>
                </a:lnTo>
                <a:cubicBezTo>
                  <a:pt x="8287" y="13919"/>
                  <a:pt x="8311" y="13907"/>
                  <a:pt x="8347" y="13907"/>
                </a:cubicBezTo>
                <a:lnTo>
                  <a:pt x="8442" y="13931"/>
                </a:lnTo>
                <a:lnTo>
                  <a:pt x="8501" y="14002"/>
                </a:lnTo>
                <a:cubicBezTo>
                  <a:pt x="8499" y="13997"/>
                  <a:pt x="8499" y="13995"/>
                  <a:pt x="8503" y="13995"/>
                </a:cubicBezTo>
                <a:cubicBezTo>
                  <a:pt x="8516" y="13995"/>
                  <a:pt x="8571" y="14031"/>
                  <a:pt x="8656" y="14097"/>
                </a:cubicBezTo>
                <a:cubicBezTo>
                  <a:pt x="8728" y="14169"/>
                  <a:pt x="8811" y="14216"/>
                  <a:pt x="8906" y="14252"/>
                </a:cubicBezTo>
                <a:lnTo>
                  <a:pt x="8942" y="14264"/>
                </a:lnTo>
                <a:cubicBezTo>
                  <a:pt x="9240" y="14324"/>
                  <a:pt x="9537" y="14407"/>
                  <a:pt x="9835" y="14514"/>
                </a:cubicBezTo>
                <a:lnTo>
                  <a:pt x="10502" y="14740"/>
                </a:lnTo>
                <a:lnTo>
                  <a:pt x="11907" y="15217"/>
                </a:lnTo>
                <a:cubicBezTo>
                  <a:pt x="12061" y="15276"/>
                  <a:pt x="12252" y="15348"/>
                  <a:pt x="12490" y="15431"/>
                </a:cubicBezTo>
                <a:lnTo>
                  <a:pt x="12549" y="15443"/>
                </a:lnTo>
                <a:cubicBezTo>
                  <a:pt x="12578" y="15453"/>
                  <a:pt x="12602" y="15459"/>
                  <a:pt x="12623" y="15459"/>
                </a:cubicBezTo>
                <a:cubicBezTo>
                  <a:pt x="12672" y="15459"/>
                  <a:pt x="12703" y="15430"/>
                  <a:pt x="12728" y="15371"/>
                </a:cubicBezTo>
                <a:lnTo>
                  <a:pt x="12788" y="15181"/>
                </a:lnTo>
                <a:cubicBezTo>
                  <a:pt x="12823" y="15050"/>
                  <a:pt x="12823" y="14907"/>
                  <a:pt x="12800" y="14764"/>
                </a:cubicBezTo>
                <a:cubicBezTo>
                  <a:pt x="12776" y="14276"/>
                  <a:pt x="12716" y="13776"/>
                  <a:pt x="12621" y="13288"/>
                </a:cubicBezTo>
                <a:lnTo>
                  <a:pt x="12299" y="11704"/>
                </a:lnTo>
                <a:cubicBezTo>
                  <a:pt x="12276" y="11526"/>
                  <a:pt x="12240" y="11347"/>
                  <a:pt x="12168" y="11180"/>
                </a:cubicBezTo>
                <a:cubicBezTo>
                  <a:pt x="12157" y="11121"/>
                  <a:pt x="12145" y="11037"/>
                  <a:pt x="12121" y="10942"/>
                </a:cubicBezTo>
                <a:cubicBezTo>
                  <a:pt x="12097" y="10847"/>
                  <a:pt x="12073" y="10728"/>
                  <a:pt x="12061" y="10621"/>
                </a:cubicBezTo>
                <a:cubicBezTo>
                  <a:pt x="12026" y="10335"/>
                  <a:pt x="11966" y="10049"/>
                  <a:pt x="11895" y="9775"/>
                </a:cubicBezTo>
                <a:cubicBezTo>
                  <a:pt x="11823" y="9299"/>
                  <a:pt x="11752" y="8930"/>
                  <a:pt x="11704" y="8656"/>
                </a:cubicBezTo>
                <a:cubicBezTo>
                  <a:pt x="11799" y="8585"/>
                  <a:pt x="11895" y="8513"/>
                  <a:pt x="12002" y="8442"/>
                </a:cubicBezTo>
                <a:cubicBezTo>
                  <a:pt x="12216" y="8287"/>
                  <a:pt x="12430" y="8132"/>
                  <a:pt x="12657" y="8001"/>
                </a:cubicBezTo>
                <a:lnTo>
                  <a:pt x="12871" y="7775"/>
                </a:lnTo>
                <a:lnTo>
                  <a:pt x="13431" y="7323"/>
                </a:lnTo>
                <a:lnTo>
                  <a:pt x="14752" y="6132"/>
                </a:lnTo>
                <a:cubicBezTo>
                  <a:pt x="14966" y="5942"/>
                  <a:pt x="15145" y="5787"/>
                  <a:pt x="15276" y="5680"/>
                </a:cubicBezTo>
                <a:cubicBezTo>
                  <a:pt x="15359" y="5596"/>
                  <a:pt x="15443" y="5525"/>
                  <a:pt x="15538" y="5465"/>
                </a:cubicBezTo>
                <a:lnTo>
                  <a:pt x="16169" y="5013"/>
                </a:lnTo>
                <a:cubicBezTo>
                  <a:pt x="16467" y="4775"/>
                  <a:pt x="16633" y="4560"/>
                  <a:pt x="16693" y="4382"/>
                </a:cubicBezTo>
                <a:lnTo>
                  <a:pt x="16276" y="4179"/>
                </a:lnTo>
                <a:lnTo>
                  <a:pt x="15943" y="4096"/>
                </a:lnTo>
                <a:cubicBezTo>
                  <a:pt x="15347" y="3929"/>
                  <a:pt x="14740" y="3751"/>
                  <a:pt x="14121" y="3548"/>
                </a:cubicBezTo>
                <a:lnTo>
                  <a:pt x="12228" y="3036"/>
                </a:lnTo>
                <a:lnTo>
                  <a:pt x="11895" y="2929"/>
                </a:lnTo>
                <a:cubicBezTo>
                  <a:pt x="11883" y="2925"/>
                  <a:pt x="11869" y="2922"/>
                  <a:pt x="11855" y="2922"/>
                </a:cubicBezTo>
                <a:cubicBezTo>
                  <a:pt x="11795" y="2922"/>
                  <a:pt x="11711" y="2960"/>
                  <a:pt x="11597" y="3036"/>
                </a:cubicBezTo>
                <a:cubicBezTo>
                  <a:pt x="11228" y="3287"/>
                  <a:pt x="10883" y="3560"/>
                  <a:pt x="10549" y="3858"/>
                </a:cubicBezTo>
                <a:cubicBezTo>
                  <a:pt x="10394" y="3989"/>
                  <a:pt x="10061" y="4287"/>
                  <a:pt x="9537" y="4751"/>
                </a:cubicBezTo>
                <a:cubicBezTo>
                  <a:pt x="9406" y="4906"/>
                  <a:pt x="9240" y="5037"/>
                  <a:pt x="9061" y="5120"/>
                </a:cubicBezTo>
                <a:cubicBezTo>
                  <a:pt x="9049" y="5144"/>
                  <a:pt x="9001" y="5168"/>
                  <a:pt x="8930" y="5192"/>
                </a:cubicBezTo>
                <a:lnTo>
                  <a:pt x="8906" y="5120"/>
                </a:lnTo>
                <a:lnTo>
                  <a:pt x="8894" y="5049"/>
                </a:lnTo>
                <a:cubicBezTo>
                  <a:pt x="8882" y="5025"/>
                  <a:pt x="8882" y="4977"/>
                  <a:pt x="8882" y="4930"/>
                </a:cubicBezTo>
                <a:cubicBezTo>
                  <a:pt x="8870" y="4882"/>
                  <a:pt x="8870" y="4834"/>
                  <a:pt x="8894" y="4799"/>
                </a:cubicBezTo>
                <a:cubicBezTo>
                  <a:pt x="8882" y="4763"/>
                  <a:pt x="8870" y="4739"/>
                  <a:pt x="8882" y="4703"/>
                </a:cubicBezTo>
                <a:cubicBezTo>
                  <a:pt x="8870" y="4644"/>
                  <a:pt x="8859" y="4584"/>
                  <a:pt x="8835" y="4525"/>
                </a:cubicBezTo>
                <a:cubicBezTo>
                  <a:pt x="8692" y="3846"/>
                  <a:pt x="8597" y="3406"/>
                  <a:pt x="8549" y="3203"/>
                </a:cubicBezTo>
                <a:cubicBezTo>
                  <a:pt x="8382" y="2525"/>
                  <a:pt x="8263" y="2084"/>
                  <a:pt x="8204" y="1929"/>
                </a:cubicBezTo>
                <a:cubicBezTo>
                  <a:pt x="8144" y="1763"/>
                  <a:pt x="8085" y="1679"/>
                  <a:pt x="8037" y="1655"/>
                </a:cubicBezTo>
                <a:lnTo>
                  <a:pt x="7823" y="1596"/>
                </a:lnTo>
                <a:cubicBezTo>
                  <a:pt x="7620" y="1524"/>
                  <a:pt x="7454" y="1465"/>
                  <a:pt x="7335" y="1405"/>
                </a:cubicBezTo>
                <a:cubicBezTo>
                  <a:pt x="6846" y="1251"/>
                  <a:pt x="6370" y="1072"/>
                  <a:pt x="5906" y="858"/>
                </a:cubicBezTo>
                <a:lnTo>
                  <a:pt x="4406" y="346"/>
                </a:lnTo>
                <a:cubicBezTo>
                  <a:pt x="4275" y="298"/>
                  <a:pt x="4120" y="227"/>
                  <a:pt x="3917" y="167"/>
                </a:cubicBezTo>
                <a:lnTo>
                  <a:pt x="3727" y="84"/>
                </a:lnTo>
                <a:lnTo>
                  <a:pt x="3275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5"/>
          <p:cNvSpPr/>
          <p:nvPr/>
        </p:nvSpPr>
        <p:spPr>
          <a:xfrm>
            <a:off x="2131252" y="-352810"/>
            <a:ext cx="491358" cy="455107"/>
          </a:xfrm>
          <a:custGeom>
            <a:avLst/>
            <a:gdLst/>
            <a:ahLst/>
            <a:cxnLst/>
            <a:rect l="l" t="t" r="r" b="b"/>
            <a:pathLst>
              <a:path w="13229" h="12253" extrusionOk="0">
                <a:moveTo>
                  <a:pt x="2584" y="1"/>
                </a:moveTo>
                <a:lnTo>
                  <a:pt x="2584" y="1"/>
                </a:lnTo>
                <a:cubicBezTo>
                  <a:pt x="2548" y="239"/>
                  <a:pt x="2548" y="477"/>
                  <a:pt x="2608" y="715"/>
                </a:cubicBezTo>
                <a:cubicBezTo>
                  <a:pt x="2632" y="846"/>
                  <a:pt x="2656" y="965"/>
                  <a:pt x="2691" y="1096"/>
                </a:cubicBezTo>
                <a:cubicBezTo>
                  <a:pt x="2727" y="1227"/>
                  <a:pt x="2763" y="1323"/>
                  <a:pt x="2775" y="1370"/>
                </a:cubicBezTo>
                <a:cubicBezTo>
                  <a:pt x="2810" y="1442"/>
                  <a:pt x="2846" y="1525"/>
                  <a:pt x="2870" y="1596"/>
                </a:cubicBezTo>
                <a:lnTo>
                  <a:pt x="2977" y="2144"/>
                </a:lnTo>
                <a:cubicBezTo>
                  <a:pt x="3025" y="2239"/>
                  <a:pt x="3048" y="2346"/>
                  <a:pt x="3060" y="2454"/>
                </a:cubicBezTo>
                <a:lnTo>
                  <a:pt x="3156" y="2787"/>
                </a:lnTo>
                <a:cubicBezTo>
                  <a:pt x="3167" y="2906"/>
                  <a:pt x="3191" y="3025"/>
                  <a:pt x="3215" y="3144"/>
                </a:cubicBezTo>
                <a:cubicBezTo>
                  <a:pt x="3251" y="3275"/>
                  <a:pt x="3287" y="3382"/>
                  <a:pt x="3298" y="3454"/>
                </a:cubicBezTo>
                <a:lnTo>
                  <a:pt x="3441" y="3966"/>
                </a:lnTo>
                <a:lnTo>
                  <a:pt x="3477" y="4216"/>
                </a:lnTo>
                <a:cubicBezTo>
                  <a:pt x="3489" y="4311"/>
                  <a:pt x="3513" y="4406"/>
                  <a:pt x="3537" y="4501"/>
                </a:cubicBezTo>
                <a:cubicBezTo>
                  <a:pt x="3560" y="4585"/>
                  <a:pt x="3572" y="4680"/>
                  <a:pt x="3584" y="4775"/>
                </a:cubicBezTo>
                <a:cubicBezTo>
                  <a:pt x="3608" y="4859"/>
                  <a:pt x="3632" y="4954"/>
                  <a:pt x="3668" y="5049"/>
                </a:cubicBezTo>
                <a:cubicBezTo>
                  <a:pt x="3251" y="5454"/>
                  <a:pt x="2965" y="5752"/>
                  <a:pt x="2798" y="5918"/>
                </a:cubicBezTo>
                <a:lnTo>
                  <a:pt x="2453" y="6240"/>
                </a:lnTo>
                <a:cubicBezTo>
                  <a:pt x="2358" y="6359"/>
                  <a:pt x="2251" y="6466"/>
                  <a:pt x="2132" y="6561"/>
                </a:cubicBezTo>
                <a:cubicBezTo>
                  <a:pt x="2001" y="6716"/>
                  <a:pt x="1858" y="6859"/>
                  <a:pt x="1703" y="6990"/>
                </a:cubicBezTo>
                <a:cubicBezTo>
                  <a:pt x="1679" y="7014"/>
                  <a:pt x="1489" y="7180"/>
                  <a:pt x="1143" y="7478"/>
                </a:cubicBezTo>
                <a:cubicBezTo>
                  <a:pt x="905" y="7680"/>
                  <a:pt x="679" y="7907"/>
                  <a:pt x="477" y="8145"/>
                </a:cubicBezTo>
                <a:cubicBezTo>
                  <a:pt x="310" y="8276"/>
                  <a:pt x="167" y="8442"/>
                  <a:pt x="72" y="8633"/>
                </a:cubicBezTo>
                <a:lnTo>
                  <a:pt x="12" y="8776"/>
                </a:lnTo>
                <a:cubicBezTo>
                  <a:pt x="0" y="8835"/>
                  <a:pt x="24" y="8883"/>
                  <a:pt x="96" y="8907"/>
                </a:cubicBezTo>
                <a:lnTo>
                  <a:pt x="143" y="8919"/>
                </a:lnTo>
                <a:cubicBezTo>
                  <a:pt x="298" y="9002"/>
                  <a:pt x="453" y="9073"/>
                  <a:pt x="620" y="9121"/>
                </a:cubicBezTo>
                <a:cubicBezTo>
                  <a:pt x="858" y="9216"/>
                  <a:pt x="1251" y="9347"/>
                  <a:pt x="1786" y="9526"/>
                </a:cubicBezTo>
                <a:cubicBezTo>
                  <a:pt x="1965" y="9609"/>
                  <a:pt x="2144" y="9681"/>
                  <a:pt x="2334" y="9740"/>
                </a:cubicBezTo>
                <a:cubicBezTo>
                  <a:pt x="2572" y="9812"/>
                  <a:pt x="2810" y="9895"/>
                  <a:pt x="3048" y="10014"/>
                </a:cubicBezTo>
                <a:lnTo>
                  <a:pt x="3156" y="10026"/>
                </a:lnTo>
                <a:cubicBezTo>
                  <a:pt x="3203" y="10038"/>
                  <a:pt x="3263" y="10038"/>
                  <a:pt x="3310" y="10038"/>
                </a:cubicBezTo>
                <a:lnTo>
                  <a:pt x="3453" y="10038"/>
                </a:lnTo>
                <a:cubicBezTo>
                  <a:pt x="3462" y="10029"/>
                  <a:pt x="3476" y="10021"/>
                  <a:pt x="3492" y="10021"/>
                </a:cubicBezTo>
                <a:cubicBezTo>
                  <a:pt x="3499" y="10021"/>
                  <a:pt x="3506" y="10022"/>
                  <a:pt x="3513" y="10026"/>
                </a:cubicBezTo>
                <a:lnTo>
                  <a:pt x="3632" y="10097"/>
                </a:lnTo>
                <a:lnTo>
                  <a:pt x="4037" y="9907"/>
                </a:lnTo>
                <a:lnTo>
                  <a:pt x="4453" y="9562"/>
                </a:lnTo>
                <a:lnTo>
                  <a:pt x="5156" y="8788"/>
                </a:lnTo>
                <a:lnTo>
                  <a:pt x="5739" y="8192"/>
                </a:lnTo>
                <a:cubicBezTo>
                  <a:pt x="5751" y="8192"/>
                  <a:pt x="5775" y="8240"/>
                  <a:pt x="5799" y="8311"/>
                </a:cubicBezTo>
                <a:cubicBezTo>
                  <a:pt x="5811" y="8347"/>
                  <a:pt x="5823" y="8383"/>
                  <a:pt x="5846" y="8431"/>
                </a:cubicBezTo>
                <a:cubicBezTo>
                  <a:pt x="5858" y="8478"/>
                  <a:pt x="5870" y="8526"/>
                  <a:pt x="5882" y="8562"/>
                </a:cubicBezTo>
                <a:lnTo>
                  <a:pt x="5954" y="9050"/>
                </a:lnTo>
                <a:lnTo>
                  <a:pt x="6251" y="10455"/>
                </a:lnTo>
                <a:cubicBezTo>
                  <a:pt x="6278" y="10499"/>
                  <a:pt x="6298" y="10523"/>
                  <a:pt x="6316" y="10523"/>
                </a:cubicBezTo>
                <a:cubicBezTo>
                  <a:pt x="6322" y="10523"/>
                  <a:pt x="6328" y="10520"/>
                  <a:pt x="6335" y="10514"/>
                </a:cubicBezTo>
                <a:cubicBezTo>
                  <a:pt x="6346" y="10514"/>
                  <a:pt x="6358" y="10538"/>
                  <a:pt x="6358" y="10550"/>
                </a:cubicBezTo>
                <a:lnTo>
                  <a:pt x="6323" y="10645"/>
                </a:lnTo>
                <a:lnTo>
                  <a:pt x="6537" y="11026"/>
                </a:lnTo>
                <a:cubicBezTo>
                  <a:pt x="6545" y="11030"/>
                  <a:pt x="6553" y="11031"/>
                  <a:pt x="6561" y="11031"/>
                </a:cubicBezTo>
                <a:cubicBezTo>
                  <a:pt x="6577" y="11031"/>
                  <a:pt x="6593" y="11026"/>
                  <a:pt x="6608" y="11026"/>
                </a:cubicBezTo>
                <a:lnTo>
                  <a:pt x="6680" y="11050"/>
                </a:lnTo>
                <a:lnTo>
                  <a:pt x="6727" y="11098"/>
                </a:lnTo>
                <a:cubicBezTo>
                  <a:pt x="6727" y="11096"/>
                  <a:pt x="6728" y="11095"/>
                  <a:pt x="6731" y="11095"/>
                </a:cubicBezTo>
                <a:cubicBezTo>
                  <a:pt x="6741" y="11095"/>
                  <a:pt x="6779" y="11119"/>
                  <a:pt x="6858" y="11169"/>
                </a:cubicBezTo>
                <a:cubicBezTo>
                  <a:pt x="6906" y="11229"/>
                  <a:pt x="6977" y="11276"/>
                  <a:pt x="7049" y="11300"/>
                </a:cubicBezTo>
                <a:lnTo>
                  <a:pt x="7085" y="11312"/>
                </a:lnTo>
                <a:cubicBezTo>
                  <a:pt x="7323" y="11359"/>
                  <a:pt x="7561" y="11419"/>
                  <a:pt x="7787" y="11514"/>
                </a:cubicBezTo>
                <a:lnTo>
                  <a:pt x="8311" y="11681"/>
                </a:lnTo>
                <a:lnTo>
                  <a:pt x="9430" y="12062"/>
                </a:lnTo>
                <a:cubicBezTo>
                  <a:pt x="9549" y="12110"/>
                  <a:pt x="9704" y="12169"/>
                  <a:pt x="9895" y="12229"/>
                </a:cubicBezTo>
                <a:lnTo>
                  <a:pt x="9942" y="12241"/>
                </a:lnTo>
                <a:cubicBezTo>
                  <a:pt x="9965" y="12248"/>
                  <a:pt x="9984" y="12252"/>
                  <a:pt x="10000" y="12252"/>
                </a:cubicBezTo>
                <a:cubicBezTo>
                  <a:pt x="10035" y="12252"/>
                  <a:pt x="10057" y="12234"/>
                  <a:pt x="10073" y="12193"/>
                </a:cubicBezTo>
                <a:lnTo>
                  <a:pt x="10121" y="12038"/>
                </a:lnTo>
                <a:cubicBezTo>
                  <a:pt x="10145" y="11931"/>
                  <a:pt x="10156" y="11824"/>
                  <a:pt x="10133" y="11705"/>
                </a:cubicBezTo>
                <a:cubicBezTo>
                  <a:pt x="10109" y="11312"/>
                  <a:pt x="10073" y="10931"/>
                  <a:pt x="9990" y="10538"/>
                </a:cubicBezTo>
                <a:lnTo>
                  <a:pt x="9740" y="9288"/>
                </a:lnTo>
                <a:cubicBezTo>
                  <a:pt x="9716" y="9145"/>
                  <a:pt x="9692" y="9002"/>
                  <a:pt x="9633" y="8871"/>
                </a:cubicBezTo>
                <a:cubicBezTo>
                  <a:pt x="9633" y="8823"/>
                  <a:pt x="9621" y="8752"/>
                  <a:pt x="9597" y="8681"/>
                </a:cubicBezTo>
                <a:cubicBezTo>
                  <a:pt x="9573" y="8597"/>
                  <a:pt x="9561" y="8502"/>
                  <a:pt x="9549" y="8419"/>
                </a:cubicBezTo>
                <a:cubicBezTo>
                  <a:pt x="9514" y="8192"/>
                  <a:pt x="9478" y="7978"/>
                  <a:pt x="9418" y="7752"/>
                </a:cubicBezTo>
                <a:cubicBezTo>
                  <a:pt x="9359" y="7383"/>
                  <a:pt x="9311" y="7085"/>
                  <a:pt x="9263" y="6871"/>
                </a:cubicBezTo>
                <a:cubicBezTo>
                  <a:pt x="9347" y="6811"/>
                  <a:pt x="9418" y="6752"/>
                  <a:pt x="9502" y="6692"/>
                </a:cubicBezTo>
                <a:cubicBezTo>
                  <a:pt x="9668" y="6573"/>
                  <a:pt x="9847" y="6454"/>
                  <a:pt x="10025" y="6347"/>
                </a:cubicBezTo>
                <a:lnTo>
                  <a:pt x="10204" y="6180"/>
                </a:lnTo>
                <a:lnTo>
                  <a:pt x="10645" y="5811"/>
                </a:lnTo>
                <a:lnTo>
                  <a:pt x="11680" y="4871"/>
                </a:lnTo>
                <a:cubicBezTo>
                  <a:pt x="11859" y="4716"/>
                  <a:pt x="12002" y="4597"/>
                  <a:pt x="12109" y="4501"/>
                </a:cubicBezTo>
                <a:cubicBezTo>
                  <a:pt x="12169" y="4442"/>
                  <a:pt x="12240" y="4382"/>
                  <a:pt x="12311" y="4335"/>
                </a:cubicBezTo>
                <a:lnTo>
                  <a:pt x="12812" y="3978"/>
                </a:lnTo>
                <a:cubicBezTo>
                  <a:pt x="12990" y="3859"/>
                  <a:pt x="13133" y="3692"/>
                  <a:pt x="13228" y="3489"/>
                </a:cubicBezTo>
                <a:lnTo>
                  <a:pt x="12895" y="3335"/>
                </a:lnTo>
                <a:lnTo>
                  <a:pt x="12633" y="3263"/>
                </a:lnTo>
                <a:cubicBezTo>
                  <a:pt x="12157" y="3132"/>
                  <a:pt x="11680" y="2977"/>
                  <a:pt x="11180" y="2823"/>
                </a:cubicBezTo>
                <a:lnTo>
                  <a:pt x="9692" y="2418"/>
                </a:lnTo>
                <a:lnTo>
                  <a:pt x="9418" y="2323"/>
                </a:lnTo>
                <a:cubicBezTo>
                  <a:pt x="9414" y="2321"/>
                  <a:pt x="9408" y="2320"/>
                  <a:pt x="9402" y="2320"/>
                </a:cubicBezTo>
                <a:cubicBezTo>
                  <a:pt x="9361" y="2320"/>
                  <a:pt x="9286" y="2356"/>
                  <a:pt x="9192" y="2418"/>
                </a:cubicBezTo>
                <a:cubicBezTo>
                  <a:pt x="8894" y="2620"/>
                  <a:pt x="8621" y="2835"/>
                  <a:pt x="8359" y="3073"/>
                </a:cubicBezTo>
                <a:cubicBezTo>
                  <a:pt x="8240" y="3180"/>
                  <a:pt x="7966" y="3406"/>
                  <a:pt x="7561" y="3775"/>
                </a:cubicBezTo>
                <a:cubicBezTo>
                  <a:pt x="7454" y="3906"/>
                  <a:pt x="7323" y="4001"/>
                  <a:pt x="7180" y="4073"/>
                </a:cubicBezTo>
                <a:cubicBezTo>
                  <a:pt x="7168" y="4097"/>
                  <a:pt x="7132" y="4109"/>
                  <a:pt x="7073" y="4120"/>
                </a:cubicBezTo>
                <a:lnTo>
                  <a:pt x="7061" y="4073"/>
                </a:lnTo>
                <a:lnTo>
                  <a:pt x="7049" y="4013"/>
                </a:lnTo>
                <a:cubicBezTo>
                  <a:pt x="7037" y="3990"/>
                  <a:pt x="7037" y="3966"/>
                  <a:pt x="7037" y="3918"/>
                </a:cubicBezTo>
                <a:cubicBezTo>
                  <a:pt x="7025" y="3882"/>
                  <a:pt x="7037" y="3847"/>
                  <a:pt x="7049" y="3811"/>
                </a:cubicBezTo>
                <a:cubicBezTo>
                  <a:pt x="7037" y="3787"/>
                  <a:pt x="7025" y="3763"/>
                  <a:pt x="7037" y="3739"/>
                </a:cubicBezTo>
                <a:cubicBezTo>
                  <a:pt x="7025" y="3692"/>
                  <a:pt x="7013" y="3644"/>
                  <a:pt x="7001" y="3597"/>
                </a:cubicBezTo>
                <a:cubicBezTo>
                  <a:pt x="6882" y="3061"/>
                  <a:pt x="6811" y="2716"/>
                  <a:pt x="6763" y="2549"/>
                </a:cubicBezTo>
                <a:cubicBezTo>
                  <a:pt x="6692" y="2215"/>
                  <a:pt x="6608" y="1870"/>
                  <a:pt x="6501" y="1537"/>
                </a:cubicBezTo>
                <a:cubicBezTo>
                  <a:pt x="6454" y="1418"/>
                  <a:pt x="6406" y="1346"/>
                  <a:pt x="6370" y="1334"/>
                </a:cubicBezTo>
                <a:lnTo>
                  <a:pt x="6204" y="1275"/>
                </a:lnTo>
                <a:cubicBezTo>
                  <a:pt x="6037" y="1215"/>
                  <a:pt x="5906" y="1168"/>
                  <a:pt x="5811" y="1132"/>
                </a:cubicBezTo>
                <a:cubicBezTo>
                  <a:pt x="5430" y="1001"/>
                  <a:pt x="5049" y="858"/>
                  <a:pt x="4680" y="691"/>
                </a:cubicBezTo>
                <a:lnTo>
                  <a:pt x="3489" y="287"/>
                </a:lnTo>
                <a:cubicBezTo>
                  <a:pt x="3394" y="239"/>
                  <a:pt x="3263" y="191"/>
                  <a:pt x="3096" y="132"/>
                </a:cubicBezTo>
                <a:lnTo>
                  <a:pt x="2953" y="72"/>
                </a:lnTo>
                <a:lnTo>
                  <a:pt x="2584" y="1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5"/>
          <p:cNvSpPr/>
          <p:nvPr/>
        </p:nvSpPr>
        <p:spPr>
          <a:xfrm>
            <a:off x="-266447" y="1388641"/>
            <a:ext cx="509038" cy="507589"/>
          </a:xfrm>
          <a:custGeom>
            <a:avLst/>
            <a:gdLst/>
            <a:ahLst/>
            <a:cxnLst/>
            <a:rect l="l" t="t" r="r" b="b"/>
            <a:pathLst>
              <a:path w="13705" h="13666" extrusionOk="0">
                <a:moveTo>
                  <a:pt x="5454" y="3513"/>
                </a:moveTo>
                <a:lnTo>
                  <a:pt x="5490" y="3608"/>
                </a:lnTo>
                <a:cubicBezTo>
                  <a:pt x="5513" y="3656"/>
                  <a:pt x="5537" y="3703"/>
                  <a:pt x="5585" y="3739"/>
                </a:cubicBezTo>
                <a:lnTo>
                  <a:pt x="5656" y="3942"/>
                </a:lnTo>
                <a:cubicBezTo>
                  <a:pt x="5728" y="4096"/>
                  <a:pt x="5811" y="4275"/>
                  <a:pt x="5906" y="4489"/>
                </a:cubicBezTo>
                <a:lnTo>
                  <a:pt x="6240" y="5227"/>
                </a:lnTo>
                <a:cubicBezTo>
                  <a:pt x="6454" y="5692"/>
                  <a:pt x="6585" y="5966"/>
                  <a:pt x="6644" y="6073"/>
                </a:cubicBezTo>
                <a:cubicBezTo>
                  <a:pt x="6823" y="6466"/>
                  <a:pt x="6954" y="6740"/>
                  <a:pt x="7037" y="6882"/>
                </a:cubicBezTo>
                <a:lnTo>
                  <a:pt x="7359" y="7656"/>
                </a:lnTo>
                <a:cubicBezTo>
                  <a:pt x="7323" y="7656"/>
                  <a:pt x="7287" y="7644"/>
                  <a:pt x="7240" y="7644"/>
                </a:cubicBezTo>
                <a:cubicBezTo>
                  <a:pt x="7192" y="7644"/>
                  <a:pt x="7156" y="7644"/>
                  <a:pt x="7109" y="7656"/>
                </a:cubicBezTo>
                <a:cubicBezTo>
                  <a:pt x="7014" y="7656"/>
                  <a:pt x="6906" y="7668"/>
                  <a:pt x="6811" y="7704"/>
                </a:cubicBezTo>
                <a:lnTo>
                  <a:pt x="6775" y="7716"/>
                </a:lnTo>
                <a:lnTo>
                  <a:pt x="6680" y="7775"/>
                </a:lnTo>
                <a:lnTo>
                  <a:pt x="5847" y="7990"/>
                </a:lnTo>
                <a:lnTo>
                  <a:pt x="5775" y="7216"/>
                </a:lnTo>
                <a:cubicBezTo>
                  <a:pt x="5763" y="7085"/>
                  <a:pt x="5751" y="6966"/>
                  <a:pt x="5751" y="6847"/>
                </a:cubicBezTo>
                <a:cubicBezTo>
                  <a:pt x="5728" y="6597"/>
                  <a:pt x="5692" y="6406"/>
                  <a:pt x="5692" y="6287"/>
                </a:cubicBezTo>
                <a:cubicBezTo>
                  <a:pt x="5680" y="6180"/>
                  <a:pt x="5644" y="5763"/>
                  <a:pt x="5585" y="5049"/>
                </a:cubicBezTo>
                <a:lnTo>
                  <a:pt x="5537" y="4573"/>
                </a:lnTo>
                <a:cubicBezTo>
                  <a:pt x="5537" y="4454"/>
                  <a:pt x="5525" y="4346"/>
                  <a:pt x="5525" y="4251"/>
                </a:cubicBezTo>
                <a:cubicBezTo>
                  <a:pt x="5513" y="4156"/>
                  <a:pt x="5501" y="4061"/>
                  <a:pt x="5490" y="3989"/>
                </a:cubicBezTo>
                <a:lnTo>
                  <a:pt x="5466" y="3763"/>
                </a:lnTo>
                <a:lnTo>
                  <a:pt x="5454" y="3703"/>
                </a:lnTo>
                <a:cubicBezTo>
                  <a:pt x="5466" y="3692"/>
                  <a:pt x="5478" y="3656"/>
                  <a:pt x="5466" y="3608"/>
                </a:cubicBezTo>
                <a:cubicBezTo>
                  <a:pt x="5454" y="3584"/>
                  <a:pt x="5442" y="3549"/>
                  <a:pt x="5454" y="3513"/>
                </a:cubicBezTo>
                <a:close/>
                <a:moveTo>
                  <a:pt x="8478" y="1"/>
                </a:moveTo>
                <a:lnTo>
                  <a:pt x="8430" y="13"/>
                </a:lnTo>
                <a:lnTo>
                  <a:pt x="8359" y="60"/>
                </a:lnTo>
                <a:cubicBezTo>
                  <a:pt x="8318" y="67"/>
                  <a:pt x="8272" y="74"/>
                  <a:pt x="8228" y="74"/>
                </a:cubicBezTo>
                <a:cubicBezTo>
                  <a:pt x="8195" y="74"/>
                  <a:pt x="8163" y="70"/>
                  <a:pt x="8133" y="60"/>
                </a:cubicBezTo>
                <a:cubicBezTo>
                  <a:pt x="8097" y="54"/>
                  <a:pt x="8061" y="51"/>
                  <a:pt x="8026" y="51"/>
                </a:cubicBezTo>
                <a:cubicBezTo>
                  <a:pt x="7990" y="51"/>
                  <a:pt x="7954" y="54"/>
                  <a:pt x="7918" y="60"/>
                </a:cubicBezTo>
                <a:cubicBezTo>
                  <a:pt x="7776" y="108"/>
                  <a:pt x="7633" y="155"/>
                  <a:pt x="7490" y="227"/>
                </a:cubicBezTo>
                <a:cubicBezTo>
                  <a:pt x="7430" y="251"/>
                  <a:pt x="7359" y="274"/>
                  <a:pt x="7287" y="298"/>
                </a:cubicBezTo>
                <a:cubicBezTo>
                  <a:pt x="7216" y="334"/>
                  <a:pt x="7144" y="358"/>
                  <a:pt x="7061" y="382"/>
                </a:cubicBezTo>
                <a:cubicBezTo>
                  <a:pt x="7053" y="373"/>
                  <a:pt x="7032" y="365"/>
                  <a:pt x="7000" y="365"/>
                </a:cubicBezTo>
                <a:cubicBezTo>
                  <a:pt x="6987" y="365"/>
                  <a:pt x="6971" y="366"/>
                  <a:pt x="6954" y="370"/>
                </a:cubicBezTo>
                <a:cubicBezTo>
                  <a:pt x="6883" y="382"/>
                  <a:pt x="6847" y="382"/>
                  <a:pt x="6811" y="394"/>
                </a:cubicBezTo>
                <a:cubicBezTo>
                  <a:pt x="6609" y="429"/>
                  <a:pt x="6204" y="525"/>
                  <a:pt x="5597" y="679"/>
                </a:cubicBezTo>
                <a:lnTo>
                  <a:pt x="4906" y="870"/>
                </a:lnTo>
                <a:lnTo>
                  <a:pt x="4358" y="1013"/>
                </a:lnTo>
                <a:lnTo>
                  <a:pt x="4096" y="1084"/>
                </a:lnTo>
                <a:cubicBezTo>
                  <a:pt x="4096" y="1096"/>
                  <a:pt x="4061" y="1108"/>
                  <a:pt x="3966" y="1132"/>
                </a:cubicBezTo>
                <a:cubicBezTo>
                  <a:pt x="3870" y="1156"/>
                  <a:pt x="3787" y="1191"/>
                  <a:pt x="3692" y="1227"/>
                </a:cubicBezTo>
                <a:lnTo>
                  <a:pt x="3311" y="1346"/>
                </a:lnTo>
                <a:lnTo>
                  <a:pt x="2942" y="1441"/>
                </a:lnTo>
                <a:lnTo>
                  <a:pt x="2644" y="1525"/>
                </a:lnTo>
                <a:cubicBezTo>
                  <a:pt x="2596" y="1560"/>
                  <a:pt x="2549" y="1584"/>
                  <a:pt x="2501" y="1596"/>
                </a:cubicBezTo>
                <a:cubicBezTo>
                  <a:pt x="2370" y="1632"/>
                  <a:pt x="2239" y="1656"/>
                  <a:pt x="2120" y="1679"/>
                </a:cubicBezTo>
                <a:cubicBezTo>
                  <a:pt x="2001" y="1703"/>
                  <a:pt x="1894" y="1727"/>
                  <a:pt x="1787" y="1751"/>
                </a:cubicBezTo>
                <a:cubicBezTo>
                  <a:pt x="1560" y="1775"/>
                  <a:pt x="1334" y="1810"/>
                  <a:pt x="1108" y="1882"/>
                </a:cubicBezTo>
                <a:cubicBezTo>
                  <a:pt x="965" y="1918"/>
                  <a:pt x="822" y="1965"/>
                  <a:pt x="679" y="2037"/>
                </a:cubicBezTo>
                <a:cubicBezTo>
                  <a:pt x="548" y="2108"/>
                  <a:pt x="406" y="2156"/>
                  <a:pt x="251" y="2203"/>
                </a:cubicBezTo>
                <a:cubicBezTo>
                  <a:pt x="239" y="2209"/>
                  <a:pt x="227" y="2212"/>
                  <a:pt x="218" y="2212"/>
                </a:cubicBezTo>
                <a:cubicBezTo>
                  <a:pt x="209" y="2212"/>
                  <a:pt x="203" y="2209"/>
                  <a:pt x="203" y="2203"/>
                </a:cubicBezTo>
                <a:lnTo>
                  <a:pt x="120" y="2227"/>
                </a:lnTo>
                <a:cubicBezTo>
                  <a:pt x="84" y="2251"/>
                  <a:pt x="48" y="2287"/>
                  <a:pt x="25" y="2334"/>
                </a:cubicBezTo>
                <a:cubicBezTo>
                  <a:pt x="13" y="2370"/>
                  <a:pt x="1" y="2406"/>
                  <a:pt x="13" y="2441"/>
                </a:cubicBezTo>
                <a:lnTo>
                  <a:pt x="239" y="7894"/>
                </a:lnTo>
                <a:cubicBezTo>
                  <a:pt x="227" y="9145"/>
                  <a:pt x="263" y="10573"/>
                  <a:pt x="346" y="12193"/>
                </a:cubicBezTo>
                <a:cubicBezTo>
                  <a:pt x="346" y="12240"/>
                  <a:pt x="358" y="12300"/>
                  <a:pt x="358" y="12383"/>
                </a:cubicBezTo>
                <a:cubicBezTo>
                  <a:pt x="370" y="12478"/>
                  <a:pt x="382" y="12586"/>
                  <a:pt x="394" y="12740"/>
                </a:cubicBezTo>
                <a:cubicBezTo>
                  <a:pt x="394" y="12907"/>
                  <a:pt x="417" y="13074"/>
                  <a:pt x="453" y="13240"/>
                </a:cubicBezTo>
                <a:cubicBezTo>
                  <a:pt x="465" y="13300"/>
                  <a:pt x="489" y="13348"/>
                  <a:pt x="513" y="13407"/>
                </a:cubicBezTo>
                <a:cubicBezTo>
                  <a:pt x="614" y="13579"/>
                  <a:pt x="715" y="13665"/>
                  <a:pt x="831" y="13665"/>
                </a:cubicBezTo>
                <a:cubicBezTo>
                  <a:pt x="851" y="13665"/>
                  <a:pt x="872" y="13662"/>
                  <a:pt x="894" y="13657"/>
                </a:cubicBezTo>
                <a:lnTo>
                  <a:pt x="1096" y="13598"/>
                </a:lnTo>
                <a:cubicBezTo>
                  <a:pt x="1215" y="13574"/>
                  <a:pt x="1346" y="13526"/>
                  <a:pt x="1465" y="13490"/>
                </a:cubicBezTo>
                <a:lnTo>
                  <a:pt x="1906" y="13371"/>
                </a:lnTo>
                <a:cubicBezTo>
                  <a:pt x="2275" y="13276"/>
                  <a:pt x="2513" y="13205"/>
                  <a:pt x="2632" y="13157"/>
                </a:cubicBezTo>
                <a:lnTo>
                  <a:pt x="2787" y="13121"/>
                </a:lnTo>
                <a:lnTo>
                  <a:pt x="4287" y="12716"/>
                </a:lnTo>
                <a:lnTo>
                  <a:pt x="4347" y="12705"/>
                </a:lnTo>
                <a:cubicBezTo>
                  <a:pt x="4406" y="12693"/>
                  <a:pt x="4454" y="12669"/>
                  <a:pt x="4501" y="12633"/>
                </a:cubicBezTo>
                <a:lnTo>
                  <a:pt x="4739" y="12562"/>
                </a:lnTo>
                <a:lnTo>
                  <a:pt x="5001" y="12490"/>
                </a:lnTo>
                <a:lnTo>
                  <a:pt x="5728" y="12264"/>
                </a:lnTo>
                <a:cubicBezTo>
                  <a:pt x="5751" y="12264"/>
                  <a:pt x="5787" y="12264"/>
                  <a:pt x="5811" y="12276"/>
                </a:cubicBezTo>
                <a:cubicBezTo>
                  <a:pt x="5835" y="12282"/>
                  <a:pt x="5862" y="12285"/>
                  <a:pt x="5888" y="12285"/>
                </a:cubicBezTo>
                <a:cubicBezTo>
                  <a:pt x="5915" y="12285"/>
                  <a:pt x="5942" y="12282"/>
                  <a:pt x="5966" y="12276"/>
                </a:cubicBezTo>
                <a:lnTo>
                  <a:pt x="6025" y="12264"/>
                </a:lnTo>
                <a:cubicBezTo>
                  <a:pt x="6049" y="12240"/>
                  <a:pt x="6073" y="12228"/>
                  <a:pt x="6097" y="12205"/>
                </a:cubicBezTo>
                <a:cubicBezTo>
                  <a:pt x="6144" y="12169"/>
                  <a:pt x="6192" y="12145"/>
                  <a:pt x="6252" y="12133"/>
                </a:cubicBezTo>
                <a:cubicBezTo>
                  <a:pt x="6287" y="11931"/>
                  <a:pt x="6287" y="11454"/>
                  <a:pt x="6240" y="10704"/>
                </a:cubicBezTo>
                <a:lnTo>
                  <a:pt x="6216" y="10145"/>
                </a:lnTo>
                <a:lnTo>
                  <a:pt x="6680" y="10026"/>
                </a:lnTo>
                <a:lnTo>
                  <a:pt x="7192" y="9895"/>
                </a:lnTo>
                <a:cubicBezTo>
                  <a:pt x="7490" y="9823"/>
                  <a:pt x="7787" y="9716"/>
                  <a:pt x="8061" y="9585"/>
                </a:cubicBezTo>
                <a:cubicBezTo>
                  <a:pt x="8133" y="9692"/>
                  <a:pt x="8180" y="9811"/>
                  <a:pt x="8228" y="9930"/>
                </a:cubicBezTo>
                <a:cubicBezTo>
                  <a:pt x="8395" y="10264"/>
                  <a:pt x="8561" y="10573"/>
                  <a:pt x="8704" y="10847"/>
                </a:cubicBezTo>
                <a:cubicBezTo>
                  <a:pt x="8799" y="11038"/>
                  <a:pt x="8919" y="11216"/>
                  <a:pt x="9061" y="11383"/>
                </a:cubicBezTo>
                <a:cubicBezTo>
                  <a:pt x="9252" y="11335"/>
                  <a:pt x="9514" y="11276"/>
                  <a:pt x="9847" y="11204"/>
                </a:cubicBezTo>
                <a:cubicBezTo>
                  <a:pt x="9954" y="11169"/>
                  <a:pt x="10062" y="11157"/>
                  <a:pt x="10181" y="11157"/>
                </a:cubicBezTo>
                <a:lnTo>
                  <a:pt x="10312" y="11121"/>
                </a:lnTo>
                <a:lnTo>
                  <a:pt x="10359" y="11109"/>
                </a:lnTo>
                <a:cubicBezTo>
                  <a:pt x="10371" y="11109"/>
                  <a:pt x="10383" y="11085"/>
                  <a:pt x="10383" y="11062"/>
                </a:cubicBezTo>
                <a:cubicBezTo>
                  <a:pt x="10383" y="11050"/>
                  <a:pt x="10395" y="11038"/>
                  <a:pt x="10407" y="11026"/>
                </a:cubicBezTo>
                <a:cubicBezTo>
                  <a:pt x="10435" y="11012"/>
                  <a:pt x="10467" y="11006"/>
                  <a:pt x="10500" y="11006"/>
                </a:cubicBezTo>
                <a:cubicBezTo>
                  <a:pt x="10524" y="11006"/>
                  <a:pt x="10549" y="11009"/>
                  <a:pt x="10573" y="11014"/>
                </a:cubicBezTo>
                <a:lnTo>
                  <a:pt x="10585" y="11050"/>
                </a:lnTo>
                <a:lnTo>
                  <a:pt x="11609" y="10776"/>
                </a:lnTo>
                <a:cubicBezTo>
                  <a:pt x="11609" y="10779"/>
                  <a:pt x="11613" y="10780"/>
                  <a:pt x="11619" y="10780"/>
                </a:cubicBezTo>
                <a:cubicBezTo>
                  <a:pt x="11637" y="10780"/>
                  <a:pt x="11679" y="10769"/>
                  <a:pt x="11740" y="10752"/>
                </a:cubicBezTo>
                <a:lnTo>
                  <a:pt x="12074" y="10669"/>
                </a:lnTo>
                <a:lnTo>
                  <a:pt x="12478" y="10561"/>
                </a:lnTo>
                <a:lnTo>
                  <a:pt x="12895" y="10442"/>
                </a:lnTo>
                <a:cubicBezTo>
                  <a:pt x="13026" y="10430"/>
                  <a:pt x="13157" y="10395"/>
                  <a:pt x="13276" y="10359"/>
                </a:cubicBezTo>
                <a:lnTo>
                  <a:pt x="13491" y="10311"/>
                </a:lnTo>
                <a:cubicBezTo>
                  <a:pt x="13574" y="10288"/>
                  <a:pt x="13633" y="10228"/>
                  <a:pt x="13657" y="10157"/>
                </a:cubicBezTo>
                <a:cubicBezTo>
                  <a:pt x="13705" y="10026"/>
                  <a:pt x="13705" y="9883"/>
                  <a:pt x="13657" y="9764"/>
                </a:cubicBezTo>
                <a:cubicBezTo>
                  <a:pt x="13645" y="9692"/>
                  <a:pt x="13621" y="9633"/>
                  <a:pt x="13598" y="9585"/>
                </a:cubicBezTo>
                <a:cubicBezTo>
                  <a:pt x="13562" y="9478"/>
                  <a:pt x="13526" y="9371"/>
                  <a:pt x="13479" y="9264"/>
                </a:cubicBezTo>
                <a:cubicBezTo>
                  <a:pt x="13419" y="9145"/>
                  <a:pt x="13371" y="9037"/>
                  <a:pt x="13348" y="8966"/>
                </a:cubicBezTo>
                <a:cubicBezTo>
                  <a:pt x="13288" y="8918"/>
                  <a:pt x="13240" y="8847"/>
                  <a:pt x="13229" y="8776"/>
                </a:cubicBezTo>
                <a:cubicBezTo>
                  <a:pt x="12562" y="7430"/>
                  <a:pt x="11883" y="6168"/>
                  <a:pt x="11205" y="4989"/>
                </a:cubicBezTo>
                <a:lnTo>
                  <a:pt x="8692" y="144"/>
                </a:lnTo>
                <a:cubicBezTo>
                  <a:pt x="8692" y="120"/>
                  <a:pt x="8657" y="96"/>
                  <a:pt x="8609" y="72"/>
                </a:cubicBezTo>
                <a:cubicBezTo>
                  <a:pt x="8573" y="36"/>
                  <a:pt x="8526" y="24"/>
                  <a:pt x="8478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5"/>
          <p:cNvSpPr/>
          <p:nvPr/>
        </p:nvSpPr>
        <p:spPr>
          <a:xfrm>
            <a:off x="572035" y="-172338"/>
            <a:ext cx="475424" cy="410536"/>
          </a:xfrm>
          <a:custGeom>
            <a:avLst/>
            <a:gdLst/>
            <a:ahLst/>
            <a:cxnLst/>
            <a:rect l="l" t="t" r="r" b="b"/>
            <a:pathLst>
              <a:path w="12800" h="11053" extrusionOk="0">
                <a:moveTo>
                  <a:pt x="11438" y="0"/>
                </a:moveTo>
                <a:cubicBezTo>
                  <a:pt x="11362" y="0"/>
                  <a:pt x="11287" y="9"/>
                  <a:pt x="11216" y="27"/>
                </a:cubicBezTo>
                <a:lnTo>
                  <a:pt x="10763" y="86"/>
                </a:lnTo>
                <a:cubicBezTo>
                  <a:pt x="10561" y="110"/>
                  <a:pt x="10359" y="146"/>
                  <a:pt x="10156" y="205"/>
                </a:cubicBezTo>
                <a:lnTo>
                  <a:pt x="9109" y="372"/>
                </a:lnTo>
                <a:cubicBezTo>
                  <a:pt x="8930" y="396"/>
                  <a:pt x="8704" y="420"/>
                  <a:pt x="8406" y="444"/>
                </a:cubicBezTo>
                <a:cubicBezTo>
                  <a:pt x="8144" y="444"/>
                  <a:pt x="7894" y="467"/>
                  <a:pt x="7644" y="503"/>
                </a:cubicBezTo>
                <a:lnTo>
                  <a:pt x="6846" y="610"/>
                </a:lnTo>
                <a:cubicBezTo>
                  <a:pt x="6846" y="658"/>
                  <a:pt x="6823" y="682"/>
                  <a:pt x="6751" y="694"/>
                </a:cubicBezTo>
                <a:lnTo>
                  <a:pt x="6668" y="706"/>
                </a:lnTo>
                <a:lnTo>
                  <a:pt x="6620" y="717"/>
                </a:lnTo>
                <a:lnTo>
                  <a:pt x="6656" y="967"/>
                </a:lnTo>
                <a:cubicBezTo>
                  <a:pt x="6656" y="1087"/>
                  <a:pt x="6668" y="1217"/>
                  <a:pt x="6692" y="1348"/>
                </a:cubicBezTo>
                <a:cubicBezTo>
                  <a:pt x="6715" y="1551"/>
                  <a:pt x="6739" y="1706"/>
                  <a:pt x="6739" y="1825"/>
                </a:cubicBezTo>
                <a:lnTo>
                  <a:pt x="6799" y="2289"/>
                </a:lnTo>
                <a:cubicBezTo>
                  <a:pt x="6799" y="2420"/>
                  <a:pt x="6811" y="2551"/>
                  <a:pt x="6834" y="2694"/>
                </a:cubicBezTo>
                <a:lnTo>
                  <a:pt x="6870" y="2944"/>
                </a:lnTo>
                <a:lnTo>
                  <a:pt x="6965" y="3623"/>
                </a:lnTo>
                <a:cubicBezTo>
                  <a:pt x="6965" y="3646"/>
                  <a:pt x="6906" y="3670"/>
                  <a:pt x="6811" y="3682"/>
                </a:cubicBezTo>
                <a:cubicBezTo>
                  <a:pt x="6763" y="3682"/>
                  <a:pt x="6715" y="3694"/>
                  <a:pt x="6668" y="3718"/>
                </a:cubicBezTo>
                <a:cubicBezTo>
                  <a:pt x="6620" y="3730"/>
                  <a:pt x="6572" y="3742"/>
                  <a:pt x="6525" y="3754"/>
                </a:cubicBezTo>
                <a:cubicBezTo>
                  <a:pt x="6449" y="3762"/>
                  <a:pt x="6379" y="3770"/>
                  <a:pt x="6307" y="3770"/>
                </a:cubicBezTo>
                <a:cubicBezTo>
                  <a:pt x="6277" y="3770"/>
                  <a:pt x="6247" y="3769"/>
                  <a:pt x="6215" y="3765"/>
                </a:cubicBezTo>
                <a:lnTo>
                  <a:pt x="6049" y="3777"/>
                </a:lnTo>
                <a:cubicBezTo>
                  <a:pt x="5989" y="3789"/>
                  <a:pt x="5930" y="3801"/>
                  <a:pt x="5870" y="3825"/>
                </a:cubicBezTo>
                <a:cubicBezTo>
                  <a:pt x="5822" y="3837"/>
                  <a:pt x="5787" y="3849"/>
                  <a:pt x="5739" y="3861"/>
                </a:cubicBezTo>
                <a:cubicBezTo>
                  <a:pt x="5680" y="3884"/>
                  <a:pt x="5632" y="3896"/>
                  <a:pt x="5572" y="3920"/>
                </a:cubicBezTo>
                <a:cubicBezTo>
                  <a:pt x="5513" y="3920"/>
                  <a:pt x="5453" y="3896"/>
                  <a:pt x="5418" y="3849"/>
                </a:cubicBezTo>
                <a:cubicBezTo>
                  <a:pt x="5370" y="3777"/>
                  <a:pt x="5346" y="3694"/>
                  <a:pt x="5346" y="3611"/>
                </a:cubicBezTo>
                <a:cubicBezTo>
                  <a:pt x="5322" y="3396"/>
                  <a:pt x="5299" y="3230"/>
                  <a:pt x="5299" y="3122"/>
                </a:cubicBezTo>
                <a:lnTo>
                  <a:pt x="5251" y="2611"/>
                </a:lnTo>
                <a:cubicBezTo>
                  <a:pt x="5239" y="2563"/>
                  <a:pt x="5227" y="2503"/>
                  <a:pt x="5203" y="2456"/>
                </a:cubicBezTo>
                <a:lnTo>
                  <a:pt x="5191" y="2337"/>
                </a:lnTo>
                <a:lnTo>
                  <a:pt x="5168" y="2170"/>
                </a:lnTo>
                <a:cubicBezTo>
                  <a:pt x="5144" y="2087"/>
                  <a:pt x="5132" y="2015"/>
                  <a:pt x="5120" y="1932"/>
                </a:cubicBezTo>
                <a:lnTo>
                  <a:pt x="5084" y="1706"/>
                </a:lnTo>
                <a:lnTo>
                  <a:pt x="5072" y="1563"/>
                </a:lnTo>
                <a:cubicBezTo>
                  <a:pt x="5060" y="1456"/>
                  <a:pt x="5037" y="1348"/>
                  <a:pt x="5013" y="1229"/>
                </a:cubicBezTo>
                <a:cubicBezTo>
                  <a:pt x="5001" y="1158"/>
                  <a:pt x="4965" y="1098"/>
                  <a:pt x="4918" y="1039"/>
                </a:cubicBezTo>
                <a:cubicBezTo>
                  <a:pt x="4882" y="991"/>
                  <a:pt x="4822" y="967"/>
                  <a:pt x="4763" y="956"/>
                </a:cubicBezTo>
                <a:cubicBezTo>
                  <a:pt x="4738" y="952"/>
                  <a:pt x="4713" y="951"/>
                  <a:pt x="4687" y="951"/>
                </a:cubicBezTo>
                <a:cubicBezTo>
                  <a:pt x="4624" y="951"/>
                  <a:pt x="4556" y="959"/>
                  <a:pt x="4489" y="967"/>
                </a:cubicBezTo>
                <a:lnTo>
                  <a:pt x="3989" y="1015"/>
                </a:lnTo>
                <a:cubicBezTo>
                  <a:pt x="3834" y="1027"/>
                  <a:pt x="3679" y="1039"/>
                  <a:pt x="3536" y="1063"/>
                </a:cubicBezTo>
                <a:lnTo>
                  <a:pt x="2596" y="1182"/>
                </a:lnTo>
                <a:lnTo>
                  <a:pt x="2108" y="1253"/>
                </a:lnTo>
                <a:lnTo>
                  <a:pt x="1215" y="1372"/>
                </a:lnTo>
                <a:lnTo>
                  <a:pt x="667" y="1444"/>
                </a:lnTo>
                <a:cubicBezTo>
                  <a:pt x="607" y="1444"/>
                  <a:pt x="536" y="1444"/>
                  <a:pt x="476" y="1468"/>
                </a:cubicBezTo>
                <a:cubicBezTo>
                  <a:pt x="405" y="1479"/>
                  <a:pt x="346" y="1491"/>
                  <a:pt x="322" y="1491"/>
                </a:cubicBezTo>
                <a:cubicBezTo>
                  <a:pt x="238" y="1551"/>
                  <a:pt x="155" y="1587"/>
                  <a:pt x="60" y="1598"/>
                </a:cubicBezTo>
                <a:cubicBezTo>
                  <a:pt x="12" y="1598"/>
                  <a:pt x="0" y="1622"/>
                  <a:pt x="0" y="1658"/>
                </a:cubicBezTo>
                <a:cubicBezTo>
                  <a:pt x="0" y="1789"/>
                  <a:pt x="12" y="1932"/>
                  <a:pt x="36" y="2075"/>
                </a:cubicBezTo>
                <a:lnTo>
                  <a:pt x="119" y="2706"/>
                </a:lnTo>
                <a:cubicBezTo>
                  <a:pt x="143" y="2825"/>
                  <a:pt x="155" y="2956"/>
                  <a:pt x="155" y="3075"/>
                </a:cubicBezTo>
                <a:lnTo>
                  <a:pt x="203" y="3503"/>
                </a:lnTo>
                <a:lnTo>
                  <a:pt x="262" y="4254"/>
                </a:lnTo>
                <a:lnTo>
                  <a:pt x="334" y="4897"/>
                </a:lnTo>
                <a:lnTo>
                  <a:pt x="393" y="5313"/>
                </a:lnTo>
                <a:cubicBezTo>
                  <a:pt x="536" y="6409"/>
                  <a:pt x="679" y="7325"/>
                  <a:pt x="834" y="8052"/>
                </a:cubicBezTo>
                <a:cubicBezTo>
                  <a:pt x="977" y="8671"/>
                  <a:pt x="1155" y="9540"/>
                  <a:pt x="1369" y="10647"/>
                </a:cubicBezTo>
                <a:cubicBezTo>
                  <a:pt x="1381" y="10719"/>
                  <a:pt x="1393" y="10790"/>
                  <a:pt x="1417" y="10850"/>
                </a:cubicBezTo>
                <a:cubicBezTo>
                  <a:pt x="1429" y="10873"/>
                  <a:pt x="1453" y="10909"/>
                  <a:pt x="1477" y="10957"/>
                </a:cubicBezTo>
                <a:cubicBezTo>
                  <a:pt x="1500" y="10992"/>
                  <a:pt x="1548" y="11016"/>
                  <a:pt x="1596" y="11016"/>
                </a:cubicBezTo>
                <a:cubicBezTo>
                  <a:pt x="1788" y="11039"/>
                  <a:pt x="1985" y="11053"/>
                  <a:pt x="2181" y="11053"/>
                </a:cubicBezTo>
                <a:cubicBezTo>
                  <a:pt x="2288" y="11053"/>
                  <a:pt x="2395" y="11049"/>
                  <a:pt x="2501" y="11040"/>
                </a:cubicBezTo>
                <a:cubicBezTo>
                  <a:pt x="2822" y="11028"/>
                  <a:pt x="3227" y="10981"/>
                  <a:pt x="3691" y="10921"/>
                </a:cubicBezTo>
                <a:lnTo>
                  <a:pt x="4858" y="10766"/>
                </a:lnTo>
                <a:cubicBezTo>
                  <a:pt x="5227" y="10683"/>
                  <a:pt x="5608" y="10611"/>
                  <a:pt x="6025" y="10552"/>
                </a:cubicBezTo>
                <a:cubicBezTo>
                  <a:pt x="6061" y="10540"/>
                  <a:pt x="6084" y="10528"/>
                  <a:pt x="6108" y="10516"/>
                </a:cubicBezTo>
                <a:cubicBezTo>
                  <a:pt x="6120" y="10504"/>
                  <a:pt x="6132" y="10492"/>
                  <a:pt x="6156" y="10492"/>
                </a:cubicBezTo>
                <a:cubicBezTo>
                  <a:pt x="6191" y="10492"/>
                  <a:pt x="6215" y="10457"/>
                  <a:pt x="6227" y="10421"/>
                </a:cubicBezTo>
                <a:cubicBezTo>
                  <a:pt x="6227" y="10397"/>
                  <a:pt x="6227" y="10373"/>
                  <a:pt x="6227" y="10350"/>
                </a:cubicBezTo>
                <a:cubicBezTo>
                  <a:pt x="6239" y="10314"/>
                  <a:pt x="6239" y="10290"/>
                  <a:pt x="6227" y="10254"/>
                </a:cubicBezTo>
                <a:lnTo>
                  <a:pt x="6191" y="9933"/>
                </a:lnTo>
                <a:lnTo>
                  <a:pt x="5810" y="7159"/>
                </a:lnTo>
                <a:cubicBezTo>
                  <a:pt x="5810" y="7147"/>
                  <a:pt x="5799" y="7111"/>
                  <a:pt x="5799" y="7075"/>
                </a:cubicBezTo>
                <a:cubicBezTo>
                  <a:pt x="5799" y="7040"/>
                  <a:pt x="5799" y="6992"/>
                  <a:pt x="5799" y="6956"/>
                </a:cubicBezTo>
                <a:cubicBezTo>
                  <a:pt x="5810" y="6921"/>
                  <a:pt x="5834" y="6897"/>
                  <a:pt x="5882" y="6897"/>
                </a:cubicBezTo>
                <a:lnTo>
                  <a:pt x="6561" y="6813"/>
                </a:lnTo>
                <a:lnTo>
                  <a:pt x="6739" y="6813"/>
                </a:lnTo>
                <a:cubicBezTo>
                  <a:pt x="6858" y="6813"/>
                  <a:pt x="7061" y="6790"/>
                  <a:pt x="7323" y="6754"/>
                </a:cubicBezTo>
                <a:lnTo>
                  <a:pt x="7489" y="6730"/>
                </a:lnTo>
                <a:lnTo>
                  <a:pt x="8025" y="9468"/>
                </a:lnTo>
                <a:cubicBezTo>
                  <a:pt x="8061" y="9659"/>
                  <a:pt x="8108" y="9838"/>
                  <a:pt x="8192" y="10016"/>
                </a:cubicBezTo>
                <a:cubicBezTo>
                  <a:pt x="8249" y="10102"/>
                  <a:pt x="8345" y="10158"/>
                  <a:pt x="8448" y="10158"/>
                </a:cubicBezTo>
                <a:cubicBezTo>
                  <a:pt x="8473" y="10158"/>
                  <a:pt x="8499" y="10154"/>
                  <a:pt x="8525" y="10147"/>
                </a:cubicBezTo>
                <a:lnTo>
                  <a:pt x="8811" y="10111"/>
                </a:lnTo>
                <a:cubicBezTo>
                  <a:pt x="9370" y="10040"/>
                  <a:pt x="9787" y="9980"/>
                  <a:pt x="10061" y="9957"/>
                </a:cubicBezTo>
                <a:cubicBezTo>
                  <a:pt x="10490" y="9933"/>
                  <a:pt x="10930" y="9897"/>
                  <a:pt x="11359" y="9838"/>
                </a:cubicBezTo>
                <a:lnTo>
                  <a:pt x="12538" y="9671"/>
                </a:lnTo>
                <a:cubicBezTo>
                  <a:pt x="12609" y="9659"/>
                  <a:pt x="12668" y="9611"/>
                  <a:pt x="12728" y="9516"/>
                </a:cubicBezTo>
                <a:cubicBezTo>
                  <a:pt x="12764" y="9445"/>
                  <a:pt x="12788" y="9361"/>
                  <a:pt x="12799" y="9278"/>
                </a:cubicBezTo>
                <a:lnTo>
                  <a:pt x="12252" y="3968"/>
                </a:lnTo>
                <a:lnTo>
                  <a:pt x="12204" y="3694"/>
                </a:lnTo>
                <a:lnTo>
                  <a:pt x="12180" y="3408"/>
                </a:lnTo>
                <a:cubicBezTo>
                  <a:pt x="12157" y="3051"/>
                  <a:pt x="12121" y="2777"/>
                  <a:pt x="12097" y="2611"/>
                </a:cubicBezTo>
                <a:lnTo>
                  <a:pt x="12061" y="2206"/>
                </a:lnTo>
                <a:cubicBezTo>
                  <a:pt x="12061" y="2063"/>
                  <a:pt x="12037" y="1884"/>
                  <a:pt x="12014" y="1670"/>
                </a:cubicBezTo>
                <a:lnTo>
                  <a:pt x="11835" y="348"/>
                </a:lnTo>
                <a:cubicBezTo>
                  <a:pt x="11811" y="182"/>
                  <a:pt x="11752" y="63"/>
                  <a:pt x="11668" y="27"/>
                </a:cubicBezTo>
                <a:cubicBezTo>
                  <a:pt x="11591" y="9"/>
                  <a:pt x="11514" y="0"/>
                  <a:pt x="1143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5"/>
          <p:cNvSpPr/>
          <p:nvPr/>
        </p:nvSpPr>
        <p:spPr>
          <a:xfrm>
            <a:off x="-109450" y="796977"/>
            <a:ext cx="324180" cy="425987"/>
          </a:xfrm>
          <a:custGeom>
            <a:avLst/>
            <a:gdLst/>
            <a:ahLst/>
            <a:cxnLst/>
            <a:rect l="l" t="t" r="r" b="b"/>
            <a:pathLst>
              <a:path w="8728" h="11469" extrusionOk="0">
                <a:moveTo>
                  <a:pt x="4096" y="0"/>
                </a:moveTo>
                <a:cubicBezTo>
                  <a:pt x="3906" y="24"/>
                  <a:pt x="3703" y="179"/>
                  <a:pt x="3525" y="453"/>
                </a:cubicBezTo>
                <a:cubicBezTo>
                  <a:pt x="3168" y="965"/>
                  <a:pt x="2739" y="1857"/>
                  <a:pt x="2239" y="3120"/>
                </a:cubicBezTo>
                <a:cubicBezTo>
                  <a:pt x="1953" y="3917"/>
                  <a:pt x="1703" y="4513"/>
                  <a:pt x="1513" y="4917"/>
                </a:cubicBezTo>
                <a:lnTo>
                  <a:pt x="1191" y="5572"/>
                </a:lnTo>
                <a:lnTo>
                  <a:pt x="1048" y="5953"/>
                </a:lnTo>
                <a:cubicBezTo>
                  <a:pt x="1001" y="6144"/>
                  <a:pt x="941" y="6334"/>
                  <a:pt x="870" y="6513"/>
                </a:cubicBezTo>
                <a:lnTo>
                  <a:pt x="465" y="7584"/>
                </a:lnTo>
                <a:lnTo>
                  <a:pt x="370" y="7858"/>
                </a:lnTo>
                <a:lnTo>
                  <a:pt x="215" y="8263"/>
                </a:lnTo>
                <a:lnTo>
                  <a:pt x="72" y="8656"/>
                </a:lnTo>
                <a:lnTo>
                  <a:pt x="0" y="8835"/>
                </a:lnTo>
                <a:lnTo>
                  <a:pt x="24" y="8918"/>
                </a:lnTo>
                <a:lnTo>
                  <a:pt x="322" y="9013"/>
                </a:lnTo>
                <a:lnTo>
                  <a:pt x="643" y="9132"/>
                </a:lnTo>
                <a:cubicBezTo>
                  <a:pt x="882" y="9227"/>
                  <a:pt x="1132" y="9311"/>
                  <a:pt x="1393" y="9370"/>
                </a:cubicBezTo>
                <a:cubicBezTo>
                  <a:pt x="1548" y="9418"/>
                  <a:pt x="1798" y="9513"/>
                  <a:pt x="2132" y="9632"/>
                </a:cubicBezTo>
                <a:lnTo>
                  <a:pt x="2286" y="9716"/>
                </a:lnTo>
                <a:lnTo>
                  <a:pt x="2632" y="9847"/>
                </a:lnTo>
                <a:cubicBezTo>
                  <a:pt x="2703" y="9870"/>
                  <a:pt x="2763" y="9894"/>
                  <a:pt x="2834" y="9942"/>
                </a:cubicBezTo>
                <a:cubicBezTo>
                  <a:pt x="2906" y="9978"/>
                  <a:pt x="2977" y="10013"/>
                  <a:pt x="3060" y="10037"/>
                </a:cubicBezTo>
                <a:cubicBezTo>
                  <a:pt x="3441" y="10204"/>
                  <a:pt x="3703" y="10335"/>
                  <a:pt x="3858" y="10418"/>
                </a:cubicBezTo>
                <a:lnTo>
                  <a:pt x="4108" y="10501"/>
                </a:lnTo>
                <a:lnTo>
                  <a:pt x="4299" y="10620"/>
                </a:lnTo>
                <a:lnTo>
                  <a:pt x="4525" y="10716"/>
                </a:lnTo>
                <a:cubicBezTo>
                  <a:pt x="4608" y="10740"/>
                  <a:pt x="4751" y="10787"/>
                  <a:pt x="4977" y="10847"/>
                </a:cubicBezTo>
                <a:cubicBezTo>
                  <a:pt x="5084" y="10870"/>
                  <a:pt x="5239" y="10930"/>
                  <a:pt x="5454" y="11013"/>
                </a:cubicBezTo>
                <a:lnTo>
                  <a:pt x="5727" y="11109"/>
                </a:lnTo>
                <a:cubicBezTo>
                  <a:pt x="6013" y="11204"/>
                  <a:pt x="6299" y="11287"/>
                  <a:pt x="6608" y="11347"/>
                </a:cubicBezTo>
                <a:cubicBezTo>
                  <a:pt x="6833" y="11422"/>
                  <a:pt x="7077" y="11468"/>
                  <a:pt x="7322" y="11468"/>
                </a:cubicBezTo>
                <a:cubicBezTo>
                  <a:pt x="7350" y="11468"/>
                  <a:pt x="7378" y="11467"/>
                  <a:pt x="7406" y="11466"/>
                </a:cubicBezTo>
                <a:cubicBezTo>
                  <a:pt x="7414" y="11467"/>
                  <a:pt x="7422" y="11468"/>
                  <a:pt x="7430" y="11468"/>
                </a:cubicBezTo>
                <a:cubicBezTo>
                  <a:pt x="7484" y="11468"/>
                  <a:pt x="7542" y="11436"/>
                  <a:pt x="7573" y="11394"/>
                </a:cubicBezTo>
                <a:lnTo>
                  <a:pt x="8704" y="8715"/>
                </a:lnTo>
                <a:cubicBezTo>
                  <a:pt x="8728" y="8632"/>
                  <a:pt x="8728" y="8561"/>
                  <a:pt x="8692" y="8489"/>
                </a:cubicBezTo>
                <a:cubicBezTo>
                  <a:pt x="8668" y="8406"/>
                  <a:pt x="8621" y="8346"/>
                  <a:pt x="8561" y="8299"/>
                </a:cubicBezTo>
                <a:cubicBezTo>
                  <a:pt x="8204" y="8227"/>
                  <a:pt x="7859" y="8132"/>
                  <a:pt x="7513" y="8013"/>
                </a:cubicBezTo>
                <a:cubicBezTo>
                  <a:pt x="7144" y="7882"/>
                  <a:pt x="6775" y="7751"/>
                  <a:pt x="6430" y="7620"/>
                </a:cubicBezTo>
                <a:cubicBezTo>
                  <a:pt x="6311" y="7572"/>
                  <a:pt x="6192" y="7513"/>
                  <a:pt x="6096" y="7418"/>
                </a:cubicBezTo>
                <a:cubicBezTo>
                  <a:pt x="6108" y="7239"/>
                  <a:pt x="6144" y="7049"/>
                  <a:pt x="6204" y="6870"/>
                </a:cubicBezTo>
                <a:cubicBezTo>
                  <a:pt x="6251" y="6751"/>
                  <a:pt x="6299" y="6584"/>
                  <a:pt x="6394" y="6322"/>
                </a:cubicBezTo>
                <a:cubicBezTo>
                  <a:pt x="6489" y="6072"/>
                  <a:pt x="6561" y="5894"/>
                  <a:pt x="6620" y="5763"/>
                </a:cubicBezTo>
                <a:cubicBezTo>
                  <a:pt x="6656" y="5679"/>
                  <a:pt x="6692" y="5596"/>
                  <a:pt x="6739" y="5525"/>
                </a:cubicBezTo>
                <a:cubicBezTo>
                  <a:pt x="6775" y="5441"/>
                  <a:pt x="6811" y="5370"/>
                  <a:pt x="6835" y="5286"/>
                </a:cubicBezTo>
                <a:cubicBezTo>
                  <a:pt x="6835" y="5179"/>
                  <a:pt x="6847" y="5072"/>
                  <a:pt x="6870" y="4965"/>
                </a:cubicBezTo>
                <a:cubicBezTo>
                  <a:pt x="6942" y="4775"/>
                  <a:pt x="6989" y="4620"/>
                  <a:pt x="7025" y="4513"/>
                </a:cubicBezTo>
                <a:lnTo>
                  <a:pt x="7192" y="4001"/>
                </a:lnTo>
                <a:lnTo>
                  <a:pt x="7335" y="3643"/>
                </a:lnTo>
                <a:lnTo>
                  <a:pt x="7370" y="3512"/>
                </a:lnTo>
                <a:cubicBezTo>
                  <a:pt x="7394" y="3429"/>
                  <a:pt x="7418" y="3358"/>
                  <a:pt x="7430" y="3286"/>
                </a:cubicBezTo>
                <a:lnTo>
                  <a:pt x="7525" y="3048"/>
                </a:lnTo>
                <a:cubicBezTo>
                  <a:pt x="7537" y="2953"/>
                  <a:pt x="7585" y="2870"/>
                  <a:pt x="7632" y="2798"/>
                </a:cubicBezTo>
                <a:cubicBezTo>
                  <a:pt x="7656" y="2727"/>
                  <a:pt x="7704" y="2655"/>
                  <a:pt x="7763" y="2596"/>
                </a:cubicBezTo>
                <a:lnTo>
                  <a:pt x="7835" y="2405"/>
                </a:lnTo>
                <a:lnTo>
                  <a:pt x="7894" y="2286"/>
                </a:lnTo>
                <a:cubicBezTo>
                  <a:pt x="7954" y="2155"/>
                  <a:pt x="7990" y="2024"/>
                  <a:pt x="8001" y="1881"/>
                </a:cubicBezTo>
                <a:cubicBezTo>
                  <a:pt x="8013" y="1798"/>
                  <a:pt x="7990" y="1703"/>
                  <a:pt x="7954" y="1619"/>
                </a:cubicBezTo>
                <a:cubicBezTo>
                  <a:pt x="7870" y="1536"/>
                  <a:pt x="7763" y="1465"/>
                  <a:pt x="7656" y="1417"/>
                </a:cubicBezTo>
                <a:cubicBezTo>
                  <a:pt x="7561" y="1381"/>
                  <a:pt x="7466" y="1322"/>
                  <a:pt x="7370" y="1274"/>
                </a:cubicBezTo>
                <a:lnTo>
                  <a:pt x="6608" y="988"/>
                </a:lnTo>
                <a:cubicBezTo>
                  <a:pt x="6323" y="869"/>
                  <a:pt x="6096" y="786"/>
                  <a:pt x="5942" y="714"/>
                </a:cubicBezTo>
                <a:lnTo>
                  <a:pt x="4096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5"/>
          <p:cNvSpPr/>
          <p:nvPr/>
        </p:nvSpPr>
        <p:spPr>
          <a:xfrm>
            <a:off x="187200" y="187225"/>
            <a:ext cx="8769600" cy="480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5"/>
          <p:cNvSpPr/>
          <p:nvPr/>
        </p:nvSpPr>
        <p:spPr>
          <a:xfrm>
            <a:off x="2761191" y="-171600"/>
            <a:ext cx="531621" cy="510524"/>
          </a:xfrm>
          <a:custGeom>
            <a:avLst/>
            <a:gdLst/>
            <a:ahLst/>
            <a:cxnLst/>
            <a:rect l="l" t="t" r="r" b="b"/>
            <a:pathLst>
              <a:path w="14313" h="13745" extrusionOk="0">
                <a:moveTo>
                  <a:pt x="6002" y="3263"/>
                </a:moveTo>
                <a:lnTo>
                  <a:pt x="6049" y="3382"/>
                </a:lnTo>
                <a:cubicBezTo>
                  <a:pt x="6085" y="3417"/>
                  <a:pt x="6109" y="3465"/>
                  <a:pt x="6121" y="3513"/>
                </a:cubicBezTo>
                <a:lnTo>
                  <a:pt x="6204" y="3751"/>
                </a:lnTo>
                <a:cubicBezTo>
                  <a:pt x="6264" y="3822"/>
                  <a:pt x="6299" y="3918"/>
                  <a:pt x="6323" y="4013"/>
                </a:cubicBezTo>
                <a:cubicBezTo>
                  <a:pt x="6359" y="4132"/>
                  <a:pt x="6395" y="4239"/>
                  <a:pt x="6430" y="4310"/>
                </a:cubicBezTo>
                <a:cubicBezTo>
                  <a:pt x="6478" y="4430"/>
                  <a:pt x="6525" y="4549"/>
                  <a:pt x="6573" y="4691"/>
                </a:cubicBezTo>
                <a:cubicBezTo>
                  <a:pt x="6621" y="4834"/>
                  <a:pt x="6680" y="4977"/>
                  <a:pt x="6764" y="5132"/>
                </a:cubicBezTo>
                <a:cubicBezTo>
                  <a:pt x="6799" y="5263"/>
                  <a:pt x="6847" y="5406"/>
                  <a:pt x="6906" y="5561"/>
                </a:cubicBezTo>
                <a:cubicBezTo>
                  <a:pt x="6966" y="5703"/>
                  <a:pt x="7026" y="5870"/>
                  <a:pt x="7085" y="6061"/>
                </a:cubicBezTo>
                <a:lnTo>
                  <a:pt x="7442" y="6989"/>
                </a:lnTo>
                <a:lnTo>
                  <a:pt x="7752" y="7787"/>
                </a:lnTo>
                <a:cubicBezTo>
                  <a:pt x="7710" y="7793"/>
                  <a:pt x="7668" y="7796"/>
                  <a:pt x="7627" y="7796"/>
                </a:cubicBezTo>
                <a:cubicBezTo>
                  <a:pt x="7585" y="7796"/>
                  <a:pt x="7543" y="7793"/>
                  <a:pt x="7502" y="7787"/>
                </a:cubicBezTo>
                <a:cubicBezTo>
                  <a:pt x="7466" y="7775"/>
                  <a:pt x="7418" y="7775"/>
                  <a:pt x="7359" y="7775"/>
                </a:cubicBezTo>
                <a:cubicBezTo>
                  <a:pt x="7341" y="7772"/>
                  <a:pt x="7324" y="7770"/>
                  <a:pt x="7307" y="7770"/>
                </a:cubicBezTo>
                <a:cubicBezTo>
                  <a:pt x="7266" y="7770"/>
                  <a:pt x="7226" y="7779"/>
                  <a:pt x="7192" y="7787"/>
                </a:cubicBezTo>
                <a:lnTo>
                  <a:pt x="7133" y="7799"/>
                </a:lnTo>
                <a:cubicBezTo>
                  <a:pt x="7109" y="7799"/>
                  <a:pt x="7085" y="7823"/>
                  <a:pt x="7073" y="7835"/>
                </a:cubicBezTo>
                <a:cubicBezTo>
                  <a:pt x="7049" y="7859"/>
                  <a:pt x="7037" y="7882"/>
                  <a:pt x="7026" y="7906"/>
                </a:cubicBezTo>
                <a:lnTo>
                  <a:pt x="6133" y="8073"/>
                </a:lnTo>
                <a:lnTo>
                  <a:pt x="6133" y="7216"/>
                </a:lnTo>
                <a:cubicBezTo>
                  <a:pt x="6109" y="7037"/>
                  <a:pt x="6097" y="6858"/>
                  <a:pt x="6109" y="6668"/>
                </a:cubicBezTo>
                <a:lnTo>
                  <a:pt x="6073" y="6215"/>
                </a:lnTo>
                <a:lnTo>
                  <a:pt x="6049" y="5251"/>
                </a:lnTo>
                <a:lnTo>
                  <a:pt x="6025" y="4394"/>
                </a:lnTo>
                <a:cubicBezTo>
                  <a:pt x="6037" y="4263"/>
                  <a:pt x="6037" y="4156"/>
                  <a:pt x="6025" y="4049"/>
                </a:cubicBezTo>
                <a:cubicBezTo>
                  <a:pt x="6014" y="3941"/>
                  <a:pt x="6014" y="3858"/>
                  <a:pt x="6014" y="3787"/>
                </a:cubicBezTo>
                <a:cubicBezTo>
                  <a:pt x="6014" y="3727"/>
                  <a:pt x="6014" y="3668"/>
                  <a:pt x="6014" y="3608"/>
                </a:cubicBezTo>
                <a:cubicBezTo>
                  <a:pt x="6025" y="3584"/>
                  <a:pt x="6025" y="3560"/>
                  <a:pt x="6014" y="3537"/>
                </a:cubicBezTo>
                <a:lnTo>
                  <a:pt x="6002" y="3477"/>
                </a:lnTo>
                <a:lnTo>
                  <a:pt x="5990" y="3394"/>
                </a:lnTo>
                <a:lnTo>
                  <a:pt x="6002" y="3263"/>
                </a:lnTo>
                <a:close/>
                <a:moveTo>
                  <a:pt x="9323" y="0"/>
                </a:moveTo>
                <a:lnTo>
                  <a:pt x="9133" y="36"/>
                </a:lnTo>
                <a:cubicBezTo>
                  <a:pt x="9103" y="42"/>
                  <a:pt x="9067" y="45"/>
                  <a:pt x="9032" y="45"/>
                </a:cubicBezTo>
                <a:cubicBezTo>
                  <a:pt x="8996" y="45"/>
                  <a:pt x="8960" y="42"/>
                  <a:pt x="8931" y="36"/>
                </a:cubicBezTo>
                <a:cubicBezTo>
                  <a:pt x="8895" y="24"/>
                  <a:pt x="8859" y="12"/>
                  <a:pt x="8823" y="12"/>
                </a:cubicBezTo>
                <a:cubicBezTo>
                  <a:pt x="8800" y="6"/>
                  <a:pt x="8776" y="3"/>
                  <a:pt x="8753" y="3"/>
                </a:cubicBezTo>
                <a:cubicBezTo>
                  <a:pt x="8731" y="3"/>
                  <a:pt x="8710" y="6"/>
                  <a:pt x="8692" y="12"/>
                </a:cubicBezTo>
                <a:lnTo>
                  <a:pt x="7919" y="167"/>
                </a:lnTo>
                <a:cubicBezTo>
                  <a:pt x="7668" y="215"/>
                  <a:pt x="7466" y="250"/>
                  <a:pt x="7323" y="262"/>
                </a:cubicBezTo>
                <a:lnTo>
                  <a:pt x="6764" y="370"/>
                </a:lnTo>
                <a:cubicBezTo>
                  <a:pt x="6514" y="405"/>
                  <a:pt x="6264" y="453"/>
                  <a:pt x="6014" y="500"/>
                </a:cubicBezTo>
                <a:lnTo>
                  <a:pt x="5335" y="631"/>
                </a:lnTo>
                <a:lnTo>
                  <a:pt x="4454" y="858"/>
                </a:lnTo>
                <a:cubicBezTo>
                  <a:pt x="4323" y="870"/>
                  <a:pt x="4204" y="917"/>
                  <a:pt x="4085" y="965"/>
                </a:cubicBezTo>
                <a:lnTo>
                  <a:pt x="3037" y="1203"/>
                </a:lnTo>
                <a:cubicBezTo>
                  <a:pt x="2787" y="1251"/>
                  <a:pt x="2537" y="1274"/>
                  <a:pt x="2275" y="1286"/>
                </a:cubicBezTo>
                <a:cubicBezTo>
                  <a:pt x="2108" y="1310"/>
                  <a:pt x="1870" y="1346"/>
                  <a:pt x="1549" y="1417"/>
                </a:cubicBezTo>
                <a:cubicBezTo>
                  <a:pt x="1406" y="1441"/>
                  <a:pt x="1263" y="1477"/>
                  <a:pt x="1120" y="1513"/>
                </a:cubicBezTo>
                <a:cubicBezTo>
                  <a:pt x="1013" y="1584"/>
                  <a:pt x="882" y="1632"/>
                  <a:pt x="751" y="1655"/>
                </a:cubicBezTo>
                <a:lnTo>
                  <a:pt x="596" y="1679"/>
                </a:lnTo>
                <a:cubicBezTo>
                  <a:pt x="560" y="1727"/>
                  <a:pt x="525" y="1763"/>
                  <a:pt x="501" y="1810"/>
                </a:cubicBezTo>
                <a:cubicBezTo>
                  <a:pt x="477" y="1834"/>
                  <a:pt x="453" y="1882"/>
                  <a:pt x="465" y="1917"/>
                </a:cubicBezTo>
                <a:lnTo>
                  <a:pt x="168" y="7573"/>
                </a:lnTo>
                <a:cubicBezTo>
                  <a:pt x="72" y="9085"/>
                  <a:pt x="13" y="10609"/>
                  <a:pt x="1" y="12133"/>
                </a:cubicBezTo>
                <a:cubicBezTo>
                  <a:pt x="1" y="12192"/>
                  <a:pt x="13" y="12240"/>
                  <a:pt x="1" y="12288"/>
                </a:cubicBezTo>
                <a:cubicBezTo>
                  <a:pt x="13" y="12371"/>
                  <a:pt x="13" y="12454"/>
                  <a:pt x="37" y="12526"/>
                </a:cubicBezTo>
                <a:cubicBezTo>
                  <a:pt x="1" y="12716"/>
                  <a:pt x="1" y="12907"/>
                  <a:pt x="37" y="13097"/>
                </a:cubicBezTo>
                <a:cubicBezTo>
                  <a:pt x="70" y="13528"/>
                  <a:pt x="195" y="13744"/>
                  <a:pt x="423" y="13744"/>
                </a:cubicBezTo>
                <a:cubicBezTo>
                  <a:pt x="440" y="13744"/>
                  <a:pt x="458" y="13743"/>
                  <a:pt x="477" y="13740"/>
                </a:cubicBezTo>
                <a:lnTo>
                  <a:pt x="727" y="13693"/>
                </a:lnTo>
                <a:cubicBezTo>
                  <a:pt x="858" y="13669"/>
                  <a:pt x="977" y="13633"/>
                  <a:pt x="1108" y="13597"/>
                </a:cubicBezTo>
                <a:lnTo>
                  <a:pt x="1596" y="13502"/>
                </a:lnTo>
                <a:cubicBezTo>
                  <a:pt x="1965" y="13419"/>
                  <a:pt x="2215" y="13371"/>
                  <a:pt x="2334" y="13335"/>
                </a:cubicBezTo>
                <a:lnTo>
                  <a:pt x="2501" y="13300"/>
                </a:lnTo>
                <a:lnTo>
                  <a:pt x="4120" y="12978"/>
                </a:lnTo>
                <a:cubicBezTo>
                  <a:pt x="4144" y="12966"/>
                  <a:pt x="4168" y="12954"/>
                  <a:pt x="4192" y="12954"/>
                </a:cubicBezTo>
                <a:lnTo>
                  <a:pt x="4347" y="12883"/>
                </a:lnTo>
                <a:lnTo>
                  <a:pt x="4906" y="12776"/>
                </a:lnTo>
                <a:lnTo>
                  <a:pt x="5668" y="12573"/>
                </a:lnTo>
                <a:cubicBezTo>
                  <a:pt x="5704" y="12585"/>
                  <a:pt x="5752" y="12585"/>
                  <a:pt x="5775" y="12597"/>
                </a:cubicBezTo>
                <a:cubicBezTo>
                  <a:pt x="5810" y="12611"/>
                  <a:pt x="5845" y="12617"/>
                  <a:pt x="5880" y="12617"/>
                </a:cubicBezTo>
                <a:cubicBezTo>
                  <a:pt x="5905" y="12617"/>
                  <a:pt x="5929" y="12614"/>
                  <a:pt x="5954" y="12609"/>
                </a:cubicBezTo>
                <a:lnTo>
                  <a:pt x="5990" y="12597"/>
                </a:lnTo>
                <a:cubicBezTo>
                  <a:pt x="6037" y="12573"/>
                  <a:pt x="6085" y="12550"/>
                  <a:pt x="6121" y="12526"/>
                </a:cubicBezTo>
                <a:lnTo>
                  <a:pt x="6240" y="12466"/>
                </a:lnTo>
                <a:cubicBezTo>
                  <a:pt x="6311" y="12192"/>
                  <a:pt x="6347" y="11907"/>
                  <a:pt x="6347" y="11621"/>
                </a:cubicBezTo>
                <a:cubicBezTo>
                  <a:pt x="6359" y="11216"/>
                  <a:pt x="6371" y="10978"/>
                  <a:pt x="6371" y="10907"/>
                </a:cubicBezTo>
                <a:cubicBezTo>
                  <a:pt x="6359" y="10728"/>
                  <a:pt x="6359" y="10549"/>
                  <a:pt x="6371" y="10383"/>
                </a:cubicBezTo>
                <a:lnTo>
                  <a:pt x="6871" y="10275"/>
                </a:lnTo>
                <a:lnTo>
                  <a:pt x="7407" y="10168"/>
                </a:lnTo>
                <a:cubicBezTo>
                  <a:pt x="7728" y="10109"/>
                  <a:pt x="8049" y="10025"/>
                  <a:pt x="8359" y="9918"/>
                </a:cubicBezTo>
                <a:cubicBezTo>
                  <a:pt x="8776" y="10930"/>
                  <a:pt x="9085" y="11573"/>
                  <a:pt x="9300" y="11847"/>
                </a:cubicBezTo>
                <a:cubicBezTo>
                  <a:pt x="9514" y="11811"/>
                  <a:pt x="9788" y="11764"/>
                  <a:pt x="10109" y="11728"/>
                </a:cubicBezTo>
                <a:cubicBezTo>
                  <a:pt x="10205" y="11711"/>
                  <a:pt x="10295" y="11700"/>
                  <a:pt x="10387" y="11700"/>
                </a:cubicBezTo>
                <a:cubicBezTo>
                  <a:pt x="10421" y="11700"/>
                  <a:pt x="10455" y="11701"/>
                  <a:pt x="10490" y="11704"/>
                </a:cubicBezTo>
                <a:lnTo>
                  <a:pt x="10633" y="11669"/>
                </a:lnTo>
                <a:lnTo>
                  <a:pt x="10693" y="11657"/>
                </a:lnTo>
                <a:cubicBezTo>
                  <a:pt x="10716" y="11657"/>
                  <a:pt x="10740" y="11633"/>
                  <a:pt x="10728" y="11609"/>
                </a:cubicBezTo>
                <a:lnTo>
                  <a:pt x="10776" y="11561"/>
                </a:lnTo>
                <a:cubicBezTo>
                  <a:pt x="10796" y="11556"/>
                  <a:pt x="10815" y="11554"/>
                  <a:pt x="10834" y="11554"/>
                </a:cubicBezTo>
                <a:cubicBezTo>
                  <a:pt x="10861" y="11554"/>
                  <a:pt x="10886" y="11559"/>
                  <a:pt x="10907" y="11573"/>
                </a:cubicBezTo>
                <a:lnTo>
                  <a:pt x="10943" y="11609"/>
                </a:lnTo>
                <a:lnTo>
                  <a:pt x="12050" y="11383"/>
                </a:lnTo>
                <a:cubicBezTo>
                  <a:pt x="12060" y="11388"/>
                  <a:pt x="12074" y="11391"/>
                  <a:pt x="12094" y="11391"/>
                </a:cubicBezTo>
                <a:cubicBezTo>
                  <a:pt x="12121" y="11391"/>
                  <a:pt x="12161" y="11385"/>
                  <a:pt x="12217" y="11371"/>
                </a:cubicBezTo>
                <a:lnTo>
                  <a:pt x="12562" y="11311"/>
                </a:lnTo>
                <a:lnTo>
                  <a:pt x="12991" y="11228"/>
                </a:lnTo>
                <a:lnTo>
                  <a:pt x="13431" y="11133"/>
                </a:lnTo>
                <a:cubicBezTo>
                  <a:pt x="13574" y="11121"/>
                  <a:pt x="13705" y="11097"/>
                  <a:pt x="13848" y="11073"/>
                </a:cubicBezTo>
                <a:lnTo>
                  <a:pt x="14062" y="11026"/>
                </a:lnTo>
                <a:cubicBezTo>
                  <a:pt x="14193" y="11002"/>
                  <a:pt x="14288" y="10895"/>
                  <a:pt x="14312" y="10776"/>
                </a:cubicBezTo>
                <a:cubicBezTo>
                  <a:pt x="14300" y="10633"/>
                  <a:pt x="14288" y="10502"/>
                  <a:pt x="14276" y="10383"/>
                </a:cubicBezTo>
                <a:cubicBezTo>
                  <a:pt x="14217" y="10156"/>
                  <a:pt x="14145" y="9954"/>
                  <a:pt x="14062" y="9752"/>
                </a:cubicBezTo>
                <a:cubicBezTo>
                  <a:pt x="14003" y="9621"/>
                  <a:pt x="13955" y="9502"/>
                  <a:pt x="13919" y="9371"/>
                </a:cubicBezTo>
                <a:cubicBezTo>
                  <a:pt x="13431" y="8240"/>
                  <a:pt x="12788" y="6858"/>
                  <a:pt x="12002" y="5227"/>
                </a:cubicBezTo>
                <a:lnTo>
                  <a:pt x="9502" y="167"/>
                </a:lnTo>
                <a:cubicBezTo>
                  <a:pt x="9490" y="108"/>
                  <a:pt x="9431" y="48"/>
                  <a:pt x="9323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hasCustomPrompt="1"/>
          </p:nvPr>
        </p:nvSpPr>
        <p:spPr>
          <a:xfrm flipH="1">
            <a:off x="4665325" y="809850"/>
            <a:ext cx="2382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title" idx="2"/>
          </p:nvPr>
        </p:nvSpPr>
        <p:spPr>
          <a:xfrm>
            <a:off x="3517825" y="2488900"/>
            <a:ext cx="4677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2" name="Google Shape;552;p15"/>
          <p:cNvSpPr txBox="1">
            <a:spLocks noGrp="1"/>
          </p:cNvSpPr>
          <p:nvPr>
            <p:ph type="subTitle" idx="1"/>
          </p:nvPr>
        </p:nvSpPr>
        <p:spPr>
          <a:xfrm>
            <a:off x="4530625" y="3654550"/>
            <a:ext cx="2651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20"/>
          <p:cNvGrpSpPr/>
          <p:nvPr/>
        </p:nvGrpSpPr>
        <p:grpSpPr>
          <a:xfrm>
            <a:off x="-399650" y="-347635"/>
            <a:ext cx="9857489" cy="5898530"/>
            <a:chOff x="-399650" y="-347635"/>
            <a:chExt cx="9857489" cy="5898530"/>
          </a:xfrm>
        </p:grpSpPr>
        <p:sp>
          <p:nvSpPr>
            <p:cNvPr id="729" name="Google Shape;729;p20"/>
            <p:cNvSpPr/>
            <p:nvPr/>
          </p:nvSpPr>
          <p:spPr>
            <a:xfrm flipH="1">
              <a:off x="-18118" y="-45888"/>
              <a:ext cx="9180235" cy="5235278"/>
            </a:xfrm>
            <a:custGeom>
              <a:avLst/>
              <a:gdLst/>
              <a:ahLst/>
              <a:cxnLst/>
              <a:rect l="l" t="t" r="r" b="b"/>
              <a:pathLst>
                <a:path w="268880" h="155615" extrusionOk="0">
                  <a:moveTo>
                    <a:pt x="1" y="0"/>
                  </a:moveTo>
                  <a:lnTo>
                    <a:pt x="1" y="155615"/>
                  </a:lnTo>
                  <a:lnTo>
                    <a:pt x="268879" y="155615"/>
                  </a:lnTo>
                  <a:lnTo>
                    <a:pt x="268879" y="0"/>
                  </a:lnTo>
                  <a:close/>
                </a:path>
              </a:pathLst>
            </a:custGeom>
            <a:solidFill>
              <a:srgbClr val="A1D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 flipH="1">
              <a:off x="-399650" y="1757901"/>
              <a:ext cx="647914" cy="647059"/>
            </a:xfrm>
            <a:custGeom>
              <a:avLst/>
              <a:gdLst/>
              <a:ahLst/>
              <a:cxnLst/>
              <a:rect l="l" t="t" r="r" b="b"/>
              <a:pathLst>
                <a:path w="17444" h="17421" extrusionOk="0">
                  <a:moveTo>
                    <a:pt x="6632" y="4656"/>
                  </a:moveTo>
                  <a:lnTo>
                    <a:pt x="6692" y="4763"/>
                  </a:lnTo>
                  <a:cubicBezTo>
                    <a:pt x="6716" y="4822"/>
                    <a:pt x="6763" y="4870"/>
                    <a:pt x="6823" y="4906"/>
                  </a:cubicBezTo>
                  <a:lnTo>
                    <a:pt x="6942" y="5144"/>
                  </a:lnTo>
                  <a:cubicBezTo>
                    <a:pt x="7061" y="5311"/>
                    <a:pt x="7180" y="5513"/>
                    <a:pt x="7323" y="5739"/>
                  </a:cubicBezTo>
                  <a:lnTo>
                    <a:pt x="7859" y="6561"/>
                  </a:lnTo>
                  <a:cubicBezTo>
                    <a:pt x="8180" y="7073"/>
                    <a:pt x="8382" y="7370"/>
                    <a:pt x="8466" y="7489"/>
                  </a:cubicBezTo>
                  <a:cubicBezTo>
                    <a:pt x="8751" y="7930"/>
                    <a:pt x="8942" y="8228"/>
                    <a:pt x="9061" y="8382"/>
                  </a:cubicBezTo>
                  <a:lnTo>
                    <a:pt x="9573" y="9240"/>
                  </a:lnTo>
                  <a:lnTo>
                    <a:pt x="9430" y="9240"/>
                  </a:lnTo>
                  <a:cubicBezTo>
                    <a:pt x="9383" y="9240"/>
                    <a:pt x="9335" y="9251"/>
                    <a:pt x="9287" y="9275"/>
                  </a:cubicBezTo>
                  <a:cubicBezTo>
                    <a:pt x="9168" y="9287"/>
                    <a:pt x="9049" y="9323"/>
                    <a:pt x="8942" y="9382"/>
                  </a:cubicBezTo>
                  <a:lnTo>
                    <a:pt x="8906" y="9394"/>
                  </a:lnTo>
                  <a:lnTo>
                    <a:pt x="8787" y="9490"/>
                  </a:lnTo>
                  <a:lnTo>
                    <a:pt x="7847" y="9883"/>
                  </a:lnTo>
                  <a:lnTo>
                    <a:pt x="7632" y="8978"/>
                  </a:lnTo>
                  <a:cubicBezTo>
                    <a:pt x="7585" y="8835"/>
                    <a:pt x="7561" y="8692"/>
                    <a:pt x="7537" y="8549"/>
                  </a:cubicBezTo>
                  <a:cubicBezTo>
                    <a:pt x="7478" y="8263"/>
                    <a:pt x="7418" y="8049"/>
                    <a:pt x="7370" y="7906"/>
                  </a:cubicBezTo>
                  <a:cubicBezTo>
                    <a:pt x="7347" y="7775"/>
                    <a:pt x="7239" y="7287"/>
                    <a:pt x="7037" y="6454"/>
                  </a:cubicBezTo>
                  <a:lnTo>
                    <a:pt x="6906" y="5894"/>
                  </a:lnTo>
                  <a:cubicBezTo>
                    <a:pt x="6882" y="5763"/>
                    <a:pt x="6858" y="5632"/>
                    <a:pt x="6835" y="5525"/>
                  </a:cubicBezTo>
                  <a:cubicBezTo>
                    <a:pt x="6799" y="5418"/>
                    <a:pt x="6775" y="5311"/>
                    <a:pt x="6751" y="5215"/>
                  </a:cubicBezTo>
                  <a:lnTo>
                    <a:pt x="6692" y="4965"/>
                  </a:lnTo>
                  <a:lnTo>
                    <a:pt x="6656" y="4894"/>
                  </a:lnTo>
                  <a:cubicBezTo>
                    <a:pt x="6680" y="4870"/>
                    <a:pt x="6680" y="4822"/>
                    <a:pt x="6656" y="4775"/>
                  </a:cubicBezTo>
                  <a:cubicBezTo>
                    <a:pt x="6644" y="4739"/>
                    <a:pt x="6632" y="4703"/>
                    <a:pt x="6632" y="4656"/>
                  </a:cubicBezTo>
                  <a:close/>
                  <a:moveTo>
                    <a:pt x="9597" y="0"/>
                  </a:moveTo>
                  <a:lnTo>
                    <a:pt x="9537" y="24"/>
                  </a:lnTo>
                  <a:lnTo>
                    <a:pt x="9454" y="84"/>
                  </a:lnTo>
                  <a:cubicBezTo>
                    <a:pt x="9385" y="113"/>
                    <a:pt x="9309" y="134"/>
                    <a:pt x="9237" y="134"/>
                  </a:cubicBezTo>
                  <a:cubicBezTo>
                    <a:pt x="9222" y="134"/>
                    <a:pt x="9207" y="133"/>
                    <a:pt x="9192" y="131"/>
                  </a:cubicBezTo>
                  <a:cubicBezTo>
                    <a:pt x="9109" y="131"/>
                    <a:pt x="9025" y="143"/>
                    <a:pt x="8942" y="179"/>
                  </a:cubicBezTo>
                  <a:cubicBezTo>
                    <a:pt x="8775" y="250"/>
                    <a:pt x="8621" y="334"/>
                    <a:pt x="8466" y="441"/>
                  </a:cubicBezTo>
                  <a:cubicBezTo>
                    <a:pt x="8382" y="477"/>
                    <a:pt x="8311" y="512"/>
                    <a:pt x="8240" y="560"/>
                  </a:cubicBezTo>
                  <a:cubicBezTo>
                    <a:pt x="8156" y="608"/>
                    <a:pt x="8073" y="655"/>
                    <a:pt x="7989" y="691"/>
                  </a:cubicBezTo>
                  <a:cubicBezTo>
                    <a:pt x="7978" y="679"/>
                    <a:pt x="7960" y="673"/>
                    <a:pt x="7936" y="673"/>
                  </a:cubicBezTo>
                  <a:cubicBezTo>
                    <a:pt x="7912" y="673"/>
                    <a:pt x="7882" y="679"/>
                    <a:pt x="7847" y="691"/>
                  </a:cubicBezTo>
                  <a:cubicBezTo>
                    <a:pt x="7775" y="715"/>
                    <a:pt x="7716" y="727"/>
                    <a:pt x="7680" y="750"/>
                  </a:cubicBezTo>
                  <a:cubicBezTo>
                    <a:pt x="7454" y="810"/>
                    <a:pt x="6989" y="1000"/>
                    <a:pt x="6299" y="1298"/>
                  </a:cubicBezTo>
                  <a:lnTo>
                    <a:pt x="5525" y="1620"/>
                  </a:lnTo>
                  <a:lnTo>
                    <a:pt x="4894" y="1893"/>
                  </a:lnTo>
                  <a:lnTo>
                    <a:pt x="4596" y="2012"/>
                  </a:lnTo>
                  <a:cubicBezTo>
                    <a:pt x="4608" y="2024"/>
                    <a:pt x="4560" y="2060"/>
                    <a:pt x="4453" y="2096"/>
                  </a:cubicBezTo>
                  <a:cubicBezTo>
                    <a:pt x="4346" y="2143"/>
                    <a:pt x="4251" y="2191"/>
                    <a:pt x="4156" y="2251"/>
                  </a:cubicBezTo>
                  <a:lnTo>
                    <a:pt x="3715" y="2453"/>
                  </a:lnTo>
                  <a:lnTo>
                    <a:pt x="3287" y="2632"/>
                  </a:lnTo>
                  <a:lnTo>
                    <a:pt x="2953" y="2786"/>
                  </a:lnTo>
                  <a:cubicBezTo>
                    <a:pt x="2917" y="2834"/>
                    <a:pt x="2858" y="2870"/>
                    <a:pt x="2810" y="2894"/>
                  </a:cubicBezTo>
                  <a:cubicBezTo>
                    <a:pt x="2655" y="2953"/>
                    <a:pt x="2513" y="3013"/>
                    <a:pt x="2370" y="3048"/>
                  </a:cubicBezTo>
                  <a:cubicBezTo>
                    <a:pt x="2227" y="3096"/>
                    <a:pt x="2108" y="3144"/>
                    <a:pt x="2001" y="3191"/>
                  </a:cubicBezTo>
                  <a:cubicBezTo>
                    <a:pt x="1727" y="3263"/>
                    <a:pt x="1465" y="3346"/>
                    <a:pt x="1215" y="3453"/>
                  </a:cubicBezTo>
                  <a:cubicBezTo>
                    <a:pt x="1048" y="3536"/>
                    <a:pt x="881" y="3620"/>
                    <a:pt x="739" y="3727"/>
                  </a:cubicBezTo>
                  <a:cubicBezTo>
                    <a:pt x="584" y="3834"/>
                    <a:pt x="429" y="3917"/>
                    <a:pt x="262" y="3989"/>
                  </a:cubicBezTo>
                  <a:cubicBezTo>
                    <a:pt x="244" y="3995"/>
                    <a:pt x="230" y="3998"/>
                    <a:pt x="219" y="3998"/>
                  </a:cubicBezTo>
                  <a:cubicBezTo>
                    <a:pt x="209" y="3998"/>
                    <a:pt x="203" y="3995"/>
                    <a:pt x="203" y="3989"/>
                  </a:cubicBezTo>
                  <a:lnTo>
                    <a:pt x="108" y="4037"/>
                  </a:lnTo>
                  <a:cubicBezTo>
                    <a:pt x="60" y="4072"/>
                    <a:pt x="24" y="4120"/>
                    <a:pt x="12" y="4179"/>
                  </a:cubicBezTo>
                  <a:cubicBezTo>
                    <a:pt x="0" y="4227"/>
                    <a:pt x="0" y="4275"/>
                    <a:pt x="12" y="4310"/>
                  </a:cubicBezTo>
                  <a:lnTo>
                    <a:pt x="1203" y="10716"/>
                  </a:lnTo>
                  <a:cubicBezTo>
                    <a:pt x="1405" y="12192"/>
                    <a:pt x="1691" y="13871"/>
                    <a:pt x="2060" y="15764"/>
                  </a:cubicBezTo>
                  <a:cubicBezTo>
                    <a:pt x="2072" y="15824"/>
                    <a:pt x="2084" y="15895"/>
                    <a:pt x="2108" y="16002"/>
                  </a:cubicBezTo>
                  <a:cubicBezTo>
                    <a:pt x="2132" y="16098"/>
                    <a:pt x="2155" y="16240"/>
                    <a:pt x="2203" y="16407"/>
                  </a:cubicBezTo>
                  <a:cubicBezTo>
                    <a:pt x="2239" y="16610"/>
                    <a:pt x="2298" y="16800"/>
                    <a:pt x="2370" y="16991"/>
                  </a:cubicBezTo>
                  <a:cubicBezTo>
                    <a:pt x="2394" y="17050"/>
                    <a:pt x="2417" y="17110"/>
                    <a:pt x="2465" y="17169"/>
                  </a:cubicBezTo>
                  <a:cubicBezTo>
                    <a:pt x="2592" y="17333"/>
                    <a:pt x="2713" y="17420"/>
                    <a:pt x="2832" y="17420"/>
                  </a:cubicBezTo>
                  <a:cubicBezTo>
                    <a:pt x="2868" y="17420"/>
                    <a:pt x="2905" y="17412"/>
                    <a:pt x="2941" y="17395"/>
                  </a:cubicBezTo>
                  <a:lnTo>
                    <a:pt x="3167" y="17300"/>
                  </a:lnTo>
                  <a:cubicBezTo>
                    <a:pt x="3310" y="17241"/>
                    <a:pt x="3441" y="17169"/>
                    <a:pt x="3584" y="17098"/>
                  </a:cubicBezTo>
                  <a:lnTo>
                    <a:pt x="4060" y="16895"/>
                  </a:lnTo>
                  <a:cubicBezTo>
                    <a:pt x="4477" y="16717"/>
                    <a:pt x="4763" y="16598"/>
                    <a:pt x="4882" y="16526"/>
                  </a:cubicBezTo>
                  <a:lnTo>
                    <a:pt x="5049" y="16455"/>
                  </a:lnTo>
                  <a:lnTo>
                    <a:pt x="6751" y="15728"/>
                  </a:lnTo>
                  <a:lnTo>
                    <a:pt x="6835" y="15693"/>
                  </a:lnTo>
                  <a:cubicBezTo>
                    <a:pt x="6894" y="15669"/>
                    <a:pt x="6954" y="15633"/>
                    <a:pt x="7001" y="15586"/>
                  </a:cubicBezTo>
                  <a:lnTo>
                    <a:pt x="7275" y="15467"/>
                  </a:lnTo>
                  <a:lnTo>
                    <a:pt x="7573" y="15336"/>
                  </a:lnTo>
                  <a:lnTo>
                    <a:pt x="8394" y="14943"/>
                  </a:lnTo>
                  <a:cubicBezTo>
                    <a:pt x="8412" y="14937"/>
                    <a:pt x="8430" y="14934"/>
                    <a:pt x="8448" y="14934"/>
                  </a:cubicBezTo>
                  <a:cubicBezTo>
                    <a:pt x="8466" y="14934"/>
                    <a:pt x="8484" y="14937"/>
                    <a:pt x="8501" y="14943"/>
                  </a:cubicBezTo>
                  <a:cubicBezTo>
                    <a:pt x="8517" y="14946"/>
                    <a:pt x="8533" y="14947"/>
                    <a:pt x="8549" y="14947"/>
                  </a:cubicBezTo>
                  <a:cubicBezTo>
                    <a:pt x="8593" y="14947"/>
                    <a:pt x="8636" y="14936"/>
                    <a:pt x="8680" y="14919"/>
                  </a:cubicBezTo>
                  <a:lnTo>
                    <a:pt x="8751" y="14883"/>
                  </a:lnTo>
                  <a:cubicBezTo>
                    <a:pt x="8787" y="14859"/>
                    <a:pt x="8811" y="14835"/>
                    <a:pt x="8835" y="14800"/>
                  </a:cubicBezTo>
                  <a:cubicBezTo>
                    <a:pt x="8882" y="14764"/>
                    <a:pt x="8942" y="14716"/>
                    <a:pt x="9002" y="14693"/>
                  </a:cubicBezTo>
                  <a:cubicBezTo>
                    <a:pt x="9013" y="14454"/>
                    <a:pt x="8930" y="13895"/>
                    <a:pt x="8740" y="13014"/>
                  </a:cubicBezTo>
                  <a:lnTo>
                    <a:pt x="8621" y="12359"/>
                  </a:lnTo>
                  <a:lnTo>
                    <a:pt x="9156" y="12133"/>
                  </a:lnTo>
                  <a:lnTo>
                    <a:pt x="9728" y="11895"/>
                  </a:lnTo>
                  <a:cubicBezTo>
                    <a:pt x="10073" y="11752"/>
                    <a:pt x="10406" y="11585"/>
                    <a:pt x="10716" y="11383"/>
                  </a:cubicBezTo>
                  <a:cubicBezTo>
                    <a:pt x="10811" y="11502"/>
                    <a:pt x="10895" y="11633"/>
                    <a:pt x="10966" y="11764"/>
                  </a:cubicBezTo>
                  <a:cubicBezTo>
                    <a:pt x="11228" y="12133"/>
                    <a:pt x="11466" y="12466"/>
                    <a:pt x="11680" y="12764"/>
                  </a:cubicBezTo>
                  <a:cubicBezTo>
                    <a:pt x="11823" y="12978"/>
                    <a:pt x="12002" y="13169"/>
                    <a:pt x="12204" y="13335"/>
                  </a:cubicBezTo>
                  <a:cubicBezTo>
                    <a:pt x="12407" y="13240"/>
                    <a:pt x="12704" y="13133"/>
                    <a:pt x="13085" y="13002"/>
                  </a:cubicBezTo>
                  <a:cubicBezTo>
                    <a:pt x="13204" y="12942"/>
                    <a:pt x="13335" y="12895"/>
                    <a:pt x="13466" y="12883"/>
                  </a:cubicBezTo>
                  <a:lnTo>
                    <a:pt x="13621" y="12811"/>
                  </a:lnTo>
                  <a:lnTo>
                    <a:pt x="13669" y="12788"/>
                  </a:lnTo>
                  <a:cubicBezTo>
                    <a:pt x="13693" y="12788"/>
                    <a:pt x="13704" y="12764"/>
                    <a:pt x="13693" y="12740"/>
                  </a:cubicBezTo>
                  <a:lnTo>
                    <a:pt x="13716" y="12680"/>
                  </a:lnTo>
                  <a:cubicBezTo>
                    <a:pt x="13776" y="12657"/>
                    <a:pt x="13847" y="12645"/>
                    <a:pt x="13919" y="12645"/>
                  </a:cubicBezTo>
                  <a:lnTo>
                    <a:pt x="13931" y="12680"/>
                  </a:lnTo>
                  <a:lnTo>
                    <a:pt x="15098" y="12180"/>
                  </a:lnTo>
                  <a:cubicBezTo>
                    <a:pt x="15101" y="12187"/>
                    <a:pt x="15107" y="12190"/>
                    <a:pt x="15116" y="12190"/>
                  </a:cubicBezTo>
                  <a:cubicBezTo>
                    <a:pt x="15140" y="12190"/>
                    <a:pt x="15184" y="12170"/>
                    <a:pt x="15252" y="12145"/>
                  </a:cubicBezTo>
                  <a:lnTo>
                    <a:pt x="15621" y="11990"/>
                  </a:lnTo>
                  <a:lnTo>
                    <a:pt x="16086" y="11788"/>
                  </a:lnTo>
                  <a:lnTo>
                    <a:pt x="16562" y="11585"/>
                  </a:lnTo>
                  <a:cubicBezTo>
                    <a:pt x="16717" y="11537"/>
                    <a:pt x="16860" y="11490"/>
                    <a:pt x="17003" y="11418"/>
                  </a:cubicBezTo>
                  <a:lnTo>
                    <a:pt x="17241" y="11323"/>
                  </a:lnTo>
                  <a:cubicBezTo>
                    <a:pt x="17324" y="11287"/>
                    <a:pt x="17395" y="11204"/>
                    <a:pt x="17419" y="11109"/>
                  </a:cubicBezTo>
                  <a:cubicBezTo>
                    <a:pt x="17443" y="10954"/>
                    <a:pt x="17419" y="10787"/>
                    <a:pt x="17348" y="10645"/>
                  </a:cubicBezTo>
                  <a:cubicBezTo>
                    <a:pt x="17312" y="10573"/>
                    <a:pt x="17276" y="10514"/>
                    <a:pt x="17241" y="10442"/>
                  </a:cubicBezTo>
                  <a:cubicBezTo>
                    <a:pt x="17181" y="10323"/>
                    <a:pt x="17122" y="10204"/>
                    <a:pt x="17050" y="10097"/>
                  </a:cubicBezTo>
                  <a:cubicBezTo>
                    <a:pt x="16955" y="9954"/>
                    <a:pt x="16895" y="9847"/>
                    <a:pt x="16836" y="9763"/>
                  </a:cubicBezTo>
                  <a:cubicBezTo>
                    <a:pt x="16764" y="9716"/>
                    <a:pt x="16705" y="9644"/>
                    <a:pt x="16669" y="9561"/>
                  </a:cubicBezTo>
                  <a:cubicBezTo>
                    <a:pt x="15657" y="8073"/>
                    <a:pt x="14645" y="6704"/>
                    <a:pt x="13645" y="5430"/>
                  </a:cubicBezTo>
                  <a:lnTo>
                    <a:pt x="9871" y="131"/>
                  </a:lnTo>
                  <a:cubicBezTo>
                    <a:pt x="9859" y="107"/>
                    <a:pt x="9823" y="84"/>
                    <a:pt x="9752" y="60"/>
                  </a:cubicBezTo>
                  <a:cubicBezTo>
                    <a:pt x="9704" y="36"/>
                    <a:pt x="9644" y="24"/>
                    <a:pt x="9597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 rot="1935653">
              <a:off x="-85711" y="59838"/>
              <a:ext cx="532009" cy="469538"/>
            </a:xfrm>
            <a:custGeom>
              <a:avLst/>
              <a:gdLst/>
              <a:ahLst/>
              <a:cxnLst/>
              <a:rect l="l" t="t" r="r" b="b"/>
              <a:pathLst>
                <a:path w="14324" h="12642" extrusionOk="0">
                  <a:moveTo>
                    <a:pt x="1384" y="0"/>
                  </a:moveTo>
                  <a:cubicBezTo>
                    <a:pt x="1090" y="0"/>
                    <a:pt x="937" y="78"/>
                    <a:pt x="917" y="247"/>
                  </a:cubicBezTo>
                  <a:cubicBezTo>
                    <a:pt x="905" y="378"/>
                    <a:pt x="905" y="509"/>
                    <a:pt x="917" y="628"/>
                  </a:cubicBezTo>
                  <a:cubicBezTo>
                    <a:pt x="929" y="747"/>
                    <a:pt x="917" y="878"/>
                    <a:pt x="905" y="997"/>
                  </a:cubicBezTo>
                  <a:cubicBezTo>
                    <a:pt x="858" y="1438"/>
                    <a:pt x="810" y="1819"/>
                    <a:pt x="774" y="2152"/>
                  </a:cubicBezTo>
                  <a:lnTo>
                    <a:pt x="655" y="2890"/>
                  </a:lnTo>
                  <a:cubicBezTo>
                    <a:pt x="631" y="3176"/>
                    <a:pt x="572" y="3569"/>
                    <a:pt x="489" y="4045"/>
                  </a:cubicBezTo>
                  <a:cubicBezTo>
                    <a:pt x="477" y="4093"/>
                    <a:pt x="477" y="4141"/>
                    <a:pt x="465" y="4176"/>
                  </a:cubicBezTo>
                  <a:cubicBezTo>
                    <a:pt x="453" y="4200"/>
                    <a:pt x="441" y="4224"/>
                    <a:pt x="441" y="4236"/>
                  </a:cubicBezTo>
                  <a:lnTo>
                    <a:pt x="370" y="4379"/>
                  </a:lnTo>
                  <a:lnTo>
                    <a:pt x="346" y="4569"/>
                  </a:lnTo>
                  <a:lnTo>
                    <a:pt x="310" y="4938"/>
                  </a:lnTo>
                  <a:lnTo>
                    <a:pt x="274" y="5331"/>
                  </a:lnTo>
                  <a:cubicBezTo>
                    <a:pt x="250" y="5426"/>
                    <a:pt x="239" y="5522"/>
                    <a:pt x="227" y="5617"/>
                  </a:cubicBezTo>
                  <a:lnTo>
                    <a:pt x="143" y="6486"/>
                  </a:lnTo>
                  <a:cubicBezTo>
                    <a:pt x="36" y="7260"/>
                    <a:pt x="0" y="8046"/>
                    <a:pt x="36" y="8820"/>
                  </a:cubicBezTo>
                  <a:cubicBezTo>
                    <a:pt x="96" y="9701"/>
                    <a:pt x="310" y="10427"/>
                    <a:pt x="691" y="11011"/>
                  </a:cubicBezTo>
                  <a:cubicBezTo>
                    <a:pt x="858" y="11261"/>
                    <a:pt x="1072" y="11475"/>
                    <a:pt x="1334" y="11642"/>
                  </a:cubicBezTo>
                  <a:cubicBezTo>
                    <a:pt x="1584" y="11784"/>
                    <a:pt x="1858" y="11903"/>
                    <a:pt x="2144" y="11999"/>
                  </a:cubicBezTo>
                  <a:cubicBezTo>
                    <a:pt x="2596" y="12094"/>
                    <a:pt x="3048" y="12154"/>
                    <a:pt x="3513" y="12165"/>
                  </a:cubicBezTo>
                  <a:cubicBezTo>
                    <a:pt x="3656" y="12177"/>
                    <a:pt x="3882" y="12189"/>
                    <a:pt x="4191" y="12213"/>
                  </a:cubicBezTo>
                  <a:cubicBezTo>
                    <a:pt x="4314" y="12227"/>
                    <a:pt x="4436" y="12234"/>
                    <a:pt x="4558" y="12234"/>
                  </a:cubicBezTo>
                  <a:cubicBezTo>
                    <a:pt x="4745" y="12234"/>
                    <a:pt x="4933" y="12218"/>
                    <a:pt x="5120" y="12189"/>
                  </a:cubicBezTo>
                  <a:cubicBezTo>
                    <a:pt x="5584" y="12154"/>
                    <a:pt x="6025" y="12046"/>
                    <a:pt x="6442" y="11880"/>
                  </a:cubicBezTo>
                  <a:cubicBezTo>
                    <a:pt x="6525" y="11808"/>
                    <a:pt x="6597" y="11749"/>
                    <a:pt x="6692" y="11701"/>
                  </a:cubicBezTo>
                  <a:cubicBezTo>
                    <a:pt x="6727" y="11653"/>
                    <a:pt x="6775" y="11630"/>
                    <a:pt x="6823" y="11594"/>
                  </a:cubicBezTo>
                  <a:cubicBezTo>
                    <a:pt x="6870" y="11570"/>
                    <a:pt x="6906" y="11546"/>
                    <a:pt x="6942" y="11522"/>
                  </a:cubicBezTo>
                  <a:cubicBezTo>
                    <a:pt x="7108" y="11415"/>
                    <a:pt x="7287" y="11356"/>
                    <a:pt x="7466" y="11344"/>
                  </a:cubicBezTo>
                  <a:cubicBezTo>
                    <a:pt x="7513" y="11356"/>
                    <a:pt x="7537" y="11392"/>
                    <a:pt x="7561" y="11463"/>
                  </a:cubicBezTo>
                  <a:cubicBezTo>
                    <a:pt x="7597" y="11534"/>
                    <a:pt x="7609" y="11618"/>
                    <a:pt x="7620" y="11701"/>
                  </a:cubicBezTo>
                  <a:cubicBezTo>
                    <a:pt x="7656" y="11903"/>
                    <a:pt x="7740" y="12082"/>
                    <a:pt x="7870" y="12237"/>
                  </a:cubicBezTo>
                  <a:cubicBezTo>
                    <a:pt x="8144" y="12320"/>
                    <a:pt x="8442" y="12380"/>
                    <a:pt x="8740" y="12404"/>
                  </a:cubicBezTo>
                  <a:lnTo>
                    <a:pt x="9621" y="12487"/>
                  </a:lnTo>
                  <a:cubicBezTo>
                    <a:pt x="10246" y="12567"/>
                    <a:pt x="10878" y="12607"/>
                    <a:pt x="11511" y="12607"/>
                  </a:cubicBezTo>
                  <a:cubicBezTo>
                    <a:pt x="11722" y="12607"/>
                    <a:pt x="11933" y="12603"/>
                    <a:pt x="12145" y="12594"/>
                  </a:cubicBezTo>
                  <a:cubicBezTo>
                    <a:pt x="12181" y="12594"/>
                    <a:pt x="12204" y="12582"/>
                    <a:pt x="12228" y="12570"/>
                  </a:cubicBezTo>
                  <a:lnTo>
                    <a:pt x="12300" y="12535"/>
                  </a:lnTo>
                  <a:cubicBezTo>
                    <a:pt x="12359" y="12535"/>
                    <a:pt x="12431" y="12558"/>
                    <a:pt x="12490" y="12582"/>
                  </a:cubicBezTo>
                  <a:cubicBezTo>
                    <a:pt x="12538" y="12594"/>
                    <a:pt x="12585" y="12618"/>
                    <a:pt x="12633" y="12642"/>
                  </a:cubicBezTo>
                  <a:cubicBezTo>
                    <a:pt x="12645" y="12630"/>
                    <a:pt x="12669" y="12618"/>
                    <a:pt x="12693" y="12606"/>
                  </a:cubicBezTo>
                  <a:cubicBezTo>
                    <a:pt x="12716" y="12594"/>
                    <a:pt x="12740" y="12582"/>
                    <a:pt x="12752" y="12558"/>
                  </a:cubicBezTo>
                  <a:cubicBezTo>
                    <a:pt x="12812" y="12511"/>
                    <a:pt x="12859" y="12463"/>
                    <a:pt x="12907" y="12404"/>
                  </a:cubicBezTo>
                  <a:cubicBezTo>
                    <a:pt x="13002" y="12332"/>
                    <a:pt x="13062" y="12237"/>
                    <a:pt x="13097" y="12118"/>
                  </a:cubicBezTo>
                  <a:cubicBezTo>
                    <a:pt x="13347" y="10558"/>
                    <a:pt x="13562" y="9010"/>
                    <a:pt x="13728" y="7474"/>
                  </a:cubicBezTo>
                  <a:cubicBezTo>
                    <a:pt x="13895" y="5938"/>
                    <a:pt x="14086" y="3998"/>
                    <a:pt x="14324" y="1664"/>
                  </a:cubicBezTo>
                  <a:cubicBezTo>
                    <a:pt x="14324" y="1605"/>
                    <a:pt x="14312" y="1557"/>
                    <a:pt x="14264" y="1557"/>
                  </a:cubicBezTo>
                  <a:cubicBezTo>
                    <a:pt x="14240" y="1557"/>
                    <a:pt x="14217" y="1569"/>
                    <a:pt x="14205" y="1593"/>
                  </a:cubicBezTo>
                  <a:lnTo>
                    <a:pt x="14109" y="1605"/>
                  </a:lnTo>
                  <a:cubicBezTo>
                    <a:pt x="14109" y="1569"/>
                    <a:pt x="14121" y="1545"/>
                    <a:pt x="14133" y="1545"/>
                  </a:cubicBezTo>
                  <a:lnTo>
                    <a:pt x="14145" y="1450"/>
                  </a:lnTo>
                  <a:cubicBezTo>
                    <a:pt x="14145" y="1426"/>
                    <a:pt x="14133" y="1402"/>
                    <a:pt x="14121" y="1402"/>
                  </a:cubicBezTo>
                  <a:cubicBezTo>
                    <a:pt x="14121" y="1390"/>
                    <a:pt x="14109" y="1366"/>
                    <a:pt x="14097" y="1366"/>
                  </a:cubicBezTo>
                  <a:cubicBezTo>
                    <a:pt x="14074" y="1343"/>
                    <a:pt x="14050" y="1343"/>
                    <a:pt x="14026" y="1331"/>
                  </a:cubicBezTo>
                  <a:lnTo>
                    <a:pt x="11931" y="1069"/>
                  </a:lnTo>
                  <a:lnTo>
                    <a:pt x="11561" y="1033"/>
                  </a:lnTo>
                  <a:lnTo>
                    <a:pt x="11240" y="997"/>
                  </a:lnTo>
                  <a:lnTo>
                    <a:pt x="10740" y="950"/>
                  </a:lnTo>
                  <a:cubicBezTo>
                    <a:pt x="10335" y="914"/>
                    <a:pt x="9930" y="890"/>
                    <a:pt x="9537" y="890"/>
                  </a:cubicBezTo>
                  <a:cubicBezTo>
                    <a:pt x="9470" y="888"/>
                    <a:pt x="9404" y="886"/>
                    <a:pt x="9337" y="886"/>
                  </a:cubicBezTo>
                  <a:cubicBezTo>
                    <a:pt x="9107" y="886"/>
                    <a:pt x="8878" y="904"/>
                    <a:pt x="8656" y="950"/>
                  </a:cubicBezTo>
                  <a:lnTo>
                    <a:pt x="8656" y="914"/>
                  </a:lnTo>
                  <a:cubicBezTo>
                    <a:pt x="8656" y="878"/>
                    <a:pt x="8644" y="855"/>
                    <a:pt x="8621" y="831"/>
                  </a:cubicBezTo>
                  <a:cubicBezTo>
                    <a:pt x="8609" y="819"/>
                    <a:pt x="8573" y="795"/>
                    <a:pt x="8549" y="795"/>
                  </a:cubicBezTo>
                  <a:cubicBezTo>
                    <a:pt x="8524" y="792"/>
                    <a:pt x="8501" y="791"/>
                    <a:pt x="8479" y="791"/>
                  </a:cubicBezTo>
                  <a:cubicBezTo>
                    <a:pt x="8411" y="791"/>
                    <a:pt x="8365" y="806"/>
                    <a:pt x="8347" y="843"/>
                  </a:cubicBezTo>
                  <a:cubicBezTo>
                    <a:pt x="8251" y="926"/>
                    <a:pt x="8204" y="1045"/>
                    <a:pt x="8204" y="1164"/>
                  </a:cubicBezTo>
                  <a:lnTo>
                    <a:pt x="8192" y="1366"/>
                  </a:lnTo>
                  <a:lnTo>
                    <a:pt x="8156" y="1664"/>
                  </a:lnTo>
                  <a:cubicBezTo>
                    <a:pt x="8144" y="1759"/>
                    <a:pt x="8144" y="1867"/>
                    <a:pt x="8144" y="1962"/>
                  </a:cubicBezTo>
                  <a:cubicBezTo>
                    <a:pt x="8132" y="2188"/>
                    <a:pt x="8132" y="2402"/>
                    <a:pt x="8144" y="2629"/>
                  </a:cubicBezTo>
                  <a:lnTo>
                    <a:pt x="7501" y="9213"/>
                  </a:lnTo>
                  <a:cubicBezTo>
                    <a:pt x="7501" y="9260"/>
                    <a:pt x="7430" y="9308"/>
                    <a:pt x="7287" y="9344"/>
                  </a:cubicBezTo>
                  <a:lnTo>
                    <a:pt x="6787" y="9546"/>
                  </a:lnTo>
                  <a:cubicBezTo>
                    <a:pt x="6477" y="9641"/>
                    <a:pt x="6168" y="9713"/>
                    <a:pt x="5858" y="9748"/>
                  </a:cubicBezTo>
                  <a:cubicBezTo>
                    <a:pt x="5799" y="9748"/>
                    <a:pt x="5751" y="9689"/>
                    <a:pt x="5692" y="9570"/>
                  </a:cubicBezTo>
                  <a:cubicBezTo>
                    <a:pt x="5656" y="9308"/>
                    <a:pt x="5656" y="9046"/>
                    <a:pt x="5692" y="8784"/>
                  </a:cubicBezTo>
                  <a:lnTo>
                    <a:pt x="5715" y="8486"/>
                  </a:lnTo>
                  <a:lnTo>
                    <a:pt x="5751" y="8189"/>
                  </a:lnTo>
                  <a:cubicBezTo>
                    <a:pt x="5763" y="7974"/>
                    <a:pt x="5799" y="7760"/>
                    <a:pt x="5858" y="7558"/>
                  </a:cubicBezTo>
                  <a:lnTo>
                    <a:pt x="5942" y="6700"/>
                  </a:lnTo>
                  <a:lnTo>
                    <a:pt x="6049" y="5736"/>
                  </a:lnTo>
                  <a:cubicBezTo>
                    <a:pt x="6168" y="4855"/>
                    <a:pt x="6251" y="4224"/>
                    <a:pt x="6323" y="3843"/>
                  </a:cubicBezTo>
                  <a:lnTo>
                    <a:pt x="6335" y="3641"/>
                  </a:lnTo>
                  <a:cubicBezTo>
                    <a:pt x="6370" y="3355"/>
                    <a:pt x="6382" y="3057"/>
                    <a:pt x="6382" y="2759"/>
                  </a:cubicBezTo>
                  <a:cubicBezTo>
                    <a:pt x="6394" y="2390"/>
                    <a:pt x="6406" y="2093"/>
                    <a:pt x="6430" y="1878"/>
                  </a:cubicBezTo>
                  <a:cubicBezTo>
                    <a:pt x="6466" y="1617"/>
                    <a:pt x="6466" y="1366"/>
                    <a:pt x="6418" y="1105"/>
                  </a:cubicBezTo>
                  <a:cubicBezTo>
                    <a:pt x="6382" y="938"/>
                    <a:pt x="6299" y="783"/>
                    <a:pt x="6168" y="664"/>
                  </a:cubicBezTo>
                  <a:cubicBezTo>
                    <a:pt x="5977" y="509"/>
                    <a:pt x="5537" y="402"/>
                    <a:pt x="4846" y="331"/>
                  </a:cubicBezTo>
                  <a:lnTo>
                    <a:pt x="4680" y="378"/>
                  </a:lnTo>
                  <a:cubicBezTo>
                    <a:pt x="4668" y="378"/>
                    <a:pt x="4644" y="354"/>
                    <a:pt x="4608" y="307"/>
                  </a:cubicBezTo>
                  <a:lnTo>
                    <a:pt x="2167" y="33"/>
                  </a:lnTo>
                  <a:cubicBezTo>
                    <a:pt x="2114" y="45"/>
                    <a:pt x="2060" y="51"/>
                    <a:pt x="2007" y="51"/>
                  </a:cubicBezTo>
                  <a:cubicBezTo>
                    <a:pt x="1953" y="51"/>
                    <a:pt x="1900" y="45"/>
                    <a:pt x="1846" y="33"/>
                  </a:cubicBezTo>
                  <a:lnTo>
                    <a:pt x="1572" y="9"/>
                  </a:lnTo>
                  <a:cubicBezTo>
                    <a:pt x="1504" y="3"/>
                    <a:pt x="1441" y="0"/>
                    <a:pt x="138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3934941" y="-273031"/>
              <a:ext cx="430779" cy="477578"/>
            </a:xfrm>
            <a:custGeom>
              <a:avLst/>
              <a:gdLst/>
              <a:ahLst/>
              <a:cxnLst/>
              <a:rect l="l" t="t" r="r" b="b"/>
              <a:pathLst>
                <a:path w="11598" h="12858" extrusionOk="0">
                  <a:moveTo>
                    <a:pt x="6646" y="1"/>
                  </a:moveTo>
                  <a:cubicBezTo>
                    <a:pt x="5497" y="1"/>
                    <a:pt x="4464" y="198"/>
                    <a:pt x="3549" y="591"/>
                  </a:cubicBezTo>
                  <a:cubicBezTo>
                    <a:pt x="2811" y="889"/>
                    <a:pt x="2144" y="1330"/>
                    <a:pt x="1584" y="1901"/>
                  </a:cubicBezTo>
                  <a:cubicBezTo>
                    <a:pt x="1060" y="2437"/>
                    <a:pt x="644" y="3092"/>
                    <a:pt x="370" y="3806"/>
                  </a:cubicBezTo>
                  <a:cubicBezTo>
                    <a:pt x="96" y="4592"/>
                    <a:pt x="1" y="5413"/>
                    <a:pt x="72" y="6247"/>
                  </a:cubicBezTo>
                  <a:cubicBezTo>
                    <a:pt x="167" y="7199"/>
                    <a:pt x="405" y="8128"/>
                    <a:pt x="786" y="9009"/>
                  </a:cubicBezTo>
                  <a:cubicBezTo>
                    <a:pt x="1465" y="10581"/>
                    <a:pt x="2263" y="11664"/>
                    <a:pt x="3192" y="12248"/>
                  </a:cubicBezTo>
                  <a:cubicBezTo>
                    <a:pt x="3851" y="12647"/>
                    <a:pt x="4605" y="12858"/>
                    <a:pt x="5368" y="12858"/>
                  </a:cubicBezTo>
                  <a:cubicBezTo>
                    <a:pt x="5583" y="12858"/>
                    <a:pt x="5799" y="12841"/>
                    <a:pt x="6013" y="12807"/>
                  </a:cubicBezTo>
                  <a:cubicBezTo>
                    <a:pt x="6799" y="12712"/>
                    <a:pt x="7728" y="12426"/>
                    <a:pt x="8823" y="11974"/>
                  </a:cubicBezTo>
                  <a:cubicBezTo>
                    <a:pt x="9418" y="11712"/>
                    <a:pt x="9966" y="11331"/>
                    <a:pt x="10419" y="10855"/>
                  </a:cubicBezTo>
                  <a:cubicBezTo>
                    <a:pt x="10919" y="10390"/>
                    <a:pt x="11323" y="9831"/>
                    <a:pt x="11597" y="9211"/>
                  </a:cubicBezTo>
                  <a:lnTo>
                    <a:pt x="10300" y="6664"/>
                  </a:lnTo>
                  <a:cubicBezTo>
                    <a:pt x="10050" y="7056"/>
                    <a:pt x="9776" y="7437"/>
                    <a:pt x="9466" y="7783"/>
                  </a:cubicBezTo>
                  <a:cubicBezTo>
                    <a:pt x="9228" y="8092"/>
                    <a:pt x="8907" y="8354"/>
                    <a:pt x="8549" y="8521"/>
                  </a:cubicBezTo>
                  <a:cubicBezTo>
                    <a:pt x="8393" y="8590"/>
                    <a:pt x="8226" y="8623"/>
                    <a:pt x="8059" y="8623"/>
                  </a:cubicBezTo>
                  <a:cubicBezTo>
                    <a:pt x="7794" y="8623"/>
                    <a:pt x="7530" y="8539"/>
                    <a:pt x="7311" y="8378"/>
                  </a:cubicBezTo>
                  <a:cubicBezTo>
                    <a:pt x="6859" y="8021"/>
                    <a:pt x="6442" y="7402"/>
                    <a:pt x="6061" y="6509"/>
                  </a:cubicBezTo>
                  <a:cubicBezTo>
                    <a:pt x="5597" y="5401"/>
                    <a:pt x="5442" y="4532"/>
                    <a:pt x="5597" y="3877"/>
                  </a:cubicBezTo>
                  <a:cubicBezTo>
                    <a:pt x="5716" y="3366"/>
                    <a:pt x="6061" y="2985"/>
                    <a:pt x="6644" y="2746"/>
                  </a:cubicBezTo>
                  <a:cubicBezTo>
                    <a:pt x="6954" y="2615"/>
                    <a:pt x="7275" y="2520"/>
                    <a:pt x="7597" y="2473"/>
                  </a:cubicBezTo>
                  <a:cubicBezTo>
                    <a:pt x="7966" y="2401"/>
                    <a:pt x="8168" y="2365"/>
                    <a:pt x="8228" y="2353"/>
                  </a:cubicBezTo>
                  <a:lnTo>
                    <a:pt x="8692" y="2270"/>
                  </a:lnTo>
                  <a:lnTo>
                    <a:pt x="8049" y="91"/>
                  </a:lnTo>
                  <a:cubicBezTo>
                    <a:pt x="7564" y="31"/>
                    <a:pt x="7096" y="1"/>
                    <a:pt x="66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8548159" y="2666343"/>
              <a:ext cx="435162" cy="467810"/>
            </a:xfrm>
            <a:custGeom>
              <a:avLst/>
              <a:gdLst/>
              <a:ahLst/>
              <a:cxnLst/>
              <a:rect l="l" t="t" r="r" b="b"/>
              <a:pathLst>
                <a:path w="11716" h="12595" extrusionOk="0">
                  <a:moveTo>
                    <a:pt x="6256" y="0"/>
                  </a:moveTo>
                  <a:cubicBezTo>
                    <a:pt x="6015" y="0"/>
                    <a:pt x="5775" y="15"/>
                    <a:pt x="5537" y="44"/>
                  </a:cubicBezTo>
                  <a:cubicBezTo>
                    <a:pt x="4775" y="140"/>
                    <a:pt x="4036" y="390"/>
                    <a:pt x="3394" y="783"/>
                  </a:cubicBezTo>
                  <a:cubicBezTo>
                    <a:pt x="2691" y="1223"/>
                    <a:pt x="2096" y="1818"/>
                    <a:pt x="1643" y="2509"/>
                  </a:cubicBezTo>
                  <a:cubicBezTo>
                    <a:pt x="1119" y="3307"/>
                    <a:pt x="738" y="4188"/>
                    <a:pt x="488" y="5116"/>
                  </a:cubicBezTo>
                  <a:cubicBezTo>
                    <a:pt x="36" y="6771"/>
                    <a:pt x="0" y="8117"/>
                    <a:pt x="369" y="9153"/>
                  </a:cubicBezTo>
                  <a:cubicBezTo>
                    <a:pt x="703" y="10081"/>
                    <a:pt x="1358" y="10855"/>
                    <a:pt x="2227" y="11343"/>
                  </a:cubicBezTo>
                  <a:cubicBezTo>
                    <a:pt x="2905" y="11748"/>
                    <a:pt x="3810" y="12105"/>
                    <a:pt x="4941" y="12427"/>
                  </a:cubicBezTo>
                  <a:cubicBezTo>
                    <a:pt x="5356" y="12536"/>
                    <a:pt x="5786" y="12594"/>
                    <a:pt x="6218" y="12594"/>
                  </a:cubicBezTo>
                  <a:cubicBezTo>
                    <a:pt x="6443" y="12594"/>
                    <a:pt x="6669" y="12579"/>
                    <a:pt x="6894" y="12546"/>
                  </a:cubicBezTo>
                  <a:cubicBezTo>
                    <a:pt x="7561" y="12486"/>
                    <a:pt x="8227" y="12308"/>
                    <a:pt x="8835" y="11986"/>
                  </a:cubicBezTo>
                  <a:lnTo>
                    <a:pt x="9394" y="9188"/>
                  </a:lnTo>
                  <a:lnTo>
                    <a:pt x="9394" y="9188"/>
                  </a:lnTo>
                  <a:cubicBezTo>
                    <a:pt x="8954" y="9343"/>
                    <a:pt x="8501" y="9462"/>
                    <a:pt x="8049" y="9546"/>
                  </a:cubicBezTo>
                  <a:cubicBezTo>
                    <a:pt x="7846" y="9595"/>
                    <a:pt x="7643" y="9619"/>
                    <a:pt x="7440" y="9619"/>
                  </a:cubicBezTo>
                  <a:cubicBezTo>
                    <a:pt x="7250" y="9619"/>
                    <a:pt x="7060" y="9598"/>
                    <a:pt x="6870" y="9557"/>
                  </a:cubicBezTo>
                  <a:cubicBezTo>
                    <a:pt x="6442" y="9438"/>
                    <a:pt x="6096" y="9105"/>
                    <a:pt x="5989" y="8664"/>
                  </a:cubicBezTo>
                  <a:cubicBezTo>
                    <a:pt x="5846" y="8117"/>
                    <a:pt x="5906" y="7367"/>
                    <a:pt x="6168" y="6426"/>
                  </a:cubicBezTo>
                  <a:cubicBezTo>
                    <a:pt x="6489" y="5271"/>
                    <a:pt x="6906" y="4485"/>
                    <a:pt x="7442" y="4081"/>
                  </a:cubicBezTo>
                  <a:cubicBezTo>
                    <a:pt x="7712" y="3858"/>
                    <a:pt x="8029" y="3747"/>
                    <a:pt x="8391" y="3747"/>
                  </a:cubicBezTo>
                  <a:cubicBezTo>
                    <a:pt x="8571" y="3747"/>
                    <a:pt x="8763" y="3775"/>
                    <a:pt x="8966" y="3831"/>
                  </a:cubicBezTo>
                  <a:cubicBezTo>
                    <a:pt x="9287" y="3926"/>
                    <a:pt x="9585" y="4057"/>
                    <a:pt x="9882" y="4212"/>
                  </a:cubicBezTo>
                  <a:cubicBezTo>
                    <a:pt x="10204" y="4378"/>
                    <a:pt x="10394" y="4473"/>
                    <a:pt x="10442" y="4509"/>
                  </a:cubicBezTo>
                  <a:lnTo>
                    <a:pt x="10859" y="4723"/>
                  </a:lnTo>
                  <a:lnTo>
                    <a:pt x="11716" y="2628"/>
                  </a:lnTo>
                  <a:cubicBezTo>
                    <a:pt x="10490" y="1390"/>
                    <a:pt x="9216" y="592"/>
                    <a:pt x="7870" y="223"/>
                  </a:cubicBezTo>
                  <a:cubicBezTo>
                    <a:pt x="7343" y="75"/>
                    <a:pt x="6798" y="0"/>
                    <a:pt x="62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 rot="9344795" flipH="1">
              <a:off x="8990" y="2667411"/>
              <a:ext cx="451106" cy="442823"/>
            </a:xfrm>
            <a:custGeom>
              <a:avLst/>
              <a:gdLst/>
              <a:ahLst/>
              <a:cxnLst/>
              <a:rect l="l" t="t" r="r" b="b"/>
              <a:pathLst>
                <a:path w="12145" h="11922" extrusionOk="0">
                  <a:moveTo>
                    <a:pt x="6549" y="2813"/>
                  </a:moveTo>
                  <a:cubicBezTo>
                    <a:pt x="6811" y="2813"/>
                    <a:pt x="7085" y="2849"/>
                    <a:pt x="7346" y="2909"/>
                  </a:cubicBezTo>
                  <a:cubicBezTo>
                    <a:pt x="7513" y="2956"/>
                    <a:pt x="7668" y="3016"/>
                    <a:pt x="7823" y="3087"/>
                  </a:cubicBezTo>
                  <a:cubicBezTo>
                    <a:pt x="7918" y="3135"/>
                    <a:pt x="8001" y="3194"/>
                    <a:pt x="8049" y="3290"/>
                  </a:cubicBezTo>
                  <a:lnTo>
                    <a:pt x="7847" y="3397"/>
                  </a:lnTo>
                  <a:cubicBezTo>
                    <a:pt x="7823" y="3397"/>
                    <a:pt x="7799" y="3397"/>
                    <a:pt x="7775" y="3409"/>
                  </a:cubicBezTo>
                  <a:cubicBezTo>
                    <a:pt x="7727" y="3432"/>
                    <a:pt x="7692" y="3456"/>
                    <a:pt x="7644" y="3492"/>
                  </a:cubicBezTo>
                  <a:cubicBezTo>
                    <a:pt x="7406" y="3599"/>
                    <a:pt x="7251" y="3671"/>
                    <a:pt x="7168" y="3718"/>
                  </a:cubicBezTo>
                  <a:lnTo>
                    <a:pt x="6715" y="3909"/>
                  </a:lnTo>
                  <a:cubicBezTo>
                    <a:pt x="6465" y="4040"/>
                    <a:pt x="6263" y="4123"/>
                    <a:pt x="6096" y="4194"/>
                  </a:cubicBezTo>
                  <a:cubicBezTo>
                    <a:pt x="6061" y="4206"/>
                    <a:pt x="6037" y="4218"/>
                    <a:pt x="6001" y="4218"/>
                  </a:cubicBezTo>
                  <a:lnTo>
                    <a:pt x="5858" y="4218"/>
                  </a:lnTo>
                  <a:cubicBezTo>
                    <a:pt x="5834" y="4218"/>
                    <a:pt x="5799" y="4206"/>
                    <a:pt x="5787" y="4194"/>
                  </a:cubicBezTo>
                  <a:cubicBezTo>
                    <a:pt x="5763" y="4171"/>
                    <a:pt x="5763" y="4147"/>
                    <a:pt x="5763" y="4123"/>
                  </a:cubicBezTo>
                  <a:lnTo>
                    <a:pt x="5763" y="4052"/>
                  </a:lnTo>
                  <a:cubicBezTo>
                    <a:pt x="5739" y="3754"/>
                    <a:pt x="5775" y="3456"/>
                    <a:pt x="5858" y="3171"/>
                  </a:cubicBezTo>
                  <a:cubicBezTo>
                    <a:pt x="5953" y="2932"/>
                    <a:pt x="6180" y="2813"/>
                    <a:pt x="6549" y="2813"/>
                  </a:cubicBezTo>
                  <a:close/>
                  <a:moveTo>
                    <a:pt x="6370" y="7373"/>
                  </a:moveTo>
                  <a:cubicBezTo>
                    <a:pt x="6537" y="7373"/>
                    <a:pt x="6692" y="7385"/>
                    <a:pt x="6858" y="7397"/>
                  </a:cubicBezTo>
                  <a:cubicBezTo>
                    <a:pt x="6989" y="7421"/>
                    <a:pt x="7120" y="7421"/>
                    <a:pt x="7263" y="7433"/>
                  </a:cubicBezTo>
                  <a:cubicBezTo>
                    <a:pt x="7418" y="7469"/>
                    <a:pt x="7573" y="7504"/>
                    <a:pt x="7739" y="7516"/>
                  </a:cubicBezTo>
                  <a:cubicBezTo>
                    <a:pt x="7894" y="7540"/>
                    <a:pt x="8049" y="7564"/>
                    <a:pt x="8204" y="7588"/>
                  </a:cubicBezTo>
                  <a:lnTo>
                    <a:pt x="8358" y="7671"/>
                  </a:lnTo>
                  <a:cubicBezTo>
                    <a:pt x="8418" y="7671"/>
                    <a:pt x="8478" y="7683"/>
                    <a:pt x="8525" y="7707"/>
                  </a:cubicBezTo>
                  <a:lnTo>
                    <a:pt x="8370" y="7838"/>
                  </a:lnTo>
                  <a:lnTo>
                    <a:pt x="5691" y="9076"/>
                  </a:lnTo>
                  <a:cubicBezTo>
                    <a:pt x="5691" y="9100"/>
                    <a:pt x="5691" y="9100"/>
                    <a:pt x="5680" y="9100"/>
                  </a:cubicBezTo>
                  <a:lnTo>
                    <a:pt x="5656" y="9100"/>
                  </a:lnTo>
                  <a:cubicBezTo>
                    <a:pt x="5584" y="9100"/>
                    <a:pt x="5549" y="9064"/>
                    <a:pt x="5549" y="9016"/>
                  </a:cubicBezTo>
                  <a:lnTo>
                    <a:pt x="5549" y="7635"/>
                  </a:lnTo>
                  <a:cubicBezTo>
                    <a:pt x="5549" y="7457"/>
                    <a:pt x="5608" y="7373"/>
                    <a:pt x="5715" y="7373"/>
                  </a:cubicBezTo>
                  <a:close/>
                  <a:moveTo>
                    <a:pt x="3589" y="0"/>
                  </a:moveTo>
                  <a:cubicBezTo>
                    <a:pt x="3194" y="0"/>
                    <a:pt x="2800" y="24"/>
                    <a:pt x="2405" y="63"/>
                  </a:cubicBezTo>
                  <a:cubicBezTo>
                    <a:pt x="2286" y="75"/>
                    <a:pt x="2132" y="75"/>
                    <a:pt x="1965" y="99"/>
                  </a:cubicBezTo>
                  <a:cubicBezTo>
                    <a:pt x="1798" y="123"/>
                    <a:pt x="1596" y="123"/>
                    <a:pt x="1370" y="123"/>
                  </a:cubicBezTo>
                  <a:cubicBezTo>
                    <a:pt x="1227" y="123"/>
                    <a:pt x="1084" y="111"/>
                    <a:pt x="941" y="99"/>
                  </a:cubicBezTo>
                  <a:cubicBezTo>
                    <a:pt x="917" y="158"/>
                    <a:pt x="869" y="206"/>
                    <a:pt x="822" y="242"/>
                  </a:cubicBezTo>
                  <a:cubicBezTo>
                    <a:pt x="786" y="265"/>
                    <a:pt x="750" y="289"/>
                    <a:pt x="715" y="325"/>
                  </a:cubicBezTo>
                  <a:cubicBezTo>
                    <a:pt x="679" y="349"/>
                    <a:pt x="643" y="373"/>
                    <a:pt x="608" y="396"/>
                  </a:cubicBezTo>
                  <a:cubicBezTo>
                    <a:pt x="512" y="480"/>
                    <a:pt x="441" y="539"/>
                    <a:pt x="405" y="587"/>
                  </a:cubicBezTo>
                  <a:cubicBezTo>
                    <a:pt x="228" y="731"/>
                    <a:pt x="144" y="802"/>
                    <a:pt x="142" y="802"/>
                  </a:cubicBezTo>
                  <a:cubicBezTo>
                    <a:pt x="142" y="802"/>
                    <a:pt x="142" y="802"/>
                    <a:pt x="143" y="801"/>
                  </a:cubicBezTo>
                  <a:lnTo>
                    <a:pt x="143" y="801"/>
                  </a:lnTo>
                  <a:cubicBezTo>
                    <a:pt x="119" y="825"/>
                    <a:pt x="107" y="837"/>
                    <a:pt x="96" y="861"/>
                  </a:cubicBezTo>
                  <a:cubicBezTo>
                    <a:pt x="84" y="885"/>
                    <a:pt x="72" y="908"/>
                    <a:pt x="60" y="908"/>
                  </a:cubicBezTo>
                  <a:cubicBezTo>
                    <a:pt x="36" y="1170"/>
                    <a:pt x="24" y="1349"/>
                    <a:pt x="24" y="1444"/>
                  </a:cubicBezTo>
                  <a:cubicBezTo>
                    <a:pt x="0" y="1599"/>
                    <a:pt x="0" y="1754"/>
                    <a:pt x="0" y="1908"/>
                  </a:cubicBezTo>
                  <a:lnTo>
                    <a:pt x="0" y="2897"/>
                  </a:lnTo>
                  <a:cubicBezTo>
                    <a:pt x="0" y="4099"/>
                    <a:pt x="36" y="5945"/>
                    <a:pt x="119" y="8433"/>
                  </a:cubicBezTo>
                  <a:cubicBezTo>
                    <a:pt x="131" y="8552"/>
                    <a:pt x="131" y="8683"/>
                    <a:pt x="131" y="8802"/>
                  </a:cubicBezTo>
                  <a:cubicBezTo>
                    <a:pt x="119" y="8909"/>
                    <a:pt x="119" y="9005"/>
                    <a:pt x="119" y="9076"/>
                  </a:cubicBezTo>
                  <a:cubicBezTo>
                    <a:pt x="96" y="9231"/>
                    <a:pt x="96" y="9445"/>
                    <a:pt x="96" y="9743"/>
                  </a:cubicBezTo>
                  <a:cubicBezTo>
                    <a:pt x="96" y="9969"/>
                    <a:pt x="107" y="10207"/>
                    <a:pt x="119" y="10433"/>
                  </a:cubicBezTo>
                  <a:cubicBezTo>
                    <a:pt x="131" y="10648"/>
                    <a:pt x="167" y="10850"/>
                    <a:pt x="238" y="11052"/>
                  </a:cubicBezTo>
                  <a:cubicBezTo>
                    <a:pt x="262" y="11088"/>
                    <a:pt x="274" y="11136"/>
                    <a:pt x="286" y="11183"/>
                  </a:cubicBezTo>
                  <a:cubicBezTo>
                    <a:pt x="298" y="11207"/>
                    <a:pt x="298" y="11231"/>
                    <a:pt x="322" y="11255"/>
                  </a:cubicBezTo>
                  <a:cubicBezTo>
                    <a:pt x="357" y="11314"/>
                    <a:pt x="405" y="11350"/>
                    <a:pt x="441" y="11350"/>
                  </a:cubicBezTo>
                  <a:lnTo>
                    <a:pt x="572" y="11350"/>
                  </a:lnTo>
                  <a:lnTo>
                    <a:pt x="1215" y="11648"/>
                  </a:lnTo>
                  <a:cubicBezTo>
                    <a:pt x="1500" y="11731"/>
                    <a:pt x="1786" y="11791"/>
                    <a:pt x="2084" y="11814"/>
                  </a:cubicBezTo>
                  <a:cubicBezTo>
                    <a:pt x="2655" y="11886"/>
                    <a:pt x="3239" y="11922"/>
                    <a:pt x="3822" y="11922"/>
                  </a:cubicBezTo>
                  <a:lnTo>
                    <a:pt x="4751" y="11922"/>
                  </a:lnTo>
                  <a:lnTo>
                    <a:pt x="4834" y="11874"/>
                  </a:lnTo>
                  <a:lnTo>
                    <a:pt x="4906" y="11838"/>
                  </a:lnTo>
                  <a:cubicBezTo>
                    <a:pt x="5049" y="11838"/>
                    <a:pt x="5191" y="11826"/>
                    <a:pt x="5334" y="11814"/>
                  </a:cubicBezTo>
                  <a:cubicBezTo>
                    <a:pt x="5367" y="11817"/>
                    <a:pt x="5400" y="11819"/>
                    <a:pt x="5433" y="11819"/>
                  </a:cubicBezTo>
                  <a:cubicBezTo>
                    <a:pt x="5531" y="11819"/>
                    <a:pt x="5629" y="11805"/>
                    <a:pt x="5727" y="11779"/>
                  </a:cubicBezTo>
                  <a:cubicBezTo>
                    <a:pt x="5846" y="11779"/>
                    <a:pt x="6275" y="11743"/>
                    <a:pt x="7013" y="11660"/>
                  </a:cubicBezTo>
                  <a:lnTo>
                    <a:pt x="7739" y="11552"/>
                  </a:lnTo>
                  <a:cubicBezTo>
                    <a:pt x="7770" y="11555"/>
                    <a:pt x="7800" y="11556"/>
                    <a:pt x="7830" y="11556"/>
                  </a:cubicBezTo>
                  <a:cubicBezTo>
                    <a:pt x="7963" y="11556"/>
                    <a:pt x="8091" y="11536"/>
                    <a:pt x="8228" y="11517"/>
                  </a:cubicBezTo>
                  <a:cubicBezTo>
                    <a:pt x="8323" y="11469"/>
                    <a:pt x="8442" y="11422"/>
                    <a:pt x="8585" y="11374"/>
                  </a:cubicBezTo>
                  <a:cubicBezTo>
                    <a:pt x="8728" y="11314"/>
                    <a:pt x="8894" y="11255"/>
                    <a:pt x="9073" y="11183"/>
                  </a:cubicBezTo>
                  <a:cubicBezTo>
                    <a:pt x="9240" y="11136"/>
                    <a:pt x="9406" y="11064"/>
                    <a:pt x="9573" y="10993"/>
                  </a:cubicBezTo>
                  <a:cubicBezTo>
                    <a:pt x="9680" y="10945"/>
                    <a:pt x="9787" y="10898"/>
                    <a:pt x="9894" y="10850"/>
                  </a:cubicBezTo>
                  <a:cubicBezTo>
                    <a:pt x="10144" y="10767"/>
                    <a:pt x="10394" y="10683"/>
                    <a:pt x="10633" y="10576"/>
                  </a:cubicBezTo>
                  <a:cubicBezTo>
                    <a:pt x="10835" y="10481"/>
                    <a:pt x="11025" y="10350"/>
                    <a:pt x="11204" y="10207"/>
                  </a:cubicBezTo>
                  <a:lnTo>
                    <a:pt x="11442" y="10005"/>
                  </a:lnTo>
                  <a:cubicBezTo>
                    <a:pt x="11549" y="9909"/>
                    <a:pt x="11645" y="9814"/>
                    <a:pt x="11740" y="9707"/>
                  </a:cubicBezTo>
                  <a:cubicBezTo>
                    <a:pt x="11823" y="9612"/>
                    <a:pt x="11883" y="9540"/>
                    <a:pt x="11942" y="9481"/>
                  </a:cubicBezTo>
                  <a:lnTo>
                    <a:pt x="12038" y="9338"/>
                  </a:lnTo>
                  <a:lnTo>
                    <a:pt x="12097" y="9219"/>
                  </a:lnTo>
                  <a:cubicBezTo>
                    <a:pt x="12121" y="9219"/>
                    <a:pt x="12145" y="9183"/>
                    <a:pt x="12145" y="9100"/>
                  </a:cubicBezTo>
                  <a:lnTo>
                    <a:pt x="12145" y="8921"/>
                  </a:lnTo>
                  <a:cubicBezTo>
                    <a:pt x="12145" y="8123"/>
                    <a:pt x="11907" y="7481"/>
                    <a:pt x="11442" y="6969"/>
                  </a:cubicBezTo>
                  <a:cubicBezTo>
                    <a:pt x="11228" y="6742"/>
                    <a:pt x="10978" y="6552"/>
                    <a:pt x="10716" y="6409"/>
                  </a:cubicBezTo>
                  <a:cubicBezTo>
                    <a:pt x="10371" y="6218"/>
                    <a:pt x="10013" y="6040"/>
                    <a:pt x="9644" y="5885"/>
                  </a:cubicBezTo>
                  <a:lnTo>
                    <a:pt x="9573" y="5826"/>
                  </a:lnTo>
                  <a:cubicBezTo>
                    <a:pt x="9644" y="5742"/>
                    <a:pt x="9728" y="5683"/>
                    <a:pt x="9835" y="5623"/>
                  </a:cubicBezTo>
                  <a:lnTo>
                    <a:pt x="9978" y="5564"/>
                  </a:lnTo>
                  <a:lnTo>
                    <a:pt x="10085" y="5516"/>
                  </a:lnTo>
                  <a:cubicBezTo>
                    <a:pt x="10133" y="5492"/>
                    <a:pt x="10168" y="5480"/>
                    <a:pt x="10204" y="5468"/>
                  </a:cubicBezTo>
                  <a:cubicBezTo>
                    <a:pt x="10275" y="5421"/>
                    <a:pt x="10359" y="5385"/>
                    <a:pt x="10442" y="5361"/>
                  </a:cubicBezTo>
                  <a:cubicBezTo>
                    <a:pt x="10525" y="5337"/>
                    <a:pt x="10561" y="5314"/>
                    <a:pt x="10561" y="5278"/>
                  </a:cubicBezTo>
                  <a:cubicBezTo>
                    <a:pt x="10811" y="5171"/>
                    <a:pt x="11037" y="4992"/>
                    <a:pt x="11204" y="4778"/>
                  </a:cubicBezTo>
                  <a:cubicBezTo>
                    <a:pt x="11406" y="4575"/>
                    <a:pt x="11561" y="4325"/>
                    <a:pt x="11645" y="4063"/>
                  </a:cubicBezTo>
                  <a:cubicBezTo>
                    <a:pt x="11680" y="3909"/>
                    <a:pt x="11704" y="3754"/>
                    <a:pt x="11704" y="3599"/>
                  </a:cubicBezTo>
                  <a:cubicBezTo>
                    <a:pt x="11740" y="3432"/>
                    <a:pt x="11752" y="3278"/>
                    <a:pt x="11752" y="3111"/>
                  </a:cubicBezTo>
                  <a:cubicBezTo>
                    <a:pt x="11752" y="2766"/>
                    <a:pt x="11668" y="2420"/>
                    <a:pt x="11514" y="2111"/>
                  </a:cubicBezTo>
                  <a:cubicBezTo>
                    <a:pt x="11228" y="1587"/>
                    <a:pt x="10740" y="1182"/>
                    <a:pt x="10061" y="885"/>
                  </a:cubicBezTo>
                  <a:cubicBezTo>
                    <a:pt x="9418" y="611"/>
                    <a:pt x="8728" y="444"/>
                    <a:pt x="8037" y="384"/>
                  </a:cubicBezTo>
                  <a:cubicBezTo>
                    <a:pt x="7847" y="337"/>
                    <a:pt x="7656" y="313"/>
                    <a:pt x="7466" y="289"/>
                  </a:cubicBezTo>
                  <a:cubicBezTo>
                    <a:pt x="7275" y="265"/>
                    <a:pt x="7132" y="253"/>
                    <a:pt x="7049" y="242"/>
                  </a:cubicBezTo>
                  <a:cubicBezTo>
                    <a:pt x="5989" y="87"/>
                    <a:pt x="4906" y="3"/>
                    <a:pt x="3834" y="3"/>
                  </a:cubicBezTo>
                  <a:cubicBezTo>
                    <a:pt x="3752" y="1"/>
                    <a:pt x="3671" y="0"/>
                    <a:pt x="358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 rot="-5890588" flipH="1">
              <a:off x="4981243" y="4785952"/>
              <a:ext cx="545736" cy="530359"/>
            </a:xfrm>
            <a:custGeom>
              <a:avLst/>
              <a:gdLst/>
              <a:ahLst/>
              <a:cxnLst/>
              <a:rect l="l" t="t" r="r" b="b"/>
              <a:pathLst>
                <a:path w="14693" h="14279" extrusionOk="0">
                  <a:moveTo>
                    <a:pt x="5585" y="1"/>
                  </a:moveTo>
                  <a:cubicBezTo>
                    <a:pt x="5446" y="1"/>
                    <a:pt x="5350" y="58"/>
                    <a:pt x="5299" y="173"/>
                  </a:cubicBezTo>
                  <a:lnTo>
                    <a:pt x="5204" y="363"/>
                  </a:lnTo>
                  <a:lnTo>
                    <a:pt x="5061" y="721"/>
                  </a:lnTo>
                  <a:cubicBezTo>
                    <a:pt x="5013" y="852"/>
                    <a:pt x="4954" y="994"/>
                    <a:pt x="4894" y="1125"/>
                  </a:cubicBezTo>
                  <a:lnTo>
                    <a:pt x="4596" y="1840"/>
                  </a:lnTo>
                  <a:lnTo>
                    <a:pt x="4549" y="1959"/>
                  </a:lnTo>
                  <a:lnTo>
                    <a:pt x="4096" y="2971"/>
                  </a:lnTo>
                  <a:cubicBezTo>
                    <a:pt x="4108" y="2971"/>
                    <a:pt x="4120" y="2983"/>
                    <a:pt x="4120" y="2995"/>
                  </a:cubicBezTo>
                  <a:cubicBezTo>
                    <a:pt x="4120" y="3007"/>
                    <a:pt x="4132" y="3007"/>
                    <a:pt x="4144" y="3018"/>
                  </a:cubicBezTo>
                  <a:cubicBezTo>
                    <a:pt x="4156" y="3018"/>
                    <a:pt x="4144" y="3066"/>
                    <a:pt x="4108" y="3149"/>
                  </a:cubicBezTo>
                  <a:cubicBezTo>
                    <a:pt x="4096" y="3161"/>
                    <a:pt x="4073" y="3161"/>
                    <a:pt x="4037" y="3161"/>
                  </a:cubicBezTo>
                  <a:lnTo>
                    <a:pt x="4001" y="3173"/>
                  </a:lnTo>
                  <a:lnTo>
                    <a:pt x="3989" y="3209"/>
                  </a:lnTo>
                  <a:lnTo>
                    <a:pt x="3953" y="3352"/>
                  </a:lnTo>
                  <a:lnTo>
                    <a:pt x="3823" y="3649"/>
                  </a:lnTo>
                  <a:cubicBezTo>
                    <a:pt x="3739" y="3923"/>
                    <a:pt x="3644" y="4197"/>
                    <a:pt x="3525" y="4459"/>
                  </a:cubicBezTo>
                  <a:cubicBezTo>
                    <a:pt x="3620" y="4578"/>
                    <a:pt x="3739" y="4685"/>
                    <a:pt x="3858" y="4781"/>
                  </a:cubicBezTo>
                  <a:cubicBezTo>
                    <a:pt x="4204" y="5066"/>
                    <a:pt x="4549" y="5328"/>
                    <a:pt x="4918" y="5566"/>
                  </a:cubicBezTo>
                  <a:lnTo>
                    <a:pt x="5323" y="5852"/>
                  </a:lnTo>
                  <a:cubicBezTo>
                    <a:pt x="5656" y="6102"/>
                    <a:pt x="5954" y="6316"/>
                    <a:pt x="6239" y="6507"/>
                  </a:cubicBezTo>
                  <a:cubicBezTo>
                    <a:pt x="6263" y="6519"/>
                    <a:pt x="6287" y="6543"/>
                    <a:pt x="6311" y="6555"/>
                  </a:cubicBezTo>
                  <a:cubicBezTo>
                    <a:pt x="6370" y="6614"/>
                    <a:pt x="6442" y="6650"/>
                    <a:pt x="6513" y="6697"/>
                  </a:cubicBezTo>
                  <a:cubicBezTo>
                    <a:pt x="6620" y="6769"/>
                    <a:pt x="6751" y="6852"/>
                    <a:pt x="6882" y="6948"/>
                  </a:cubicBezTo>
                  <a:cubicBezTo>
                    <a:pt x="7013" y="7043"/>
                    <a:pt x="7144" y="7138"/>
                    <a:pt x="7299" y="7245"/>
                  </a:cubicBezTo>
                  <a:lnTo>
                    <a:pt x="7906" y="7650"/>
                  </a:lnTo>
                  <a:cubicBezTo>
                    <a:pt x="8525" y="8043"/>
                    <a:pt x="9002" y="8352"/>
                    <a:pt x="9323" y="8591"/>
                  </a:cubicBezTo>
                  <a:lnTo>
                    <a:pt x="9573" y="8745"/>
                  </a:lnTo>
                  <a:cubicBezTo>
                    <a:pt x="9621" y="8781"/>
                    <a:pt x="9668" y="8817"/>
                    <a:pt x="9716" y="8829"/>
                  </a:cubicBezTo>
                  <a:cubicBezTo>
                    <a:pt x="9740" y="8841"/>
                    <a:pt x="9752" y="8853"/>
                    <a:pt x="9764" y="8876"/>
                  </a:cubicBezTo>
                  <a:cubicBezTo>
                    <a:pt x="9773" y="8886"/>
                    <a:pt x="9783" y="8903"/>
                    <a:pt x="9798" y="8909"/>
                  </a:cubicBezTo>
                  <a:lnTo>
                    <a:pt x="9798" y="8909"/>
                  </a:lnTo>
                  <a:cubicBezTo>
                    <a:pt x="9743" y="8898"/>
                    <a:pt x="9688" y="8886"/>
                    <a:pt x="9633" y="8864"/>
                  </a:cubicBezTo>
                  <a:lnTo>
                    <a:pt x="9549" y="8817"/>
                  </a:lnTo>
                  <a:lnTo>
                    <a:pt x="9252" y="8733"/>
                  </a:lnTo>
                  <a:cubicBezTo>
                    <a:pt x="8585" y="8579"/>
                    <a:pt x="8037" y="8448"/>
                    <a:pt x="7597" y="8329"/>
                  </a:cubicBezTo>
                  <a:cubicBezTo>
                    <a:pt x="7144" y="8221"/>
                    <a:pt x="6597" y="8091"/>
                    <a:pt x="5966" y="7924"/>
                  </a:cubicBezTo>
                  <a:lnTo>
                    <a:pt x="5644" y="7852"/>
                  </a:lnTo>
                  <a:lnTo>
                    <a:pt x="5168" y="7745"/>
                  </a:lnTo>
                  <a:lnTo>
                    <a:pt x="4549" y="7590"/>
                  </a:lnTo>
                  <a:lnTo>
                    <a:pt x="3596" y="7364"/>
                  </a:lnTo>
                  <a:cubicBezTo>
                    <a:pt x="3014" y="7231"/>
                    <a:pt x="2615" y="7169"/>
                    <a:pt x="2401" y="7169"/>
                  </a:cubicBezTo>
                  <a:cubicBezTo>
                    <a:pt x="2366" y="7169"/>
                    <a:pt x="2336" y="7170"/>
                    <a:pt x="2310" y="7174"/>
                  </a:cubicBezTo>
                  <a:cubicBezTo>
                    <a:pt x="2179" y="7495"/>
                    <a:pt x="2013" y="7805"/>
                    <a:pt x="1834" y="8102"/>
                  </a:cubicBezTo>
                  <a:cubicBezTo>
                    <a:pt x="1739" y="8317"/>
                    <a:pt x="1656" y="8483"/>
                    <a:pt x="1584" y="8602"/>
                  </a:cubicBezTo>
                  <a:lnTo>
                    <a:pt x="1548" y="8674"/>
                  </a:lnTo>
                  <a:lnTo>
                    <a:pt x="1501" y="8829"/>
                  </a:lnTo>
                  <a:cubicBezTo>
                    <a:pt x="1525" y="8853"/>
                    <a:pt x="1537" y="8876"/>
                    <a:pt x="1537" y="8900"/>
                  </a:cubicBezTo>
                  <a:cubicBezTo>
                    <a:pt x="1525" y="8948"/>
                    <a:pt x="1489" y="8972"/>
                    <a:pt x="1465" y="8995"/>
                  </a:cubicBezTo>
                  <a:cubicBezTo>
                    <a:pt x="1441" y="9007"/>
                    <a:pt x="1417" y="9031"/>
                    <a:pt x="1394" y="9043"/>
                  </a:cubicBezTo>
                  <a:lnTo>
                    <a:pt x="894" y="10162"/>
                  </a:lnTo>
                  <a:lnTo>
                    <a:pt x="751" y="10400"/>
                  </a:lnTo>
                  <a:lnTo>
                    <a:pt x="513" y="10960"/>
                  </a:lnTo>
                  <a:cubicBezTo>
                    <a:pt x="394" y="11210"/>
                    <a:pt x="298" y="11400"/>
                    <a:pt x="215" y="11555"/>
                  </a:cubicBezTo>
                  <a:lnTo>
                    <a:pt x="60" y="11924"/>
                  </a:lnTo>
                  <a:cubicBezTo>
                    <a:pt x="1" y="12031"/>
                    <a:pt x="36" y="12162"/>
                    <a:pt x="132" y="12234"/>
                  </a:cubicBezTo>
                  <a:cubicBezTo>
                    <a:pt x="227" y="12317"/>
                    <a:pt x="322" y="12377"/>
                    <a:pt x="429" y="12412"/>
                  </a:cubicBezTo>
                  <a:cubicBezTo>
                    <a:pt x="644" y="12496"/>
                    <a:pt x="846" y="12567"/>
                    <a:pt x="1072" y="12615"/>
                  </a:cubicBezTo>
                  <a:lnTo>
                    <a:pt x="1263" y="12651"/>
                  </a:lnTo>
                  <a:cubicBezTo>
                    <a:pt x="1310" y="12662"/>
                    <a:pt x="1370" y="12686"/>
                    <a:pt x="1429" y="12710"/>
                  </a:cubicBezTo>
                  <a:cubicBezTo>
                    <a:pt x="2953" y="13032"/>
                    <a:pt x="4382" y="13305"/>
                    <a:pt x="5728" y="13520"/>
                  </a:cubicBezTo>
                  <a:lnTo>
                    <a:pt x="11335" y="14270"/>
                  </a:lnTo>
                  <a:cubicBezTo>
                    <a:pt x="11351" y="14276"/>
                    <a:pt x="11368" y="14279"/>
                    <a:pt x="11386" y="14279"/>
                  </a:cubicBezTo>
                  <a:cubicBezTo>
                    <a:pt x="11440" y="14279"/>
                    <a:pt x="11506" y="14254"/>
                    <a:pt x="11585" y="14210"/>
                  </a:cubicBezTo>
                  <a:lnTo>
                    <a:pt x="11657" y="14044"/>
                  </a:lnTo>
                  <a:cubicBezTo>
                    <a:pt x="11693" y="13972"/>
                    <a:pt x="11728" y="13913"/>
                    <a:pt x="11788" y="13853"/>
                  </a:cubicBezTo>
                  <a:cubicBezTo>
                    <a:pt x="11847" y="13782"/>
                    <a:pt x="11907" y="13686"/>
                    <a:pt x="11943" y="13591"/>
                  </a:cubicBezTo>
                  <a:cubicBezTo>
                    <a:pt x="12038" y="13389"/>
                    <a:pt x="12121" y="13163"/>
                    <a:pt x="12193" y="12936"/>
                  </a:cubicBezTo>
                  <a:cubicBezTo>
                    <a:pt x="12300" y="12639"/>
                    <a:pt x="12383" y="12401"/>
                    <a:pt x="12455" y="12246"/>
                  </a:cubicBezTo>
                  <a:lnTo>
                    <a:pt x="12562" y="12067"/>
                  </a:lnTo>
                  <a:lnTo>
                    <a:pt x="12716" y="11674"/>
                  </a:lnTo>
                  <a:cubicBezTo>
                    <a:pt x="12788" y="11543"/>
                    <a:pt x="12871" y="11424"/>
                    <a:pt x="12955" y="11305"/>
                  </a:cubicBezTo>
                  <a:lnTo>
                    <a:pt x="13026" y="11138"/>
                  </a:lnTo>
                  <a:lnTo>
                    <a:pt x="13133" y="10900"/>
                  </a:lnTo>
                  <a:lnTo>
                    <a:pt x="13348" y="10436"/>
                  </a:lnTo>
                  <a:lnTo>
                    <a:pt x="13598" y="9865"/>
                  </a:lnTo>
                  <a:cubicBezTo>
                    <a:pt x="13752" y="9531"/>
                    <a:pt x="13895" y="9186"/>
                    <a:pt x="14014" y="8829"/>
                  </a:cubicBezTo>
                  <a:cubicBezTo>
                    <a:pt x="14062" y="8757"/>
                    <a:pt x="14074" y="8686"/>
                    <a:pt x="14074" y="8614"/>
                  </a:cubicBezTo>
                  <a:cubicBezTo>
                    <a:pt x="14145" y="8460"/>
                    <a:pt x="14217" y="8317"/>
                    <a:pt x="14312" y="8186"/>
                  </a:cubicBezTo>
                  <a:cubicBezTo>
                    <a:pt x="14395" y="8055"/>
                    <a:pt x="14467" y="7924"/>
                    <a:pt x="14526" y="7781"/>
                  </a:cubicBezTo>
                  <a:cubicBezTo>
                    <a:pt x="14562" y="7721"/>
                    <a:pt x="14574" y="7650"/>
                    <a:pt x="14574" y="7579"/>
                  </a:cubicBezTo>
                  <a:cubicBezTo>
                    <a:pt x="14586" y="7507"/>
                    <a:pt x="14598" y="7448"/>
                    <a:pt x="14621" y="7376"/>
                  </a:cubicBezTo>
                  <a:lnTo>
                    <a:pt x="14693" y="7233"/>
                  </a:lnTo>
                  <a:cubicBezTo>
                    <a:pt x="14681" y="7174"/>
                    <a:pt x="14669" y="7126"/>
                    <a:pt x="14645" y="7078"/>
                  </a:cubicBezTo>
                  <a:cubicBezTo>
                    <a:pt x="14621" y="7043"/>
                    <a:pt x="14598" y="7019"/>
                    <a:pt x="14574" y="6995"/>
                  </a:cubicBezTo>
                  <a:lnTo>
                    <a:pt x="10276" y="3316"/>
                  </a:lnTo>
                  <a:cubicBezTo>
                    <a:pt x="9466" y="2649"/>
                    <a:pt x="8311" y="1768"/>
                    <a:pt x="6799" y="661"/>
                  </a:cubicBezTo>
                  <a:cubicBezTo>
                    <a:pt x="6692" y="590"/>
                    <a:pt x="6585" y="518"/>
                    <a:pt x="6501" y="435"/>
                  </a:cubicBezTo>
                  <a:lnTo>
                    <a:pt x="6037" y="125"/>
                  </a:lnTo>
                  <a:cubicBezTo>
                    <a:pt x="5856" y="43"/>
                    <a:pt x="5704" y="1"/>
                    <a:pt x="558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 flipH="1">
              <a:off x="4547748" y="-296364"/>
              <a:ext cx="469258" cy="507292"/>
            </a:xfrm>
            <a:custGeom>
              <a:avLst/>
              <a:gdLst/>
              <a:ahLst/>
              <a:cxnLst/>
              <a:rect l="l" t="t" r="r" b="b"/>
              <a:pathLst>
                <a:path w="12634" h="13658" extrusionOk="0">
                  <a:moveTo>
                    <a:pt x="9153" y="6160"/>
                  </a:moveTo>
                  <a:cubicBezTo>
                    <a:pt x="9213" y="6160"/>
                    <a:pt x="9274" y="6163"/>
                    <a:pt x="9335" y="6168"/>
                  </a:cubicBezTo>
                  <a:cubicBezTo>
                    <a:pt x="9585" y="6203"/>
                    <a:pt x="9764" y="6394"/>
                    <a:pt x="9847" y="6751"/>
                  </a:cubicBezTo>
                  <a:cubicBezTo>
                    <a:pt x="9895" y="7013"/>
                    <a:pt x="9918" y="7275"/>
                    <a:pt x="9930" y="7549"/>
                  </a:cubicBezTo>
                  <a:cubicBezTo>
                    <a:pt x="9918" y="7715"/>
                    <a:pt x="9895" y="7882"/>
                    <a:pt x="9859" y="8049"/>
                  </a:cubicBezTo>
                  <a:cubicBezTo>
                    <a:pt x="9835" y="8156"/>
                    <a:pt x="9787" y="8251"/>
                    <a:pt x="9704" y="8323"/>
                  </a:cubicBezTo>
                  <a:lnTo>
                    <a:pt x="9561" y="8144"/>
                  </a:lnTo>
                  <a:cubicBezTo>
                    <a:pt x="9549" y="8120"/>
                    <a:pt x="9537" y="8108"/>
                    <a:pt x="9526" y="8085"/>
                  </a:cubicBezTo>
                  <a:cubicBezTo>
                    <a:pt x="9502" y="8049"/>
                    <a:pt x="9466" y="8001"/>
                    <a:pt x="9430" y="7966"/>
                  </a:cubicBezTo>
                  <a:cubicBezTo>
                    <a:pt x="9275" y="7763"/>
                    <a:pt x="9156" y="7620"/>
                    <a:pt x="9109" y="7549"/>
                  </a:cubicBezTo>
                  <a:lnTo>
                    <a:pt x="8811" y="7168"/>
                  </a:lnTo>
                  <a:cubicBezTo>
                    <a:pt x="8633" y="6953"/>
                    <a:pt x="8490" y="6763"/>
                    <a:pt x="8394" y="6620"/>
                  </a:cubicBezTo>
                  <a:cubicBezTo>
                    <a:pt x="8371" y="6596"/>
                    <a:pt x="8359" y="6561"/>
                    <a:pt x="8347" y="6537"/>
                  </a:cubicBezTo>
                  <a:lnTo>
                    <a:pt x="8335" y="6477"/>
                  </a:lnTo>
                  <a:lnTo>
                    <a:pt x="8323" y="6394"/>
                  </a:lnTo>
                  <a:cubicBezTo>
                    <a:pt x="8311" y="6370"/>
                    <a:pt x="8311" y="6346"/>
                    <a:pt x="8323" y="6311"/>
                  </a:cubicBezTo>
                  <a:cubicBezTo>
                    <a:pt x="8335" y="6299"/>
                    <a:pt x="8359" y="6287"/>
                    <a:pt x="8383" y="6287"/>
                  </a:cubicBezTo>
                  <a:lnTo>
                    <a:pt x="8454" y="6263"/>
                  </a:lnTo>
                  <a:cubicBezTo>
                    <a:pt x="8681" y="6197"/>
                    <a:pt x="8916" y="6160"/>
                    <a:pt x="9153" y="6160"/>
                  </a:cubicBezTo>
                  <a:close/>
                  <a:moveTo>
                    <a:pt x="5033" y="6843"/>
                  </a:moveTo>
                  <a:cubicBezTo>
                    <a:pt x="5127" y="6843"/>
                    <a:pt x="5186" y="6877"/>
                    <a:pt x="5204" y="6953"/>
                  </a:cubicBezTo>
                  <a:lnTo>
                    <a:pt x="5346" y="7596"/>
                  </a:lnTo>
                  <a:cubicBezTo>
                    <a:pt x="5382" y="7763"/>
                    <a:pt x="5406" y="7918"/>
                    <a:pt x="5430" y="8073"/>
                  </a:cubicBezTo>
                  <a:cubicBezTo>
                    <a:pt x="5442" y="8216"/>
                    <a:pt x="5465" y="8347"/>
                    <a:pt x="5489" y="8477"/>
                  </a:cubicBezTo>
                  <a:cubicBezTo>
                    <a:pt x="5477" y="8644"/>
                    <a:pt x="5489" y="8799"/>
                    <a:pt x="5513" y="8966"/>
                  </a:cubicBezTo>
                  <a:cubicBezTo>
                    <a:pt x="5537" y="9120"/>
                    <a:pt x="5549" y="9275"/>
                    <a:pt x="5549" y="9430"/>
                  </a:cubicBezTo>
                  <a:lnTo>
                    <a:pt x="5513" y="9609"/>
                  </a:lnTo>
                  <a:cubicBezTo>
                    <a:pt x="5525" y="9656"/>
                    <a:pt x="5525" y="9716"/>
                    <a:pt x="5513" y="9775"/>
                  </a:cubicBezTo>
                  <a:lnTo>
                    <a:pt x="5358" y="9668"/>
                  </a:lnTo>
                  <a:lnTo>
                    <a:pt x="3537" y="7346"/>
                  </a:lnTo>
                  <a:cubicBezTo>
                    <a:pt x="3525" y="7346"/>
                    <a:pt x="3513" y="7334"/>
                    <a:pt x="3513" y="7334"/>
                  </a:cubicBezTo>
                  <a:lnTo>
                    <a:pt x="3501" y="7287"/>
                  </a:lnTo>
                  <a:cubicBezTo>
                    <a:pt x="3477" y="7227"/>
                    <a:pt x="3501" y="7180"/>
                    <a:pt x="3549" y="7168"/>
                  </a:cubicBezTo>
                  <a:lnTo>
                    <a:pt x="4906" y="6858"/>
                  </a:lnTo>
                  <a:cubicBezTo>
                    <a:pt x="4953" y="6848"/>
                    <a:pt x="4996" y="6843"/>
                    <a:pt x="5033" y="6843"/>
                  </a:cubicBezTo>
                  <a:close/>
                  <a:moveTo>
                    <a:pt x="10228" y="0"/>
                  </a:moveTo>
                  <a:cubicBezTo>
                    <a:pt x="9966" y="36"/>
                    <a:pt x="9787" y="60"/>
                    <a:pt x="9692" y="84"/>
                  </a:cubicBezTo>
                  <a:cubicBezTo>
                    <a:pt x="9537" y="107"/>
                    <a:pt x="9383" y="131"/>
                    <a:pt x="9240" y="167"/>
                  </a:cubicBezTo>
                  <a:lnTo>
                    <a:pt x="8811" y="274"/>
                  </a:lnTo>
                  <a:lnTo>
                    <a:pt x="8275" y="393"/>
                  </a:lnTo>
                  <a:cubicBezTo>
                    <a:pt x="7097" y="667"/>
                    <a:pt x="5311" y="1119"/>
                    <a:pt x="2906" y="1774"/>
                  </a:cubicBezTo>
                  <a:cubicBezTo>
                    <a:pt x="2787" y="1810"/>
                    <a:pt x="2668" y="1834"/>
                    <a:pt x="2548" y="1858"/>
                  </a:cubicBezTo>
                  <a:cubicBezTo>
                    <a:pt x="2453" y="1881"/>
                    <a:pt x="2358" y="1893"/>
                    <a:pt x="2275" y="1917"/>
                  </a:cubicBezTo>
                  <a:cubicBezTo>
                    <a:pt x="2132" y="1941"/>
                    <a:pt x="1917" y="1977"/>
                    <a:pt x="1632" y="2048"/>
                  </a:cubicBezTo>
                  <a:cubicBezTo>
                    <a:pt x="1405" y="2096"/>
                    <a:pt x="1179" y="2155"/>
                    <a:pt x="953" y="2227"/>
                  </a:cubicBezTo>
                  <a:cubicBezTo>
                    <a:pt x="751" y="2274"/>
                    <a:pt x="560" y="2370"/>
                    <a:pt x="382" y="2477"/>
                  </a:cubicBezTo>
                  <a:cubicBezTo>
                    <a:pt x="346" y="2512"/>
                    <a:pt x="310" y="2536"/>
                    <a:pt x="274" y="2560"/>
                  </a:cubicBezTo>
                  <a:cubicBezTo>
                    <a:pt x="251" y="2572"/>
                    <a:pt x="227" y="2584"/>
                    <a:pt x="215" y="2608"/>
                  </a:cubicBezTo>
                  <a:cubicBezTo>
                    <a:pt x="155" y="2667"/>
                    <a:pt x="131" y="2715"/>
                    <a:pt x="143" y="2751"/>
                  </a:cubicBezTo>
                  <a:lnTo>
                    <a:pt x="167" y="2870"/>
                  </a:lnTo>
                  <a:lnTo>
                    <a:pt x="12" y="3560"/>
                  </a:lnTo>
                  <a:cubicBezTo>
                    <a:pt x="1" y="3858"/>
                    <a:pt x="12" y="4156"/>
                    <a:pt x="60" y="4441"/>
                  </a:cubicBezTo>
                  <a:cubicBezTo>
                    <a:pt x="120" y="5037"/>
                    <a:pt x="215" y="5620"/>
                    <a:pt x="358" y="6191"/>
                  </a:cubicBezTo>
                  <a:lnTo>
                    <a:pt x="572" y="7084"/>
                  </a:lnTo>
                  <a:lnTo>
                    <a:pt x="632" y="7156"/>
                  </a:lnTo>
                  <a:lnTo>
                    <a:pt x="679" y="7227"/>
                  </a:lnTo>
                  <a:cubicBezTo>
                    <a:pt x="715" y="7358"/>
                    <a:pt x="751" y="7501"/>
                    <a:pt x="798" y="7632"/>
                  </a:cubicBezTo>
                  <a:cubicBezTo>
                    <a:pt x="822" y="7763"/>
                    <a:pt x="870" y="7894"/>
                    <a:pt x="929" y="8013"/>
                  </a:cubicBezTo>
                  <a:cubicBezTo>
                    <a:pt x="953" y="8120"/>
                    <a:pt x="1096" y="8525"/>
                    <a:pt x="1346" y="9239"/>
                  </a:cubicBezTo>
                  <a:lnTo>
                    <a:pt x="1596" y="9918"/>
                  </a:lnTo>
                  <a:cubicBezTo>
                    <a:pt x="1632" y="10073"/>
                    <a:pt x="1679" y="10228"/>
                    <a:pt x="1751" y="10371"/>
                  </a:cubicBezTo>
                  <a:cubicBezTo>
                    <a:pt x="1810" y="10454"/>
                    <a:pt x="1882" y="10561"/>
                    <a:pt x="1965" y="10692"/>
                  </a:cubicBezTo>
                  <a:lnTo>
                    <a:pt x="2251" y="11121"/>
                  </a:lnTo>
                  <a:cubicBezTo>
                    <a:pt x="2346" y="11275"/>
                    <a:pt x="2441" y="11430"/>
                    <a:pt x="2560" y="11573"/>
                  </a:cubicBezTo>
                  <a:cubicBezTo>
                    <a:pt x="2620" y="11668"/>
                    <a:pt x="2691" y="11764"/>
                    <a:pt x="2775" y="11847"/>
                  </a:cubicBezTo>
                  <a:cubicBezTo>
                    <a:pt x="2906" y="12085"/>
                    <a:pt x="3049" y="12299"/>
                    <a:pt x="3203" y="12514"/>
                  </a:cubicBezTo>
                  <a:cubicBezTo>
                    <a:pt x="3346" y="12692"/>
                    <a:pt x="3513" y="12847"/>
                    <a:pt x="3691" y="12978"/>
                  </a:cubicBezTo>
                  <a:lnTo>
                    <a:pt x="3941" y="13169"/>
                  </a:lnTo>
                  <a:cubicBezTo>
                    <a:pt x="4061" y="13252"/>
                    <a:pt x="4180" y="13323"/>
                    <a:pt x="4311" y="13395"/>
                  </a:cubicBezTo>
                  <a:cubicBezTo>
                    <a:pt x="4418" y="13454"/>
                    <a:pt x="4501" y="13502"/>
                    <a:pt x="4573" y="13538"/>
                  </a:cubicBezTo>
                  <a:lnTo>
                    <a:pt x="4727" y="13609"/>
                  </a:lnTo>
                  <a:lnTo>
                    <a:pt x="4858" y="13633"/>
                  </a:lnTo>
                  <a:cubicBezTo>
                    <a:pt x="4866" y="13648"/>
                    <a:pt x="4882" y="13658"/>
                    <a:pt x="4913" y="13658"/>
                  </a:cubicBezTo>
                  <a:cubicBezTo>
                    <a:pt x="4933" y="13658"/>
                    <a:pt x="4957" y="13654"/>
                    <a:pt x="4989" y="13645"/>
                  </a:cubicBezTo>
                  <a:lnTo>
                    <a:pt x="5168" y="13609"/>
                  </a:lnTo>
                  <a:cubicBezTo>
                    <a:pt x="5930" y="13430"/>
                    <a:pt x="6513" y="13049"/>
                    <a:pt x="6906" y="12478"/>
                  </a:cubicBezTo>
                  <a:cubicBezTo>
                    <a:pt x="7073" y="12228"/>
                    <a:pt x="7204" y="11942"/>
                    <a:pt x="7287" y="11645"/>
                  </a:cubicBezTo>
                  <a:cubicBezTo>
                    <a:pt x="7394" y="11264"/>
                    <a:pt x="7478" y="10883"/>
                    <a:pt x="7549" y="10490"/>
                  </a:cubicBezTo>
                  <a:lnTo>
                    <a:pt x="7597" y="10394"/>
                  </a:lnTo>
                  <a:cubicBezTo>
                    <a:pt x="7692" y="10454"/>
                    <a:pt x="7775" y="10513"/>
                    <a:pt x="7847" y="10585"/>
                  </a:cubicBezTo>
                  <a:lnTo>
                    <a:pt x="7942" y="10716"/>
                  </a:lnTo>
                  <a:cubicBezTo>
                    <a:pt x="7954" y="10740"/>
                    <a:pt x="7990" y="10763"/>
                    <a:pt x="8013" y="10811"/>
                  </a:cubicBezTo>
                  <a:lnTo>
                    <a:pt x="8085" y="10906"/>
                  </a:lnTo>
                  <a:cubicBezTo>
                    <a:pt x="8144" y="10978"/>
                    <a:pt x="8192" y="11037"/>
                    <a:pt x="8240" y="11121"/>
                  </a:cubicBezTo>
                  <a:cubicBezTo>
                    <a:pt x="8275" y="11192"/>
                    <a:pt x="8311" y="11216"/>
                    <a:pt x="8347" y="11216"/>
                  </a:cubicBezTo>
                  <a:cubicBezTo>
                    <a:pt x="8513" y="11430"/>
                    <a:pt x="8728" y="11609"/>
                    <a:pt x="8978" y="11728"/>
                  </a:cubicBezTo>
                  <a:cubicBezTo>
                    <a:pt x="9228" y="11871"/>
                    <a:pt x="9502" y="11966"/>
                    <a:pt x="9787" y="11990"/>
                  </a:cubicBezTo>
                  <a:cubicBezTo>
                    <a:pt x="9942" y="11990"/>
                    <a:pt x="10097" y="11978"/>
                    <a:pt x="10252" y="11954"/>
                  </a:cubicBezTo>
                  <a:cubicBezTo>
                    <a:pt x="10407" y="11942"/>
                    <a:pt x="10573" y="11918"/>
                    <a:pt x="10728" y="11883"/>
                  </a:cubicBezTo>
                  <a:cubicBezTo>
                    <a:pt x="11061" y="11799"/>
                    <a:pt x="11383" y="11645"/>
                    <a:pt x="11645" y="11418"/>
                  </a:cubicBezTo>
                  <a:cubicBezTo>
                    <a:pt x="12097" y="11025"/>
                    <a:pt x="12383" y="10454"/>
                    <a:pt x="12514" y="9728"/>
                  </a:cubicBezTo>
                  <a:cubicBezTo>
                    <a:pt x="12633" y="9037"/>
                    <a:pt x="12633" y="8335"/>
                    <a:pt x="12538" y="7644"/>
                  </a:cubicBezTo>
                  <a:cubicBezTo>
                    <a:pt x="12538" y="7454"/>
                    <a:pt x="12526" y="7263"/>
                    <a:pt x="12502" y="7073"/>
                  </a:cubicBezTo>
                  <a:cubicBezTo>
                    <a:pt x="12478" y="6870"/>
                    <a:pt x="12454" y="6739"/>
                    <a:pt x="12454" y="6656"/>
                  </a:cubicBezTo>
                  <a:cubicBezTo>
                    <a:pt x="12359" y="5584"/>
                    <a:pt x="12193" y="4513"/>
                    <a:pt x="11954" y="3465"/>
                  </a:cubicBezTo>
                  <a:cubicBezTo>
                    <a:pt x="11859" y="3001"/>
                    <a:pt x="11728" y="2536"/>
                    <a:pt x="11573" y="2096"/>
                  </a:cubicBezTo>
                  <a:cubicBezTo>
                    <a:pt x="11538" y="1977"/>
                    <a:pt x="11478" y="1834"/>
                    <a:pt x="11442" y="1667"/>
                  </a:cubicBezTo>
                  <a:cubicBezTo>
                    <a:pt x="11395" y="1500"/>
                    <a:pt x="11335" y="1310"/>
                    <a:pt x="11288" y="1084"/>
                  </a:cubicBezTo>
                  <a:cubicBezTo>
                    <a:pt x="11252" y="953"/>
                    <a:pt x="11228" y="810"/>
                    <a:pt x="11216" y="667"/>
                  </a:cubicBezTo>
                  <a:cubicBezTo>
                    <a:pt x="11145" y="655"/>
                    <a:pt x="11097" y="631"/>
                    <a:pt x="11050" y="584"/>
                  </a:cubicBezTo>
                  <a:cubicBezTo>
                    <a:pt x="11014" y="548"/>
                    <a:pt x="10978" y="524"/>
                    <a:pt x="10942" y="500"/>
                  </a:cubicBezTo>
                  <a:cubicBezTo>
                    <a:pt x="10907" y="465"/>
                    <a:pt x="10871" y="441"/>
                    <a:pt x="10835" y="405"/>
                  </a:cubicBezTo>
                  <a:cubicBezTo>
                    <a:pt x="10740" y="346"/>
                    <a:pt x="10669" y="286"/>
                    <a:pt x="10621" y="262"/>
                  </a:cubicBezTo>
                  <a:cubicBezTo>
                    <a:pt x="10435" y="120"/>
                    <a:pt x="10340" y="58"/>
                    <a:pt x="10344" y="58"/>
                  </a:cubicBezTo>
                  <a:lnTo>
                    <a:pt x="10344" y="58"/>
                  </a:lnTo>
                  <a:cubicBezTo>
                    <a:pt x="10344" y="58"/>
                    <a:pt x="10345" y="59"/>
                    <a:pt x="10347" y="60"/>
                  </a:cubicBezTo>
                  <a:cubicBezTo>
                    <a:pt x="10323" y="36"/>
                    <a:pt x="10299" y="36"/>
                    <a:pt x="10276" y="24"/>
                  </a:cubicBezTo>
                  <a:cubicBezTo>
                    <a:pt x="10252" y="24"/>
                    <a:pt x="10228" y="12"/>
                    <a:pt x="1022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 flipH="1">
              <a:off x="3102266" y="-156184"/>
              <a:ext cx="508147" cy="464987"/>
            </a:xfrm>
            <a:custGeom>
              <a:avLst/>
              <a:gdLst/>
              <a:ahLst/>
              <a:cxnLst/>
              <a:rect l="l" t="t" r="r" b="b"/>
              <a:pathLst>
                <a:path w="13681" h="12519" extrusionOk="0">
                  <a:moveTo>
                    <a:pt x="7192" y="2315"/>
                  </a:moveTo>
                  <a:cubicBezTo>
                    <a:pt x="7251" y="2315"/>
                    <a:pt x="7346" y="2398"/>
                    <a:pt x="7465" y="2553"/>
                  </a:cubicBezTo>
                  <a:cubicBezTo>
                    <a:pt x="7608" y="2970"/>
                    <a:pt x="7692" y="3410"/>
                    <a:pt x="7704" y="3863"/>
                  </a:cubicBezTo>
                  <a:cubicBezTo>
                    <a:pt x="7751" y="4280"/>
                    <a:pt x="7775" y="4684"/>
                    <a:pt x="7763" y="5101"/>
                  </a:cubicBezTo>
                  <a:lnTo>
                    <a:pt x="7763" y="5732"/>
                  </a:lnTo>
                  <a:cubicBezTo>
                    <a:pt x="7763" y="5946"/>
                    <a:pt x="7739" y="6506"/>
                    <a:pt x="7692" y="7411"/>
                  </a:cubicBezTo>
                  <a:cubicBezTo>
                    <a:pt x="7680" y="7780"/>
                    <a:pt x="7644" y="8161"/>
                    <a:pt x="7584" y="8578"/>
                  </a:cubicBezTo>
                  <a:cubicBezTo>
                    <a:pt x="7537" y="8994"/>
                    <a:pt x="7501" y="9268"/>
                    <a:pt x="7489" y="9387"/>
                  </a:cubicBezTo>
                  <a:cubicBezTo>
                    <a:pt x="7382" y="10078"/>
                    <a:pt x="7251" y="10554"/>
                    <a:pt x="7084" y="10792"/>
                  </a:cubicBezTo>
                  <a:cubicBezTo>
                    <a:pt x="7049" y="10923"/>
                    <a:pt x="6930" y="11007"/>
                    <a:pt x="6799" y="11018"/>
                  </a:cubicBezTo>
                  <a:cubicBezTo>
                    <a:pt x="6739" y="11018"/>
                    <a:pt x="6691" y="11007"/>
                    <a:pt x="6632" y="10971"/>
                  </a:cubicBezTo>
                  <a:cubicBezTo>
                    <a:pt x="6572" y="10959"/>
                    <a:pt x="6537" y="10911"/>
                    <a:pt x="6525" y="10852"/>
                  </a:cubicBezTo>
                  <a:lnTo>
                    <a:pt x="6299" y="10114"/>
                  </a:lnTo>
                  <a:cubicBezTo>
                    <a:pt x="6275" y="10018"/>
                    <a:pt x="6263" y="9923"/>
                    <a:pt x="6263" y="9828"/>
                  </a:cubicBezTo>
                  <a:lnTo>
                    <a:pt x="6203" y="9185"/>
                  </a:lnTo>
                  <a:lnTo>
                    <a:pt x="6156" y="8709"/>
                  </a:lnTo>
                  <a:cubicBezTo>
                    <a:pt x="6156" y="8530"/>
                    <a:pt x="6144" y="8161"/>
                    <a:pt x="6096" y="7601"/>
                  </a:cubicBezTo>
                  <a:lnTo>
                    <a:pt x="6096" y="6935"/>
                  </a:lnTo>
                  <a:lnTo>
                    <a:pt x="6525" y="3720"/>
                  </a:lnTo>
                  <a:cubicBezTo>
                    <a:pt x="6584" y="3184"/>
                    <a:pt x="6680" y="2803"/>
                    <a:pt x="6799" y="2613"/>
                  </a:cubicBezTo>
                  <a:cubicBezTo>
                    <a:pt x="6930" y="2410"/>
                    <a:pt x="7049" y="2315"/>
                    <a:pt x="7192" y="2315"/>
                  </a:cubicBezTo>
                  <a:close/>
                  <a:moveTo>
                    <a:pt x="5688" y="1"/>
                  </a:moveTo>
                  <a:cubicBezTo>
                    <a:pt x="5626" y="1"/>
                    <a:pt x="5563" y="2"/>
                    <a:pt x="5501" y="5"/>
                  </a:cubicBezTo>
                  <a:cubicBezTo>
                    <a:pt x="5484" y="5"/>
                    <a:pt x="5468" y="5"/>
                    <a:pt x="5451" y="5"/>
                  </a:cubicBezTo>
                  <a:cubicBezTo>
                    <a:pt x="4445" y="5"/>
                    <a:pt x="3464" y="361"/>
                    <a:pt x="2691" y="1005"/>
                  </a:cubicBezTo>
                  <a:cubicBezTo>
                    <a:pt x="1881" y="1660"/>
                    <a:pt x="1262" y="2506"/>
                    <a:pt x="857" y="3458"/>
                  </a:cubicBezTo>
                  <a:cubicBezTo>
                    <a:pt x="36" y="5315"/>
                    <a:pt x="0" y="7423"/>
                    <a:pt x="762" y="9304"/>
                  </a:cubicBezTo>
                  <a:cubicBezTo>
                    <a:pt x="941" y="9792"/>
                    <a:pt x="1191" y="10245"/>
                    <a:pt x="1500" y="10661"/>
                  </a:cubicBezTo>
                  <a:cubicBezTo>
                    <a:pt x="1786" y="11054"/>
                    <a:pt x="2155" y="11376"/>
                    <a:pt x="2572" y="11614"/>
                  </a:cubicBezTo>
                  <a:lnTo>
                    <a:pt x="2989" y="11852"/>
                  </a:lnTo>
                  <a:cubicBezTo>
                    <a:pt x="3036" y="11888"/>
                    <a:pt x="3084" y="11923"/>
                    <a:pt x="3143" y="11947"/>
                  </a:cubicBezTo>
                  <a:cubicBezTo>
                    <a:pt x="3179" y="11959"/>
                    <a:pt x="3215" y="11983"/>
                    <a:pt x="3239" y="12019"/>
                  </a:cubicBezTo>
                  <a:cubicBezTo>
                    <a:pt x="3334" y="12066"/>
                    <a:pt x="3429" y="12090"/>
                    <a:pt x="3536" y="12102"/>
                  </a:cubicBezTo>
                  <a:lnTo>
                    <a:pt x="3679" y="12102"/>
                  </a:lnTo>
                  <a:cubicBezTo>
                    <a:pt x="4298" y="12304"/>
                    <a:pt x="4929" y="12411"/>
                    <a:pt x="5572" y="12435"/>
                  </a:cubicBezTo>
                  <a:cubicBezTo>
                    <a:pt x="5727" y="12435"/>
                    <a:pt x="5870" y="12447"/>
                    <a:pt x="6025" y="12483"/>
                  </a:cubicBezTo>
                  <a:cubicBezTo>
                    <a:pt x="6156" y="12495"/>
                    <a:pt x="6299" y="12507"/>
                    <a:pt x="6441" y="12519"/>
                  </a:cubicBezTo>
                  <a:cubicBezTo>
                    <a:pt x="7811" y="12519"/>
                    <a:pt x="8882" y="12435"/>
                    <a:pt x="9656" y="12269"/>
                  </a:cubicBezTo>
                  <a:cubicBezTo>
                    <a:pt x="10823" y="11971"/>
                    <a:pt x="11692" y="11388"/>
                    <a:pt x="12264" y="10530"/>
                  </a:cubicBezTo>
                  <a:lnTo>
                    <a:pt x="12418" y="10447"/>
                  </a:lnTo>
                  <a:lnTo>
                    <a:pt x="12478" y="10340"/>
                  </a:lnTo>
                  <a:cubicBezTo>
                    <a:pt x="12490" y="10340"/>
                    <a:pt x="12526" y="10304"/>
                    <a:pt x="12573" y="10221"/>
                  </a:cubicBezTo>
                  <a:lnTo>
                    <a:pt x="12776" y="9899"/>
                  </a:lnTo>
                  <a:cubicBezTo>
                    <a:pt x="13371" y="8804"/>
                    <a:pt x="13680" y="7578"/>
                    <a:pt x="13680" y="6327"/>
                  </a:cubicBezTo>
                  <a:cubicBezTo>
                    <a:pt x="13680" y="5053"/>
                    <a:pt x="13430" y="3958"/>
                    <a:pt x="12942" y="3017"/>
                  </a:cubicBezTo>
                  <a:cubicBezTo>
                    <a:pt x="12466" y="2172"/>
                    <a:pt x="11692" y="1398"/>
                    <a:pt x="10621" y="684"/>
                  </a:cubicBezTo>
                  <a:cubicBezTo>
                    <a:pt x="10085" y="386"/>
                    <a:pt x="9489" y="196"/>
                    <a:pt x="8882" y="100"/>
                  </a:cubicBezTo>
                  <a:cubicBezTo>
                    <a:pt x="8144" y="29"/>
                    <a:pt x="7299" y="5"/>
                    <a:pt x="6370" y="5"/>
                  </a:cubicBezTo>
                  <a:lnTo>
                    <a:pt x="6310" y="5"/>
                  </a:lnTo>
                  <a:cubicBezTo>
                    <a:pt x="6263" y="5"/>
                    <a:pt x="6251" y="17"/>
                    <a:pt x="6251" y="41"/>
                  </a:cubicBezTo>
                  <a:cubicBezTo>
                    <a:pt x="6063" y="14"/>
                    <a:pt x="5876" y="1"/>
                    <a:pt x="568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 flipH="1">
              <a:off x="1908620" y="-133196"/>
              <a:ext cx="405113" cy="394862"/>
            </a:xfrm>
            <a:custGeom>
              <a:avLst/>
              <a:gdLst/>
              <a:ahLst/>
              <a:cxnLst/>
              <a:rect l="l" t="t" r="r" b="b"/>
              <a:pathLst>
                <a:path w="10907" h="10631" extrusionOk="0">
                  <a:moveTo>
                    <a:pt x="6914" y="2546"/>
                  </a:moveTo>
                  <a:cubicBezTo>
                    <a:pt x="6945" y="2546"/>
                    <a:pt x="6974" y="2551"/>
                    <a:pt x="7001" y="2561"/>
                  </a:cubicBezTo>
                  <a:cubicBezTo>
                    <a:pt x="7049" y="2585"/>
                    <a:pt x="7084" y="2680"/>
                    <a:pt x="7120" y="2835"/>
                  </a:cubicBezTo>
                  <a:cubicBezTo>
                    <a:pt x="7072" y="3181"/>
                    <a:pt x="6989" y="3526"/>
                    <a:pt x="6846" y="3847"/>
                  </a:cubicBezTo>
                  <a:cubicBezTo>
                    <a:pt x="6739" y="4157"/>
                    <a:pt x="6608" y="4466"/>
                    <a:pt x="6465" y="4764"/>
                  </a:cubicBezTo>
                  <a:lnTo>
                    <a:pt x="6418" y="4883"/>
                  </a:lnTo>
                  <a:lnTo>
                    <a:pt x="6251" y="5205"/>
                  </a:lnTo>
                  <a:cubicBezTo>
                    <a:pt x="6179" y="5359"/>
                    <a:pt x="5977" y="5752"/>
                    <a:pt x="5620" y="6395"/>
                  </a:cubicBezTo>
                  <a:cubicBezTo>
                    <a:pt x="5489" y="6645"/>
                    <a:pt x="5334" y="6907"/>
                    <a:pt x="5156" y="7193"/>
                  </a:cubicBezTo>
                  <a:cubicBezTo>
                    <a:pt x="4977" y="7467"/>
                    <a:pt x="4858" y="7645"/>
                    <a:pt x="4810" y="7729"/>
                  </a:cubicBezTo>
                  <a:cubicBezTo>
                    <a:pt x="4501" y="8193"/>
                    <a:pt x="4239" y="8479"/>
                    <a:pt x="4036" y="8598"/>
                  </a:cubicBezTo>
                  <a:cubicBezTo>
                    <a:pt x="3987" y="8647"/>
                    <a:pt x="3922" y="8679"/>
                    <a:pt x="3854" y="8679"/>
                  </a:cubicBezTo>
                  <a:cubicBezTo>
                    <a:pt x="3823" y="8679"/>
                    <a:pt x="3792" y="8672"/>
                    <a:pt x="3763" y="8657"/>
                  </a:cubicBezTo>
                  <a:cubicBezTo>
                    <a:pt x="3727" y="8634"/>
                    <a:pt x="3691" y="8610"/>
                    <a:pt x="3655" y="8574"/>
                  </a:cubicBezTo>
                  <a:cubicBezTo>
                    <a:pt x="3620" y="8538"/>
                    <a:pt x="3608" y="8491"/>
                    <a:pt x="3620" y="8455"/>
                  </a:cubicBezTo>
                  <a:lnTo>
                    <a:pt x="3715" y="7848"/>
                  </a:lnTo>
                  <a:cubicBezTo>
                    <a:pt x="3727" y="7764"/>
                    <a:pt x="3751" y="7693"/>
                    <a:pt x="3774" y="7633"/>
                  </a:cubicBezTo>
                  <a:lnTo>
                    <a:pt x="3953" y="7145"/>
                  </a:lnTo>
                  <a:lnTo>
                    <a:pt x="4096" y="6788"/>
                  </a:lnTo>
                  <a:cubicBezTo>
                    <a:pt x="4155" y="6669"/>
                    <a:pt x="4263" y="6395"/>
                    <a:pt x="4429" y="5979"/>
                  </a:cubicBezTo>
                  <a:lnTo>
                    <a:pt x="4513" y="5788"/>
                  </a:lnTo>
                  <a:lnTo>
                    <a:pt x="4655" y="5502"/>
                  </a:lnTo>
                  <a:lnTo>
                    <a:pt x="6049" y="3347"/>
                  </a:lnTo>
                  <a:cubicBezTo>
                    <a:pt x="6191" y="3085"/>
                    <a:pt x="6394" y="2847"/>
                    <a:pt x="6632" y="2657"/>
                  </a:cubicBezTo>
                  <a:cubicBezTo>
                    <a:pt x="6743" y="2580"/>
                    <a:pt x="6835" y="2546"/>
                    <a:pt x="6914" y="2546"/>
                  </a:cubicBezTo>
                  <a:close/>
                  <a:moveTo>
                    <a:pt x="5103" y="1"/>
                  </a:moveTo>
                  <a:cubicBezTo>
                    <a:pt x="4818" y="1"/>
                    <a:pt x="4531" y="37"/>
                    <a:pt x="4251" y="109"/>
                  </a:cubicBezTo>
                  <a:cubicBezTo>
                    <a:pt x="3453" y="299"/>
                    <a:pt x="2715" y="692"/>
                    <a:pt x="2108" y="1240"/>
                  </a:cubicBezTo>
                  <a:cubicBezTo>
                    <a:pt x="881" y="2288"/>
                    <a:pt x="131" y="3776"/>
                    <a:pt x="36" y="5383"/>
                  </a:cubicBezTo>
                  <a:cubicBezTo>
                    <a:pt x="0" y="5788"/>
                    <a:pt x="24" y="6205"/>
                    <a:pt x="107" y="6610"/>
                  </a:cubicBezTo>
                  <a:cubicBezTo>
                    <a:pt x="179" y="6979"/>
                    <a:pt x="334" y="7336"/>
                    <a:pt x="548" y="7645"/>
                  </a:cubicBezTo>
                  <a:lnTo>
                    <a:pt x="762" y="7967"/>
                  </a:lnTo>
                  <a:cubicBezTo>
                    <a:pt x="786" y="8003"/>
                    <a:pt x="810" y="8038"/>
                    <a:pt x="834" y="8074"/>
                  </a:cubicBezTo>
                  <a:cubicBezTo>
                    <a:pt x="857" y="8098"/>
                    <a:pt x="869" y="8134"/>
                    <a:pt x="881" y="8169"/>
                  </a:cubicBezTo>
                  <a:cubicBezTo>
                    <a:pt x="929" y="8229"/>
                    <a:pt x="1000" y="8288"/>
                    <a:pt x="1072" y="8324"/>
                  </a:cubicBezTo>
                  <a:lnTo>
                    <a:pt x="1167" y="8372"/>
                  </a:lnTo>
                  <a:cubicBezTo>
                    <a:pt x="1536" y="8729"/>
                    <a:pt x="1953" y="9026"/>
                    <a:pt x="2405" y="9265"/>
                  </a:cubicBezTo>
                  <a:cubicBezTo>
                    <a:pt x="2512" y="9312"/>
                    <a:pt x="2608" y="9372"/>
                    <a:pt x="2703" y="9443"/>
                  </a:cubicBezTo>
                  <a:cubicBezTo>
                    <a:pt x="2798" y="9515"/>
                    <a:pt x="2905" y="9574"/>
                    <a:pt x="3012" y="9634"/>
                  </a:cubicBezTo>
                  <a:cubicBezTo>
                    <a:pt x="3774" y="10015"/>
                    <a:pt x="4572" y="10324"/>
                    <a:pt x="5394" y="10550"/>
                  </a:cubicBezTo>
                  <a:cubicBezTo>
                    <a:pt x="5676" y="10604"/>
                    <a:pt x="5947" y="10631"/>
                    <a:pt x="6208" y="10631"/>
                  </a:cubicBezTo>
                  <a:cubicBezTo>
                    <a:pt x="6816" y="10631"/>
                    <a:pt x="7367" y="10485"/>
                    <a:pt x="7858" y="10193"/>
                  </a:cubicBezTo>
                  <a:lnTo>
                    <a:pt x="7989" y="10181"/>
                  </a:lnTo>
                  <a:lnTo>
                    <a:pt x="8061" y="10134"/>
                  </a:lnTo>
                  <a:cubicBezTo>
                    <a:pt x="8073" y="10134"/>
                    <a:pt x="8108" y="10122"/>
                    <a:pt x="8180" y="10074"/>
                  </a:cubicBezTo>
                  <a:lnTo>
                    <a:pt x="8430" y="9919"/>
                  </a:lnTo>
                  <a:cubicBezTo>
                    <a:pt x="9227" y="9336"/>
                    <a:pt x="9870" y="8562"/>
                    <a:pt x="10299" y="7669"/>
                  </a:cubicBezTo>
                  <a:cubicBezTo>
                    <a:pt x="10704" y="6860"/>
                    <a:pt x="10906" y="5955"/>
                    <a:pt x="10894" y="5038"/>
                  </a:cubicBezTo>
                  <a:cubicBezTo>
                    <a:pt x="10847" y="4276"/>
                    <a:pt x="10561" y="3466"/>
                    <a:pt x="10037" y="2585"/>
                  </a:cubicBezTo>
                  <a:cubicBezTo>
                    <a:pt x="9739" y="2192"/>
                    <a:pt x="9382" y="1847"/>
                    <a:pt x="8977" y="1573"/>
                  </a:cubicBezTo>
                  <a:cubicBezTo>
                    <a:pt x="8477" y="1276"/>
                    <a:pt x="7894" y="966"/>
                    <a:pt x="7215" y="645"/>
                  </a:cubicBezTo>
                  <a:lnTo>
                    <a:pt x="7180" y="633"/>
                  </a:lnTo>
                  <a:cubicBezTo>
                    <a:pt x="7162" y="621"/>
                    <a:pt x="7150" y="615"/>
                    <a:pt x="7141" y="615"/>
                  </a:cubicBezTo>
                  <a:cubicBezTo>
                    <a:pt x="7132" y="615"/>
                    <a:pt x="7126" y="621"/>
                    <a:pt x="7120" y="633"/>
                  </a:cubicBezTo>
                  <a:cubicBezTo>
                    <a:pt x="6953" y="525"/>
                    <a:pt x="6775" y="430"/>
                    <a:pt x="6596" y="347"/>
                  </a:cubicBezTo>
                  <a:cubicBezTo>
                    <a:pt x="6129" y="117"/>
                    <a:pt x="5618" y="1"/>
                    <a:pt x="510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 flipH="1">
              <a:off x="8945681" y="2165120"/>
              <a:ext cx="512158" cy="498712"/>
            </a:xfrm>
            <a:custGeom>
              <a:avLst/>
              <a:gdLst/>
              <a:ahLst/>
              <a:cxnLst/>
              <a:rect l="l" t="t" r="r" b="b"/>
              <a:pathLst>
                <a:path w="13789" h="13427" extrusionOk="0">
                  <a:moveTo>
                    <a:pt x="8734" y="3220"/>
                  </a:moveTo>
                  <a:cubicBezTo>
                    <a:pt x="8775" y="3220"/>
                    <a:pt x="8813" y="3227"/>
                    <a:pt x="8847" y="3240"/>
                  </a:cubicBezTo>
                  <a:cubicBezTo>
                    <a:pt x="8907" y="3276"/>
                    <a:pt x="8954" y="3383"/>
                    <a:pt x="8990" y="3586"/>
                  </a:cubicBezTo>
                  <a:cubicBezTo>
                    <a:pt x="8942" y="4026"/>
                    <a:pt x="8823" y="4455"/>
                    <a:pt x="8645" y="4872"/>
                  </a:cubicBezTo>
                  <a:cubicBezTo>
                    <a:pt x="8514" y="5253"/>
                    <a:pt x="8347" y="5646"/>
                    <a:pt x="8169" y="6015"/>
                  </a:cubicBezTo>
                  <a:lnTo>
                    <a:pt x="8097" y="6169"/>
                  </a:lnTo>
                  <a:lnTo>
                    <a:pt x="7907" y="6586"/>
                  </a:lnTo>
                  <a:cubicBezTo>
                    <a:pt x="7811" y="6777"/>
                    <a:pt x="7537" y="7277"/>
                    <a:pt x="7097" y="8074"/>
                  </a:cubicBezTo>
                  <a:cubicBezTo>
                    <a:pt x="6930" y="8396"/>
                    <a:pt x="6728" y="8729"/>
                    <a:pt x="6502" y="9086"/>
                  </a:cubicBezTo>
                  <a:cubicBezTo>
                    <a:pt x="6275" y="9432"/>
                    <a:pt x="6133" y="9670"/>
                    <a:pt x="6073" y="9765"/>
                  </a:cubicBezTo>
                  <a:cubicBezTo>
                    <a:pt x="5668" y="10348"/>
                    <a:pt x="5347" y="10718"/>
                    <a:pt x="5097" y="10860"/>
                  </a:cubicBezTo>
                  <a:cubicBezTo>
                    <a:pt x="5041" y="10924"/>
                    <a:pt x="4959" y="10956"/>
                    <a:pt x="4875" y="10956"/>
                  </a:cubicBezTo>
                  <a:cubicBezTo>
                    <a:pt x="4833" y="10956"/>
                    <a:pt x="4791" y="10948"/>
                    <a:pt x="4751" y="10932"/>
                  </a:cubicBezTo>
                  <a:cubicBezTo>
                    <a:pt x="4704" y="10908"/>
                    <a:pt x="4656" y="10860"/>
                    <a:pt x="4620" y="10825"/>
                  </a:cubicBezTo>
                  <a:cubicBezTo>
                    <a:pt x="4573" y="10777"/>
                    <a:pt x="4561" y="10718"/>
                    <a:pt x="4573" y="10658"/>
                  </a:cubicBezTo>
                  <a:lnTo>
                    <a:pt x="4692" y="9896"/>
                  </a:lnTo>
                  <a:cubicBezTo>
                    <a:pt x="4704" y="9801"/>
                    <a:pt x="4728" y="9706"/>
                    <a:pt x="4775" y="9622"/>
                  </a:cubicBezTo>
                  <a:lnTo>
                    <a:pt x="4990" y="9015"/>
                  </a:lnTo>
                  <a:lnTo>
                    <a:pt x="5168" y="8574"/>
                  </a:lnTo>
                  <a:cubicBezTo>
                    <a:pt x="5240" y="8420"/>
                    <a:pt x="5382" y="8074"/>
                    <a:pt x="5585" y="7551"/>
                  </a:cubicBezTo>
                  <a:lnTo>
                    <a:pt x="5704" y="7312"/>
                  </a:lnTo>
                  <a:lnTo>
                    <a:pt x="5883" y="6955"/>
                  </a:lnTo>
                  <a:lnTo>
                    <a:pt x="7645" y="4229"/>
                  </a:lnTo>
                  <a:cubicBezTo>
                    <a:pt x="7918" y="3776"/>
                    <a:pt x="8180" y="3479"/>
                    <a:pt x="8371" y="3348"/>
                  </a:cubicBezTo>
                  <a:cubicBezTo>
                    <a:pt x="8507" y="3263"/>
                    <a:pt x="8631" y="3220"/>
                    <a:pt x="8734" y="3220"/>
                  </a:cubicBezTo>
                  <a:close/>
                  <a:moveTo>
                    <a:pt x="6427" y="1"/>
                  </a:moveTo>
                  <a:cubicBezTo>
                    <a:pt x="6068" y="1"/>
                    <a:pt x="5709" y="44"/>
                    <a:pt x="5359" y="133"/>
                  </a:cubicBezTo>
                  <a:cubicBezTo>
                    <a:pt x="4347" y="383"/>
                    <a:pt x="3418" y="871"/>
                    <a:pt x="2656" y="1562"/>
                  </a:cubicBezTo>
                  <a:cubicBezTo>
                    <a:pt x="1108" y="2883"/>
                    <a:pt x="168" y="4776"/>
                    <a:pt x="48" y="6800"/>
                  </a:cubicBezTo>
                  <a:cubicBezTo>
                    <a:pt x="1" y="7312"/>
                    <a:pt x="25" y="7836"/>
                    <a:pt x="132" y="8348"/>
                  </a:cubicBezTo>
                  <a:cubicBezTo>
                    <a:pt x="227" y="8813"/>
                    <a:pt x="406" y="9265"/>
                    <a:pt x="679" y="9658"/>
                  </a:cubicBezTo>
                  <a:lnTo>
                    <a:pt x="965" y="10063"/>
                  </a:lnTo>
                  <a:cubicBezTo>
                    <a:pt x="989" y="10110"/>
                    <a:pt x="1013" y="10158"/>
                    <a:pt x="1049" y="10206"/>
                  </a:cubicBezTo>
                  <a:cubicBezTo>
                    <a:pt x="1072" y="10241"/>
                    <a:pt x="1096" y="10277"/>
                    <a:pt x="1108" y="10313"/>
                  </a:cubicBezTo>
                  <a:cubicBezTo>
                    <a:pt x="1168" y="10408"/>
                    <a:pt x="1251" y="10468"/>
                    <a:pt x="1346" y="10515"/>
                  </a:cubicBezTo>
                  <a:lnTo>
                    <a:pt x="1477" y="10575"/>
                  </a:lnTo>
                  <a:cubicBezTo>
                    <a:pt x="1942" y="11027"/>
                    <a:pt x="2465" y="11408"/>
                    <a:pt x="3037" y="11706"/>
                  </a:cubicBezTo>
                  <a:cubicBezTo>
                    <a:pt x="3168" y="11753"/>
                    <a:pt x="3299" y="11837"/>
                    <a:pt x="3418" y="11932"/>
                  </a:cubicBezTo>
                  <a:cubicBezTo>
                    <a:pt x="3537" y="12015"/>
                    <a:pt x="3656" y="12087"/>
                    <a:pt x="3787" y="12158"/>
                  </a:cubicBezTo>
                  <a:cubicBezTo>
                    <a:pt x="5025" y="12742"/>
                    <a:pt x="6025" y="13135"/>
                    <a:pt x="6799" y="13325"/>
                  </a:cubicBezTo>
                  <a:cubicBezTo>
                    <a:pt x="7151" y="13393"/>
                    <a:pt x="7490" y="13426"/>
                    <a:pt x="7816" y="13426"/>
                  </a:cubicBezTo>
                  <a:cubicBezTo>
                    <a:pt x="8583" y="13426"/>
                    <a:pt x="9280" y="13240"/>
                    <a:pt x="9907" y="12873"/>
                  </a:cubicBezTo>
                  <a:lnTo>
                    <a:pt x="10074" y="12861"/>
                  </a:lnTo>
                  <a:lnTo>
                    <a:pt x="10169" y="12789"/>
                  </a:lnTo>
                  <a:cubicBezTo>
                    <a:pt x="10171" y="12791"/>
                    <a:pt x="10174" y="12792"/>
                    <a:pt x="10178" y="12792"/>
                  </a:cubicBezTo>
                  <a:cubicBezTo>
                    <a:pt x="10198" y="12792"/>
                    <a:pt x="10243" y="12769"/>
                    <a:pt x="10312" y="12730"/>
                  </a:cubicBezTo>
                  <a:lnTo>
                    <a:pt x="10633" y="12527"/>
                  </a:lnTo>
                  <a:cubicBezTo>
                    <a:pt x="11645" y="11789"/>
                    <a:pt x="12467" y="10801"/>
                    <a:pt x="12991" y="9670"/>
                  </a:cubicBezTo>
                  <a:cubicBezTo>
                    <a:pt x="13538" y="8515"/>
                    <a:pt x="13788" y="7408"/>
                    <a:pt x="13753" y="6348"/>
                  </a:cubicBezTo>
                  <a:cubicBezTo>
                    <a:pt x="13693" y="5384"/>
                    <a:pt x="13324" y="4360"/>
                    <a:pt x="12669" y="3252"/>
                  </a:cubicBezTo>
                  <a:cubicBezTo>
                    <a:pt x="12300" y="2752"/>
                    <a:pt x="11848" y="2324"/>
                    <a:pt x="11336" y="1978"/>
                  </a:cubicBezTo>
                  <a:cubicBezTo>
                    <a:pt x="10705" y="1597"/>
                    <a:pt x="9954" y="1205"/>
                    <a:pt x="9109" y="800"/>
                  </a:cubicBezTo>
                  <a:lnTo>
                    <a:pt x="9061" y="776"/>
                  </a:lnTo>
                  <a:cubicBezTo>
                    <a:pt x="9047" y="771"/>
                    <a:pt x="9034" y="768"/>
                    <a:pt x="9023" y="768"/>
                  </a:cubicBezTo>
                  <a:cubicBezTo>
                    <a:pt x="9008" y="768"/>
                    <a:pt x="8997" y="774"/>
                    <a:pt x="8990" y="788"/>
                  </a:cubicBezTo>
                  <a:cubicBezTo>
                    <a:pt x="8776" y="657"/>
                    <a:pt x="8561" y="538"/>
                    <a:pt x="8335" y="431"/>
                  </a:cubicBezTo>
                  <a:cubicBezTo>
                    <a:pt x="7735" y="146"/>
                    <a:pt x="7081" y="1"/>
                    <a:pt x="6427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 rot="8722696" flipH="1">
              <a:off x="-270732" y="873975"/>
              <a:ext cx="486933" cy="557800"/>
            </a:xfrm>
            <a:custGeom>
              <a:avLst/>
              <a:gdLst/>
              <a:ahLst/>
              <a:cxnLst/>
              <a:rect l="l" t="t" r="r" b="b"/>
              <a:pathLst>
                <a:path w="13110" h="15018" extrusionOk="0">
                  <a:moveTo>
                    <a:pt x="7323" y="0"/>
                  </a:moveTo>
                  <a:cubicBezTo>
                    <a:pt x="6480" y="0"/>
                    <a:pt x="5682" y="108"/>
                    <a:pt x="4930" y="322"/>
                  </a:cubicBezTo>
                  <a:cubicBezTo>
                    <a:pt x="4025" y="561"/>
                    <a:pt x="3179" y="989"/>
                    <a:pt x="2453" y="1573"/>
                  </a:cubicBezTo>
                  <a:cubicBezTo>
                    <a:pt x="1739" y="2132"/>
                    <a:pt x="1155" y="2835"/>
                    <a:pt x="739" y="3632"/>
                  </a:cubicBezTo>
                  <a:cubicBezTo>
                    <a:pt x="310" y="4513"/>
                    <a:pt x="72" y="5466"/>
                    <a:pt x="36" y="6442"/>
                  </a:cubicBezTo>
                  <a:cubicBezTo>
                    <a:pt x="0" y="7573"/>
                    <a:pt x="143" y="8704"/>
                    <a:pt x="477" y="9788"/>
                  </a:cubicBezTo>
                  <a:cubicBezTo>
                    <a:pt x="1024" y="11740"/>
                    <a:pt x="1810" y="13122"/>
                    <a:pt x="2822" y="13943"/>
                  </a:cubicBezTo>
                  <a:cubicBezTo>
                    <a:pt x="3688" y="14638"/>
                    <a:pt x="4772" y="15017"/>
                    <a:pt x="5886" y="15017"/>
                  </a:cubicBezTo>
                  <a:cubicBezTo>
                    <a:pt x="5936" y="15017"/>
                    <a:pt x="5987" y="15016"/>
                    <a:pt x="6037" y="15015"/>
                  </a:cubicBezTo>
                  <a:cubicBezTo>
                    <a:pt x="6977" y="15015"/>
                    <a:pt x="8120" y="14824"/>
                    <a:pt x="9442" y="14443"/>
                  </a:cubicBezTo>
                  <a:cubicBezTo>
                    <a:pt x="10192" y="14229"/>
                    <a:pt x="10883" y="13872"/>
                    <a:pt x="11490" y="13372"/>
                  </a:cubicBezTo>
                  <a:cubicBezTo>
                    <a:pt x="12133" y="12907"/>
                    <a:pt x="12692" y="12312"/>
                    <a:pt x="13109" y="11621"/>
                  </a:cubicBezTo>
                  <a:lnTo>
                    <a:pt x="11954" y="8442"/>
                  </a:lnTo>
                  <a:cubicBezTo>
                    <a:pt x="11609" y="8871"/>
                    <a:pt x="11228" y="9264"/>
                    <a:pt x="10811" y="9633"/>
                  </a:cubicBezTo>
                  <a:cubicBezTo>
                    <a:pt x="10478" y="9966"/>
                    <a:pt x="10085" y="10216"/>
                    <a:pt x="9644" y="10371"/>
                  </a:cubicBezTo>
                  <a:cubicBezTo>
                    <a:pt x="9508" y="10409"/>
                    <a:pt x="9370" y="10428"/>
                    <a:pt x="9233" y="10428"/>
                  </a:cubicBezTo>
                  <a:cubicBezTo>
                    <a:pt x="8853" y="10428"/>
                    <a:pt x="8484" y="10285"/>
                    <a:pt x="8204" y="10014"/>
                  </a:cubicBezTo>
                  <a:cubicBezTo>
                    <a:pt x="7727" y="9538"/>
                    <a:pt x="7335" y="8740"/>
                    <a:pt x="7013" y="7633"/>
                  </a:cubicBezTo>
                  <a:cubicBezTo>
                    <a:pt x="6632" y="6276"/>
                    <a:pt x="6584" y="5228"/>
                    <a:pt x="6858" y="4490"/>
                  </a:cubicBezTo>
                  <a:cubicBezTo>
                    <a:pt x="7073" y="3894"/>
                    <a:pt x="7537" y="3501"/>
                    <a:pt x="8251" y="3299"/>
                  </a:cubicBezTo>
                  <a:cubicBezTo>
                    <a:pt x="8632" y="3192"/>
                    <a:pt x="9025" y="3132"/>
                    <a:pt x="9406" y="3108"/>
                  </a:cubicBezTo>
                  <a:cubicBezTo>
                    <a:pt x="9847" y="3085"/>
                    <a:pt x="10097" y="3073"/>
                    <a:pt x="10168" y="3073"/>
                  </a:cubicBezTo>
                  <a:lnTo>
                    <a:pt x="10728" y="3037"/>
                  </a:lnTo>
                  <a:lnTo>
                    <a:pt x="10287" y="394"/>
                  </a:lnTo>
                  <a:cubicBezTo>
                    <a:pt x="9243" y="131"/>
                    <a:pt x="8255" y="0"/>
                    <a:pt x="7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2474319" y="-318826"/>
              <a:ext cx="550600" cy="552235"/>
            </a:xfrm>
            <a:custGeom>
              <a:avLst/>
              <a:gdLst/>
              <a:ahLst/>
              <a:cxnLst/>
              <a:rect l="l" t="t" r="r" b="b"/>
              <a:pathLst>
                <a:path w="14824" h="14868" extrusionOk="0">
                  <a:moveTo>
                    <a:pt x="7804" y="1"/>
                  </a:moveTo>
                  <a:cubicBezTo>
                    <a:pt x="7041" y="1"/>
                    <a:pt x="6286" y="136"/>
                    <a:pt x="5572" y="408"/>
                  </a:cubicBezTo>
                  <a:cubicBezTo>
                    <a:pt x="4668" y="753"/>
                    <a:pt x="3846" y="1312"/>
                    <a:pt x="3167" y="2015"/>
                  </a:cubicBezTo>
                  <a:cubicBezTo>
                    <a:pt x="2382" y="2824"/>
                    <a:pt x="1727" y="3753"/>
                    <a:pt x="1239" y="4777"/>
                  </a:cubicBezTo>
                  <a:cubicBezTo>
                    <a:pt x="346" y="6599"/>
                    <a:pt x="0" y="8147"/>
                    <a:pt x="203" y="9421"/>
                  </a:cubicBezTo>
                  <a:cubicBezTo>
                    <a:pt x="381" y="10575"/>
                    <a:pt x="977" y="11635"/>
                    <a:pt x="1870" y="12385"/>
                  </a:cubicBezTo>
                  <a:cubicBezTo>
                    <a:pt x="2560" y="13016"/>
                    <a:pt x="3525" y="13635"/>
                    <a:pt x="4775" y="14254"/>
                  </a:cubicBezTo>
                  <a:cubicBezTo>
                    <a:pt x="5465" y="14600"/>
                    <a:pt x="6227" y="14802"/>
                    <a:pt x="7001" y="14826"/>
                  </a:cubicBezTo>
                  <a:cubicBezTo>
                    <a:pt x="7235" y="14853"/>
                    <a:pt x="7469" y="14867"/>
                    <a:pt x="7701" y="14867"/>
                  </a:cubicBezTo>
                  <a:cubicBezTo>
                    <a:pt x="8274" y="14867"/>
                    <a:pt x="8840" y="14784"/>
                    <a:pt x="9382" y="14624"/>
                  </a:cubicBezTo>
                  <a:lnTo>
                    <a:pt x="10668" y="11504"/>
                  </a:lnTo>
                  <a:lnTo>
                    <a:pt x="10668" y="11504"/>
                  </a:lnTo>
                  <a:cubicBezTo>
                    <a:pt x="10177" y="11568"/>
                    <a:pt x="9686" y="11613"/>
                    <a:pt x="9195" y="11613"/>
                  </a:cubicBezTo>
                  <a:cubicBezTo>
                    <a:pt x="9138" y="11613"/>
                    <a:pt x="9082" y="11613"/>
                    <a:pt x="9025" y="11611"/>
                  </a:cubicBezTo>
                  <a:cubicBezTo>
                    <a:pt x="8972" y="11614"/>
                    <a:pt x="8919" y="11615"/>
                    <a:pt x="8866" y="11615"/>
                  </a:cubicBezTo>
                  <a:cubicBezTo>
                    <a:pt x="8446" y="11615"/>
                    <a:pt x="8037" y="11532"/>
                    <a:pt x="7656" y="11373"/>
                  </a:cubicBezTo>
                  <a:cubicBezTo>
                    <a:pt x="7180" y="11135"/>
                    <a:pt x="6870" y="10671"/>
                    <a:pt x="6834" y="10135"/>
                  </a:cubicBezTo>
                  <a:cubicBezTo>
                    <a:pt x="6799" y="9468"/>
                    <a:pt x="7025" y="8611"/>
                    <a:pt x="7537" y="7575"/>
                  </a:cubicBezTo>
                  <a:cubicBezTo>
                    <a:pt x="8168" y="6313"/>
                    <a:pt x="8835" y="5503"/>
                    <a:pt x="9537" y="5146"/>
                  </a:cubicBezTo>
                  <a:cubicBezTo>
                    <a:pt x="9795" y="5006"/>
                    <a:pt x="10067" y="4937"/>
                    <a:pt x="10351" y="4937"/>
                  </a:cubicBezTo>
                  <a:cubicBezTo>
                    <a:pt x="10670" y="4937"/>
                    <a:pt x="11006" y="5024"/>
                    <a:pt x="11359" y="5194"/>
                  </a:cubicBezTo>
                  <a:cubicBezTo>
                    <a:pt x="11716" y="5372"/>
                    <a:pt x="12038" y="5587"/>
                    <a:pt x="12347" y="5837"/>
                  </a:cubicBezTo>
                  <a:cubicBezTo>
                    <a:pt x="12680" y="6111"/>
                    <a:pt x="12883" y="6265"/>
                    <a:pt x="12930" y="6313"/>
                  </a:cubicBezTo>
                  <a:lnTo>
                    <a:pt x="13371" y="6658"/>
                  </a:lnTo>
                  <a:lnTo>
                    <a:pt x="14824" y="4408"/>
                  </a:lnTo>
                  <a:cubicBezTo>
                    <a:pt x="13681" y="2705"/>
                    <a:pt x="12383" y="1491"/>
                    <a:pt x="10906" y="765"/>
                  </a:cubicBezTo>
                  <a:cubicBezTo>
                    <a:pt x="10073" y="336"/>
                    <a:pt x="9156" y="86"/>
                    <a:pt x="8228" y="15"/>
                  </a:cubicBezTo>
                  <a:cubicBezTo>
                    <a:pt x="8086" y="5"/>
                    <a:pt x="7945" y="1"/>
                    <a:pt x="7804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-205925" y="3436244"/>
              <a:ext cx="443147" cy="467624"/>
            </a:xfrm>
            <a:custGeom>
              <a:avLst/>
              <a:gdLst/>
              <a:ahLst/>
              <a:cxnLst/>
              <a:rect l="l" t="t" r="r" b="b"/>
              <a:pathLst>
                <a:path w="11931" h="12590" extrusionOk="0">
                  <a:moveTo>
                    <a:pt x="6356" y="0"/>
                  </a:moveTo>
                  <a:cubicBezTo>
                    <a:pt x="6186" y="0"/>
                    <a:pt x="6016" y="8"/>
                    <a:pt x="5846" y="23"/>
                  </a:cubicBezTo>
                  <a:cubicBezTo>
                    <a:pt x="5084" y="83"/>
                    <a:pt x="4346" y="309"/>
                    <a:pt x="3679" y="678"/>
                  </a:cubicBezTo>
                  <a:cubicBezTo>
                    <a:pt x="2965" y="1095"/>
                    <a:pt x="2346" y="1666"/>
                    <a:pt x="1870" y="2333"/>
                  </a:cubicBezTo>
                  <a:cubicBezTo>
                    <a:pt x="1310" y="3119"/>
                    <a:pt x="893" y="3988"/>
                    <a:pt x="619" y="4905"/>
                  </a:cubicBezTo>
                  <a:cubicBezTo>
                    <a:pt x="96" y="6536"/>
                    <a:pt x="0" y="7869"/>
                    <a:pt x="334" y="8917"/>
                  </a:cubicBezTo>
                  <a:cubicBezTo>
                    <a:pt x="631" y="9858"/>
                    <a:pt x="1262" y="10667"/>
                    <a:pt x="2108" y="11191"/>
                  </a:cubicBezTo>
                  <a:cubicBezTo>
                    <a:pt x="2763" y="11620"/>
                    <a:pt x="3667" y="12013"/>
                    <a:pt x="4799" y="12370"/>
                  </a:cubicBezTo>
                  <a:cubicBezTo>
                    <a:pt x="5251" y="12518"/>
                    <a:pt x="5722" y="12589"/>
                    <a:pt x="6199" y="12589"/>
                  </a:cubicBezTo>
                  <a:cubicBezTo>
                    <a:pt x="6374" y="12589"/>
                    <a:pt x="6551" y="12580"/>
                    <a:pt x="6727" y="12560"/>
                  </a:cubicBezTo>
                  <a:cubicBezTo>
                    <a:pt x="7406" y="12537"/>
                    <a:pt x="8073" y="12370"/>
                    <a:pt x="8692" y="12084"/>
                  </a:cubicBezTo>
                  <a:lnTo>
                    <a:pt x="9359" y="9310"/>
                  </a:lnTo>
                  <a:lnTo>
                    <a:pt x="9359" y="9310"/>
                  </a:lnTo>
                  <a:cubicBezTo>
                    <a:pt x="8906" y="9441"/>
                    <a:pt x="8454" y="9548"/>
                    <a:pt x="8001" y="9608"/>
                  </a:cubicBezTo>
                  <a:cubicBezTo>
                    <a:pt x="7824" y="9645"/>
                    <a:pt x="7645" y="9663"/>
                    <a:pt x="7467" y="9663"/>
                  </a:cubicBezTo>
                  <a:cubicBezTo>
                    <a:pt x="7249" y="9663"/>
                    <a:pt x="7032" y="9636"/>
                    <a:pt x="6823" y="9584"/>
                  </a:cubicBezTo>
                  <a:cubicBezTo>
                    <a:pt x="6394" y="9453"/>
                    <a:pt x="6073" y="9096"/>
                    <a:pt x="5977" y="8655"/>
                  </a:cubicBezTo>
                  <a:cubicBezTo>
                    <a:pt x="5858" y="8096"/>
                    <a:pt x="5942" y="7357"/>
                    <a:pt x="6239" y="6429"/>
                  </a:cubicBezTo>
                  <a:cubicBezTo>
                    <a:pt x="6596" y="5286"/>
                    <a:pt x="7049" y="4524"/>
                    <a:pt x="7597" y="4131"/>
                  </a:cubicBezTo>
                  <a:cubicBezTo>
                    <a:pt x="7862" y="3939"/>
                    <a:pt x="8159" y="3843"/>
                    <a:pt x="8488" y="3843"/>
                  </a:cubicBezTo>
                  <a:cubicBezTo>
                    <a:pt x="8691" y="3843"/>
                    <a:pt x="8906" y="3880"/>
                    <a:pt x="9132" y="3952"/>
                  </a:cubicBezTo>
                  <a:cubicBezTo>
                    <a:pt x="9454" y="4047"/>
                    <a:pt x="9752" y="4190"/>
                    <a:pt x="10037" y="4357"/>
                  </a:cubicBezTo>
                  <a:cubicBezTo>
                    <a:pt x="10359" y="4547"/>
                    <a:pt x="10537" y="4655"/>
                    <a:pt x="10585" y="4678"/>
                  </a:cubicBezTo>
                  <a:lnTo>
                    <a:pt x="11002" y="4917"/>
                  </a:lnTo>
                  <a:lnTo>
                    <a:pt x="11930" y="2845"/>
                  </a:lnTo>
                  <a:cubicBezTo>
                    <a:pt x="10752" y="1571"/>
                    <a:pt x="9513" y="714"/>
                    <a:pt x="8180" y="297"/>
                  </a:cubicBezTo>
                  <a:cubicBezTo>
                    <a:pt x="7592" y="101"/>
                    <a:pt x="6974" y="0"/>
                    <a:pt x="635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 flipH="1">
              <a:off x="1159619" y="4932834"/>
              <a:ext cx="668676" cy="570509"/>
            </a:xfrm>
            <a:custGeom>
              <a:avLst/>
              <a:gdLst/>
              <a:ahLst/>
              <a:cxnLst/>
              <a:rect l="l" t="t" r="r" b="b"/>
              <a:pathLst>
                <a:path w="18003" h="15360" extrusionOk="0">
                  <a:moveTo>
                    <a:pt x="3798" y="0"/>
                  </a:moveTo>
                  <a:cubicBezTo>
                    <a:pt x="3465" y="0"/>
                    <a:pt x="3263" y="84"/>
                    <a:pt x="3203" y="274"/>
                  </a:cubicBezTo>
                  <a:cubicBezTo>
                    <a:pt x="3191" y="334"/>
                    <a:pt x="3191" y="381"/>
                    <a:pt x="3215" y="429"/>
                  </a:cubicBezTo>
                  <a:lnTo>
                    <a:pt x="3084" y="870"/>
                  </a:lnTo>
                  <a:lnTo>
                    <a:pt x="2953" y="1346"/>
                  </a:lnTo>
                  <a:lnTo>
                    <a:pt x="2620" y="2346"/>
                  </a:lnTo>
                  <a:cubicBezTo>
                    <a:pt x="2489" y="2620"/>
                    <a:pt x="2370" y="2906"/>
                    <a:pt x="2286" y="3191"/>
                  </a:cubicBezTo>
                  <a:lnTo>
                    <a:pt x="2263" y="3310"/>
                  </a:lnTo>
                  <a:lnTo>
                    <a:pt x="2203" y="3513"/>
                  </a:lnTo>
                  <a:cubicBezTo>
                    <a:pt x="2203" y="3620"/>
                    <a:pt x="2179" y="3739"/>
                    <a:pt x="2143" y="3846"/>
                  </a:cubicBezTo>
                  <a:cubicBezTo>
                    <a:pt x="1893" y="4632"/>
                    <a:pt x="1691" y="5203"/>
                    <a:pt x="1560" y="5561"/>
                  </a:cubicBezTo>
                  <a:cubicBezTo>
                    <a:pt x="1346" y="6096"/>
                    <a:pt x="1143" y="6656"/>
                    <a:pt x="965" y="7239"/>
                  </a:cubicBezTo>
                  <a:cubicBezTo>
                    <a:pt x="881" y="7489"/>
                    <a:pt x="834" y="7680"/>
                    <a:pt x="798" y="7823"/>
                  </a:cubicBezTo>
                  <a:lnTo>
                    <a:pt x="358" y="9287"/>
                  </a:lnTo>
                  <a:cubicBezTo>
                    <a:pt x="298" y="9490"/>
                    <a:pt x="238" y="9692"/>
                    <a:pt x="203" y="9894"/>
                  </a:cubicBezTo>
                  <a:lnTo>
                    <a:pt x="60" y="10418"/>
                  </a:lnTo>
                  <a:lnTo>
                    <a:pt x="0" y="10609"/>
                  </a:lnTo>
                  <a:lnTo>
                    <a:pt x="12" y="10752"/>
                  </a:lnTo>
                  <a:lnTo>
                    <a:pt x="679" y="11157"/>
                  </a:lnTo>
                  <a:lnTo>
                    <a:pt x="822" y="11204"/>
                  </a:lnTo>
                  <a:lnTo>
                    <a:pt x="1108" y="11287"/>
                  </a:lnTo>
                  <a:lnTo>
                    <a:pt x="1453" y="11407"/>
                  </a:lnTo>
                  <a:cubicBezTo>
                    <a:pt x="1536" y="11466"/>
                    <a:pt x="1632" y="11502"/>
                    <a:pt x="1727" y="11526"/>
                  </a:cubicBezTo>
                  <a:cubicBezTo>
                    <a:pt x="2251" y="11692"/>
                    <a:pt x="2775" y="11835"/>
                    <a:pt x="3310" y="11954"/>
                  </a:cubicBezTo>
                  <a:cubicBezTo>
                    <a:pt x="3834" y="12073"/>
                    <a:pt x="4168" y="12145"/>
                    <a:pt x="4287" y="12169"/>
                  </a:cubicBezTo>
                  <a:lnTo>
                    <a:pt x="4358" y="12216"/>
                  </a:lnTo>
                  <a:lnTo>
                    <a:pt x="4453" y="12240"/>
                  </a:lnTo>
                  <a:cubicBezTo>
                    <a:pt x="4459" y="12243"/>
                    <a:pt x="4465" y="12244"/>
                    <a:pt x="4471" y="12244"/>
                  </a:cubicBezTo>
                  <a:cubicBezTo>
                    <a:pt x="4490" y="12244"/>
                    <a:pt x="4510" y="12231"/>
                    <a:pt x="4537" y="12204"/>
                  </a:cubicBezTo>
                  <a:cubicBezTo>
                    <a:pt x="4572" y="12169"/>
                    <a:pt x="4596" y="12133"/>
                    <a:pt x="4632" y="12085"/>
                  </a:cubicBezTo>
                  <a:cubicBezTo>
                    <a:pt x="4846" y="11716"/>
                    <a:pt x="5013" y="11311"/>
                    <a:pt x="5132" y="10895"/>
                  </a:cubicBezTo>
                  <a:cubicBezTo>
                    <a:pt x="5251" y="10561"/>
                    <a:pt x="5430" y="10002"/>
                    <a:pt x="5680" y="9216"/>
                  </a:cubicBezTo>
                  <a:lnTo>
                    <a:pt x="5918" y="8454"/>
                  </a:lnTo>
                  <a:cubicBezTo>
                    <a:pt x="5927" y="8390"/>
                    <a:pt x="5986" y="8347"/>
                    <a:pt x="6045" y="8347"/>
                  </a:cubicBezTo>
                  <a:cubicBezTo>
                    <a:pt x="6062" y="8347"/>
                    <a:pt x="6080" y="8350"/>
                    <a:pt x="6096" y="8359"/>
                  </a:cubicBezTo>
                  <a:lnTo>
                    <a:pt x="6168" y="8597"/>
                  </a:lnTo>
                  <a:cubicBezTo>
                    <a:pt x="6180" y="8680"/>
                    <a:pt x="6180" y="8775"/>
                    <a:pt x="6192" y="8894"/>
                  </a:cubicBezTo>
                  <a:cubicBezTo>
                    <a:pt x="6204" y="9013"/>
                    <a:pt x="6215" y="9156"/>
                    <a:pt x="6215" y="9323"/>
                  </a:cubicBezTo>
                  <a:cubicBezTo>
                    <a:pt x="6323" y="10228"/>
                    <a:pt x="6501" y="11121"/>
                    <a:pt x="6739" y="12002"/>
                  </a:cubicBezTo>
                  <a:cubicBezTo>
                    <a:pt x="6835" y="12049"/>
                    <a:pt x="6942" y="12085"/>
                    <a:pt x="7037" y="12121"/>
                  </a:cubicBezTo>
                  <a:cubicBezTo>
                    <a:pt x="7156" y="12169"/>
                    <a:pt x="7275" y="12216"/>
                    <a:pt x="7394" y="12252"/>
                  </a:cubicBezTo>
                  <a:lnTo>
                    <a:pt x="7739" y="12359"/>
                  </a:lnTo>
                  <a:lnTo>
                    <a:pt x="7989" y="12442"/>
                  </a:lnTo>
                  <a:cubicBezTo>
                    <a:pt x="8055" y="12458"/>
                    <a:pt x="8122" y="12466"/>
                    <a:pt x="8189" y="12466"/>
                  </a:cubicBezTo>
                  <a:cubicBezTo>
                    <a:pt x="8327" y="12466"/>
                    <a:pt x="8464" y="12431"/>
                    <a:pt x="8585" y="12359"/>
                  </a:cubicBezTo>
                  <a:cubicBezTo>
                    <a:pt x="9013" y="12097"/>
                    <a:pt x="9394" y="11776"/>
                    <a:pt x="9704" y="11407"/>
                  </a:cubicBezTo>
                  <a:lnTo>
                    <a:pt x="9954" y="11145"/>
                  </a:lnTo>
                  <a:lnTo>
                    <a:pt x="10216" y="10787"/>
                  </a:lnTo>
                  <a:cubicBezTo>
                    <a:pt x="10299" y="10680"/>
                    <a:pt x="10502" y="10430"/>
                    <a:pt x="10835" y="10025"/>
                  </a:cubicBezTo>
                  <a:cubicBezTo>
                    <a:pt x="10898" y="9953"/>
                    <a:pt x="10951" y="9916"/>
                    <a:pt x="10987" y="9916"/>
                  </a:cubicBezTo>
                  <a:cubicBezTo>
                    <a:pt x="10992" y="9916"/>
                    <a:pt x="10997" y="9917"/>
                    <a:pt x="11002" y="9918"/>
                  </a:cubicBezTo>
                  <a:cubicBezTo>
                    <a:pt x="11085" y="9930"/>
                    <a:pt x="11133" y="10014"/>
                    <a:pt x="11097" y="10085"/>
                  </a:cubicBezTo>
                  <a:cubicBezTo>
                    <a:pt x="10918" y="10633"/>
                    <a:pt x="10787" y="11073"/>
                    <a:pt x="10716" y="11407"/>
                  </a:cubicBezTo>
                  <a:cubicBezTo>
                    <a:pt x="10359" y="12538"/>
                    <a:pt x="10168" y="13288"/>
                    <a:pt x="10121" y="13633"/>
                  </a:cubicBezTo>
                  <a:cubicBezTo>
                    <a:pt x="10049" y="13883"/>
                    <a:pt x="10049" y="14014"/>
                    <a:pt x="10121" y="14038"/>
                  </a:cubicBezTo>
                  <a:lnTo>
                    <a:pt x="10216" y="14062"/>
                  </a:lnTo>
                  <a:lnTo>
                    <a:pt x="10299" y="14062"/>
                  </a:lnTo>
                  <a:cubicBezTo>
                    <a:pt x="10418" y="14121"/>
                    <a:pt x="10740" y="14252"/>
                    <a:pt x="11252" y="14466"/>
                  </a:cubicBezTo>
                  <a:cubicBezTo>
                    <a:pt x="11764" y="14669"/>
                    <a:pt x="12264" y="14859"/>
                    <a:pt x="12764" y="15014"/>
                  </a:cubicBezTo>
                  <a:cubicBezTo>
                    <a:pt x="12859" y="15050"/>
                    <a:pt x="12954" y="15062"/>
                    <a:pt x="13062" y="15062"/>
                  </a:cubicBezTo>
                  <a:lnTo>
                    <a:pt x="13383" y="15169"/>
                  </a:lnTo>
                  <a:lnTo>
                    <a:pt x="13657" y="15252"/>
                  </a:lnTo>
                  <a:lnTo>
                    <a:pt x="13800" y="15300"/>
                  </a:lnTo>
                  <a:lnTo>
                    <a:pt x="14586" y="15359"/>
                  </a:lnTo>
                  <a:lnTo>
                    <a:pt x="14681" y="15240"/>
                  </a:lnTo>
                  <a:lnTo>
                    <a:pt x="14752" y="15050"/>
                  </a:lnTo>
                  <a:cubicBezTo>
                    <a:pt x="14776" y="14895"/>
                    <a:pt x="14824" y="14740"/>
                    <a:pt x="14871" y="14586"/>
                  </a:cubicBezTo>
                  <a:cubicBezTo>
                    <a:pt x="14955" y="14335"/>
                    <a:pt x="15014" y="14121"/>
                    <a:pt x="15050" y="13966"/>
                  </a:cubicBezTo>
                  <a:lnTo>
                    <a:pt x="15288" y="13157"/>
                  </a:lnTo>
                  <a:cubicBezTo>
                    <a:pt x="15371" y="12859"/>
                    <a:pt x="15443" y="12633"/>
                    <a:pt x="15478" y="12454"/>
                  </a:cubicBezTo>
                  <a:lnTo>
                    <a:pt x="15669" y="11883"/>
                  </a:lnTo>
                  <a:cubicBezTo>
                    <a:pt x="16110" y="10847"/>
                    <a:pt x="16419" y="10037"/>
                    <a:pt x="16598" y="9466"/>
                  </a:cubicBezTo>
                  <a:lnTo>
                    <a:pt x="16895" y="8501"/>
                  </a:lnTo>
                  <a:cubicBezTo>
                    <a:pt x="17205" y="7525"/>
                    <a:pt x="17431" y="6787"/>
                    <a:pt x="17550" y="6287"/>
                  </a:cubicBezTo>
                  <a:cubicBezTo>
                    <a:pt x="17681" y="5894"/>
                    <a:pt x="17824" y="5358"/>
                    <a:pt x="17991" y="4703"/>
                  </a:cubicBezTo>
                  <a:cubicBezTo>
                    <a:pt x="18003" y="4608"/>
                    <a:pt x="18003" y="4513"/>
                    <a:pt x="17991" y="4430"/>
                  </a:cubicBezTo>
                  <a:cubicBezTo>
                    <a:pt x="17872" y="4394"/>
                    <a:pt x="17764" y="4346"/>
                    <a:pt x="17657" y="4299"/>
                  </a:cubicBezTo>
                  <a:lnTo>
                    <a:pt x="17419" y="4227"/>
                  </a:lnTo>
                  <a:lnTo>
                    <a:pt x="17253" y="4168"/>
                  </a:lnTo>
                  <a:lnTo>
                    <a:pt x="17026" y="4096"/>
                  </a:lnTo>
                  <a:lnTo>
                    <a:pt x="14240" y="3215"/>
                  </a:lnTo>
                  <a:lnTo>
                    <a:pt x="12931" y="2822"/>
                  </a:lnTo>
                  <a:cubicBezTo>
                    <a:pt x="12919" y="2819"/>
                    <a:pt x="12907" y="2818"/>
                    <a:pt x="12895" y="2818"/>
                  </a:cubicBezTo>
                  <a:cubicBezTo>
                    <a:pt x="12857" y="2818"/>
                    <a:pt x="12818" y="2833"/>
                    <a:pt x="12800" y="2870"/>
                  </a:cubicBezTo>
                  <a:cubicBezTo>
                    <a:pt x="12633" y="2953"/>
                    <a:pt x="12490" y="3048"/>
                    <a:pt x="12359" y="3179"/>
                  </a:cubicBezTo>
                  <a:cubicBezTo>
                    <a:pt x="12264" y="3263"/>
                    <a:pt x="12169" y="3346"/>
                    <a:pt x="12085" y="3441"/>
                  </a:cubicBezTo>
                  <a:cubicBezTo>
                    <a:pt x="12014" y="3525"/>
                    <a:pt x="11942" y="3608"/>
                    <a:pt x="11883" y="3691"/>
                  </a:cubicBezTo>
                  <a:lnTo>
                    <a:pt x="11395" y="4215"/>
                  </a:lnTo>
                  <a:cubicBezTo>
                    <a:pt x="11097" y="4560"/>
                    <a:pt x="10918" y="4751"/>
                    <a:pt x="10859" y="4811"/>
                  </a:cubicBezTo>
                  <a:cubicBezTo>
                    <a:pt x="10597" y="5084"/>
                    <a:pt x="10454" y="5251"/>
                    <a:pt x="10406" y="5299"/>
                  </a:cubicBezTo>
                  <a:lnTo>
                    <a:pt x="9883" y="5906"/>
                  </a:lnTo>
                  <a:cubicBezTo>
                    <a:pt x="9823" y="5989"/>
                    <a:pt x="9763" y="6061"/>
                    <a:pt x="9680" y="6120"/>
                  </a:cubicBezTo>
                  <a:cubicBezTo>
                    <a:pt x="9593" y="6236"/>
                    <a:pt x="9506" y="6297"/>
                    <a:pt x="9407" y="6297"/>
                  </a:cubicBezTo>
                  <a:cubicBezTo>
                    <a:pt x="9384" y="6297"/>
                    <a:pt x="9360" y="6294"/>
                    <a:pt x="9335" y="6287"/>
                  </a:cubicBezTo>
                  <a:cubicBezTo>
                    <a:pt x="9204" y="6239"/>
                    <a:pt x="9144" y="6037"/>
                    <a:pt x="9144" y="5680"/>
                  </a:cubicBezTo>
                  <a:cubicBezTo>
                    <a:pt x="9109" y="5322"/>
                    <a:pt x="9061" y="4858"/>
                    <a:pt x="9025" y="4263"/>
                  </a:cubicBezTo>
                  <a:cubicBezTo>
                    <a:pt x="8978" y="3548"/>
                    <a:pt x="8942" y="3048"/>
                    <a:pt x="8930" y="2763"/>
                  </a:cubicBezTo>
                  <a:cubicBezTo>
                    <a:pt x="8930" y="2525"/>
                    <a:pt x="8894" y="2286"/>
                    <a:pt x="8835" y="2060"/>
                  </a:cubicBezTo>
                  <a:cubicBezTo>
                    <a:pt x="8799" y="1882"/>
                    <a:pt x="8740" y="1715"/>
                    <a:pt x="8656" y="1560"/>
                  </a:cubicBezTo>
                  <a:cubicBezTo>
                    <a:pt x="8644" y="1524"/>
                    <a:pt x="8620" y="1489"/>
                    <a:pt x="8585" y="1453"/>
                  </a:cubicBezTo>
                  <a:lnTo>
                    <a:pt x="7287" y="1024"/>
                  </a:lnTo>
                  <a:lnTo>
                    <a:pt x="4489" y="143"/>
                  </a:lnTo>
                  <a:cubicBezTo>
                    <a:pt x="4275" y="60"/>
                    <a:pt x="4037" y="12"/>
                    <a:pt x="379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8980182" y="-157416"/>
              <a:ext cx="443147" cy="467476"/>
            </a:xfrm>
            <a:custGeom>
              <a:avLst/>
              <a:gdLst/>
              <a:ahLst/>
              <a:cxnLst/>
              <a:rect l="l" t="t" r="r" b="b"/>
              <a:pathLst>
                <a:path w="11931" h="12586" extrusionOk="0">
                  <a:moveTo>
                    <a:pt x="6335" y="1"/>
                  </a:moveTo>
                  <a:cubicBezTo>
                    <a:pt x="6172" y="1"/>
                    <a:pt x="6010" y="7"/>
                    <a:pt x="5846" y="19"/>
                  </a:cubicBezTo>
                  <a:cubicBezTo>
                    <a:pt x="5084" y="91"/>
                    <a:pt x="4346" y="317"/>
                    <a:pt x="3679" y="686"/>
                  </a:cubicBezTo>
                  <a:cubicBezTo>
                    <a:pt x="2965" y="1103"/>
                    <a:pt x="2346" y="1662"/>
                    <a:pt x="1870" y="2341"/>
                  </a:cubicBezTo>
                  <a:cubicBezTo>
                    <a:pt x="1310" y="3115"/>
                    <a:pt x="893" y="3984"/>
                    <a:pt x="607" y="4901"/>
                  </a:cubicBezTo>
                  <a:cubicBezTo>
                    <a:pt x="95" y="6532"/>
                    <a:pt x="0" y="7877"/>
                    <a:pt x="334" y="8925"/>
                  </a:cubicBezTo>
                  <a:cubicBezTo>
                    <a:pt x="631" y="9866"/>
                    <a:pt x="1262" y="10663"/>
                    <a:pt x="2108" y="11187"/>
                  </a:cubicBezTo>
                  <a:cubicBezTo>
                    <a:pt x="2762" y="11616"/>
                    <a:pt x="3667" y="12021"/>
                    <a:pt x="4798" y="12366"/>
                  </a:cubicBezTo>
                  <a:cubicBezTo>
                    <a:pt x="5251" y="12514"/>
                    <a:pt x="5728" y="12585"/>
                    <a:pt x="6204" y="12585"/>
                  </a:cubicBezTo>
                  <a:cubicBezTo>
                    <a:pt x="6379" y="12585"/>
                    <a:pt x="6554" y="12576"/>
                    <a:pt x="6727" y="12556"/>
                  </a:cubicBezTo>
                  <a:cubicBezTo>
                    <a:pt x="7406" y="12533"/>
                    <a:pt x="8085" y="12378"/>
                    <a:pt x="8692" y="12080"/>
                  </a:cubicBezTo>
                  <a:lnTo>
                    <a:pt x="9359" y="9306"/>
                  </a:lnTo>
                  <a:lnTo>
                    <a:pt x="9359" y="9306"/>
                  </a:lnTo>
                  <a:cubicBezTo>
                    <a:pt x="8918" y="9437"/>
                    <a:pt x="8466" y="9544"/>
                    <a:pt x="8001" y="9616"/>
                  </a:cubicBezTo>
                  <a:cubicBezTo>
                    <a:pt x="7833" y="9646"/>
                    <a:pt x="7664" y="9662"/>
                    <a:pt x="7497" y="9662"/>
                  </a:cubicBezTo>
                  <a:cubicBezTo>
                    <a:pt x="7274" y="9662"/>
                    <a:pt x="7052" y="9634"/>
                    <a:pt x="6834" y="9580"/>
                  </a:cubicBezTo>
                  <a:cubicBezTo>
                    <a:pt x="6406" y="9449"/>
                    <a:pt x="6084" y="9092"/>
                    <a:pt x="5989" y="8651"/>
                  </a:cubicBezTo>
                  <a:cubicBezTo>
                    <a:pt x="5858" y="8104"/>
                    <a:pt x="5953" y="7353"/>
                    <a:pt x="6251" y="6425"/>
                  </a:cubicBezTo>
                  <a:cubicBezTo>
                    <a:pt x="6608" y="5294"/>
                    <a:pt x="7061" y="4520"/>
                    <a:pt x="7608" y="4139"/>
                  </a:cubicBezTo>
                  <a:cubicBezTo>
                    <a:pt x="7875" y="3939"/>
                    <a:pt x="8174" y="3840"/>
                    <a:pt x="8506" y="3840"/>
                  </a:cubicBezTo>
                  <a:cubicBezTo>
                    <a:pt x="8707" y="3840"/>
                    <a:pt x="8919" y="3876"/>
                    <a:pt x="9144" y="3948"/>
                  </a:cubicBezTo>
                  <a:cubicBezTo>
                    <a:pt x="9454" y="4055"/>
                    <a:pt x="9751" y="4186"/>
                    <a:pt x="10037" y="4353"/>
                  </a:cubicBezTo>
                  <a:lnTo>
                    <a:pt x="10597" y="4675"/>
                  </a:lnTo>
                  <a:lnTo>
                    <a:pt x="11002" y="4913"/>
                  </a:lnTo>
                  <a:lnTo>
                    <a:pt x="11930" y="2853"/>
                  </a:lnTo>
                  <a:cubicBezTo>
                    <a:pt x="10763" y="1567"/>
                    <a:pt x="9513" y="710"/>
                    <a:pt x="8192" y="293"/>
                  </a:cubicBezTo>
                  <a:cubicBezTo>
                    <a:pt x="7586" y="94"/>
                    <a:pt x="6965" y="1"/>
                    <a:pt x="6335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2285940" y="4977181"/>
              <a:ext cx="335248" cy="354339"/>
            </a:xfrm>
            <a:custGeom>
              <a:avLst/>
              <a:gdLst/>
              <a:ahLst/>
              <a:cxnLst/>
              <a:rect l="l" t="t" r="r" b="b"/>
              <a:pathLst>
                <a:path w="9026" h="9540" extrusionOk="0">
                  <a:moveTo>
                    <a:pt x="4829" y="0"/>
                  </a:moveTo>
                  <a:cubicBezTo>
                    <a:pt x="4692" y="0"/>
                    <a:pt x="4555" y="7"/>
                    <a:pt x="4418" y="21"/>
                  </a:cubicBezTo>
                  <a:cubicBezTo>
                    <a:pt x="3834" y="68"/>
                    <a:pt x="3287" y="235"/>
                    <a:pt x="2775" y="521"/>
                  </a:cubicBezTo>
                  <a:cubicBezTo>
                    <a:pt x="2239" y="830"/>
                    <a:pt x="1775" y="1259"/>
                    <a:pt x="1406" y="1771"/>
                  </a:cubicBezTo>
                  <a:cubicBezTo>
                    <a:pt x="989" y="2354"/>
                    <a:pt x="667" y="3009"/>
                    <a:pt x="465" y="3700"/>
                  </a:cubicBezTo>
                  <a:cubicBezTo>
                    <a:pt x="72" y="4938"/>
                    <a:pt x="1" y="5950"/>
                    <a:pt x="251" y="6748"/>
                  </a:cubicBezTo>
                  <a:cubicBezTo>
                    <a:pt x="477" y="7462"/>
                    <a:pt x="953" y="8069"/>
                    <a:pt x="1584" y="8462"/>
                  </a:cubicBezTo>
                  <a:cubicBezTo>
                    <a:pt x="2227" y="8855"/>
                    <a:pt x="2906" y="9165"/>
                    <a:pt x="3620" y="9367"/>
                  </a:cubicBezTo>
                  <a:cubicBezTo>
                    <a:pt x="3979" y="9484"/>
                    <a:pt x="4352" y="9540"/>
                    <a:pt x="4727" y="9540"/>
                  </a:cubicBezTo>
                  <a:cubicBezTo>
                    <a:pt x="4850" y="9540"/>
                    <a:pt x="4973" y="9534"/>
                    <a:pt x="5097" y="9522"/>
                  </a:cubicBezTo>
                  <a:cubicBezTo>
                    <a:pt x="5608" y="9498"/>
                    <a:pt x="6120" y="9379"/>
                    <a:pt x="6585" y="9153"/>
                  </a:cubicBezTo>
                  <a:lnTo>
                    <a:pt x="7085" y="7045"/>
                  </a:lnTo>
                  <a:lnTo>
                    <a:pt x="7085" y="7045"/>
                  </a:lnTo>
                  <a:cubicBezTo>
                    <a:pt x="6751" y="7153"/>
                    <a:pt x="6406" y="7236"/>
                    <a:pt x="6061" y="7284"/>
                  </a:cubicBezTo>
                  <a:cubicBezTo>
                    <a:pt x="5932" y="7309"/>
                    <a:pt x="5801" y="7322"/>
                    <a:pt x="5671" y="7322"/>
                  </a:cubicBezTo>
                  <a:cubicBezTo>
                    <a:pt x="5500" y="7322"/>
                    <a:pt x="5330" y="7300"/>
                    <a:pt x="5168" y="7260"/>
                  </a:cubicBezTo>
                  <a:cubicBezTo>
                    <a:pt x="4835" y="7153"/>
                    <a:pt x="4596" y="6891"/>
                    <a:pt x="4525" y="6557"/>
                  </a:cubicBezTo>
                  <a:cubicBezTo>
                    <a:pt x="4430" y="6141"/>
                    <a:pt x="4501" y="5569"/>
                    <a:pt x="4727" y="4867"/>
                  </a:cubicBezTo>
                  <a:cubicBezTo>
                    <a:pt x="4989" y="4009"/>
                    <a:pt x="5335" y="3426"/>
                    <a:pt x="5751" y="3128"/>
                  </a:cubicBezTo>
                  <a:cubicBezTo>
                    <a:pt x="5952" y="2980"/>
                    <a:pt x="6176" y="2905"/>
                    <a:pt x="6430" y="2905"/>
                  </a:cubicBezTo>
                  <a:cubicBezTo>
                    <a:pt x="6582" y="2905"/>
                    <a:pt x="6744" y="2932"/>
                    <a:pt x="6918" y="2985"/>
                  </a:cubicBezTo>
                  <a:cubicBezTo>
                    <a:pt x="7156" y="3057"/>
                    <a:pt x="7383" y="3164"/>
                    <a:pt x="7597" y="3295"/>
                  </a:cubicBezTo>
                  <a:cubicBezTo>
                    <a:pt x="7835" y="3438"/>
                    <a:pt x="7978" y="3521"/>
                    <a:pt x="8014" y="3545"/>
                  </a:cubicBezTo>
                  <a:lnTo>
                    <a:pt x="8323" y="3724"/>
                  </a:lnTo>
                  <a:lnTo>
                    <a:pt x="9026" y="2164"/>
                  </a:lnTo>
                  <a:cubicBezTo>
                    <a:pt x="8133" y="1188"/>
                    <a:pt x="7192" y="545"/>
                    <a:pt x="6192" y="223"/>
                  </a:cubicBezTo>
                  <a:cubicBezTo>
                    <a:pt x="5752" y="76"/>
                    <a:pt x="5290" y="0"/>
                    <a:pt x="4829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 flipH="1">
              <a:off x="5871316" y="4887235"/>
              <a:ext cx="191098" cy="327820"/>
            </a:xfrm>
            <a:custGeom>
              <a:avLst/>
              <a:gdLst/>
              <a:ahLst/>
              <a:cxnLst/>
              <a:rect l="l" t="t" r="r" b="b"/>
              <a:pathLst>
                <a:path w="5145" h="8826" extrusionOk="0">
                  <a:moveTo>
                    <a:pt x="4168" y="0"/>
                  </a:moveTo>
                  <a:lnTo>
                    <a:pt x="3144" y="155"/>
                  </a:lnTo>
                  <a:cubicBezTo>
                    <a:pt x="3108" y="155"/>
                    <a:pt x="3084" y="155"/>
                    <a:pt x="3049" y="143"/>
                  </a:cubicBezTo>
                  <a:cubicBezTo>
                    <a:pt x="3031" y="137"/>
                    <a:pt x="3016" y="134"/>
                    <a:pt x="3001" y="134"/>
                  </a:cubicBezTo>
                  <a:cubicBezTo>
                    <a:pt x="2986" y="134"/>
                    <a:pt x="2971" y="137"/>
                    <a:pt x="2954" y="143"/>
                  </a:cubicBezTo>
                  <a:cubicBezTo>
                    <a:pt x="2942" y="143"/>
                    <a:pt x="2918" y="143"/>
                    <a:pt x="2918" y="167"/>
                  </a:cubicBezTo>
                  <a:cubicBezTo>
                    <a:pt x="2882" y="167"/>
                    <a:pt x="2858" y="167"/>
                    <a:pt x="2834" y="191"/>
                  </a:cubicBezTo>
                  <a:cubicBezTo>
                    <a:pt x="2799" y="191"/>
                    <a:pt x="2763" y="203"/>
                    <a:pt x="2763" y="215"/>
                  </a:cubicBezTo>
                  <a:lnTo>
                    <a:pt x="2703" y="215"/>
                  </a:lnTo>
                  <a:cubicBezTo>
                    <a:pt x="2694" y="218"/>
                    <a:pt x="2684" y="219"/>
                    <a:pt x="2675" y="219"/>
                  </a:cubicBezTo>
                  <a:cubicBezTo>
                    <a:pt x="2649" y="219"/>
                    <a:pt x="2622" y="208"/>
                    <a:pt x="2596" y="191"/>
                  </a:cubicBezTo>
                  <a:lnTo>
                    <a:pt x="1989" y="274"/>
                  </a:lnTo>
                  <a:lnTo>
                    <a:pt x="1941" y="334"/>
                  </a:lnTo>
                  <a:cubicBezTo>
                    <a:pt x="1727" y="369"/>
                    <a:pt x="1501" y="381"/>
                    <a:pt x="1287" y="393"/>
                  </a:cubicBezTo>
                  <a:cubicBezTo>
                    <a:pt x="1215" y="405"/>
                    <a:pt x="1120" y="417"/>
                    <a:pt x="989" y="417"/>
                  </a:cubicBezTo>
                  <a:cubicBezTo>
                    <a:pt x="846" y="417"/>
                    <a:pt x="727" y="429"/>
                    <a:pt x="620" y="441"/>
                  </a:cubicBezTo>
                  <a:cubicBezTo>
                    <a:pt x="489" y="465"/>
                    <a:pt x="358" y="488"/>
                    <a:pt x="239" y="548"/>
                  </a:cubicBezTo>
                  <a:cubicBezTo>
                    <a:pt x="72" y="596"/>
                    <a:pt x="1" y="679"/>
                    <a:pt x="1" y="750"/>
                  </a:cubicBezTo>
                  <a:lnTo>
                    <a:pt x="489" y="4132"/>
                  </a:lnTo>
                  <a:cubicBezTo>
                    <a:pt x="548" y="4525"/>
                    <a:pt x="656" y="5120"/>
                    <a:pt x="834" y="5930"/>
                  </a:cubicBezTo>
                  <a:lnTo>
                    <a:pt x="953" y="6453"/>
                  </a:lnTo>
                  <a:cubicBezTo>
                    <a:pt x="1072" y="7037"/>
                    <a:pt x="1156" y="7465"/>
                    <a:pt x="1203" y="7727"/>
                  </a:cubicBezTo>
                  <a:cubicBezTo>
                    <a:pt x="1227" y="7823"/>
                    <a:pt x="1251" y="7918"/>
                    <a:pt x="1251" y="8001"/>
                  </a:cubicBezTo>
                  <a:cubicBezTo>
                    <a:pt x="1275" y="8132"/>
                    <a:pt x="1310" y="8251"/>
                    <a:pt x="1358" y="8382"/>
                  </a:cubicBezTo>
                  <a:cubicBezTo>
                    <a:pt x="1435" y="8681"/>
                    <a:pt x="1564" y="8825"/>
                    <a:pt x="1716" y="8825"/>
                  </a:cubicBezTo>
                  <a:cubicBezTo>
                    <a:pt x="1727" y="8825"/>
                    <a:pt x="1739" y="8825"/>
                    <a:pt x="1751" y="8823"/>
                  </a:cubicBezTo>
                  <a:lnTo>
                    <a:pt x="2072" y="8751"/>
                  </a:lnTo>
                  <a:lnTo>
                    <a:pt x="2406" y="8656"/>
                  </a:lnTo>
                  <a:lnTo>
                    <a:pt x="2751" y="8537"/>
                  </a:lnTo>
                  <a:lnTo>
                    <a:pt x="2954" y="8513"/>
                  </a:lnTo>
                  <a:lnTo>
                    <a:pt x="3989" y="8358"/>
                  </a:lnTo>
                  <a:cubicBezTo>
                    <a:pt x="4001" y="8323"/>
                    <a:pt x="4025" y="8299"/>
                    <a:pt x="4073" y="8299"/>
                  </a:cubicBezTo>
                  <a:lnTo>
                    <a:pt x="4263" y="8275"/>
                  </a:lnTo>
                  <a:cubicBezTo>
                    <a:pt x="4317" y="8281"/>
                    <a:pt x="4370" y="8284"/>
                    <a:pt x="4425" y="8284"/>
                  </a:cubicBezTo>
                  <a:cubicBezTo>
                    <a:pt x="4480" y="8284"/>
                    <a:pt x="4537" y="8281"/>
                    <a:pt x="4597" y="8275"/>
                  </a:cubicBezTo>
                  <a:cubicBezTo>
                    <a:pt x="4620" y="8251"/>
                    <a:pt x="4644" y="8239"/>
                    <a:pt x="4680" y="8227"/>
                  </a:cubicBezTo>
                  <a:lnTo>
                    <a:pt x="4751" y="8216"/>
                  </a:lnTo>
                  <a:cubicBezTo>
                    <a:pt x="4751" y="8204"/>
                    <a:pt x="4763" y="8192"/>
                    <a:pt x="4775" y="8192"/>
                  </a:cubicBezTo>
                  <a:lnTo>
                    <a:pt x="4823" y="8204"/>
                  </a:lnTo>
                  <a:lnTo>
                    <a:pt x="4835" y="8216"/>
                  </a:lnTo>
                  <a:cubicBezTo>
                    <a:pt x="4942" y="8204"/>
                    <a:pt x="5025" y="8156"/>
                    <a:pt x="5085" y="8085"/>
                  </a:cubicBezTo>
                  <a:cubicBezTo>
                    <a:pt x="5132" y="7989"/>
                    <a:pt x="5144" y="7894"/>
                    <a:pt x="5144" y="7799"/>
                  </a:cubicBezTo>
                  <a:cubicBezTo>
                    <a:pt x="5132" y="7632"/>
                    <a:pt x="5120" y="7477"/>
                    <a:pt x="5097" y="7323"/>
                  </a:cubicBezTo>
                  <a:cubicBezTo>
                    <a:pt x="5061" y="7132"/>
                    <a:pt x="5037" y="6942"/>
                    <a:pt x="5037" y="6751"/>
                  </a:cubicBezTo>
                  <a:lnTo>
                    <a:pt x="5001" y="6215"/>
                  </a:lnTo>
                  <a:lnTo>
                    <a:pt x="4620" y="3501"/>
                  </a:lnTo>
                  <a:cubicBezTo>
                    <a:pt x="4597" y="3298"/>
                    <a:pt x="4573" y="3036"/>
                    <a:pt x="4549" y="2691"/>
                  </a:cubicBezTo>
                  <a:cubicBezTo>
                    <a:pt x="4537" y="2620"/>
                    <a:pt x="4537" y="2560"/>
                    <a:pt x="4549" y="2489"/>
                  </a:cubicBezTo>
                  <a:cubicBezTo>
                    <a:pt x="4549" y="2453"/>
                    <a:pt x="4549" y="2429"/>
                    <a:pt x="4561" y="2393"/>
                  </a:cubicBezTo>
                  <a:lnTo>
                    <a:pt x="4168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 flipH="1">
              <a:off x="8999210" y="4202142"/>
              <a:ext cx="245029" cy="333800"/>
            </a:xfrm>
            <a:custGeom>
              <a:avLst/>
              <a:gdLst/>
              <a:ahLst/>
              <a:cxnLst/>
              <a:rect l="l" t="t" r="r" b="b"/>
              <a:pathLst>
                <a:path w="6597" h="8987" extrusionOk="0">
                  <a:moveTo>
                    <a:pt x="2780" y="0"/>
                  </a:moveTo>
                  <a:cubicBezTo>
                    <a:pt x="2679" y="0"/>
                    <a:pt x="2614" y="27"/>
                    <a:pt x="2596" y="80"/>
                  </a:cubicBezTo>
                  <a:lnTo>
                    <a:pt x="1382" y="3283"/>
                  </a:lnTo>
                  <a:cubicBezTo>
                    <a:pt x="1239" y="3640"/>
                    <a:pt x="1048" y="4224"/>
                    <a:pt x="810" y="5021"/>
                  </a:cubicBezTo>
                  <a:lnTo>
                    <a:pt x="655" y="5533"/>
                  </a:lnTo>
                  <a:cubicBezTo>
                    <a:pt x="477" y="6105"/>
                    <a:pt x="346" y="6510"/>
                    <a:pt x="262" y="6772"/>
                  </a:cubicBezTo>
                  <a:cubicBezTo>
                    <a:pt x="239" y="6855"/>
                    <a:pt x="203" y="6950"/>
                    <a:pt x="167" y="7034"/>
                  </a:cubicBezTo>
                  <a:cubicBezTo>
                    <a:pt x="132" y="7153"/>
                    <a:pt x="96" y="7284"/>
                    <a:pt x="72" y="7403"/>
                  </a:cubicBezTo>
                  <a:cubicBezTo>
                    <a:pt x="1" y="7736"/>
                    <a:pt x="36" y="7939"/>
                    <a:pt x="203" y="7998"/>
                  </a:cubicBezTo>
                  <a:lnTo>
                    <a:pt x="513" y="8081"/>
                  </a:lnTo>
                  <a:lnTo>
                    <a:pt x="846" y="8165"/>
                  </a:lnTo>
                  <a:lnTo>
                    <a:pt x="1215" y="8224"/>
                  </a:lnTo>
                  <a:lnTo>
                    <a:pt x="1405" y="8296"/>
                  </a:lnTo>
                  <a:lnTo>
                    <a:pt x="2382" y="8677"/>
                  </a:lnTo>
                  <a:cubicBezTo>
                    <a:pt x="2397" y="8654"/>
                    <a:pt x="2422" y="8640"/>
                    <a:pt x="2448" y="8640"/>
                  </a:cubicBezTo>
                  <a:cubicBezTo>
                    <a:pt x="2462" y="8640"/>
                    <a:pt x="2476" y="8644"/>
                    <a:pt x="2489" y="8653"/>
                  </a:cubicBezTo>
                  <a:lnTo>
                    <a:pt x="2668" y="8736"/>
                  </a:lnTo>
                  <a:cubicBezTo>
                    <a:pt x="2751" y="8796"/>
                    <a:pt x="2858" y="8843"/>
                    <a:pt x="2953" y="8879"/>
                  </a:cubicBezTo>
                  <a:lnTo>
                    <a:pt x="3060" y="8879"/>
                  </a:lnTo>
                  <a:lnTo>
                    <a:pt x="3120" y="8915"/>
                  </a:lnTo>
                  <a:lnTo>
                    <a:pt x="3156" y="8915"/>
                  </a:lnTo>
                  <a:lnTo>
                    <a:pt x="3191" y="8939"/>
                  </a:lnTo>
                  <a:lnTo>
                    <a:pt x="3191" y="8951"/>
                  </a:lnTo>
                  <a:cubicBezTo>
                    <a:pt x="3233" y="8974"/>
                    <a:pt x="3281" y="8986"/>
                    <a:pt x="3330" y="8986"/>
                  </a:cubicBezTo>
                  <a:cubicBezTo>
                    <a:pt x="3379" y="8986"/>
                    <a:pt x="3430" y="8974"/>
                    <a:pt x="3477" y="8951"/>
                  </a:cubicBezTo>
                  <a:cubicBezTo>
                    <a:pt x="3549" y="8903"/>
                    <a:pt x="3620" y="8820"/>
                    <a:pt x="3656" y="8736"/>
                  </a:cubicBezTo>
                  <a:cubicBezTo>
                    <a:pt x="3727" y="8593"/>
                    <a:pt x="3787" y="8450"/>
                    <a:pt x="3846" y="8296"/>
                  </a:cubicBezTo>
                  <a:cubicBezTo>
                    <a:pt x="3906" y="8117"/>
                    <a:pt x="3989" y="7939"/>
                    <a:pt x="4084" y="7772"/>
                  </a:cubicBezTo>
                  <a:lnTo>
                    <a:pt x="4311" y="7284"/>
                  </a:lnTo>
                  <a:lnTo>
                    <a:pt x="5287" y="4724"/>
                  </a:lnTo>
                  <a:cubicBezTo>
                    <a:pt x="5358" y="4533"/>
                    <a:pt x="5466" y="4295"/>
                    <a:pt x="5608" y="3986"/>
                  </a:cubicBezTo>
                  <a:cubicBezTo>
                    <a:pt x="5644" y="3926"/>
                    <a:pt x="5680" y="3867"/>
                    <a:pt x="5716" y="3807"/>
                  </a:cubicBezTo>
                  <a:cubicBezTo>
                    <a:pt x="5739" y="3783"/>
                    <a:pt x="5751" y="3759"/>
                    <a:pt x="5775" y="3736"/>
                  </a:cubicBezTo>
                  <a:lnTo>
                    <a:pt x="6597" y="1450"/>
                  </a:lnTo>
                  <a:lnTo>
                    <a:pt x="5620" y="1081"/>
                  </a:lnTo>
                  <a:cubicBezTo>
                    <a:pt x="5596" y="1069"/>
                    <a:pt x="5573" y="1057"/>
                    <a:pt x="5549" y="1033"/>
                  </a:cubicBezTo>
                  <a:cubicBezTo>
                    <a:pt x="5525" y="1009"/>
                    <a:pt x="5501" y="985"/>
                    <a:pt x="5466" y="973"/>
                  </a:cubicBezTo>
                  <a:lnTo>
                    <a:pt x="5418" y="973"/>
                  </a:lnTo>
                  <a:cubicBezTo>
                    <a:pt x="5394" y="961"/>
                    <a:pt x="5370" y="961"/>
                    <a:pt x="5335" y="961"/>
                  </a:cubicBezTo>
                  <a:cubicBezTo>
                    <a:pt x="5326" y="953"/>
                    <a:pt x="5306" y="945"/>
                    <a:pt x="5286" y="945"/>
                  </a:cubicBezTo>
                  <a:cubicBezTo>
                    <a:pt x="5278" y="945"/>
                    <a:pt x="5270" y="946"/>
                    <a:pt x="5263" y="950"/>
                  </a:cubicBezTo>
                  <a:lnTo>
                    <a:pt x="5215" y="926"/>
                  </a:lnTo>
                  <a:cubicBezTo>
                    <a:pt x="5180" y="914"/>
                    <a:pt x="5156" y="890"/>
                    <a:pt x="5144" y="854"/>
                  </a:cubicBezTo>
                  <a:lnTo>
                    <a:pt x="4561" y="628"/>
                  </a:lnTo>
                  <a:lnTo>
                    <a:pt x="4489" y="652"/>
                  </a:lnTo>
                  <a:cubicBezTo>
                    <a:pt x="4287" y="580"/>
                    <a:pt x="4084" y="485"/>
                    <a:pt x="3882" y="390"/>
                  </a:cubicBezTo>
                  <a:cubicBezTo>
                    <a:pt x="3822" y="366"/>
                    <a:pt x="3727" y="319"/>
                    <a:pt x="3620" y="259"/>
                  </a:cubicBezTo>
                  <a:cubicBezTo>
                    <a:pt x="3501" y="199"/>
                    <a:pt x="3382" y="152"/>
                    <a:pt x="3287" y="116"/>
                  </a:cubicBezTo>
                  <a:cubicBezTo>
                    <a:pt x="3156" y="68"/>
                    <a:pt x="3025" y="33"/>
                    <a:pt x="2894" y="9"/>
                  </a:cubicBezTo>
                  <a:cubicBezTo>
                    <a:pt x="2852" y="3"/>
                    <a:pt x="2814" y="0"/>
                    <a:pt x="278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 flipH="1">
              <a:off x="5410646" y="-286922"/>
              <a:ext cx="295431" cy="333688"/>
            </a:xfrm>
            <a:custGeom>
              <a:avLst/>
              <a:gdLst/>
              <a:ahLst/>
              <a:cxnLst/>
              <a:rect l="l" t="t" r="r" b="b"/>
              <a:pathLst>
                <a:path w="7954" h="8984" extrusionOk="0">
                  <a:moveTo>
                    <a:pt x="3394" y="1"/>
                  </a:moveTo>
                  <a:lnTo>
                    <a:pt x="2548" y="608"/>
                  </a:lnTo>
                  <a:cubicBezTo>
                    <a:pt x="2525" y="632"/>
                    <a:pt x="2501" y="632"/>
                    <a:pt x="2477" y="644"/>
                  </a:cubicBezTo>
                  <a:cubicBezTo>
                    <a:pt x="2441" y="656"/>
                    <a:pt x="2406" y="668"/>
                    <a:pt x="2382" y="680"/>
                  </a:cubicBezTo>
                  <a:cubicBezTo>
                    <a:pt x="2370" y="692"/>
                    <a:pt x="2358" y="703"/>
                    <a:pt x="2358" y="715"/>
                  </a:cubicBezTo>
                  <a:cubicBezTo>
                    <a:pt x="2334" y="739"/>
                    <a:pt x="2310" y="751"/>
                    <a:pt x="2298" y="787"/>
                  </a:cubicBezTo>
                  <a:cubicBezTo>
                    <a:pt x="2263" y="799"/>
                    <a:pt x="2251" y="822"/>
                    <a:pt x="2251" y="834"/>
                  </a:cubicBezTo>
                  <a:lnTo>
                    <a:pt x="2203" y="870"/>
                  </a:lnTo>
                  <a:cubicBezTo>
                    <a:pt x="2167" y="894"/>
                    <a:pt x="2132" y="894"/>
                    <a:pt x="2096" y="894"/>
                  </a:cubicBezTo>
                  <a:lnTo>
                    <a:pt x="1596" y="1251"/>
                  </a:lnTo>
                  <a:lnTo>
                    <a:pt x="1572" y="1323"/>
                  </a:lnTo>
                  <a:cubicBezTo>
                    <a:pt x="1393" y="1454"/>
                    <a:pt x="1203" y="1573"/>
                    <a:pt x="1012" y="1680"/>
                  </a:cubicBezTo>
                  <a:cubicBezTo>
                    <a:pt x="965" y="1715"/>
                    <a:pt x="882" y="1763"/>
                    <a:pt x="762" y="1835"/>
                  </a:cubicBezTo>
                  <a:cubicBezTo>
                    <a:pt x="655" y="1894"/>
                    <a:pt x="548" y="1965"/>
                    <a:pt x="453" y="2025"/>
                  </a:cubicBezTo>
                  <a:cubicBezTo>
                    <a:pt x="346" y="2096"/>
                    <a:pt x="239" y="2192"/>
                    <a:pt x="155" y="2299"/>
                  </a:cubicBezTo>
                  <a:cubicBezTo>
                    <a:pt x="36" y="2418"/>
                    <a:pt x="0" y="2513"/>
                    <a:pt x="48" y="2585"/>
                  </a:cubicBezTo>
                  <a:lnTo>
                    <a:pt x="2048" y="5359"/>
                  </a:lnTo>
                  <a:cubicBezTo>
                    <a:pt x="2275" y="5680"/>
                    <a:pt x="2656" y="6156"/>
                    <a:pt x="3191" y="6788"/>
                  </a:cubicBezTo>
                  <a:lnTo>
                    <a:pt x="3537" y="7204"/>
                  </a:lnTo>
                  <a:cubicBezTo>
                    <a:pt x="3906" y="7657"/>
                    <a:pt x="4180" y="7990"/>
                    <a:pt x="4346" y="8204"/>
                  </a:cubicBezTo>
                  <a:cubicBezTo>
                    <a:pt x="4418" y="8276"/>
                    <a:pt x="4477" y="8347"/>
                    <a:pt x="4525" y="8431"/>
                  </a:cubicBezTo>
                  <a:cubicBezTo>
                    <a:pt x="4596" y="8538"/>
                    <a:pt x="4692" y="8633"/>
                    <a:pt x="4787" y="8716"/>
                  </a:cubicBezTo>
                  <a:cubicBezTo>
                    <a:pt x="4949" y="8896"/>
                    <a:pt x="5093" y="8983"/>
                    <a:pt x="5210" y="8983"/>
                  </a:cubicBezTo>
                  <a:cubicBezTo>
                    <a:pt x="5256" y="8983"/>
                    <a:pt x="5297" y="8969"/>
                    <a:pt x="5334" y="8943"/>
                  </a:cubicBezTo>
                  <a:lnTo>
                    <a:pt x="5584" y="8728"/>
                  </a:lnTo>
                  <a:lnTo>
                    <a:pt x="5835" y="8490"/>
                  </a:lnTo>
                  <a:lnTo>
                    <a:pt x="6096" y="8216"/>
                  </a:lnTo>
                  <a:lnTo>
                    <a:pt x="6251" y="8109"/>
                  </a:lnTo>
                  <a:lnTo>
                    <a:pt x="7108" y="7502"/>
                  </a:lnTo>
                  <a:cubicBezTo>
                    <a:pt x="7097" y="7454"/>
                    <a:pt x="7108" y="7419"/>
                    <a:pt x="7144" y="7407"/>
                  </a:cubicBezTo>
                  <a:lnTo>
                    <a:pt x="7311" y="7288"/>
                  </a:lnTo>
                  <a:cubicBezTo>
                    <a:pt x="7406" y="7252"/>
                    <a:pt x="7501" y="7192"/>
                    <a:pt x="7597" y="7145"/>
                  </a:cubicBezTo>
                  <a:cubicBezTo>
                    <a:pt x="7609" y="7109"/>
                    <a:pt x="7632" y="7073"/>
                    <a:pt x="7656" y="7049"/>
                  </a:cubicBezTo>
                  <a:lnTo>
                    <a:pt x="7716" y="7014"/>
                  </a:lnTo>
                  <a:cubicBezTo>
                    <a:pt x="7704" y="7002"/>
                    <a:pt x="7716" y="6990"/>
                    <a:pt x="7728" y="6978"/>
                  </a:cubicBezTo>
                  <a:lnTo>
                    <a:pt x="7775" y="6966"/>
                  </a:lnTo>
                  <a:lnTo>
                    <a:pt x="7787" y="6966"/>
                  </a:lnTo>
                  <a:cubicBezTo>
                    <a:pt x="7870" y="6918"/>
                    <a:pt x="7930" y="6835"/>
                    <a:pt x="7954" y="6728"/>
                  </a:cubicBezTo>
                  <a:cubicBezTo>
                    <a:pt x="7942" y="6633"/>
                    <a:pt x="7918" y="6537"/>
                    <a:pt x="7859" y="6454"/>
                  </a:cubicBezTo>
                  <a:cubicBezTo>
                    <a:pt x="7787" y="6323"/>
                    <a:pt x="7692" y="6192"/>
                    <a:pt x="7609" y="6061"/>
                  </a:cubicBezTo>
                  <a:cubicBezTo>
                    <a:pt x="7489" y="5906"/>
                    <a:pt x="7382" y="5740"/>
                    <a:pt x="7299" y="5573"/>
                  </a:cubicBezTo>
                  <a:lnTo>
                    <a:pt x="7013" y="5121"/>
                  </a:lnTo>
                  <a:lnTo>
                    <a:pt x="5406" y="2882"/>
                  </a:lnTo>
                  <a:cubicBezTo>
                    <a:pt x="5299" y="2727"/>
                    <a:pt x="5156" y="2501"/>
                    <a:pt x="4977" y="2216"/>
                  </a:cubicBezTo>
                  <a:cubicBezTo>
                    <a:pt x="4942" y="2156"/>
                    <a:pt x="4906" y="2085"/>
                    <a:pt x="4882" y="2025"/>
                  </a:cubicBezTo>
                  <a:cubicBezTo>
                    <a:pt x="4870" y="1989"/>
                    <a:pt x="4858" y="1965"/>
                    <a:pt x="4846" y="1942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8059047" y="4949585"/>
              <a:ext cx="350737" cy="405039"/>
            </a:xfrm>
            <a:custGeom>
              <a:avLst/>
              <a:gdLst/>
              <a:ahLst/>
              <a:cxnLst/>
              <a:rect l="l" t="t" r="r" b="b"/>
              <a:pathLst>
                <a:path w="9443" h="10905" extrusionOk="0">
                  <a:moveTo>
                    <a:pt x="5624" y="0"/>
                  </a:moveTo>
                  <a:cubicBezTo>
                    <a:pt x="5516" y="0"/>
                    <a:pt x="5407" y="1"/>
                    <a:pt x="5299" y="2"/>
                  </a:cubicBezTo>
                  <a:cubicBezTo>
                    <a:pt x="3966" y="61"/>
                    <a:pt x="2906" y="299"/>
                    <a:pt x="2108" y="704"/>
                  </a:cubicBezTo>
                  <a:cubicBezTo>
                    <a:pt x="1132" y="1216"/>
                    <a:pt x="596" y="2014"/>
                    <a:pt x="513" y="3086"/>
                  </a:cubicBezTo>
                  <a:cubicBezTo>
                    <a:pt x="513" y="3538"/>
                    <a:pt x="560" y="3979"/>
                    <a:pt x="656" y="4419"/>
                  </a:cubicBezTo>
                  <a:cubicBezTo>
                    <a:pt x="822" y="5038"/>
                    <a:pt x="1048" y="5360"/>
                    <a:pt x="1334" y="5383"/>
                  </a:cubicBezTo>
                  <a:lnTo>
                    <a:pt x="1334" y="5467"/>
                  </a:lnTo>
                  <a:cubicBezTo>
                    <a:pt x="1334" y="5562"/>
                    <a:pt x="1394" y="5645"/>
                    <a:pt x="1477" y="5693"/>
                  </a:cubicBezTo>
                  <a:cubicBezTo>
                    <a:pt x="1549" y="5776"/>
                    <a:pt x="1620" y="5836"/>
                    <a:pt x="1715" y="5895"/>
                  </a:cubicBezTo>
                  <a:cubicBezTo>
                    <a:pt x="1810" y="5955"/>
                    <a:pt x="1870" y="6014"/>
                    <a:pt x="1906" y="6026"/>
                  </a:cubicBezTo>
                  <a:cubicBezTo>
                    <a:pt x="1941" y="6038"/>
                    <a:pt x="1953" y="6050"/>
                    <a:pt x="1953" y="6062"/>
                  </a:cubicBezTo>
                  <a:cubicBezTo>
                    <a:pt x="1953" y="6074"/>
                    <a:pt x="1941" y="6074"/>
                    <a:pt x="1918" y="6074"/>
                  </a:cubicBezTo>
                  <a:lnTo>
                    <a:pt x="2013" y="6134"/>
                  </a:lnTo>
                  <a:cubicBezTo>
                    <a:pt x="2108" y="6217"/>
                    <a:pt x="2191" y="6288"/>
                    <a:pt x="2299" y="6336"/>
                  </a:cubicBezTo>
                  <a:cubicBezTo>
                    <a:pt x="2299" y="6360"/>
                    <a:pt x="2311" y="6372"/>
                    <a:pt x="2334" y="6384"/>
                  </a:cubicBezTo>
                  <a:cubicBezTo>
                    <a:pt x="2334" y="6384"/>
                    <a:pt x="2346" y="6395"/>
                    <a:pt x="2346" y="6407"/>
                  </a:cubicBezTo>
                  <a:cubicBezTo>
                    <a:pt x="2513" y="6503"/>
                    <a:pt x="2703" y="6586"/>
                    <a:pt x="2882" y="6646"/>
                  </a:cubicBezTo>
                  <a:lnTo>
                    <a:pt x="3430" y="6907"/>
                  </a:lnTo>
                  <a:cubicBezTo>
                    <a:pt x="3608" y="6991"/>
                    <a:pt x="3775" y="7110"/>
                    <a:pt x="3906" y="7265"/>
                  </a:cubicBezTo>
                  <a:cubicBezTo>
                    <a:pt x="4013" y="7396"/>
                    <a:pt x="4061" y="7574"/>
                    <a:pt x="4037" y="7741"/>
                  </a:cubicBezTo>
                  <a:cubicBezTo>
                    <a:pt x="4037" y="7860"/>
                    <a:pt x="3966" y="7967"/>
                    <a:pt x="3858" y="8027"/>
                  </a:cubicBezTo>
                  <a:cubicBezTo>
                    <a:pt x="3708" y="8098"/>
                    <a:pt x="3491" y="8135"/>
                    <a:pt x="3208" y="8135"/>
                  </a:cubicBezTo>
                  <a:cubicBezTo>
                    <a:pt x="3111" y="8135"/>
                    <a:pt x="3006" y="8131"/>
                    <a:pt x="2894" y="8122"/>
                  </a:cubicBezTo>
                  <a:cubicBezTo>
                    <a:pt x="2763" y="8098"/>
                    <a:pt x="2584" y="8074"/>
                    <a:pt x="2346" y="8062"/>
                  </a:cubicBezTo>
                  <a:cubicBezTo>
                    <a:pt x="1584" y="7991"/>
                    <a:pt x="846" y="7777"/>
                    <a:pt x="156" y="7443"/>
                  </a:cubicBezTo>
                  <a:cubicBezTo>
                    <a:pt x="108" y="7443"/>
                    <a:pt x="60" y="7467"/>
                    <a:pt x="36" y="7515"/>
                  </a:cubicBezTo>
                  <a:cubicBezTo>
                    <a:pt x="13" y="7562"/>
                    <a:pt x="1" y="7634"/>
                    <a:pt x="1" y="7693"/>
                  </a:cubicBezTo>
                  <a:lnTo>
                    <a:pt x="1" y="7777"/>
                  </a:lnTo>
                  <a:lnTo>
                    <a:pt x="203" y="9967"/>
                  </a:lnTo>
                  <a:cubicBezTo>
                    <a:pt x="239" y="10039"/>
                    <a:pt x="298" y="10086"/>
                    <a:pt x="370" y="10110"/>
                  </a:cubicBezTo>
                  <a:cubicBezTo>
                    <a:pt x="477" y="10194"/>
                    <a:pt x="596" y="10241"/>
                    <a:pt x="727" y="10265"/>
                  </a:cubicBezTo>
                  <a:cubicBezTo>
                    <a:pt x="1025" y="10384"/>
                    <a:pt x="1346" y="10479"/>
                    <a:pt x="1668" y="10551"/>
                  </a:cubicBezTo>
                  <a:lnTo>
                    <a:pt x="2061" y="10658"/>
                  </a:lnTo>
                  <a:lnTo>
                    <a:pt x="2263" y="10741"/>
                  </a:lnTo>
                  <a:lnTo>
                    <a:pt x="4823" y="10896"/>
                  </a:lnTo>
                  <a:cubicBezTo>
                    <a:pt x="4919" y="10902"/>
                    <a:pt x="5015" y="10904"/>
                    <a:pt x="5112" y="10904"/>
                  </a:cubicBezTo>
                  <a:cubicBezTo>
                    <a:pt x="5436" y="10904"/>
                    <a:pt x="5761" y="10871"/>
                    <a:pt x="6073" y="10789"/>
                  </a:cubicBezTo>
                  <a:cubicBezTo>
                    <a:pt x="6513" y="10694"/>
                    <a:pt x="6942" y="10551"/>
                    <a:pt x="7359" y="10348"/>
                  </a:cubicBezTo>
                  <a:cubicBezTo>
                    <a:pt x="8228" y="9932"/>
                    <a:pt x="8847" y="9348"/>
                    <a:pt x="9216" y="8610"/>
                  </a:cubicBezTo>
                  <a:cubicBezTo>
                    <a:pt x="9323" y="8348"/>
                    <a:pt x="9383" y="8062"/>
                    <a:pt x="9407" y="7777"/>
                  </a:cubicBezTo>
                  <a:cubicBezTo>
                    <a:pt x="9442" y="7491"/>
                    <a:pt x="9407" y="7181"/>
                    <a:pt x="9311" y="6896"/>
                  </a:cubicBezTo>
                  <a:cubicBezTo>
                    <a:pt x="9169" y="6372"/>
                    <a:pt x="8871" y="5907"/>
                    <a:pt x="8442" y="5562"/>
                  </a:cubicBezTo>
                  <a:cubicBezTo>
                    <a:pt x="7966" y="5169"/>
                    <a:pt x="7454" y="4812"/>
                    <a:pt x="6918" y="4514"/>
                  </a:cubicBezTo>
                  <a:cubicBezTo>
                    <a:pt x="6442" y="4240"/>
                    <a:pt x="6144" y="4074"/>
                    <a:pt x="6049" y="4014"/>
                  </a:cubicBezTo>
                  <a:cubicBezTo>
                    <a:pt x="5978" y="3967"/>
                    <a:pt x="5930" y="3907"/>
                    <a:pt x="5882" y="3836"/>
                  </a:cubicBezTo>
                  <a:cubicBezTo>
                    <a:pt x="5871" y="3776"/>
                    <a:pt x="5859" y="3705"/>
                    <a:pt x="5871" y="3645"/>
                  </a:cubicBezTo>
                  <a:cubicBezTo>
                    <a:pt x="5882" y="3478"/>
                    <a:pt x="5954" y="3336"/>
                    <a:pt x="6073" y="3217"/>
                  </a:cubicBezTo>
                  <a:cubicBezTo>
                    <a:pt x="6275" y="3026"/>
                    <a:pt x="6621" y="2907"/>
                    <a:pt x="7109" y="2871"/>
                  </a:cubicBezTo>
                  <a:cubicBezTo>
                    <a:pt x="7240" y="2859"/>
                    <a:pt x="7537" y="2836"/>
                    <a:pt x="8002" y="2824"/>
                  </a:cubicBezTo>
                  <a:lnTo>
                    <a:pt x="8407" y="2800"/>
                  </a:lnTo>
                  <a:cubicBezTo>
                    <a:pt x="8427" y="2803"/>
                    <a:pt x="8459" y="2805"/>
                    <a:pt x="8499" y="2805"/>
                  </a:cubicBezTo>
                  <a:cubicBezTo>
                    <a:pt x="8597" y="2805"/>
                    <a:pt x="8749" y="2796"/>
                    <a:pt x="8942" y="2788"/>
                  </a:cubicBezTo>
                  <a:cubicBezTo>
                    <a:pt x="9192" y="2752"/>
                    <a:pt x="9335" y="2693"/>
                    <a:pt x="9347" y="2597"/>
                  </a:cubicBezTo>
                  <a:cubicBezTo>
                    <a:pt x="9347" y="2562"/>
                    <a:pt x="9347" y="2514"/>
                    <a:pt x="9323" y="2490"/>
                  </a:cubicBezTo>
                  <a:cubicBezTo>
                    <a:pt x="9359" y="1597"/>
                    <a:pt x="9371" y="1050"/>
                    <a:pt x="9347" y="859"/>
                  </a:cubicBezTo>
                  <a:cubicBezTo>
                    <a:pt x="9347" y="740"/>
                    <a:pt x="9335" y="621"/>
                    <a:pt x="9288" y="502"/>
                  </a:cubicBezTo>
                  <a:cubicBezTo>
                    <a:pt x="9216" y="359"/>
                    <a:pt x="9061" y="264"/>
                    <a:pt x="8895" y="264"/>
                  </a:cubicBezTo>
                  <a:cubicBezTo>
                    <a:pt x="8764" y="228"/>
                    <a:pt x="8633" y="192"/>
                    <a:pt x="8514" y="133"/>
                  </a:cubicBezTo>
                  <a:cubicBezTo>
                    <a:pt x="7550" y="47"/>
                    <a:pt x="6587" y="0"/>
                    <a:pt x="5624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-205937" y="4256937"/>
              <a:ext cx="350737" cy="404705"/>
            </a:xfrm>
            <a:custGeom>
              <a:avLst/>
              <a:gdLst/>
              <a:ahLst/>
              <a:cxnLst/>
              <a:rect l="l" t="t" r="r" b="b"/>
              <a:pathLst>
                <a:path w="9443" h="10896" extrusionOk="0">
                  <a:moveTo>
                    <a:pt x="5850" y="0"/>
                  </a:moveTo>
                  <a:cubicBezTo>
                    <a:pt x="5666" y="0"/>
                    <a:pt x="5483" y="2"/>
                    <a:pt x="5299" y="6"/>
                  </a:cubicBezTo>
                  <a:cubicBezTo>
                    <a:pt x="3965" y="54"/>
                    <a:pt x="2894" y="292"/>
                    <a:pt x="2108" y="709"/>
                  </a:cubicBezTo>
                  <a:cubicBezTo>
                    <a:pt x="1131" y="1209"/>
                    <a:pt x="596" y="2007"/>
                    <a:pt x="512" y="3090"/>
                  </a:cubicBezTo>
                  <a:cubicBezTo>
                    <a:pt x="512" y="3531"/>
                    <a:pt x="560" y="3983"/>
                    <a:pt x="655" y="4412"/>
                  </a:cubicBezTo>
                  <a:cubicBezTo>
                    <a:pt x="822" y="5031"/>
                    <a:pt x="1048" y="5352"/>
                    <a:pt x="1334" y="5376"/>
                  </a:cubicBezTo>
                  <a:lnTo>
                    <a:pt x="1334" y="5471"/>
                  </a:lnTo>
                  <a:cubicBezTo>
                    <a:pt x="1334" y="5567"/>
                    <a:pt x="1382" y="5650"/>
                    <a:pt x="1465" y="5686"/>
                  </a:cubicBezTo>
                  <a:cubicBezTo>
                    <a:pt x="1536" y="5769"/>
                    <a:pt x="1620" y="5841"/>
                    <a:pt x="1703" y="5888"/>
                  </a:cubicBezTo>
                  <a:cubicBezTo>
                    <a:pt x="1798" y="5948"/>
                    <a:pt x="1870" y="6007"/>
                    <a:pt x="1893" y="6019"/>
                  </a:cubicBezTo>
                  <a:cubicBezTo>
                    <a:pt x="1929" y="6031"/>
                    <a:pt x="1953" y="6043"/>
                    <a:pt x="1953" y="6055"/>
                  </a:cubicBezTo>
                  <a:cubicBezTo>
                    <a:pt x="1953" y="6079"/>
                    <a:pt x="1941" y="6079"/>
                    <a:pt x="1917" y="6079"/>
                  </a:cubicBezTo>
                  <a:lnTo>
                    <a:pt x="2013" y="6138"/>
                  </a:lnTo>
                  <a:cubicBezTo>
                    <a:pt x="2096" y="6210"/>
                    <a:pt x="2191" y="6281"/>
                    <a:pt x="2298" y="6329"/>
                  </a:cubicBezTo>
                  <a:cubicBezTo>
                    <a:pt x="2298" y="6353"/>
                    <a:pt x="2310" y="6364"/>
                    <a:pt x="2322" y="6376"/>
                  </a:cubicBezTo>
                  <a:cubicBezTo>
                    <a:pt x="2334" y="6388"/>
                    <a:pt x="2346" y="6400"/>
                    <a:pt x="2346" y="6412"/>
                  </a:cubicBezTo>
                  <a:cubicBezTo>
                    <a:pt x="2513" y="6507"/>
                    <a:pt x="2691" y="6579"/>
                    <a:pt x="2882" y="6638"/>
                  </a:cubicBezTo>
                  <a:lnTo>
                    <a:pt x="3417" y="6900"/>
                  </a:lnTo>
                  <a:cubicBezTo>
                    <a:pt x="3608" y="6984"/>
                    <a:pt x="3763" y="7115"/>
                    <a:pt x="3906" y="7257"/>
                  </a:cubicBezTo>
                  <a:cubicBezTo>
                    <a:pt x="4013" y="7400"/>
                    <a:pt x="4060" y="7567"/>
                    <a:pt x="4037" y="7734"/>
                  </a:cubicBezTo>
                  <a:cubicBezTo>
                    <a:pt x="4037" y="7853"/>
                    <a:pt x="3965" y="7960"/>
                    <a:pt x="3858" y="8019"/>
                  </a:cubicBezTo>
                  <a:cubicBezTo>
                    <a:pt x="3707" y="8090"/>
                    <a:pt x="3491" y="8128"/>
                    <a:pt x="3203" y="8128"/>
                  </a:cubicBezTo>
                  <a:cubicBezTo>
                    <a:pt x="3104" y="8128"/>
                    <a:pt x="2997" y="8124"/>
                    <a:pt x="2882" y="8115"/>
                  </a:cubicBezTo>
                  <a:cubicBezTo>
                    <a:pt x="2763" y="8091"/>
                    <a:pt x="2584" y="8079"/>
                    <a:pt x="2346" y="8055"/>
                  </a:cubicBezTo>
                  <a:cubicBezTo>
                    <a:pt x="1584" y="7984"/>
                    <a:pt x="846" y="7781"/>
                    <a:pt x="155" y="7436"/>
                  </a:cubicBezTo>
                  <a:cubicBezTo>
                    <a:pt x="108" y="7436"/>
                    <a:pt x="60" y="7460"/>
                    <a:pt x="36" y="7507"/>
                  </a:cubicBezTo>
                  <a:cubicBezTo>
                    <a:pt x="12" y="7567"/>
                    <a:pt x="0" y="7626"/>
                    <a:pt x="0" y="7686"/>
                  </a:cubicBezTo>
                  <a:lnTo>
                    <a:pt x="0" y="7781"/>
                  </a:lnTo>
                  <a:lnTo>
                    <a:pt x="203" y="9972"/>
                  </a:lnTo>
                  <a:cubicBezTo>
                    <a:pt x="227" y="10043"/>
                    <a:pt x="286" y="10091"/>
                    <a:pt x="369" y="10127"/>
                  </a:cubicBezTo>
                  <a:cubicBezTo>
                    <a:pt x="465" y="10198"/>
                    <a:pt x="596" y="10246"/>
                    <a:pt x="715" y="10270"/>
                  </a:cubicBezTo>
                  <a:cubicBezTo>
                    <a:pt x="1024" y="10389"/>
                    <a:pt x="1334" y="10484"/>
                    <a:pt x="1655" y="10555"/>
                  </a:cubicBezTo>
                  <a:lnTo>
                    <a:pt x="2060" y="10663"/>
                  </a:lnTo>
                  <a:lnTo>
                    <a:pt x="2251" y="10734"/>
                  </a:lnTo>
                  <a:lnTo>
                    <a:pt x="4822" y="10889"/>
                  </a:lnTo>
                  <a:cubicBezTo>
                    <a:pt x="4906" y="10894"/>
                    <a:pt x="4989" y="10896"/>
                    <a:pt x="5072" y="10896"/>
                  </a:cubicBezTo>
                  <a:cubicBezTo>
                    <a:pt x="5406" y="10896"/>
                    <a:pt x="5739" y="10858"/>
                    <a:pt x="6073" y="10782"/>
                  </a:cubicBezTo>
                  <a:cubicBezTo>
                    <a:pt x="6513" y="10686"/>
                    <a:pt x="6942" y="10532"/>
                    <a:pt x="7347" y="10341"/>
                  </a:cubicBezTo>
                  <a:cubicBezTo>
                    <a:pt x="8228" y="9912"/>
                    <a:pt x="8847" y="9341"/>
                    <a:pt x="9204" y="8591"/>
                  </a:cubicBezTo>
                  <a:cubicBezTo>
                    <a:pt x="9323" y="8329"/>
                    <a:pt x="9383" y="8055"/>
                    <a:pt x="9394" y="7769"/>
                  </a:cubicBezTo>
                  <a:cubicBezTo>
                    <a:pt x="9442" y="7472"/>
                    <a:pt x="9406" y="7174"/>
                    <a:pt x="9311" y="6888"/>
                  </a:cubicBezTo>
                  <a:cubicBezTo>
                    <a:pt x="9168" y="6364"/>
                    <a:pt x="8859" y="5900"/>
                    <a:pt x="8442" y="5555"/>
                  </a:cubicBezTo>
                  <a:cubicBezTo>
                    <a:pt x="7966" y="5162"/>
                    <a:pt x="7454" y="4805"/>
                    <a:pt x="6918" y="4519"/>
                  </a:cubicBezTo>
                  <a:cubicBezTo>
                    <a:pt x="6430" y="4245"/>
                    <a:pt x="6144" y="4067"/>
                    <a:pt x="6049" y="4007"/>
                  </a:cubicBezTo>
                  <a:cubicBezTo>
                    <a:pt x="5977" y="3959"/>
                    <a:pt x="5918" y="3900"/>
                    <a:pt x="5882" y="3828"/>
                  </a:cubicBezTo>
                  <a:cubicBezTo>
                    <a:pt x="5858" y="3769"/>
                    <a:pt x="5858" y="3709"/>
                    <a:pt x="5870" y="3638"/>
                  </a:cubicBezTo>
                  <a:cubicBezTo>
                    <a:pt x="5882" y="3483"/>
                    <a:pt x="5954" y="3328"/>
                    <a:pt x="6073" y="3221"/>
                  </a:cubicBezTo>
                  <a:cubicBezTo>
                    <a:pt x="6275" y="3031"/>
                    <a:pt x="6620" y="2912"/>
                    <a:pt x="7097" y="2864"/>
                  </a:cubicBezTo>
                  <a:cubicBezTo>
                    <a:pt x="7239" y="2852"/>
                    <a:pt x="7537" y="2840"/>
                    <a:pt x="7989" y="2816"/>
                  </a:cubicBezTo>
                  <a:lnTo>
                    <a:pt x="8394" y="2793"/>
                  </a:lnTo>
                  <a:cubicBezTo>
                    <a:pt x="8436" y="2799"/>
                    <a:pt x="8501" y="2801"/>
                    <a:pt x="8592" y="2801"/>
                  </a:cubicBezTo>
                  <a:cubicBezTo>
                    <a:pt x="8683" y="2801"/>
                    <a:pt x="8799" y="2799"/>
                    <a:pt x="8942" y="2793"/>
                  </a:cubicBezTo>
                  <a:cubicBezTo>
                    <a:pt x="9192" y="2745"/>
                    <a:pt x="9335" y="2685"/>
                    <a:pt x="9347" y="2590"/>
                  </a:cubicBezTo>
                  <a:cubicBezTo>
                    <a:pt x="9347" y="2554"/>
                    <a:pt x="9347" y="2519"/>
                    <a:pt x="9323" y="2483"/>
                  </a:cubicBezTo>
                  <a:cubicBezTo>
                    <a:pt x="9359" y="1590"/>
                    <a:pt x="9371" y="1042"/>
                    <a:pt x="9347" y="864"/>
                  </a:cubicBezTo>
                  <a:cubicBezTo>
                    <a:pt x="9347" y="733"/>
                    <a:pt x="9323" y="614"/>
                    <a:pt x="9287" y="507"/>
                  </a:cubicBezTo>
                  <a:cubicBezTo>
                    <a:pt x="9204" y="352"/>
                    <a:pt x="9049" y="268"/>
                    <a:pt x="8882" y="257"/>
                  </a:cubicBezTo>
                  <a:cubicBezTo>
                    <a:pt x="8763" y="233"/>
                    <a:pt x="8632" y="185"/>
                    <a:pt x="8513" y="126"/>
                  </a:cubicBezTo>
                  <a:cubicBezTo>
                    <a:pt x="7626" y="47"/>
                    <a:pt x="6738" y="0"/>
                    <a:pt x="5850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7650298" y="-240590"/>
              <a:ext cx="481627" cy="395753"/>
            </a:xfrm>
            <a:custGeom>
              <a:avLst/>
              <a:gdLst/>
              <a:ahLst/>
              <a:cxnLst/>
              <a:rect l="l" t="t" r="r" b="b"/>
              <a:pathLst>
                <a:path w="12967" h="10655" extrusionOk="0">
                  <a:moveTo>
                    <a:pt x="7406" y="0"/>
                  </a:moveTo>
                  <a:cubicBezTo>
                    <a:pt x="6962" y="0"/>
                    <a:pt x="6517" y="117"/>
                    <a:pt x="6073" y="350"/>
                  </a:cubicBezTo>
                  <a:cubicBezTo>
                    <a:pt x="5692" y="588"/>
                    <a:pt x="5335" y="862"/>
                    <a:pt x="5025" y="1184"/>
                  </a:cubicBezTo>
                  <a:cubicBezTo>
                    <a:pt x="4585" y="1648"/>
                    <a:pt x="4430" y="2005"/>
                    <a:pt x="4561" y="2267"/>
                  </a:cubicBezTo>
                  <a:lnTo>
                    <a:pt x="4478" y="2303"/>
                  </a:lnTo>
                  <a:cubicBezTo>
                    <a:pt x="4406" y="2350"/>
                    <a:pt x="4358" y="2446"/>
                    <a:pt x="4370" y="2541"/>
                  </a:cubicBezTo>
                  <a:cubicBezTo>
                    <a:pt x="4335" y="2636"/>
                    <a:pt x="4323" y="2743"/>
                    <a:pt x="4323" y="2850"/>
                  </a:cubicBezTo>
                  <a:cubicBezTo>
                    <a:pt x="4323" y="2958"/>
                    <a:pt x="4311" y="3041"/>
                    <a:pt x="4311" y="3077"/>
                  </a:cubicBezTo>
                  <a:cubicBezTo>
                    <a:pt x="4311" y="3112"/>
                    <a:pt x="4311" y="3136"/>
                    <a:pt x="4299" y="3136"/>
                  </a:cubicBezTo>
                  <a:cubicBezTo>
                    <a:pt x="4299" y="3139"/>
                    <a:pt x="4298" y="3141"/>
                    <a:pt x="4297" y="3141"/>
                  </a:cubicBezTo>
                  <a:cubicBezTo>
                    <a:pt x="4293" y="3141"/>
                    <a:pt x="4284" y="3130"/>
                    <a:pt x="4275" y="3112"/>
                  </a:cubicBezTo>
                  <a:lnTo>
                    <a:pt x="4275" y="3231"/>
                  </a:lnTo>
                  <a:cubicBezTo>
                    <a:pt x="4251" y="3351"/>
                    <a:pt x="4239" y="3470"/>
                    <a:pt x="4251" y="3577"/>
                  </a:cubicBezTo>
                  <a:cubicBezTo>
                    <a:pt x="4239" y="3589"/>
                    <a:pt x="4228" y="3612"/>
                    <a:pt x="4228" y="3624"/>
                  </a:cubicBezTo>
                  <a:cubicBezTo>
                    <a:pt x="4228" y="3636"/>
                    <a:pt x="4228" y="3648"/>
                    <a:pt x="4216" y="3660"/>
                  </a:cubicBezTo>
                  <a:cubicBezTo>
                    <a:pt x="4228" y="3851"/>
                    <a:pt x="4251" y="4053"/>
                    <a:pt x="4299" y="4243"/>
                  </a:cubicBezTo>
                  <a:lnTo>
                    <a:pt x="4370" y="4839"/>
                  </a:lnTo>
                  <a:cubicBezTo>
                    <a:pt x="4382" y="5041"/>
                    <a:pt x="4370" y="5244"/>
                    <a:pt x="4311" y="5434"/>
                  </a:cubicBezTo>
                  <a:cubicBezTo>
                    <a:pt x="4251" y="5589"/>
                    <a:pt x="4132" y="5732"/>
                    <a:pt x="3977" y="5803"/>
                  </a:cubicBezTo>
                  <a:cubicBezTo>
                    <a:pt x="3924" y="5833"/>
                    <a:pt x="3867" y="5848"/>
                    <a:pt x="3811" y="5848"/>
                  </a:cubicBezTo>
                  <a:cubicBezTo>
                    <a:pt x="3754" y="5848"/>
                    <a:pt x="3698" y="5833"/>
                    <a:pt x="3644" y="5803"/>
                  </a:cubicBezTo>
                  <a:cubicBezTo>
                    <a:pt x="3442" y="5684"/>
                    <a:pt x="3239" y="5422"/>
                    <a:pt x="3049" y="5029"/>
                  </a:cubicBezTo>
                  <a:cubicBezTo>
                    <a:pt x="3001" y="4910"/>
                    <a:pt x="2918" y="4744"/>
                    <a:pt x="2811" y="4541"/>
                  </a:cubicBezTo>
                  <a:cubicBezTo>
                    <a:pt x="2465" y="3851"/>
                    <a:pt x="2251" y="3112"/>
                    <a:pt x="2180" y="2350"/>
                  </a:cubicBezTo>
                  <a:cubicBezTo>
                    <a:pt x="2156" y="2303"/>
                    <a:pt x="2108" y="2279"/>
                    <a:pt x="2061" y="2279"/>
                  </a:cubicBezTo>
                  <a:cubicBezTo>
                    <a:pt x="2001" y="2291"/>
                    <a:pt x="1942" y="2315"/>
                    <a:pt x="1882" y="2338"/>
                  </a:cubicBezTo>
                  <a:lnTo>
                    <a:pt x="1811" y="2386"/>
                  </a:lnTo>
                  <a:lnTo>
                    <a:pt x="60" y="3708"/>
                  </a:lnTo>
                  <a:cubicBezTo>
                    <a:pt x="13" y="3779"/>
                    <a:pt x="1" y="3851"/>
                    <a:pt x="13" y="3934"/>
                  </a:cubicBezTo>
                  <a:cubicBezTo>
                    <a:pt x="1" y="4065"/>
                    <a:pt x="13" y="4196"/>
                    <a:pt x="72" y="4315"/>
                  </a:cubicBezTo>
                  <a:cubicBezTo>
                    <a:pt x="132" y="4636"/>
                    <a:pt x="215" y="4946"/>
                    <a:pt x="322" y="5267"/>
                  </a:cubicBezTo>
                  <a:lnTo>
                    <a:pt x="441" y="5648"/>
                  </a:lnTo>
                  <a:lnTo>
                    <a:pt x="489" y="5863"/>
                  </a:lnTo>
                  <a:lnTo>
                    <a:pt x="1703" y="8125"/>
                  </a:lnTo>
                  <a:cubicBezTo>
                    <a:pt x="1906" y="8494"/>
                    <a:pt x="2156" y="8827"/>
                    <a:pt x="2453" y="9137"/>
                  </a:cubicBezTo>
                  <a:cubicBezTo>
                    <a:pt x="2775" y="9458"/>
                    <a:pt x="3120" y="9732"/>
                    <a:pt x="3513" y="9982"/>
                  </a:cubicBezTo>
                  <a:cubicBezTo>
                    <a:pt x="4210" y="10433"/>
                    <a:pt x="4915" y="10655"/>
                    <a:pt x="5622" y="10655"/>
                  </a:cubicBezTo>
                  <a:cubicBezTo>
                    <a:pt x="5736" y="10655"/>
                    <a:pt x="5851" y="10649"/>
                    <a:pt x="5966" y="10637"/>
                  </a:cubicBezTo>
                  <a:cubicBezTo>
                    <a:pt x="6252" y="10590"/>
                    <a:pt x="6514" y="10506"/>
                    <a:pt x="6764" y="10363"/>
                  </a:cubicBezTo>
                  <a:cubicBezTo>
                    <a:pt x="7037" y="10244"/>
                    <a:pt x="7276" y="10054"/>
                    <a:pt x="7478" y="9828"/>
                  </a:cubicBezTo>
                  <a:cubicBezTo>
                    <a:pt x="7847" y="9435"/>
                    <a:pt x="8073" y="8923"/>
                    <a:pt x="8145" y="8387"/>
                  </a:cubicBezTo>
                  <a:cubicBezTo>
                    <a:pt x="8228" y="7780"/>
                    <a:pt x="8252" y="7161"/>
                    <a:pt x="8216" y="6541"/>
                  </a:cubicBezTo>
                  <a:cubicBezTo>
                    <a:pt x="8192" y="5994"/>
                    <a:pt x="8192" y="5660"/>
                    <a:pt x="8192" y="5529"/>
                  </a:cubicBezTo>
                  <a:cubicBezTo>
                    <a:pt x="8192" y="5458"/>
                    <a:pt x="8216" y="5375"/>
                    <a:pt x="8252" y="5303"/>
                  </a:cubicBezTo>
                  <a:cubicBezTo>
                    <a:pt x="8299" y="5256"/>
                    <a:pt x="8347" y="5220"/>
                    <a:pt x="8407" y="5184"/>
                  </a:cubicBezTo>
                  <a:cubicBezTo>
                    <a:pt x="8497" y="5146"/>
                    <a:pt x="8597" y="5123"/>
                    <a:pt x="8697" y="5123"/>
                  </a:cubicBezTo>
                  <a:cubicBezTo>
                    <a:pt x="8756" y="5123"/>
                    <a:pt x="8814" y="5131"/>
                    <a:pt x="8871" y="5148"/>
                  </a:cubicBezTo>
                  <a:cubicBezTo>
                    <a:pt x="9145" y="5220"/>
                    <a:pt x="9419" y="5446"/>
                    <a:pt x="9716" y="5827"/>
                  </a:cubicBezTo>
                  <a:cubicBezTo>
                    <a:pt x="9800" y="5946"/>
                    <a:pt x="9966" y="6196"/>
                    <a:pt x="10228" y="6577"/>
                  </a:cubicBezTo>
                  <a:lnTo>
                    <a:pt x="10454" y="6910"/>
                  </a:lnTo>
                  <a:cubicBezTo>
                    <a:pt x="10502" y="6982"/>
                    <a:pt x="10597" y="7137"/>
                    <a:pt x="10752" y="7363"/>
                  </a:cubicBezTo>
                  <a:cubicBezTo>
                    <a:pt x="10888" y="7528"/>
                    <a:pt x="11001" y="7614"/>
                    <a:pt x="11083" y="7614"/>
                  </a:cubicBezTo>
                  <a:cubicBezTo>
                    <a:pt x="11101" y="7614"/>
                    <a:pt x="11118" y="7610"/>
                    <a:pt x="11133" y="7601"/>
                  </a:cubicBezTo>
                  <a:cubicBezTo>
                    <a:pt x="11169" y="7589"/>
                    <a:pt x="11193" y="7565"/>
                    <a:pt x="11205" y="7530"/>
                  </a:cubicBezTo>
                  <a:cubicBezTo>
                    <a:pt x="11990" y="7089"/>
                    <a:pt x="12455" y="6815"/>
                    <a:pt x="12610" y="6696"/>
                  </a:cubicBezTo>
                  <a:cubicBezTo>
                    <a:pt x="12705" y="6625"/>
                    <a:pt x="12800" y="6553"/>
                    <a:pt x="12883" y="6458"/>
                  </a:cubicBezTo>
                  <a:cubicBezTo>
                    <a:pt x="12967" y="6315"/>
                    <a:pt x="12967" y="6137"/>
                    <a:pt x="12883" y="5994"/>
                  </a:cubicBezTo>
                  <a:cubicBezTo>
                    <a:pt x="12836" y="5863"/>
                    <a:pt x="12812" y="5732"/>
                    <a:pt x="12800" y="5601"/>
                  </a:cubicBezTo>
                  <a:cubicBezTo>
                    <a:pt x="12312" y="4636"/>
                    <a:pt x="11788" y="3708"/>
                    <a:pt x="11205" y="2803"/>
                  </a:cubicBezTo>
                  <a:cubicBezTo>
                    <a:pt x="10454" y="1696"/>
                    <a:pt x="9692" y="910"/>
                    <a:pt x="8930" y="457"/>
                  </a:cubicBezTo>
                  <a:cubicBezTo>
                    <a:pt x="8422" y="153"/>
                    <a:pt x="7914" y="0"/>
                    <a:pt x="7406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 flipH="1">
              <a:off x="4161607" y="4731588"/>
              <a:ext cx="531138" cy="510524"/>
            </a:xfrm>
            <a:custGeom>
              <a:avLst/>
              <a:gdLst/>
              <a:ahLst/>
              <a:cxnLst/>
              <a:rect l="l" t="t" r="r" b="b"/>
              <a:pathLst>
                <a:path w="14300" h="13745" extrusionOk="0">
                  <a:moveTo>
                    <a:pt x="6013" y="3251"/>
                  </a:moveTo>
                  <a:lnTo>
                    <a:pt x="6061" y="3370"/>
                  </a:lnTo>
                  <a:cubicBezTo>
                    <a:pt x="6096" y="3406"/>
                    <a:pt x="6120" y="3454"/>
                    <a:pt x="6120" y="3513"/>
                  </a:cubicBezTo>
                  <a:lnTo>
                    <a:pt x="6215" y="3739"/>
                  </a:lnTo>
                  <a:cubicBezTo>
                    <a:pt x="6263" y="3823"/>
                    <a:pt x="6311" y="3906"/>
                    <a:pt x="6322" y="4001"/>
                  </a:cubicBezTo>
                  <a:cubicBezTo>
                    <a:pt x="6370" y="4132"/>
                    <a:pt x="6406" y="4227"/>
                    <a:pt x="6430" y="4311"/>
                  </a:cubicBezTo>
                  <a:cubicBezTo>
                    <a:pt x="6477" y="4430"/>
                    <a:pt x="6537" y="4549"/>
                    <a:pt x="6584" y="4692"/>
                  </a:cubicBezTo>
                  <a:cubicBezTo>
                    <a:pt x="6632" y="4835"/>
                    <a:pt x="6692" y="4989"/>
                    <a:pt x="6763" y="5132"/>
                  </a:cubicBezTo>
                  <a:cubicBezTo>
                    <a:pt x="6799" y="5251"/>
                    <a:pt x="6858" y="5394"/>
                    <a:pt x="6906" y="5549"/>
                  </a:cubicBezTo>
                  <a:cubicBezTo>
                    <a:pt x="6965" y="5704"/>
                    <a:pt x="7025" y="5870"/>
                    <a:pt x="7096" y="6049"/>
                  </a:cubicBezTo>
                  <a:lnTo>
                    <a:pt x="7454" y="6990"/>
                  </a:lnTo>
                  <a:lnTo>
                    <a:pt x="7763" y="7775"/>
                  </a:lnTo>
                  <a:cubicBezTo>
                    <a:pt x="7721" y="7781"/>
                    <a:pt x="7680" y="7784"/>
                    <a:pt x="7637" y="7784"/>
                  </a:cubicBezTo>
                  <a:cubicBezTo>
                    <a:pt x="7593" y="7784"/>
                    <a:pt x="7549" y="7781"/>
                    <a:pt x="7501" y="7775"/>
                  </a:cubicBezTo>
                  <a:lnTo>
                    <a:pt x="7370" y="7764"/>
                  </a:lnTo>
                  <a:cubicBezTo>
                    <a:pt x="7311" y="7764"/>
                    <a:pt x="7251" y="7764"/>
                    <a:pt x="7192" y="7775"/>
                  </a:cubicBezTo>
                  <a:lnTo>
                    <a:pt x="7132" y="7787"/>
                  </a:lnTo>
                  <a:cubicBezTo>
                    <a:pt x="7108" y="7799"/>
                    <a:pt x="7084" y="7811"/>
                    <a:pt x="7073" y="7835"/>
                  </a:cubicBezTo>
                  <a:cubicBezTo>
                    <a:pt x="7061" y="7859"/>
                    <a:pt x="7037" y="7871"/>
                    <a:pt x="7025" y="7895"/>
                  </a:cubicBezTo>
                  <a:lnTo>
                    <a:pt x="6132" y="8073"/>
                  </a:lnTo>
                  <a:lnTo>
                    <a:pt x="6132" y="7216"/>
                  </a:lnTo>
                  <a:cubicBezTo>
                    <a:pt x="6108" y="7025"/>
                    <a:pt x="6108" y="6847"/>
                    <a:pt x="6108" y="6668"/>
                  </a:cubicBezTo>
                  <a:lnTo>
                    <a:pt x="6084" y="6216"/>
                  </a:lnTo>
                  <a:lnTo>
                    <a:pt x="6061" y="5251"/>
                  </a:lnTo>
                  <a:lnTo>
                    <a:pt x="6037" y="4394"/>
                  </a:lnTo>
                  <a:cubicBezTo>
                    <a:pt x="6037" y="4263"/>
                    <a:pt x="6049" y="4156"/>
                    <a:pt x="6037" y="4049"/>
                  </a:cubicBezTo>
                  <a:cubicBezTo>
                    <a:pt x="6025" y="3930"/>
                    <a:pt x="6025" y="3858"/>
                    <a:pt x="6025" y="3787"/>
                  </a:cubicBezTo>
                  <a:cubicBezTo>
                    <a:pt x="6013" y="3727"/>
                    <a:pt x="6013" y="3668"/>
                    <a:pt x="6025" y="3608"/>
                  </a:cubicBezTo>
                  <a:cubicBezTo>
                    <a:pt x="6025" y="3573"/>
                    <a:pt x="6025" y="3549"/>
                    <a:pt x="6025" y="3525"/>
                  </a:cubicBezTo>
                  <a:lnTo>
                    <a:pt x="6013" y="3465"/>
                  </a:lnTo>
                  <a:lnTo>
                    <a:pt x="5989" y="3382"/>
                  </a:lnTo>
                  <a:lnTo>
                    <a:pt x="6013" y="3251"/>
                  </a:lnTo>
                  <a:close/>
                  <a:moveTo>
                    <a:pt x="9311" y="1"/>
                  </a:moveTo>
                  <a:lnTo>
                    <a:pt x="9132" y="36"/>
                  </a:lnTo>
                  <a:cubicBezTo>
                    <a:pt x="9097" y="42"/>
                    <a:pt x="9061" y="45"/>
                    <a:pt x="9025" y="45"/>
                  </a:cubicBezTo>
                  <a:cubicBezTo>
                    <a:pt x="8989" y="45"/>
                    <a:pt x="8954" y="42"/>
                    <a:pt x="8918" y="36"/>
                  </a:cubicBezTo>
                  <a:cubicBezTo>
                    <a:pt x="8882" y="25"/>
                    <a:pt x="8847" y="25"/>
                    <a:pt x="8811" y="13"/>
                  </a:cubicBezTo>
                  <a:lnTo>
                    <a:pt x="8692" y="13"/>
                  </a:lnTo>
                  <a:lnTo>
                    <a:pt x="7918" y="167"/>
                  </a:lnTo>
                  <a:cubicBezTo>
                    <a:pt x="7656" y="215"/>
                    <a:pt x="7465" y="251"/>
                    <a:pt x="7323" y="263"/>
                  </a:cubicBezTo>
                  <a:lnTo>
                    <a:pt x="6763" y="382"/>
                  </a:lnTo>
                  <a:cubicBezTo>
                    <a:pt x="6513" y="417"/>
                    <a:pt x="6263" y="453"/>
                    <a:pt x="6001" y="501"/>
                  </a:cubicBezTo>
                  <a:lnTo>
                    <a:pt x="5334" y="644"/>
                  </a:lnTo>
                  <a:lnTo>
                    <a:pt x="4453" y="858"/>
                  </a:lnTo>
                  <a:cubicBezTo>
                    <a:pt x="4322" y="882"/>
                    <a:pt x="4203" y="917"/>
                    <a:pt x="4084" y="977"/>
                  </a:cubicBezTo>
                  <a:lnTo>
                    <a:pt x="3024" y="1203"/>
                  </a:lnTo>
                  <a:cubicBezTo>
                    <a:pt x="2774" y="1251"/>
                    <a:pt x="2524" y="1287"/>
                    <a:pt x="2274" y="1298"/>
                  </a:cubicBezTo>
                  <a:cubicBezTo>
                    <a:pt x="2108" y="1310"/>
                    <a:pt x="1858" y="1358"/>
                    <a:pt x="1536" y="1418"/>
                  </a:cubicBezTo>
                  <a:cubicBezTo>
                    <a:pt x="1393" y="1441"/>
                    <a:pt x="1250" y="1477"/>
                    <a:pt x="1119" y="1525"/>
                  </a:cubicBezTo>
                  <a:cubicBezTo>
                    <a:pt x="1000" y="1596"/>
                    <a:pt x="869" y="1644"/>
                    <a:pt x="738" y="1656"/>
                  </a:cubicBezTo>
                  <a:lnTo>
                    <a:pt x="596" y="1691"/>
                  </a:lnTo>
                  <a:cubicBezTo>
                    <a:pt x="560" y="1727"/>
                    <a:pt x="524" y="1763"/>
                    <a:pt x="500" y="1810"/>
                  </a:cubicBezTo>
                  <a:cubicBezTo>
                    <a:pt x="477" y="1846"/>
                    <a:pt x="453" y="1882"/>
                    <a:pt x="465" y="1930"/>
                  </a:cubicBezTo>
                  <a:lnTo>
                    <a:pt x="167" y="7585"/>
                  </a:lnTo>
                  <a:cubicBezTo>
                    <a:pt x="72" y="9085"/>
                    <a:pt x="12" y="10609"/>
                    <a:pt x="0" y="12145"/>
                  </a:cubicBezTo>
                  <a:cubicBezTo>
                    <a:pt x="0" y="12193"/>
                    <a:pt x="12" y="12240"/>
                    <a:pt x="12" y="12288"/>
                  </a:cubicBezTo>
                  <a:cubicBezTo>
                    <a:pt x="12" y="12371"/>
                    <a:pt x="12" y="12443"/>
                    <a:pt x="36" y="12526"/>
                  </a:cubicBezTo>
                  <a:cubicBezTo>
                    <a:pt x="0" y="12717"/>
                    <a:pt x="12" y="12907"/>
                    <a:pt x="36" y="13098"/>
                  </a:cubicBezTo>
                  <a:cubicBezTo>
                    <a:pt x="80" y="13529"/>
                    <a:pt x="207" y="13744"/>
                    <a:pt x="425" y="13744"/>
                  </a:cubicBezTo>
                  <a:cubicBezTo>
                    <a:pt x="441" y="13744"/>
                    <a:pt x="459" y="13743"/>
                    <a:pt x="477" y="13740"/>
                  </a:cubicBezTo>
                  <a:lnTo>
                    <a:pt x="727" y="13693"/>
                  </a:lnTo>
                  <a:cubicBezTo>
                    <a:pt x="846" y="13669"/>
                    <a:pt x="977" y="13645"/>
                    <a:pt x="1108" y="13598"/>
                  </a:cubicBezTo>
                  <a:lnTo>
                    <a:pt x="1584" y="13502"/>
                  </a:lnTo>
                  <a:cubicBezTo>
                    <a:pt x="1965" y="13431"/>
                    <a:pt x="2215" y="13371"/>
                    <a:pt x="2334" y="13336"/>
                  </a:cubicBezTo>
                  <a:lnTo>
                    <a:pt x="2489" y="13300"/>
                  </a:lnTo>
                  <a:lnTo>
                    <a:pt x="4108" y="12978"/>
                  </a:lnTo>
                  <a:cubicBezTo>
                    <a:pt x="4144" y="12967"/>
                    <a:pt x="4167" y="12967"/>
                    <a:pt x="4191" y="12955"/>
                  </a:cubicBezTo>
                  <a:cubicBezTo>
                    <a:pt x="4227" y="12943"/>
                    <a:pt x="4275" y="12919"/>
                    <a:pt x="4346" y="12895"/>
                  </a:cubicBezTo>
                  <a:lnTo>
                    <a:pt x="4906" y="12776"/>
                  </a:lnTo>
                  <a:lnTo>
                    <a:pt x="5668" y="12586"/>
                  </a:lnTo>
                  <a:cubicBezTo>
                    <a:pt x="5703" y="12586"/>
                    <a:pt x="5739" y="12597"/>
                    <a:pt x="5775" y="12609"/>
                  </a:cubicBezTo>
                  <a:cubicBezTo>
                    <a:pt x="5805" y="12615"/>
                    <a:pt x="5834" y="12618"/>
                    <a:pt x="5863" y="12618"/>
                  </a:cubicBezTo>
                  <a:cubicBezTo>
                    <a:pt x="5891" y="12618"/>
                    <a:pt x="5918" y="12615"/>
                    <a:pt x="5941" y="12609"/>
                  </a:cubicBezTo>
                  <a:lnTo>
                    <a:pt x="5989" y="12609"/>
                  </a:lnTo>
                  <a:cubicBezTo>
                    <a:pt x="6037" y="12586"/>
                    <a:pt x="6084" y="12562"/>
                    <a:pt x="6120" y="12538"/>
                  </a:cubicBezTo>
                  <a:lnTo>
                    <a:pt x="6239" y="12467"/>
                  </a:lnTo>
                  <a:cubicBezTo>
                    <a:pt x="6311" y="12193"/>
                    <a:pt x="6346" y="11907"/>
                    <a:pt x="6346" y="11633"/>
                  </a:cubicBezTo>
                  <a:cubicBezTo>
                    <a:pt x="6370" y="11216"/>
                    <a:pt x="6370" y="10978"/>
                    <a:pt x="6370" y="10907"/>
                  </a:cubicBezTo>
                  <a:cubicBezTo>
                    <a:pt x="6346" y="10728"/>
                    <a:pt x="6346" y="10562"/>
                    <a:pt x="6370" y="10383"/>
                  </a:cubicBezTo>
                  <a:lnTo>
                    <a:pt x="6870" y="10276"/>
                  </a:lnTo>
                  <a:lnTo>
                    <a:pt x="7394" y="10181"/>
                  </a:lnTo>
                  <a:cubicBezTo>
                    <a:pt x="7727" y="10109"/>
                    <a:pt x="8049" y="10026"/>
                    <a:pt x="8358" y="9919"/>
                  </a:cubicBezTo>
                  <a:cubicBezTo>
                    <a:pt x="8763" y="10931"/>
                    <a:pt x="9085" y="11574"/>
                    <a:pt x="9287" y="11859"/>
                  </a:cubicBezTo>
                  <a:cubicBezTo>
                    <a:pt x="9513" y="11812"/>
                    <a:pt x="9775" y="11776"/>
                    <a:pt x="10109" y="11740"/>
                  </a:cubicBezTo>
                  <a:cubicBezTo>
                    <a:pt x="10198" y="11713"/>
                    <a:pt x="10294" y="11700"/>
                    <a:pt x="10387" y="11700"/>
                  </a:cubicBezTo>
                  <a:cubicBezTo>
                    <a:pt x="10417" y="11700"/>
                    <a:pt x="10448" y="11702"/>
                    <a:pt x="10478" y="11705"/>
                  </a:cubicBezTo>
                  <a:lnTo>
                    <a:pt x="10633" y="11681"/>
                  </a:lnTo>
                  <a:lnTo>
                    <a:pt x="10692" y="11669"/>
                  </a:lnTo>
                  <a:cubicBezTo>
                    <a:pt x="10716" y="11657"/>
                    <a:pt x="10728" y="11633"/>
                    <a:pt x="10728" y="11609"/>
                  </a:cubicBezTo>
                  <a:lnTo>
                    <a:pt x="10775" y="11562"/>
                  </a:lnTo>
                  <a:cubicBezTo>
                    <a:pt x="10789" y="11558"/>
                    <a:pt x="10803" y="11557"/>
                    <a:pt x="10817" y="11557"/>
                  </a:cubicBezTo>
                  <a:cubicBezTo>
                    <a:pt x="10850" y="11557"/>
                    <a:pt x="10881" y="11565"/>
                    <a:pt x="10906" y="11574"/>
                  </a:cubicBezTo>
                  <a:lnTo>
                    <a:pt x="10930" y="11621"/>
                  </a:lnTo>
                  <a:lnTo>
                    <a:pt x="12049" y="11395"/>
                  </a:lnTo>
                  <a:cubicBezTo>
                    <a:pt x="12053" y="11398"/>
                    <a:pt x="12060" y="11400"/>
                    <a:pt x="12072" y="11400"/>
                  </a:cubicBezTo>
                  <a:cubicBezTo>
                    <a:pt x="12099" y="11400"/>
                    <a:pt x="12149" y="11391"/>
                    <a:pt x="12216" y="11383"/>
                  </a:cubicBezTo>
                  <a:lnTo>
                    <a:pt x="12561" y="11312"/>
                  </a:lnTo>
                  <a:lnTo>
                    <a:pt x="12978" y="11228"/>
                  </a:lnTo>
                  <a:lnTo>
                    <a:pt x="13431" y="11145"/>
                  </a:lnTo>
                  <a:cubicBezTo>
                    <a:pt x="13561" y="11121"/>
                    <a:pt x="13704" y="11109"/>
                    <a:pt x="13835" y="11073"/>
                  </a:cubicBezTo>
                  <a:lnTo>
                    <a:pt x="14062" y="11038"/>
                  </a:lnTo>
                  <a:cubicBezTo>
                    <a:pt x="14193" y="11002"/>
                    <a:pt x="14288" y="10907"/>
                    <a:pt x="14300" y="10776"/>
                  </a:cubicBezTo>
                  <a:cubicBezTo>
                    <a:pt x="14300" y="10645"/>
                    <a:pt x="14288" y="10514"/>
                    <a:pt x="14264" y="10383"/>
                  </a:cubicBezTo>
                  <a:cubicBezTo>
                    <a:pt x="14216" y="10169"/>
                    <a:pt x="14145" y="9954"/>
                    <a:pt x="14062" y="9752"/>
                  </a:cubicBezTo>
                  <a:cubicBezTo>
                    <a:pt x="14002" y="9633"/>
                    <a:pt x="13954" y="9502"/>
                    <a:pt x="13919" y="9383"/>
                  </a:cubicBezTo>
                  <a:cubicBezTo>
                    <a:pt x="13431" y="8240"/>
                    <a:pt x="12788" y="6859"/>
                    <a:pt x="12002" y="5239"/>
                  </a:cubicBezTo>
                  <a:lnTo>
                    <a:pt x="9501" y="179"/>
                  </a:lnTo>
                  <a:cubicBezTo>
                    <a:pt x="9478" y="108"/>
                    <a:pt x="9418" y="48"/>
                    <a:pt x="9311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 flipH="1">
              <a:off x="-165249" y="4870140"/>
              <a:ext cx="578457" cy="576340"/>
            </a:xfrm>
            <a:custGeom>
              <a:avLst/>
              <a:gdLst/>
              <a:ahLst/>
              <a:cxnLst/>
              <a:rect l="l" t="t" r="r" b="b"/>
              <a:pathLst>
                <a:path w="15574" h="15517" extrusionOk="0">
                  <a:moveTo>
                    <a:pt x="11502" y="5558"/>
                  </a:moveTo>
                  <a:lnTo>
                    <a:pt x="11407" y="5641"/>
                  </a:lnTo>
                  <a:cubicBezTo>
                    <a:pt x="11383" y="5677"/>
                    <a:pt x="11347" y="5713"/>
                    <a:pt x="11311" y="5737"/>
                  </a:cubicBezTo>
                  <a:lnTo>
                    <a:pt x="11121" y="5891"/>
                  </a:lnTo>
                  <a:cubicBezTo>
                    <a:pt x="11061" y="5963"/>
                    <a:pt x="10990" y="6022"/>
                    <a:pt x="10906" y="6082"/>
                  </a:cubicBezTo>
                  <a:cubicBezTo>
                    <a:pt x="10811" y="6153"/>
                    <a:pt x="10728" y="6213"/>
                    <a:pt x="10668" y="6272"/>
                  </a:cubicBezTo>
                  <a:cubicBezTo>
                    <a:pt x="10573" y="6356"/>
                    <a:pt x="10478" y="6439"/>
                    <a:pt x="10371" y="6522"/>
                  </a:cubicBezTo>
                  <a:cubicBezTo>
                    <a:pt x="10252" y="6606"/>
                    <a:pt x="10144" y="6713"/>
                    <a:pt x="10025" y="6820"/>
                  </a:cubicBezTo>
                  <a:cubicBezTo>
                    <a:pt x="9906" y="6903"/>
                    <a:pt x="9799" y="6987"/>
                    <a:pt x="9680" y="7094"/>
                  </a:cubicBezTo>
                  <a:cubicBezTo>
                    <a:pt x="9561" y="7189"/>
                    <a:pt x="9418" y="7296"/>
                    <a:pt x="9275" y="7415"/>
                  </a:cubicBezTo>
                  <a:lnTo>
                    <a:pt x="8513" y="8034"/>
                  </a:lnTo>
                  <a:lnTo>
                    <a:pt x="7894" y="8582"/>
                  </a:lnTo>
                  <a:cubicBezTo>
                    <a:pt x="7847" y="8511"/>
                    <a:pt x="7823" y="8439"/>
                    <a:pt x="7799" y="8356"/>
                  </a:cubicBezTo>
                  <a:lnTo>
                    <a:pt x="7775" y="8225"/>
                  </a:lnTo>
                  <a:cubicBezTo>
                    <a:pt x="7751" y="8165"/>
                    <a:pt x="7728" y="8118"/>
                    <a:pt x="7704" y="8058"/>
                  </a:cubicBezTo>
                  <a:lnTo>
                    <a:pt x="7680" y="8011"/>
                  </a:lnTo>
                  <a:cubicBezTo>
                    <a:pt x="7656" y="7987"/>
                    <a:pt x="7644" y="7975"/>
                    <a:pt x="7620" y="7975"/>
                  </a:cubicBezTo>
                  <a:cubicBezTo>
                    <a:pt x="7597" y="7963"/>
                    <a:pt x="7573" y="7951"/>
                    <a:pt x="7549" y="7951"/>
                  </a:cubicBezTo>
                  <a:lnTo>
                    <a:pt x="7098" y="7179"/>
                  </a:lnTo>
                  <a:lnTo>
                    <a:pt x="7098" y="7179"/>
                  </a:lnTo>
                  <a:cubicBezTo>
                    <a:pt x="7142" y="7167"/>
                    <a:pt x="7405" y="7073"/>
                    <a:pt x="7894" y="6903"/>
                  </a:cubicBezTo>
                  <a:cubicBezTo>
                    <a:pt x="8049" y="6832"/>
                    <a:pt x="8216" y="6772"/>
                    <a:pt x="8382" y="6713"/>
                  </a:cubicBezTo>
                  <a:lnTo>
                    <a:pt x="8799" y="6546"/>
                  </a:lnTo>
                  <a:lnTo>
                    <a:pt x="9680" y="6225"/>
                  </a:lnTo>
                  <a:lnTo>
                    <a:pt x="10466" y="5927"/>
                  </a:lnTo>
                  <a:cubicBezTo>
                    <a:pt x="10585" y="5891"/>
                    <a:pt x="10692" y="5856"/>
                    <a:pt x="10776" y="5808"/>
                  </a:cubicBezTo>
                  <a:cubicBezTo>
                    <a:pt x="10871" y="5772"/>
                    <a:pt x="10954" y="5748"/>
                    <a:pt x="11014" y="5725"/>
                  </a:cubicBezTo>
                  <a:cubicBezTo>
                    <a:pt x="11073" y="5701"/>
                    <a:pt x="11121" y="5677"/>
                    <a:pt x="11180" y="5677"/>
                  </a:cubicBezTo>
                  <a:cubicBezTo>
                    <a:pt x="11204" y="5665"/>
                    <a:pt x="11228" y="5665"/>
                    <a:pt x="11252" y="5653"/>
                  </a:cubicBezTo>
                  <a:lnTo>
                    <a:pt x="11311" y="5629"/>
                  </a:lnTo>
                  <a:lnTo>
                    <a:pt x="11383" y="5582"/>
                  </a:lnTo>
                  <a:lnTo>
                    <a:pt x="11502" y="5558"/>
                  </a:lnTo>
                  <a:close/>
                  <a:moveTo>
                    <a:pt x="11073" y="1"/>
                  </a:moveTo>
                  <a:cubicBezTo>
                    <a:pt x="11052" y="1"/>
                    <a:pt x="11032" y="4"/>
                    <a:pt x="11014" y="10"/>
                  </a:cubicBezTo>
                  <a:lnTo>
                    <a:pt x="5703" y="1498"/>
                  </a:lnTo>
                  <a:cubicBezTo>
                    <a:pt x="4287" y="1891"/>
                    <a:pt x="2870" y="2308"/>
                    <a:pt x="1453" y="2772"/>
                  </a:cubicBezTo>
                  <a:cubicBezTo>
                    <a:pt x="1405" y="2796"/>
                    <a:pt x="1346" y="2819"/>
                    <a:pt x="1298" y="2831"/>
                  </a:cubicBezTo>
                  <a:cubicBezTo>
                    <a:pt x="1227" y="2855"/>
                    <a:pt x="1155" y="2891"/>
                    <a:pt x="1084" y="2927"/>
                  </a:cubicBezTo>
                  <a:cubicBezTo>
                    <a:pt x="905" y="2962"/>
                    <a:pt x="727" y="3022"/>
                    <a:pt x="572" y="3117"/>
                  </a:cubicBezTo>
                  <a:cubicBezTo>
                    <a:pt x="143" y="3296"/>
                    <a:pt x="0" y="3498"/>
                    <a:pt x="131" y="3701"/>
                  </a:cubicBezTo>
                  <a:lnTo>
                    <a:pt x="250" y="3903"/>
                  </a:lnTo>
                  <a:cubicBezTo>
                    <a:pt x="322" y="4010"/>
                    <a:pt x="393" y="4117"/>
                    <a:pt x="465" y="4224"/>
                  </a:cubicBezTo>
                  <a:lnTo>
                    <a:pt x="703" y="4641"/>
                  </a:lnTo>
                  <a:cubicBezTo>
                    <a:pt x="893" y="4963"/>
                    <a:pt x="1024" y="5177"/>
                    <a:pt x="1096" y="5272"/>
                  </a:cubicBezTo>
                  <a:lnTo>
                    <a:pt x="1179" y="5415"/>
                  </a:lnTo>
                  <a:lnTo>
                    <a:pt x="1977" y="6808"/>
                  </a:lnTo>
                  <a:cubicBezTo>
                    <a:pt x="1989" y="6820"/>
                    <a:pt x="2001" y="6844"/>
                    <a:pt x="2024" y="6868"/>
                  </a:cubicBezTo>
                  <a:cubicBezTo>
                    <a:pt x="2048" y="6903"/>
                    <a:pt x="2084" y="6939"/>
                    <a:pt x="2132" y="6999"/>
                  </a:cubicBezTo>
                  <a:lnTo>
                    <a:pt x="2417" y="7487"/>
                  </a:lnTo>
                  <a:lnTo>
                    <a:pt x="2834" y="8130"/>
                  </a:lnTo>
                  <a:cubicBezTo>
                    <a:pt x="2846" y="8153"/>
                    <a:pt x="2846" y="8189"/>
                    <a:pt x="2846" y="8237"/>
                  </a:cubicBezTo>
                  <a:cubicBezTo>
                    <a:pt x="2846" y="8284"/>
                    <a:pt x="2858" y="8344"/>
                    <a:pt x="2894" y="8392"/>
                  </a:cubicBezTo>
                  <a:lnTo>
                    <a:pt x="2917" y="8427"/>
                  </a:lnTo>
                  <a:cubicBezTo>
                    <a:pt x="2953" y="8463"/>
                    <a:pt x="2989" y="8499"/>
                    <a:pt x="3025" y="8523"/>
                  </a:cubicBezTo>
                  <a:lnTo>
                    <a:pt x="3120" y="8618"/>
                  </a:lnTo>
                  <a:cubicBezTo>
                    <a:pt x="3394" y="8594"/>
                    <a:pt x="3667" y="8534"/>
                    <a:pt x="3929" y="8451"/>
                  </a:cubicBezTo>
                  <a:cubicBezTo>
                    <a:pt x="4310" y="8332"/>
                    <a:pt x="4525" y="8261"/>
                    <a:pt x="4596" y="8249"/>
                  </a:cubicBezTo>
                  <a:cubicBezTo>
                    <a:pt x="4751" y="8177"/>
                    <a:pt x="4918" y="8118"/>
                    <a:pt x="5084" y="8082"/>
                  </a:cubicBezTo>
                  <a:lnTo>
                    <a:pt x="5334" y="8511"/>
                  </a:lnTo>
                  <a:lnTo>
                    <a:pt x="5596" y="8963"/>
                  </a:lnTo>
                  <a:cubicBezTo>
                    <a:pt x="5751" y="9237"/>
                    <a:pt x="5930" y="9511"/>
                    <a:pt x="6132" y="9761"/>
                  </a:cubicBezTo>
                  <a:cubicBezTo>
                    <a:pt x="5334" y="10463"/>
                    <a:pt x="4834" y="10951"/>
                    <a:pt x="4632" y="11237"/>
                  </a:cubicBezTo>
                  <a:cubicBezTo>
                    <a:pt x="4739" y="11416"/>
                    <a:pt x="4858" y="11654"/>
                    <a:pt x="5001" y="11952"/>
                  </a:cubicBezTo>
                  <a:cubicBezTo>
                    <a:pt x="5072" y="12047"/>
                    <a:pt x="5120" y="12166"/>
                    <a:pt x="5144" y="12285"/>
                  </a:cubicBezTo>
                  <a:lnTo>
                    <a:pt x="5215" y="12404"/>
                  </a:lnTo>
                  <a:lnTo>
                    <a:pt x="5251" y="12452"/>
                  </a:lnTo>
                  <a:cubicBezTo>
                    <a:pt x="5260" y="12469"/>
                    <a:pt x="5275" y="12480"/>
                    <a:pt x="5292" y="12480"/>
                  </a:cubicBezTo>
                  <a:cubicBezTo>
                    <a:pt x="5298" y="12480"/>
                    <a:pt x="5304" y="12479"/>
                    <a:pt x="5311" y="12475"/>
                  </a:cubicBezTo>
                  <a:lnTo>
                    <a:pt x="5370" y="12499"/>
                  </a:lnTo>
                  <a:cubicBezTo>
                    <a:pt x="5394" y="12535"/>
                    <a:pt x="5406" y="12583"/>
                    <a:pt x="5394" y="12630"/>
                  </a:cubicBezTo>
                  <a:lnTo>
                    <a:pt x="5370" y="12666"/>
                  </a:lnTo>
                  <a:lnTo>
                    <a:pt x="5918" y="13618"/>
                  </a:lnTo>
                  <a:cubicBezTo>
                    <a:pt x="5930" y="13678"/>
                    <a:pt x="5953" y="13726"/>
                    <a:pt x="5989" y="13773"/>
                  </a:cubicBezTo>
                  <a:lnTo>
                    <a:pt x="6156" y="14071"/>
                  </a:lnTo>
                  <a:lnTo>
                    <a:pt x="6370" y="14440"/>
                  </a:lnTo>
                  <a:lnTo>
                    <a:pt x="6585" y="14821"/>
                  </a:lnTo>
                  <a:cubicBezTo>
                    <a:pt x="6644" y="14940"/>
                    <a:pt x="6704" y="15059"/>
                    <a:pt x="6775" y="15178"/>
                  </a:cubicBezTo>
                  <a:lnTo>
                    <a:pt x="6882" y="15369"/>
                  </a:lnTo>
                  <a:cubicBezTo>
                    <a:pt x="6933" y="15460"/>
                    <a:pt x="7036" y="15517"/>
                    <a:pt x="7146" y="15517"/>
                  </a:cubicBezTo>
                  <a:cubicBezTo>
                    <a:pt x="7165" y="15517"/>
                    <a:pt x="7184" y="15515"/>
                    <a:pt x="7204" y="15512"/>
                  </a:cubicBezTo>
                  <a:cubicBezTo>
                    <a:pt x="7323" y="15476"/>
                    <a:pt x="7430" y="15428"/>
                    <a:pt x="7549" y="15369"/>
                  </a:cubicBezTo>
                  <a:cubicBezTo>
                    <a:pt x="7728" y="15250"/>
                    <a:pt x="7906" y="15119"/>
                    <a:pt x="8061" y="14976"/>
                  </a:cubicBezTo>
                  <a:cubicBezTo>
                    <a:pt x="8156" y="14880"/>
                    <a:pt x="8251" y="14797"/>
                    <a:pt x="8359" y="14726"/>
                  </a:cubicBezTo>
                  <a:cubicBezTo>
                    <a:pt x="9252" y="13916"/>
                    <a:pt x="10335" y="12904"/>
                    <a:pt x="11585" y="11666"/>
                  </a:cubicBezTo>
                  <a:lnTo>
                    <a:pt x="15467" y="7772"/>
                  </a:lnTo>
                  <a:cubicBezTo>
                    <a:pt x="15526" y="7725"/>
                    <a:pt x="15574" y="7642"/>
                    <a:pt x="15562" y="7558"/>
                  </a:cubicBezTo>
                  <a:lnTo>
                    <a:pt x="15478" y="7403"/>
                  </a:lnTo>
                  <a:cubicBezTo>
                    <a:pt x="15443" y="7344"/>
                    <a:pt x="15419" y="7284"/>
                    <a:pt x="15407" y="7213"/>
                  </a:cubicBezTo>
                  <a:cubicBezTo>
                    <a:pt x="15407" y="7177"/>
                    <a:pt x="15407" y="7141"/>
                    <a:pt x="15395" y="7106"/>
                  </a:cubicBezTo>
                  <a:cubicBezTo>
                    <a:pt x="15383" y="7058"/>
                    <a:pt x="15371" y="7022"/>
                    <a:pt x="15348" y="6987"/>
                  </a:cubicBezTo>
                  <a:lnTo>
                    <a:pt x="14967" y="6332"/>
                  </a:lnTo>
                  <a:cubicBezTo>
                    <a:pt x="14847" y="6118"/>
                    <a:pt x="14752" y="5939"/>
                    <a:pt x="14693" y="5820"/>
                  </a:cubicBezTo>
                  <a:lnTo>
                    <a:pt x="14419" y="5332"/>
                  </a:lnTo>
                  <a:cubicBezTo>
                    <a:pt x="14300" y="5117"/>
                    <a:pt x="14193" y="4891"/>
                    <a:pt x="14062" y="4677"/>
                  </a:cubicBezTo>
                  <a:lnTo>
                    <a:pt x="13728" y="4093"/>
                  </a:lnTo>
                  <a:lnTo>
                    <a:pt x="13252" y="3355"/>
                  </a:lnTo>
                  <a:cubicBezTo>
                    <a:pt x="13192" y="3236"/>
                    <a:pt x="13109" y="3141"/>
                    <a:pt x="13026" y="3046"/>
                  </a:cubicBezTo>
                  <a:lnTo>
                    <a:pt x="12490" y="2153"/>
                  </a:lnTo>
                  <a:cubicBezTo>
                    <a:pt x="12359" y="1938"/>
                    <a:pt x="12252" y="1712"/>
                    <a:pt x="12169" y="1474"/>
                  </a:cubicBezTo>
                  <a:cubicBezTo>
                    <a:pt x="12097" y="1331"/>
                    <a:pt x="11978" y="1117"/>
                    <a:pt x="11823" y="843"/>
                  </a:cubicBezTo>
                  <a:cubicBezTo>
                    <a:pt x="11752" y="712"/>
                    <a:pt x="11680" y="605"/>
                    <a:pt x="11597" y="486"/>
                  </a:cubicBezTo>
                  <a:cubicBezTo>
                    <a:pt x="11490" y="403"/>
                    <a:pt x="11407" y="307"/>
                    <a:pt x="11347" y="188"/>
                  </a:cubicBezTo>
                  <a:lnTo>
                    <a:pt x="11276" y="69"/>
                  </a:lnTo>
                  <a:cubicBezTo>
                    <a:pt x="11228" y="45"/>
                    <a:pt x="11180" y="22"/>
                    <a:pt x="11133" y="10"/>
                  </a:cubicBezTo>
                  <a:cubicBezTo>
                    <a:pt x="11115" y="4"/>
                    <a:pt x="11094" y="1"/>
                    <a:pt x="1107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 flipH="1">
              <a:off x="1355734" y="-191515"/>
              <a:ext cx="392299" cy="377368"/>
            </a:xfrm>
            <a:custGeom>
              <a:avLst/>
              <a:gdLst/>
              <a:ahLst/>
              <a:cxnLst/>
              <a:rect l="l" t="t" r="r" b="b"/>
              <a:pathLst>
                <a:path w="10562" h="10160" extrusionOk="0">
                  <a:moveTo>
                    <a:pt x="4442" y="2418"/>
                  </a:moveTo>
                  <a:lnTo>
                    <a:pt x="4478" y="2501"/>
                  </a:lnTo>
                  <a:cubicBezTo>
                    <a:pt x="4502" y="2525"/>
                    <a:pt x="4513" y="2561"/>
                    <a:pt x="4525" y="2596"/>
                  </a:cubicBezTo>
                  <a:lnTo>
                    <a:pt x="4585" y="2775"/>
                  </a:lnTo>
                  <a:cubicBezTo>
                    <a:pt x="4633" y="2834"/>
                    <a:pt x="4656" y="2894"/>
                    <a:pt x="4680" y="2965"/>
                  </a:cubicBezTo>
                  <a:cubicBezTo>
                    <a:pt x="4704" y="3061"/>
                    <a:pt x="4728" y="3132"/>
                    <a:pt x="4752" y="3192"/>
                  </a:cubicBezTo>
                  <a:cubicBezTo>
                    <a:pt x="4787" y="3275"/>
                    <a:pt x="4823" y="3370"/>
                    <a:pt x="4859" y="3477"/>
                  </a:cubicBezTo>
                  <a:cubicBezTo>
                    <a:pt x="4894" y="3573"/>
                    <a:pt x="4942" y="3680"/>
                    <a:pt x="5002" y="3799"/>
                  </a:cubicBezTo>
                  <a:cubicBezTo>
                    <a:pt x="5025" y="3894"/>
                    <a:pt x="5061" y="4001"/>
                    <a:pt x="5109" y="4108"/>
                  </a:cubicBezTo>
                  <a:cubicBezTo>
                    <a:pt x="5144" y="4216"/>
                    <a:pt x="5192" y="4347"/>
                    <a:pt x="5240" y="4477"/>
                  </a:cubicBezTo>
                  <a:lnTo>
                    <a:pt x="5502" y="5168"/>
                  </a:lnTo>
                  <a:cubicBezTo>
                    <a:pt x="5525" y="5228"/>
                    <a:pt x="5597" y="5418"/>
                    <a:pt x="5716" y="5751"/>
                  </a:cubicBezTo>
                  <a:cubicBezTo>
                    <a:pt x="5686" y="5757"/>
                    <a:pt x="5656" y="5760"/>
                    <a:pt x="5627" y="5760"/>
                  </a:cubicBezTo>
                  <a:cubicBezTo>
                    <a:pt x="5597" y="5760"/>
                    <a:pt x="5567" y="5757"/>
                    <a:pt x="5537" y="5751"/>
                  </a:cubicBezTo>
                  <a:lnTo>
                    <a:pt x="5430" y="5740"/>
                  </a:lnTo>
                  <a:cubicBezTo>
                    <a:pt x="5395" y="5740"/>
                    <a:pt x="5347" y="5740"/>
                    <a:pt x="5299" y="5751"/>
                  </a:cubicBezTo>
                  <a:lnTo>
                    <a:pt x="5264" y="5763"/>
                  </a:lnTo>
                  <a:cubicBezTo>
                    <a:pt x="5240" y="5763"/>
                    <a:pt x="5228" y="5775"/>
                    <a:pt x="5216" y="5799"/>
                  </a:cubicBezTo>
                  <a:cubicBezTo>
                    <a:pt x="5204" y="5811"/>
                    <a:pt x="5192" y="5823"/>
                    <a:pt x="5180" y="5847"/>
                  </a:cubicBezTo>
                  <a:lnTo>
                    <a:pt x="4525" y="5978"/>
                  </a:lnTo>
                  <a:lnTo>
                    <a:pt x="4525" y="5335"/>
                  </a:lnTo>
                  <a:cubicBezTo>
                    <a:pt x="4513" y="5204"/>
                    <a:pt x="4502" y="5073"/>
                    <a:pt x="4502" y="4930"/>
                  </a:cubicBezTo>
                  <a:lnTo>
                    <a:pt x="4478" y="4597"/>
                  </a:lnTo>
                  <a:lnTo>
                    <a:pt x="4466" y="3882"/>
                  </a:lnTo>
                  <a:lnTo>
                    <a:pt x="4454" y="3251"/>
                  </a:lnTo>
                  <a:cubicBezTo>
                    <a:pt x="4454" y="3168"/>
                    <a:pt x="4454" y="3084"/>
                    <a:pt x="4454" y="2989"/>
                  </a:cubicBezTo>
                  <a:lnTo>
                    <a:pt x="4454" y="2799"/>
                  </a:lnTo>
                  <a:cubicBezTo>
                    <a:pt x="4442" y="2763"/>
                    <a:pt x="4442" y="2715"/>
                    <a:pt x="4454" y="2668"/>
                  </a:cubicBezTo>
                  <a:cubicBezTo>
                    <a:pt x="4454" y="2644"/>
                    <a:pt x="4454" y="2632"/>
                    <a:pt x="4454" y="2608"/>
                  </a:cubicBezTo>
                  <a:lnTo>
                    <a:pt x="4442" y="2572"/>
                  </a:lnTo>
                  <a:lnTo>
                    <a:pt x="4430" y="2513"/>
                  </a:lnTo>
                  <a:lnTo>
                    <a:pt x="4442" y="2418"/>
                  </a:lnTo>
                  <a:close/>
                  <a:moveTo>
                    <a:pt x="6883" y="1"/>
                  </a:moveTo>
                  <a:lnTo>
                    <a:pt x="6740" y="25"/>
                  </a:lnTo>
                  <a:cubicBezTo>
                    <a:pt x="6716" y="31"/>
                    <a:pt x="6692" y="33"/>
                    <a:pt x="6668" y="33"/>
                  </a:cubicBezTo>
                  <a:cubicBezTo>
                    <a:pt x="6645" y="33"/>
                    <a:pt x="6621" y="31"/>
                    <a:pt x="6597" y="25"/>
                  </a:cubicBezTo>
                  <a:cubicBezTo>
                    <a:pt x="6573" y="25"/>
                    <a:pt x="6538" y="13"/>
                    <a:pt x="6514" y="13"/>
                  </a:cubicBezTo>
                  <a:lnTo>
                    <a:pt x="6418" y="13"/>
                  </a:lnTo>
                  <a:lnTo>
                    <a:pt x="5859" y="132"/>
                  </a:lnTo>
                  <a:cubicBezTo>
                    <a:pt x="5668" y="167"/>
                    <a:pt x="5514" y="191"/>
                    <a:pt x="5418" y="203"/>
                  </a:cubicBezTo>
                  <a:lnTo>
                    <a:pt x="5002" y="286"/>
                  </a:lnTo>
                  <a:cubicBezTo>
                    <a:pt x="4811" y="310"/>
                    <a:pt x="4633" y="334"/>
                    <a:pt x="4442" y="382"/>
                  </a:cubicBezTo>
                  <a:lnTo>
                    <a:pt x="3954" y="477"/>
                  </a:lnTo>
                  <a:lnTo>
                    <a:pt x="3299" y="632"/>
                  </a:lnTo>
                  <a:cubicBezTo>
                    <a:pt x="3204" y="656"/>
                    <a:pt x="3120" y="679"/>
                    <a:pt x="3025" y="727"/>
                  </a:cubicBezTo>
                  <a:lnTo>
                    <a:pt x="2251" y="894"/>
                  </a:lnTo>
                  <a:cubicBezTo>
                    <a:pt x="2073" y="929"/>
                    <a:pt x="1882" y="953"/>
                    <a:pt x="1692" y="953"/>
                  </a:cubicBezTo>
                  <a:cubicBezTo>
                    <a:pt x="1573" y="965"/>
                    <a:pt x="1382" y="1001"/>
                    <a:pt x="1144" y="1048"/>
                  </a:cubicBezTo>
                  <a:cubicBezTo>
                    <a:pt x="1049" y="1072"/>
                    <a:pt x="942" y="1096"/>
                    <a:pt x="834" y="1132"/>
                  </a:cubicBezTo>
                  <a:cubicBezTo>
                    <a:pt x="751" y="1179"/>
                    <a:pt x="656" y="1215"/>
                    <a:pt x="561" y="1227"/>
                  </a:cubicBezTo>
                  <a:lnTo>
                    <a:pt x="453" y="1251"/>
                  </a:lnTo>
                  <a:cubicBezTo>
                    <a:pt x="430" y="1275"/>
                    <a:pt x="406" y="1310"/>
                    <a:pt x="382" y="1346"/>
                  </a:cubicBezTo>
                  <a:cubicBezTo>
                    <a:pt x="358" y="1370"/>
                    <a:pt x="346" y="1394"/>
                    <a:pt x="358" y="1429"/>
                  </a:cubicBezTo>
                  <a:lnTo>
                    <a:pt x="132" y="5609"/>
                  </a:lnTo>
                  <a:cubicBezTo>
                    <a:pt x="61" y="6716"/>
                    <a:pt x="25" y="7847"/>
                    <a:pt x="13" y="8978"/>
                  </a:cubicBezTo>
                  <a:cubicBezTo>
                    <a:pt x="13" y="9014"/>
                    <a:pt x="13" y="9049"/>
                    <a:pt x="13" y="9085"/>
                  </a:cubicBezTo>
                  <a:cubicBezTo>
                    <a:pt x="13" y="9145"/>
                    <a:pt x="13" y="9204"/>
                    <a:pt x="25" y="9264"/>
                  </a:cubicBezTo>
                  <a:cubicBezTo>
                    <a:pt x="1" y="9407"/>
                    <a:pt x="1" y="9550"/>
                    <a:pt x="25" y="9680"/>
                  </a:cubicBezTo>
                  <a:cubicBezTo>
                    <a:pt x="47" y="10012"/>
                    <a:pt x="151" y="10159"/>
                    <a:pt x="309" y="10159"/>
                  </a:cubicBezTo>
                  <a:cubicBezTo>
                    <a:pt x="321" y="10159"/>
                    <a:pt x="334" y="10158"/>
                    <a:pt x="346" y="10157"/>
                  </a:cubicBezTo>
                  <a:lnTo>
                    <a:pt x="525" y="10121"/>
                  </a:lnTo>
                  <a:cubicBezTo>
                    <a:pt x="620" y="10109"/>
                    <a:pt x="715" y="10085"/>
                    <a:pt x="811" y="10050"/>
                  </a:cubicBezTo>
                  <a:lnTo>
                    <a:pt x="1168" y="9978"/>
                  </a:lnTo>
                  <a:cubicBezTo>
                    <a:pt x="1454" y="9931"/>
                    <a:pt x="1632" y="9883"/>
                    <a:pt x="1715" y="9859"/>
                  </a:cubicBezTo>
                  <a:lnTo>
                    <a:pt x="1846" y="9835"/>
                  </a:lnTo>
                  <a:lnTo>
                    <a:pt x="3037" y="9597"/>
                  </a:lnTo>
                  <a:cubicBezTo>
                    <a:pt x="3049" y="9585"/>
                    <a:pt x="3073" y="9585"/>
                    <a:pt x="3085" y="9573"/>
                  </a:cubicBezTo>
                  <a:cubicBezTo>
                    <a:pt x="3120" y="9561"/>
                    <a:pt x="3156" y="9550"/>
                    <a:pt x="3204" y="9526"/>
                  </a:cubicBezTo>
                  <a:lnTo>
                    <a:pt x="3620" y="9442"/>
                  </a:lnTo>
                  <a:lnTo>
                    <a:pt x="4192" y="9300"/>
                  </a:lnTo>
                  <a:cubicBezTo>
                    <a:pt x="4216" y="9300"/>
                    <a:pt x="4240" y="9300"/>
                    <a:pt x="4263" y="9311"/>
                  </a:cubicBezTo>
                  <a:cubicBezTo>
                    <a:pt x="4287" y="9317"/>
                    <a:pt x="4308" y="9320"/>
                    <a:pt x="4329" y="9320"/>
                  </a:cubicBezTo>
                  <a:cubicBezTo>
                    <a:pt x="4350" y="9320"/>
                    <a:pt x="4371" y="9317"/>
                    <a:pt x="4394" y="9311"/>
                  </a:cubicBezTo>
                  <a:lnTo>
                    <a:pt x="4418" y="9311"/>
                  </a:lnTo>
                  <a:cubicBezTo>
                    <a:pt x="4466" y="9288"/>
                    <a:pt x="4490" y="9276"/>
                    <a:pt x="4525" y="9264"/>
                  </a:cubicBezTo>
                  <a:lnTo>
                    <a:pt x="4609" y="9216"/>
                  </a:lnTo>
                  <a:cubicBezTo>
                    <a:pt x="4656" y="9014"/>
                    <a:pt x="4680" y="8799"/>
                    <a:pt x="4680" y="8585"/>
                  </a:cubicBezTo>
                  <a:cubicBezTo>
                    <a:pt x="4704" y="8287"/>
                    <a:pt x="4704" y="8109"/>
                    <a:pt x="4704" y="8061"/>
                  </a:cubicBezTo>
                  <a:cubicBezTo>
                    <a:pt x="4692" y="7930"/>
                    <a:pt x="4692" y="7799"/>
                    <a:pt x="4704" y="7668"/>
                  </a:cubicBezTo>
                  <a:lnTo>
                    <a:pt x="5073" y="7597"/>
                  </a:lnTo>
                  <a:lnTo>
                    <a:pt x="5466" y="7514"/>
                  </a:lnTo>
                  <a:cubicBezTo>
                    <a:pt x="5704" y="7466"/>
                    <a:pt x="5942" y="7406"/>
                    <a:pt x="6168" y="7323"/>
                  </a:cubicBezTo>
                  <a:cubicBezTo>
                    <a:pt x="6478" y="8073"/>
                    <a:pt x="6704" y="8561"/>
                    <a:pt x="6859" y="8764"/>
                  </a:cubicBezTo>
                  <a:cubicBezTo>
                    <a:pt x="7026" y="8728"/>
                    <a:pt x="7228" y="8704"/>
                    <a:pt x="7466" y="8668"/>
                  </a:cubicBezTo>
                  <a:cubicBezTo>
                    <a:pt x="7561" y="8657"/>
                    <a:pt x="7645" y="8645"/>
                    <a:pt x="7740" y="8645"/>
                  </a:cubicBezTo>
                  <a:lnTo>
                    <a:pt x="7847" y="8633"/>
                  </a:lnTo>
                  <a:lnTo>
                    <a:pt x="7895" y="8621"/>
                  </a:lnTo>
                  <a:cubicBezTo>
                    <a:pt x="7919" y="8621"/>
                    <a:pt x="7919" y="8609"/>
                    <a:pt x="7919" y="8585"/>
                  </a:cubicBezTo>
                  <a:lnTo>
                    <a:pt x="7954" y="8549"/>
                  </a:lnTo>
                  <a:cubicBezTo>
                    <a:pt x="7969" y="8544"/>
                    <a:pt x="7984" y="8542"/>
                    <a:pt x="7998" y="8542"/>
                  </a:cubicBezTo>
                  <a:cubicBezTo>
                    <a:pt x="8018" y="8542"/>
                    <a:pt x="8036" y="8547"/>
                    <a:pt x="8050" y="8561"/>
                  </a:cubicBezTo>
                  <a:lnTo>
                    <a:pt x="8073" y="8585"/>
                  </a:lnTo>
                  <a:lnTo>
                    <a:pt x="8895" y="8418"/>
                  </a:lnTo>
                  <a:cubicBezTo>
                    <a:pt x="8900" y="8423"/>
                    <a:pt x="8909" y="8426"/>
                    <a:pt x="8923" y="8426"/>
                  </a:cubicBezTo>
                  <a:cubicBezTo>
                    <a:pt x="8943" y="8426"/>
                    <a:pt x="8972" y="8420"/>
                    <a:pt x="9014" y="8407"/>
                  </a:cubicBezTo>
                  <a:lnTo>
                    <a:pt x="9276" y="8359"/>
                  </a:lnTo>
                  <a:lnTo>
                    <a:pt x="9586" y="8299"/>
                  </a:lnTo>
                  <a:lnTo>
                    <a:pt x="9919" y="8228"/>
                  </a:lnTo>
                  <a:cubicBezTo>
                    <a:pt x="10014" y="8228"/>
                    <a:pt x="10109" y="8204"/>
                    <a:pt x="10217" y="8192"/>
                  </a:cubicBezTo>
                  <a:lnTo>
                    <a:pt x="10383" y="8157"/>
                  </a:lnTo>
                  <a:cubicBezTo>
                    <a:pt x="10467" y="8133"/>
                    <a:pt x="10538" y="8061"/>
                    <a:pt x="10562" y="7966"/>
                  </a:cubicBezTo>
                  <a:cubicBezTo>
                    <a:pt x="10562" y="7859"/>
                    <a:pt x="10550" y="7764"/>
                    <a:pt x="10526" y="7668"/>
                  </a:cubicBezTo>
                  <a:cubicBezTo>
                    <a:pt x="10490" y="7502"/>
                    <a:pt x="10443" y="7347"/>
                    <a:pt x="10383" y="7204"/>
                  </a:cubicBezTo>
                  <a:cubicBezTo>
                    <a:pt x="10336" y="7109"/>
                    <a:pt x="10300" y="7014"/>
                    <a:pt x="10276" y="6930"/>
                  </a:cubicBezTo>
                  <a:cubicBezTo>
                    <a:pt x="9919" y="6085"/>
                    <a:pt x="9443" y="5061"/>
                    <a:pt x="8859" y="3858"/>
                  </a:cubicBezTo>
                  <a:lnTo>
                    <a:pt x="7014" y="132"/>
                  </a:lnTo>
                  <a:cubicBezTo>
                    <a:pt x="7002" y="84"/>
                    <a:pt x="6954" y="36"/>
                    <a:pt x="6883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 flipH="1">
              <a:off x="8874480" y="3346775"/>
              <a:ext cx="531621" cy="510524"/>
            </a:xfrm>
            <a:custGeom>
              <a:avLst/>
              <a:gdLst/>
              <a:ahLst/>
              <a:cxnLst/>
              <a:rect l="l" t="t" r="r" b="b"/>
              <a:pathLst>
                <a:path w="14313" h="13745" extrusionOk="0">
                  <a:moveTo>
                    <a:pt x="6002" y="3263"/>
                  </a:moveTo>
                  <a:lnTo>
                    <a:pt x="6049" y="3382"/>
                  </a:lnTo>
                  <a:cubicBezTo>
                    <a:pt x="6085" y="3417"/>
                    <a:pt x="6109" y="3465"/>
                    <a:pt x="6121" y="3513"/>
                  </a:cubicBezTo>
                  <a:lnTo>
                    <a:pt x="6204" y="3751"/>
                  </a:lnTo>
                  <a:cubicBezTo>
                    <a:pt x="6264" y="3822"/>
                    <a:pt x="6299" y="3918"/>
                    <a:pt x="6323" y="4013"/>
                  </a:cubicBezTo>
                  <a:cubicBezTo>
                    <a:pt x="6359" y="4132"/>
                    <a:pt x="6395" y="4239"/>
                    <a:pt x="6430" y="4310"/>
                  </a:cubicBezTo>
                  <a:cubicBezTo>
                    <a:pt x="6478" y="4430"/>
                    <a:pt x="6525" y="4549"/>
                    <a:pt x="6573" y="4691"/>
                  </a:cubicBezTo>
                  <a:cubicBezTo>
                    <a:pt x="6621" y="4834"/>
                    <a:pt x="6680" y="4977"/>
                    <a:pt x="6764" y="5132"/>
                  </a:cubicBezTo>
                  <a:cubicBezTo>
                    <a:pt x="6799" y="5263"/>
                    <a:pt x="6847" y="5406"/>
                    <a:pt x="6906" y="5561"/>
                  </a:cubicBezTo>
                  <a:cubicBezTo>
                    <a:pt x="6966" y="5703"/>
                    <a:pt x="7026" y="5870"/>
                    <a:pt x="7085" y="6061"/>
                  </a:cubicBezTo>
                  <a:lnTo>
                    <a:pt x="7442" y="6989"/>
                  </a:lnTo>
                  <a:lnTo>
                    <a:pt x="7752" y="7787"/>
                  </a:lnTo>
                  <a:cubicBezTo>
                    <a:pt x="7710" y="7793"/>
                    <a:pt x="7668" y="7796"/>
                    <a:pt x="7627" y="7796"/>
                  </a:cubicBezTo>
                  <a:cubicBezTo>
                    <a:pt x="7585" y="7796"/>
                    <a:pt x="7543" y="7793"/>
                    <a:pt x="7502" y="7787"/>
                  </a:cubicBezTo>
                  <a:cubicBezTo>
                    <a:pt x="7466" y="7775"/>
                    <a:pt x="7418" y="7775"/>
                    <a:pt x="7359" y="7775"/>
                  </a:cubicBezTo>
                  <a:cubicBezTo>
                    <a:pt x="7341" y="7772"/>
                    <a:pt x="7324" y="7770"/>
                    <a:pt x="7307" y="7770"/>
                  </a:cubicBezTo>
                  <a:cubicBezTo>
                    <a:pt x="7266" y="7770"/>
                    <a:pt x="7226" y="7779"/>
                    <a:pt x="7192" y="7787"/>
                  </a:cubicBezTo>
                  <a:lnTo>
                    <a:pt x="7133" y="7799"/>
                  </a:lnTo>
                  <a:cubicBezTo>
                    <a:pt x="7109" y="7799"/>
                    <a:pt x="7085" y="7823"/>
                    <a:pt x="7073" y="7835"/>
                  </a:cubicBezTo>
                  <a:cubicBezTo>
                    <a:pt x="7049" y="7859"/>
                    <a:pt x="7037" y="7882"/>
                    <a:pt x="7026" y="7906"/>
                  </a:cubicBezTo>
                  <a:lnTo>
                    <a:pt x="6133" y="8073"/>
                  </a:lnTo>
                  <a:lnTo>
                    <a:pt x="6133" y="7216"/>
                  </a:lnTo>
                  <a:cubicBezTo>
                    <a:pt x="6109" y="7037"/>
                    <a:pt x="6097" y="6858"/>
                    <a:pt x="6109" y="6668"/>
                  </a:cubicBezTo>
                  <a:lnTo>
                    <a:pt x="6073" y="6215"/>
                  </a:lnTo>
                  <a:lnTo>
                    <a:pt x="6049" y="5251"/>
                  </a:lnTo>
                  <a:lnTo>
                    <a:pt x="6025" y="4394"/>
                  </a:lnTo>
                  <a:cubicBezTo>
                    <a:pt x="6037" y="4263"/>
                    <a:pt x="6037" y="4156"/>
                    <a:pt x="6025" y="4049"/>
                  </a:cubicBezTo>
                  <a:cubicBezTo>
                    <a:pt x="6014" y="3941"/>
                    <a:pt x="6014" y="3858"/>
                    <a:pt x="6014" y="3787"/>
                  </a:cubicBezTo>
                  <a:cubicBezTo>
                    <a:pt x="6014" y="3727"/>
                    <a:pt x="6014" y="3668"/>
                    <a:pt x="6014" y="3608"/>
                  </a:cubicBezTo>
                  <a:cubicBezTo>
                    <a:pt x="6025" y="3584"/>
                    <a:pt x="6025" y="3560"/>
                    <a:pt x="6014" y="3537"/>
                  </a:cubicBezTo>
                  <a:lnTo>
                    <a:pt x="6002" y="3477"/>
                  </a:lnTo>
                  <a:lnTo>
                    <a:pt x="5990" y="3394"/>
                  </a:lnTo>
                  <a:lnTo>
                    <a:pt x="6002" y="3263"/>
                  </a:lnTo>
                  <a:close/>
                  <a:moveTo>
                    <a:pt x="9323" y="0"/>
                  </a:moveTo>
                  <a:lnTo>
                    <a:pt x="9133" y="36"/>
                  </a:lnTo>
                  <a:cubicBezTo>
                    <a:pt x="9103" y="42"/>
                    <a:pt x="9067" y="45"/>
                    <a:pt x="9032" y="45"/>
                  </a:cubicBezTo>
                  <a:cubicBezTo>
                    <a:pt x="8996" y="45"/>
                    <a:pt x="8960" y="42"/>
                    <a:pt x="8931" y="36"/>
                  </a:cubicBezTo>
                  <a:cubicBezTo>
                    <a:pt x="8895" y="24"/>
                    <a:pt x="8859" y="12"/>
                    <a:pt x="8823" y="12"/>
                  </a:cubicBezTo>
                  <a:cubicBezTo>
                    <a:pt x="8800" y="6"/>
                    <a:pt x="8776" y="3"/>
                    <a:pt x="8753" y="3"/>
                  </a:cubicBezTo>
                  <a:cubicBezTo>
                    <a:pt x="8731" y="3"/>
                    <a:pt x="8710" y="6"/>
                    <a:pt x="8692" y="12"/>
                  </a:cubicBezTo>
                  <a:lnTo>
                    <a:pt x="7919" y="167"/>
                  </a:lnTo>
                  <a:cubicBezTo>
                    <a:pt x="7668" y="215"/>
                    <a:pt x="7466" y="250"/>
                    <a:pt x="7323" y="262"/>
                  </a:cubicBezTo>
                  <a:lnTo>
                    <a:pt x="6764" y="370"/>
                  </a:lnTo>
                  <a:cubicBezTo>
                    <a:pt x="6514" y="405"/>
                    <a:pt x="6264" y="453"/>
                    <a:pt x="6014" y="500"/>
                  </a:cubicBezTo>
                  <a:lnTo>
                    <a:pt x="5335" y="631"/>
                  </a:lnTo>
                  <a:lnTo>
                    <a:pt x="4454" y="858"/>
                  </a:lnTo>
                  <a:cubicBezTo>
                    <a:pt x="4323" y="870"/>
                    <a:pt x="4204" y="917"/>
                    <a:pt x="4085" y="965"/>
                  </a:cubicBezTo>
                  <a:lnTo>
                    <a:pt x="3037" y="1203"/>
                  </a:lnTo>
                  <a:cubicBezTo>
                    <a:pt x="2787" y="1251"/>
                    <a:pt x="2537" y="1274"/>
                    <a:pt x="2275" y="1286"/>
                  </a:cubicBezTo>
                  <a:cubicBezTo>
                    <a:pt x="2108" y="1310"/>
                    <a:pt x="1870" y="1346"/>
                    <a:pt x="1549" y="1417"/>
                  </a:cubicBezTo>
                  <a:cubicBezTo>
                    <a:pt x="1406" y="1441"/>
                    <a:pt x="1263" y="1477"/>
                    <a:pt x="1120" y="1513"/>
                  </a:cubicBezTo>
                  <a:cubicBezTo>
                    <a:pt x="1013" y="1584"/>
                    <a:pt x="882" y="1632"/>
                    <a:pt x="751" y="1655"/>
                  </a:cubicBezTo>
                  <a:lnTo>
                    <a:pt x="596" y="1679"/>
                  </a:lnTo>
                  <a:cubicBezTo>
                    <a:pt x="560" y="1727"/>
                    <a:pt x="525" y="1763"/>
                    <a:pt x="501" y="1810"/>
                  </a:cubicBezTo>
                  <a:cubicBezTo>
                    <a:pt x="477" y="1834"/>
                    <a:pt x="453" y="1882"/>
                    <a:pt x="465" y="1917"/>
                  </a:cubicBezTo>
                  <a:lnTo>
                    <a:pt x="168" y="7573"/>
                  </a:lnTo>
                  <a:cubicBezTo>
                    <a:pt x="72" y="9085"/>
                    <a:pt x="13" y="10609"/>
                    <a:pt x="1" y="12133"/>
                  </a:cubicBezTo>
                  <a:cubicBezTo>
                    <a:pt x="1" y="12192"/>
                    <a:pt x="13" y="12240"/>
                    <a:pt x="1" y="12288"/>
                  </a:cubicBezTo>
                  <a:cubicBezTo>
                    <a:pt x="13" y="12371"/>
                    <a:pt x="13" y="12454"/>
                    <a:pt x="37" y="12526"/>
                  </a:cubicBezTo>
                  <a:cubicBezTo>
                    <a:pt x="1" y="12716"/>
                    <a:pt x="1" y="12907"/>
                    <a:pt x="37" y="13097"/>
                  </a:cubicBezTo>
                  <a:cubicBezTo>
                    <a:pt x="70" y="13528"/>
                    <a:pt x="195" y="13744"/>
                    <a:pt x="423" y="13744"/>
                  </a:cubicBezTo>
                  <a:cubicBezTo>
                    <a:pt x="440" y="13744"/>
                    <a:pt x="458" y="13743"/>
                    <a:pt x="477" y="13740"/>
                  </a:cubicBezTo>
                  <a:lnTo>
                    <a:pt x="727" y="13693"/>
                  </a:lnTo>
                  <a:cubicBezTo>
                    <a:pt x="858" y="13669"/>
                    <a:pt x="977" y="13633"/>
                    <a:pt x="1108" y="13597"/>
                  </a:cubicBezTo>
                  <a:lnTo>
                    <a:pt x="1596" y="13502"/>
                  </a:lnTo>
                  <a:cubicBezTo>
                    <a:pt x="1965" y="13419"/>
                    <a:pt x="2215" y="13371"/>
                    <a:pt x="2334" y="13335"/>
                  </a:cubicBezTo>
                  <a:lnTo>
                    <a:pt x="2501" y="13300"/>
                  </a:lnTo>
                  <a:lnTo>
                    <a:pt x="4120" y="12978"/>
                  </a:lnTo>
                  <a:cubicBezTo>
                    <a:pt x="4144" y="12966"/>
                    <a:pt x="4168" y="12954"/>
                    <a:pt x="4192" y="12954"/>
                  </a:cubicBezTo>
                  <a:lnTo>
                    <a:pt x="4347" y="12883"/>
                  </a:lnTo>
                  <a:lnTo>
                    <a:pt x="4906" y="12776"/>
                  </a:lnTo>
                  <a:lnTo>
                    <a:pt x="5668" y="12573"/>
                  </a:lnTo>
                  <a:cubicBezTo>
                    <a:pt x="5704" y="12585"/>
                    <a:pt x="5752" y="12585"/>
                    <a:pt x="5775" y="12597"/>
                  </a:cubicBezTo>
                  <a:cubicBezTo>
                    <a:pt x="5810" y="12611"/>
                    <a:pt x="5845" y="12617"/>
                    <a:pt x="5880" y="12617"/>
                  </a:cubicBezTo>
                  <a:cubicBezTo>
                    <a:pt x="5905" y="12617"/>
                    <a:pt x="5929" y="12614"/>
                    <a:pt x="5954" y="12609"/>
                  </a:cubicBezTo>
                  <a:lnTo>
                    <a:pt x="5990" y="12597"/>
                  </a:lnTo>
                  <a:cubicBezTo>
                    <a:pt x="6037" y="12573"/>
                    <a:pt x="6085" y="12550"/>
                    <a:pt x="6121" y="12526"/>
                  </a:cubicBezTo>
                  <a:lnTo>
                    <a:pt x="6240" y="12466"/>
                  </a:lnTo>
                  <a:cubicBezTo>
                    <a:pt x="6311" y="12192"/>
                    <a:pt x="6347" y="11907"/>
                    <a:pt x="6347" y="11621"/>
                  </a:cubicBezTo>
                  <a:cubicBezTo>
                    <a:pt x="6359" y="11216"/>
                    <a:pt x="6371" y="10978"/>
                    <a:pt x="6371" y="10907"/>
                  </a:cubicBezTo>
                  <a:cubicBezTo>
                    <a:pt x="6359" y="10728"/>
                    <a:pt x="6359" y="10549"/>
                    <a:pt x="6371" y="10383"/>
                  </a:cubicBezTo>
                  <a:lnTo>
                    <a:pt x="6871" y="10275"/>
                  </a:lnTo>
                  <a:lnTo>
                    <a:pt x="7407" y="10168"/>
                  </a:lnTo>
                  <a:cubicBezTo>
                    <a:pt x="7728" y="10109"/>
                    <a:pt x="8049" y="10025"/>
                    <a:pt x="8359" y="9918"/>
                  </a:cubicBezTo>
                  <a:cubicBezTo>
                    <a:pt x="8776" y="10930"/>
                    <a:pt x="9085" y="11573"/>
                    <a:pt x="9300" y="11847"/>
                  </a:cubicBezTo>
                  <a:cubicBezTo>
                    <a:pt x="9514" y="11811"/>
                    <a:pt x="9788" y="11764"/>
                    <a:pt x="10109" y="11728"/>
                  </a:cubicBezTo>
                  <a:cubicBezTo>
                    <a:pt x="10205" y="11711"/>
                    <a:pt x="10295" y="11700"/>
                    <a:pt x="10387" y="11700"/>
                  </a:cubicBezTo>
                  <a:cubicBezTo>
                    <a:pt x="10421" y="11700"/>
                    <a:pt x="10455" y="11701"/>
                    <a:pt x="10490" y="11704"/>
                  </a:cubicBezTo>
                  <a:lnTo>
                    <a:pt x="10633" y="11669"/>
                  </a:lnTo>
                  <a:lnTo>
                    <a:pt x="10693" y="11657"/>
                  </a:lnTo>
                  <a:cubicBezTo>
                    <a:pt x="10716" y="11657"/>
                    <a:pt x="10740" y="11633"/>
                    <a:pt x="10728" y="11609"/>
                  </a:cubicBezTo>
                  <a:lnTo>
                    <a:pt x="10776" y="11561"/>
                  </a:lnTo>
                  <a:cubicBezTo>
                    <a:pt x="10796" y="11556"/>
                    <a:pt x="10815" y="11554"/>
                    <a:pt x="10834" y="11554"/>
                  </a:cubicBezTo>
                  <a:cubicBezTo>
                    <a:pt x="10861" y="11554"/>
                    <a:pt x="10886" y="11559"/>
                    <a:pt x="10907" y="11573"/>
                  </a:cubicBezTo>
                  <a:lnTo>
                    <a:pt x="10943" y="11609"/>
                  </a:lnTo>
                  <a:lnTo>
                    <a:pt x="12050" y="11383"/>
                  </a:lnTo>
                  <a:cubicBezTo>
                    <a:pt x="12060" y="11388"/>
                    <a:pt x="12074" y="11391"/>
                    <a:pt x="12094" y="11391"/>
                  </a:cubicBezTo>
                  <a:cubicBezTo>
                    <a:pt x="12121" y="11391"/>
                    <a:pt x="12161" y="11385"/>
                    <a:pt x="12217" y="11371"/>
                  </a:cubicBezTo>
                  <a:lnTo>
                    <a:pt x="12562" y="11311"/>
                  </a:lnTo>
                  <a:lnTo>
                    <a:pt x="12991" y="11228"/>
                  </a:lnTo>
                  <a:lnTo>
                    <a:pt x="13431" y="11133"/>
                  </a:lnTo>
                  <a:cubicBezTo>
                    <a:pt x="13574" y="11121"/>
                    <a:pt x="13705" y="11097"/>
                    <a:pt x="13848" y="11073"/>
                  </a:cubicBezTo>
                  <a:lnTo>
                    <a:pt x="14062" y="11026"/>
                  </a:lnTo>
                  <a:cubicBezTo>
                    <a:pt x="14193" y="11002"/>
                    <a:pt x="14288" y="10895"/>
                    <a:pt x="14312" y="10776"/>
                  </a:cubicBezTo>
                  <a:cubicBezTo>
                    <a:pt x="14300" y="10633"/>
                    <a:pt x="14288" y="10502"/>
                    <a:pt x="14276" y="10383"/>
                  </a:cubicBezTo>
                  <a:cubicBezTo>
                    <a:pt x="14217" y="10156"/>
                    <a:pt x="14145" y="9954"/>
                    <a:pt x="14062" y="9752"/>
                  </a:cubicBezTo>
                  <a:cubicBezTo>
                    <a:pt x="14003" y="9621"/>
                    <a:pt x="13955" y="9502"/>
                    <a:pt x="13919" y="9371"/>
                  </a:cubicBezTo>
                  <a:cubicBezTo>
                    <a:pt x="13431" y="8240"/>
                    <a:pt x="12788" y="6858"/>
                    <a:pt x="12002" y="5227"/>
                  </a:cubicBezTo>
                  <a:lnTo>
                    <a:pt x="9502" y="167"/>
                  </a:lnTo>
                  <a:cubicBezTo>
                    <a:pt x="9490" y="108"/>
                    <a:pt x="9431" y="48"/>
                    <a:pt x="9323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 flipH="1">
              <a:off x="2852415" y="4806071"/>
              <a:ext cx="527609" cy="490132"/>
            </a:xfrm>
            <a:custGeom>
              <a:avLst/>
              <a:gdLst/>
              <a:ahLst/>
              <a:cxnLst/>
              <a:rect l="l" t="t" r="r" b="b"/>
              <a:pathLst>
                <a:path w="14205" h="13196" extrusionOk="0">
                  <a:moveTo>
                    <a:pt x="6591" y="2578"/>
                  </a:moveTo>
                  <a:cubicBezTo>
                    <a:pt x="6664" y="2578"/>
                    <a:pt x="6775" y="2639"/>
                    <a:pt x="6906" y="2770"/>
                  </a:cubicBezTo>
                  <a:cubicBezTo>
                    <a:pt x="7132" y="3163"/>
                    <a:pt x="7299" y="3592"/>
                    <a:pt x="7418" y="4033"/>
                  </a:cubicBezTo>
                  <a:cubicBezTo>
                    <a:pt x="7537" y="4437"/>
                    <a:pt x="7644" y="4854"/>
                    <a:pt x="7727" y="5283"/>
                  </a:cubicBezTo>
                  <a:lnTo>
                    <a:pt x="7751" y="5437"/>
                  </a:lnTo>
                  <a:lnTo>
                    <a:pt x="7847" y="5902"/>
                  </a:lnTo>
                  <a:cubicBezTo>
                    <a:pt x="7894" y="6116"/>
                    <a:pt x="7978" y="6688"/>
                    <a:pt x="8108" y="7616"/>
                  </a:cubicBezTo>
                  <a:cubicBezTo>
                    <a:pt x="8168" y="7985"/>
                    <a:pt x="8216" y="8378"/>
                    <a:pt x="8239" y="8807"/>
                  </a:cubicBezTo>
                  <a:cubicBezTo>
                    <a:pt x="8275" y="9236"/>
                    <a:pt x="8287" y="9521"/>
                    <a:pt x="8299" y="9640"/>
                  </a:cubicBezTo>
                  <a:cubicBezTo>
                    <a:pt x="8323" y="10367"/>
                    <a:pt x="8287" y="10867"/>
                    <a:pt x="8180" y="11141"/>
                  </a:cubicBezTo>
                  <a:cubicBezTo>
                    <a:pt x="8168" y="11271"/>
                    <a:pt x="8073" y="11379"/>
                    <a:pt x="7942" y="11414"/>
                  </a:cubicBezTo>
                  <a:cubicBezTo>
                    <a:pt x="7912" y="11420"/>
                    <a:pt x="7882" y="11423"/>
                    <a:pt x="7852" y="11423"/>
                  </a:cubicBezTo>
                  <a:cubicBezTo>
                    <a:pt x="7823" y="11423"/>
                    <a:pt x="7793" y="11420"/>
                    <a:pt x="7763" y="11414"/>
                  </a:cubicBezTo>
                  <a:cubicBezTo>
                    <a:pt x="7704" y="11402"/>
                    <a:pt x="7656" y="11367"/>
                    <a:pt x="7620" y="11319"/>
                  </a:cubicBezTo>
                  <a:lnTo>
                    <a:pt x="7251" y="10617"/>
                  </a:lnTo>
                  <a:cubicBezTo>
                    <a:pt x="7204" y="10521"/>
                    <a:pt x="7168" y="10426"/>
                    <a:pt x="7156" y="10331"/>
                  </a:cubicBezTo>
                  <a:lnTo>
                    <a:pt x="6965" y="9700"/>
                  </a:lnTo>
                  <a:lnTo>
                    <a:pt x="6823" y="9224"/>
                  </a:lnTo>
                  <a:cubicBezTo>
                    <a:pt x="6787" y="9045"/>
                    <a:pt x="6692" y="8676"/>
                    <a:pt x="6549" y="8116"/>
                  </a:cubicBezTo>
                  <a:lnTo>
                    <a:pt x="6489" y="7854"/>
                  </a:lnTo>
                  <a:lnTo>
                    <a:pt x="6406" y="7450"/>
                  </a:lnTo>
                  <a:lnTo>
                    <a:pt x="6192" y="4128"/>
                  </a:lnTo>
                  <a:cubicBezTo>
                    <a:pt x="6156" y="3580"/>
                    <a:pt x="6168" y="3187"/>
                    <a:pt x="6251" y="2961"/>
                  </a:cubicBezTo>
                  <a:cubicBezTo>
                    <a:pt x="6334" y="2735"/>
                    <a:pt x="6442" y="2604"/>
                    <a:pt x="6573" y="2580"/>
                  </a:cubicBezTo>
                  <a:cubicBezTo>
                    <a:pt x="6578" y="2579"/>
                    <a:pt x="6585" y="2578"/>
                    <a:pt x="6591" y="2578"/>
                  </a:cubicBezTo>
                  <a:close/>
                  <a:moveTo>
                    <a:pt x="8145" y="0"/>
                  </a:moveTo>
                  <a:cubicBezTo>
                    <a:pt x="8049" y="0"/>
                    <a:pt x="7954" y="3"/>
                    <a:pt x="7858" y="8"/>
                  </a:cubicBezTo>
                  <a:cubicBezTo>
                    <a:pt x="7096" y="92"/>
                    <a:pt x="6251" y="223"/>
                    <a:pt x="5299" y="413"/>
                  </a:cubicBezTo>
                  <a:lnTo>
                    <a:pt x="5239" y="425"/>
                  </a:lnTo>
                  <a:cubicBezTo>
                    <a:pt x="5203" y="437"/>
                    <a:pt x="5191" y="449"/>
                    <a:pt x="5191" y="473"/>
                  </a:cubicBezTo>
                  <a:cubicBezTo>
                    <a:pt x="4941" y="496"/>
                    <a:pt x="4679" y="532"/>
                    <a:pt x="4429" y="592"/>
                  </a:cubicBezTo>
                  <a:cubicBezTo>
                    <a:pt x="3406" y="794"/>
                    <a:pt x="2465" y="1354"/>
                    <a:pt x="1798" y="2163"/>
                  </a:cubicBezTo>
                  <a:cubicBezTo>
                    <a:pt x="1131" y="2985"/>
                    <a:pt x="667" y="3961"/>
                    <a:pt x="453" y="4997"/>
                  </a:cubicBezTo>
                  <a:cubicBezTo>
                    <a:pt x="0" y="7033"/>
                    <a:pt x="381" y="9164"/>
                    <a:pt x="1524" y="10914"/>
                  </a:cubicBezTo>
                  <a:cubicBezTo>
                    <a:pt x="1810" y="11367"/>
                    <a:pt x="2155" y="11772"/>
                    <a:pt x="2548" y="12129"/>
                  </a:cubicBezTo>
                  <a:cubicBezTo>
                    <a:pt x="2917" y="12462"/>
                    <a:pt x="3346" y="12712"/>
                    <a:pt x="3810" y="12879"/>
                  </a:cubicBezTo>
                  <a:lnTo>
                    <a:pt x="4287" y="13034"/>
                  </a:lnTo>
                  <a:cubicBezTo>
                    <a:pt x="4334" y="13057"/>
                    <a:pt x="4394" y="13081"/>
                    <a:pt x="4441" y="13093"/>
                  </a:cubicBezTo>
                  <a:cubicBezTo>
                    <a:pt x="4489" y="13105"/>
                    <a:pt x="4525" y="13117"/>
                    <a:pt x="4560" y="13141"/>
                  </a:cubicBezTo>
                  <a:cubicBezTo>
                    <a:pt x="4630" y="13164"/>
                    <a:pt x="4699" y="13177"/>
                    <a:pt x="4768" y="13177"/>
                  </a:cubicBezTo>
                  <a:cubicBezTo>
                    <a:pt x="4806" y="13177"/>
                    <a:pt x="4844" y="13173"/>
                    <a:pt x="4882" y="13165"/>
                  </a:cubicBezTo>
                  <a:lnTo>
                    <a:pt x="5025" y="13141"/>
                  </a:lnTo>
                  <a:cubicBezTo>
                    <a:pt x="5311" y="13177"/>
                    <a:pt x="5600" y="13195"/>
                    <a:pt x="5889" y="13195"/>
                  </a:cubicBezTo>
                  <a:cubicBezTo>
                    <a:pt x="6261" y="13195"/>
                    <a:pt x="6633" y="13165"/>
                    <a:pt x="7001" y="13105"/>
                  </a:cubicBezTo>
                  <a:cubicBezTo>
                    <a:pt x="7119" y="13076"/>
                    <a:pt x="7244" y="13054"/>
                    <a:pt x="7365" y="13054"/>
                  </a:cubicBezTo>
                  <a:cubicBezTo>
                    <a:pt x="7391" y="13054"/>
                    <a:pt x="7416" y="13055"/>
                    <a:pt x="7442" y="13057"/>
                  </a:cubicBezTo>
                  <a:cubicBezTo>
                    <a:pt x="7597" y="13057"/>
                    <a:pt x="7751" y="13046"/>
                    <a:pt x="7894" y="13022"/>
                  </a:cubicBezTo>
                  <a:cubicBezTo>
                    <a:pt x="9275" y="12736"/>
                    <a:pt x="10335" y="12438"/>
                    <a:pt x="11085" y="12129"/>
                  </a:cubicBezTo>
                  <a:cubicBezTo>
                    <a:pt x="12204" y="11581"/>
                    <a:pt x="12966" y="10819"/>
                    <a:pt x="13371" y="9843"/>
                  </a:cubicBezTo>
                  <a:lnTo>
                    <a:pt x="13490" y="9736"/>
                  </a:lnTo>
                  <a:lnTo>
                    <a:pt x="13538" y="9617"/>
                  </a:lnTo>
                  <a:cubicBezTo>
                    <a:pt x="13550" y="9605"/>
                    <a:pt x="13573" y="9557"/>
                    <a:pt x="13609" y="9474"/>
                  </a:cubicBezTo>
                  <a:lnTo>
                    <a:pt x="13752" y="9105"/>
                  </a:lnTo>
                  <a:cubicBezTo>
                    <a:pt x="14133" y="7878"/>
                    <a:pt x="14204" y="6580"/>
                    <a:pt x="13943" y="5318"/>
                  </a:cubicBezTo>
                  <a:cubicBezTo>
                    <a:pt x="13693" y="4033"/>
                    <a:pt x="13216" y="2973"/>
                    <a:pt x="12526" y="2128"/>
                  </a:cubicBezTo>
                  <a:cubicBezTo>
                    <a:pt x="11883" y="1377"/>
                    <a:pt x="10954" y="746"/>
                    <a:pt x="9728" y="246"/>
                  </a:cubicBezTo>
                  <a:cubicBezTo>
                    <a:pt x="9222" y="85"/>
                    <a:pt x="8683" y="0"/>
                    <a:pt x="8145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 flipH="1">
              <a:off x="8679934" y="4990887"/>
              <a:ext cx="527609" cy="490170"/>
            </a:xfrm>
            <a:custGeom>
              <a:avLst/>
              <a:gdLst/>
              <a:ahLst/>
              <a:cxnLst/>
              <a:rect l="l" t="t" r="r" b="b"/>
              <a:pathLst>
                <a:path w="14205" h="13197" extrusionOk="0">
                  <a:moveTo>
                    <a:pt x="6601" y="2579"/>
                  </a:moveTo>
                  <a:cubicBezTo>
                    <a:pt x="6664" y="2579"/>
                    <a:pt x="6776" y="2640"/>
                    <a:pt x="6918" y="2771"/>
                  </a:cubicBezTo>
                  <a:cubicBezTo>
                    <a:pt x="7133" y="3164"/>
                    <a:pt x="7311" y="3593"/>
                    <a:pt x="7418" y="4033"/>
                  </a:cubicBezTo>
                  <a:cubicBezTo>
                    <a:pt x="7549" y="4438"/>
                    <a:pt x="7645" y="4855"/>
                    <a:pt x="7728" y="5283"/>
                  </a:cubicBezTo>
                  <a:lnTo>
                    <a:pt x="7764" y="5438"/>
                  </a:lnTo>
                  <a:lnTo>
                    <a:pt x="7859" y="5903"/>
                  </a:lnTo>
                  <a:cubicBezTo>
                    <a:pt x="7895" y="6117"/>
                    <a:pt x="7978" y="6688"/>
                    <a:pt x="8109" y="7617"/>
                  </a:cubicBezTo>
                  <a:cubicBezTo>
                    <a:pt x="8168" y="7986"/>
                    <a:pt x="8216" y="8379"/>
                    <a:pt x="8240" y="8808"/>
                  </a:cubicBezTo>
                  <a:cubicBezTo>
                    <a:pt x="8276" y="9248"/>
                    <a:pt x="8299" y="9522"/>
                    <a:pt x="8299" y="9641"/>
                  </a:cubicBezTo>
                  <a:cubicBezTo>
                    <a:pt x="8335" y="10367"/>
                    <a:pt x="8299" y="10867"/>
                    <a:pt x="8180" y="11141"/>
                  </a:cubicBezTo>
                  <a:cubicBezTo>
                    <a:pt x="8145" y="11308"/>
                    <a:pt x="8061" y="11391"/>
                    <a:pt x="7942" y="11415"/>
                  </a:cubicBezTo>
                  <a:cubicBezTo>
                    <a:pt x="7912" y="11421"/>
                    <a:pt x="7883" y="11424"/>
                    <a:pt x="7853" y="11424"/>
                  </a:cubicBezTo>
                  <a:cubicBezTo>
                    <a:pt x="7823" y="11424"/>
                    <a:pt x="7793" y="11421"/>
                    <a:pt x="7764" y="11415"/>
                  </a:cubicBezTo>
                  <a:cubicBezTo>
                    <a:pt x="7704" y="11403"/>
                    <a:pt x="7656" y="11368"/>
                    <a:pt x="7633" y="11320"/>
                  </a:cubicBezTo>
                  <a:lnTo>
                    <a:pt x="7252" y="10617"/>
                  </a:lnTo>
                  <a:cubicBezTo>
                    <a:pt x="7204" y="10522"/>
                    <a:pt x="7180" y="10439"/>
                    <a:pt x="7156" y="10344"/>
                  </a:cubicBezTo>
                  <a:lnTo>
                    <a:pt x="6966" y="9701"/>
                  </a:lnTo>
                  <a:lnTo>
                    <a:pt x="6835" y="9224"/>
                  </a:lnTo>
                  <a:cubicBezTo>
                    <a:pt x="6799" y="9046"/>
                    <a:pt x="6692" y="8677"/>
                    <a:pt x="6549" y="8117"/>
                  </a:cubicBezTo>
                  <a:lnTo>
                    <a:pt x="6490" y="7855"/>
                  </a:lnTo>
                  <a:lnTo>
                    <a:pt x="6418" y="7450"/>
                  </a:lnTo>
                  <a:lnTo>
                    <a:pt x="6192" y="4129"/>
                  </a:lnTo>
                  <a:cubicBezTo>
                    <a:pt x="6156" y="3581"/>
                    <a:pt x="6180" y="3188"/>
                    <a:pt x="6252" y="2962"/>
                  </a:cubicBezTo>
                  <a:cubicBezTo>
                    <a:pt x="6335" y="2736"/>
                    <a:pt x="6442" y="2605"/>
                    <a:pt x="6585" y="2581"/>
                  </a:cubicBezTo>
                  <a:cubicBezTo>
                    <a:pt x="6590" y="2580"/>
                    <a:pt x="6595" y="2579"/>
                    <a:pt x="6601" y="2579"/>
                  </a:cubicBezTo>
                  <a:close/>
                  <a:moveTo>
                    <a:pt x="8146" y="1"/>
                  </a:moveTo>
                  <a:cubicBezTo>
                    <a:pt x="8050" y="1"/>
                    <a:pt x="7954" y="4"/>
                    <a:pt x="7859" y="9"/>
                  </a:cubicBezTo>
                  <a:cubicBezTo>
                    <a:pt x="7097" y="80"/>
                    <a:pt x="6252" y="223"/>
                    <a:pt x="5311" y="402"/>
                  </a:cubicBezTo>
                  <a:lnTo>
                    <a:pt x="5251" y="426"/>
                  </a:lnTo>
                  <a:cubicBezTo>
                    <a:pt x="5204" y="426"/>
                    <a:pt x="5192" y="450"/>
                    <a:pt x="5192" y="473"/>
                  </a:cubicBezTo>
                  <a:cubicBezTo>
                    <a:pt x="4942" y="485"/>
                    <a:pt x="4680" y="533"/>
                    <a:pt x="4442" y="581"/>
                  </a:cubicBezTo>
                  <a:cubicBezTo>
                    <a:pt x="3406" y="783"/>
                    <a:pt x="2465" y="1343"/>
                    <a:pt x="1799" y="2164"/>
                  </a:cubicBezTo>
                  <a:cubicBezTo>
                    <a:pt x="1120" y="2986"/>
                    <a:pt x="668" y="3962"/>
                    <a:pt x="453" y="4998"/>
                  </a:cubicBezTo>
                  <a:cubicBezTo>
                    <a:pt x="1" y="7034"/>
                    <a:pt x="382" y="9165"/>
                    <a:pt x="1525" y="10915"/>
                  </a:cubicBezTo>
                  <a:cubicBezTo>
                    <a:pt x="1811" y="11368"/>
                    <a:pt x="2156" y="11772"/>
                    <a:pt x="2549" y="12130"/>
                  </a:cubicBezTo>
                  <a:cubicBezTo>
                    <a:pt x="2918" y="12463"/>
                    <a:pt x="3346" y="12713"/>
                    <a:pt x="3811" y="12880"/>
                  </a:cubicBezTo>
                  <a:lnTo>
                    <a:pt x="4287" y="13034"/>
                  </a:lnTo>
                  <a:cubicBezTo>
                    <a:pt x="4335" y="13058"/>
                    <a:pt x="4394" y="13082"/>
                    <a:pt x="4442" y="13094"/>
                  </a:cubicBezTo>
                  <a:cubicBezTo>
                    <a:pt x="4489" y="13106"/>
                    <a:pt x="4525" y="13118"/>
                    <a:pt x="4561" y="13142"/>
                  </a:cubicBezTo>
                  <a:cubicBezTo>
                    <a:pt x="4630" y="13165"/>
                    <a:pt x="4699" y="13178"/>
                    <a:pt x="4768" y="13178"/>
                  </a:cubicBezTo>
                  <a:cubicBezTo>
                    <a:pt x="4806" y="13178"/>
                    <a:pt x="4844" y="13174"/>
                    <a:pt x="4882" y="13165"/>
                  </a:cubicBezTo>
                  <a:lnTo>
                    <a:pt x="5025" y="13142"/>
                  </a:lnTo>
                  <a:cubicBezTo>
                    <a:pt x="5312" y="13178"/>
                    <a:pt x="5600" y="13196"/>
                    <a:pt x="5890" y="13196"/>
                  </a:cubicBezTo>
                  <a:cubicBezTo>
                    <a:pt x="6261" y="13196"/>
                    <a:pt x="6633" y="13166"/>
                    <a:pt x="7002" y="13106"/>
                  </a:cubicBezTo>
                  <a:cubicBezTo>
                    <a:pt x="7119" y="13076"/>
                    <a:pt x="7245" y="13055"/>
                    <a:pt x="7372" y="13055"/>
                  </a:cubicBezTo>
                  <a:cubicBezTo>
                    <a:pt x="7399" y="13055"/>
                    <a:pt x="7427" y="13056"/>
                    <a:pt x="7454" y="13058"/>
                  </a:cubicBezTo>
                  <a:cubicBezTo>
                    <a:pt x="7597" y="13058"/>
                    <a:pt x="7752" y="13046"/>
                    <a:pt x="7907" y="13023"/>
                  </a:cubicBezTo>
                  <a:cubicBezTo>
                    <a:pt x="9288" y="12737"/>
                    <a:pt x="10347" y="12439"/>
                    <a:pt x="11097" y="12130"/>
                  </a:cubicBezTo>
                  <a:cubicBezTo>
                    <a:pt x="12205" y="11582"/>
                    <a:pt x="12967" y="10820"/>
                    <a:pt x="13371" y="9844"/>
                  </a:cubicBezTo>
                  <a:lnTo>
                    <a:pt x="13502" y="9736"/>
                  </a:lnTo>
                  <a:lnTo>
                    <a:pt x="13538" y="9617"/>
                  </a:lnTo>
                  <a:cubicBezTo>
                    <a:pt x="13562" y="9605"/>
                    <a:pt x="13586" y="9558"/>
                    <a:pt x="13622" y="9474"/>
                  </a:cubicBezTo>
                  <a:lnTo>
                    <a:pt x="13752" y="9105"/>
                  </a:lnTo>
                  <a:cubicBezTo>
                    <a:pt x="14145" y="7879"/>
                    <a:pt x="14205" y="6581"/>
                    <a:pt x="13955" y="5319"/>
                  </a:cubicBezTo>
                  <a:cubicBezTo>
                    <a:pt x="13693" y="4033"/>
                    <a:pt x="13229" y="2974"/>
                    <a:pt x="12538" y="2128"/>
                  </a:cubicBezTo>
                  <a:cubicBezTo>
                    <a:pt x="11895" y="1366"/>
                    <a:pt x="10966" y="735"/>
                    <a:pt x="9740" y="247"/>
                  </a:cubicBezTo>
                  <a:cubicBezTo>
                    <a:pt x="9225" y="85"/>
                    <a:pt x="8683" y="1"/>
                    <a:pt x="814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0"/>
            <p:cNvSpPr/>
            <p:nvPr/>
          </p:nvSpPr>
          <p:spPr>
            <a:xfrm rot="-5400000" flipH="1">
              <a:off x="637697" y="-288020"/>
              <a:ext cx="522298" cy="490615"/>
            </a:xfrm>
            <a:custGeom>
              <a:avLst/>
              <a:gdLst/>
              <a:ahLst/>
              <a:cxnLst/>
              <a:rect l="l" t="t" r="r" b="b"/>
              <a:pathLst>
                <a:path w="14062" h="13209" extrusionOk="0">
                  <a:moveTo>
                    <a:pt x="7830" y="1"/>
                  </a:moveTo>
                  <a:cubicBezTo>
                    <a:pt x="7204" y="1"/>
                    <a:pt x="6607" y="59"/>
                    <a:pt x="6037" y="176"/>
                  </a:cubicBezTo>
                  <a:cubicBezTo>
                    <a:pt x="5072" y="355"/>
                    <a:pt x="4156" y="688"/>
                    <a:pt x="3298" y="1153"/>
                  </a:cubicBezTo>
                  <a:cubicBezTo>
                    <a:pt x="2536" y="1581"/>
                    <a:pt x="1858" y="2153"/>
                    <a:pt x="1298" y="2843"/>
                  </a:cubicBezTo>
                  <a:cubicBezTo>
                    <a:pt x="762" y="3522"/>
                    <a:pt x="381" y="4320"/>
                    <a:pt x="203" y="5165"/>
                  </a:cubicBezTo>
                  <a:cubicBezTo>
                    <a:pt x="0" y="6082"/>
                    <a:pt x="0" y="7034"/>
                    <a:pt x="203" y="7951"/>
                  </a:cubicBezTo>
                  <a:cubicBezTo>
                    <a:pt x="488" y="9380"/>
                    <a:pt x="1012" y="10535"/>
                    <a:pt x="1774" y="11416"/>
                  </a:cubicBezTo>
                  <a:cubicBezTo>
                    <a:pt x="2417" y="12166"/>
                    <a:pt x="3263" y="12702"/>
                    <a:pt x="4203" y="12952"/>
                  </a:cubicBezTo>
                  <a:cubicBezTo>
                    <a:pt x="4711" y="13121"/>
                    <a:pt x="5241" y="13208"/>
                    <a:pt x="5771" y="13208"/>
                  </a:cubicBezTo>
                  <a:cubicBezTo>
                    <a:pt x="6100" y="13208"/>
                    <a:pt x="6428" y="13175"/>
                    <a:pt x="6751" y="13107"/>
                  </a:cubicBezTo>
                  <a:cubicBezTo>
                    <a:pt x="7620" y="12940"/>
                    <a:pt x="8311" y="12630"/>
                    <a:pt x="8847" y="12202"/>
                  </a:cubicBezTo>
                  <a:cubicBezTo>
                    <a:pt x="9382" y="11761"/>
                    <a:pt x="9668" y="11225"/>
                    <a:pt x="9680" y="10606"/>
                  </a:cubicBezTo>
                  <a:cubicBezTo>
                    <a:pt x="9751" y="10963"/>
                    <a:pt x="9859" y="11309"/>
                    <a:pt x="10002" y="11642"/>
                  </a:cubicBezTo>
                  <a:cubicBezTo>
                    <a:pt x="10092" y="11892"/>
                    <a:pt x="10173" y="12012"/>
                    <a:pt x="10262" y="12012"/>
                  </a:cubicBezTo>
                  <a:cubicBezTo>
                    <a:pt x="10267" y="12012"/>
                    <a:pt x="10271" y="12012"/>
                    <a:pt x="10275" y="12011"/>
                  </a:cubicBezTo>
                  <a:cubicBezTo>
                    <a:pt x="10323" y="11999"/>
                    <a:pt x="10371" y="11987"/>
                    <a:pt x="10418" y="11952"/>
                  </a:cubicBezTo>
                  <a:lnTo>
                    <a:pt x="10621" y="11916"/>
                  </a:lnTo>
                  <a:lnTo>
                    <a:pt x="10799" y="11880"/>
                  </a:lnTo>
                  <a:lnTo>
                    <a:pt x="10883" y="11868"/>
                  </a:lnTo>
                  <a:lnTo>
                    <a:pt x="12645" y="11511"/>
                  </a:lnTo>
                  <a:lnTo>
                    <a:pt x="12716" y="11452"/>
                  </a:lnTo>
                  <a:lnTo>
                    <a:pt x="12740" y="11499"/>
                  </a:lnTo>
                  <a:lnTo>
                    <a:pt x="12930" y="11452"/>
                  </a:lnTo>
                  <a:lnTo>
                    <a:pt x="12966" y="11452"/>
                  </a:lnTo>
                  <a:lnTo>
                    <a:pt x="13371" y="11368"/>
                  </a:lnTo>
                  <a:cubicBezTo>
                    <a:pt x="13585" y="11297"/>
                    <a:pt x="13812" y="11237"/>
                    <a:pt x="14038" y="11190"/>
                  </a:cubicBezTo>
                  <a:cubicBezTo>
                    <a:pt x="14062" y="10880"/>
                    <a:pt x="14050" y="10571"/>
                    <a:pt x="13990" y="10261"/>
                  </a:cubicBezTo>
                  <a:cubicBezTo>
                    <a:pt x="13954" y="9951"/>
                    <a:pt x="13871" y="9439"/>
                    <a:pt x="13728" y="8725"/>
                  </a:cubicBezTo>
                  <a:lnTo>
                    <a:pt x="13716" y="8630"/>
                  </a:lnTo>
                  <a:cubicBezTo>
                    <a:pt x="13692" y="8570"/>
                    <a:pt x="13692" y="8499"/>
                    <a:pt x="13692" y="8439"/>
                  </a:cubicBezTo>
                  <a:cubicBezTo>
                    <a:pt x="13681" y="8392"/>
                    <a:pt x="13681" y="8332"/>
                    <a:pt x="13681" y="8273"/>
                  </a:cubicBezTo>
                  <a:lnTo>
                    <a:pt x="13669" y="8189"/>
                  </a:lnTo>
                  <a:lnTo>
                    <a:pt x="13311" y="6403"/>
                  </a:lnTo>
                  <a:lnTo>
                    <a:pt x="13204" y="5880"/>
                  </a:lnTo>
                  <a:lnTo>
                    <a:pt x="13145" y="5594"/>
                  </a:lnTo>
                  <a:cubicBezTo>
                    <a:pt x="13133" y="5499"/>
                    <a:pt x="13109" y="5391"/>
                    <a:pt x="13073" y="5296"/>
                  </a:cubicBezTo>
                  <a:lnTo>
                    <a:pt x="12954" y="4737"/>
                  </a:lnTo>
                  <a:lnTo>
                    <a:pt x="12871" y="4713"/>
                  </a:lnTo>
                  <a:lnTo>
                    <a:pt x="12418" y="4796"/>
                  </a:lnTo>
                  <a:lnTo>
                    <a:pt x="12359" y="4796"/>
                  </a:lnTo>
                  <a:cubicBezTo>
                    <a:pt x="12323" y="4796"/>
                    <a:pt x="12288" y="4796"/>
                    <a:pt x="12252" y="4808"/>
                  </a:cubicBezTo>
                  <a:cubicBezTo>
                    <a:pt x="12121" y="4832"/>
                    <a:pt x="11990" y="4856"/>
                    <a:pt x="11871" y="4867"/>
                  </a:cubicBezTo>
                  <a:cubicBezTo>
                    <a:pt x="11692" y="4903"/>
                    <a:pt x="11514" y="4927"/>
                    <a:pt x="11335" y="4951"/>
                  </a:cubicBezTo>
                  <a:lnTo>
                    <a:pt x="11109" y="5058"/>
                  </a:lnTo>
                  <a:cubicBezTo>
                    <a:pt x="11002" y="5070"/>
                    <a:pt x="10894" y="5106"/>
                    <a:pt x="10811" y="5153"/>
                  </a:cubicBezTo>
                  <a:cubicBezTo>
                    <a:pt x="10644" y="5213"/>
                    <a:pt x="10478" y="5248"/>
                    <a:pt x="10311" y="5284"/>
                  </a:cubicBezTo>
                  <a:cubicBezTo>
                    <a:pt x="10025" y="5332"/>
                    <a:pt x="9859" y="5403"/>
                    <a:pt x="9811" y="5463"/>
                  </a:cubicBezTo>
                  <a:cubicBezTo>
                    <a:pt x="9751" y="5475"/>
                    <a:pt x="9680" y="5487"/>
                    <a:pt x="9609" y="5487"/>
                  </a:cubicBezTo>
                  <a:cubicBezTo>
                    <a:pt x="9549" y="5487"/>
                    <a:pt x="9490" y="5487"/>
                    <a:pt x="9418" y="5499"/>
                  </a:cubicBezTo>
                  <a:cubicBezTo>
                    <a:pt x="9287" y="5499"/>
                    <a:pt x="9156" y="5510"/>
                    <a:pt x="9025" y="5534"/>
                  </a:cubicBezTo>
                  <a:cubicBezTo>
                    <a:pt x="8954" y="5558"/>
                    <a:pt x="8870" y="5582"/>
                    <a:pt x="8799" y="5618"/>
                  </a:cubicBezTo>
                  <a:cubicBezTo>
                    <a:pt x="8751" y="5629"/>
                    <a:pt x="8716" y="5641"/>
                    <a:pt x="8680" y="5665"/>
                  </a:cubicBezTo>
                  <a:cubicBezTo>
                    <a:pt x="8644" y="5689"/>
                    <a:pt x="8597" y="5701"/>
                    <a:pt x="8561" y="5713"/>
                  </a:cubicBezTo>
                  <a:lnTo>
                    <a:pt x="8466" y="5737"/>
                  </a:lnTo>
                  <a:cubicBezTo>
                    <a:pt x="8382" y="5749"/>
                    <a:pt x="8347" y="5808"/>
                    <a:pt x="8370" y="5903"/>
                  </a:cubicBezTo>
                  <a:lnTo>
                    <a:pt x="8525" y="6689"/>
                  </a:lnTo>
                  <a:cubicBezTo>
                    <a:pt x="8668" y="7011"/>
                    <a:pt x="8787" y="7344"/>
                    <a:pt x="8894" y="7689"/>
                  </a:cubicBezTo>
                  <a:cubicBezTo>
                    <a:pt x="8942" y="7927"/>
                    <a:pt x="8989" y="8142"/>
                    <a:pt x="9037" y="8320"/>
                  </a:cubicBezTo>
                  <a:cubicBezTo>
                    <a:pt x="9085" y="8499"/>
                    <a:pt x="9132" y="8654"/>
                    <a:pt x="9180" y="8785"/>
                  </a:cubicBezTo>
                  <a:cubicBezTo>
                    <a:pt x="8870" y="8999"/>
                    <a:pt x="8525" y="9154"/>
                    <a:pt x="8168" y="9225"/>
                  </a:cubicBezTo>
                  <a:cubicBezTo>
                    <a:pt x="8079" y="9245"/>
                    <a:pt x="7990" y="9254"/>
                    <a:pt x="7901" y="9254"/>
                  </a:cubicBezTo>
                  <a:cubicBezTo>
                    <a:pt x="7559" y="9254"/>
                    <a:pt x="7223" y="9114"/>
                    <a:pt x="6977" y="8868"/>
                  </a:cubicBezTo>
                  <a:cubicBezTo>
                    <a:pt x="6596" y="8439"/>
                    <a:pt x="6322" y="7773"/>
                    <a:pt x="6132" y="6868"/>
                  </a:cubicBezTo>
                  <a:cubicBezTo>
                    <a:pt x="5918" y="5796"/>
                    <a:pt x="6001" y="4975"/>
                    <a:pt x="6358" y="4403"/>
                  </a:cubicBezTo>
                  <a:cubicBezTo>
                    <a:pt x="6668" y="3939"/>
                    <a:pt x="7180" y="3629"/>
                    <a:pt x="7882" y="3486"/>
                  </a:cubicBezTo>
                  <a:cubicBezTo>
                    <a:pt x="8078" y="3457"/>
                    <a:pt x="8266" y="3436"/>
                    <a:pt x="8459" y="3436"/>
                  </a:cubicBezTo>
                  <a:cubicBezTo>
                    <a:pt x="8501" y="3436"/>
                    <a:pt x="8542" y="3437"/>
                    <a:pt x="8585" y="3439"/>
                  </a:cubicBezTo>
                  <a:cubicBezTo>
                    <a:pt x="8751" y="3431"/>
                    <a:pt x="8918" y="3427"/>
                    <a:pt x="9085" y="3427"/>
                  </a:cubicBezTo>
                  <a:cubicBezTo>
                    <a:pt x="9418" y="3427"/>
                    <a:pt x="9751" y="3443"/>
                    <a:pt x="10085" y="3474"/>
                  </a:cubicBezTo>
                  <a:cubicBezTo>
                    <a:pt x="10311" y="3498"/>
                    <a:pt x="10537" y="3522"/>
                    <a:pt x="10799" y="3522"/>
                  </a:cubicBezTo>
                  <a:lnTo>
                    <a:pt x="10894" y="403"/>
                  </a:lnTo>
                  <a:cubicBezTo>
                    <a:pt x="9808" y="136"/>
                    <a:pt x="8786" y="1"/>
                    <a:pt x="783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3519254" y="4856098"/>
              <a:ext cx="424130" cy="390071"/>
            </a:xfrm>
            <a:custGeom>
              <a:avLst/>
              <a:gdLst/>
              <a:ahLst/>
              <a:cxnLst/>
              <a:rect l="l" t="t" r="r" b="b"/>
              <a:pathLst>
                <a:path w="11419" h="10502" extrusionOk="0">
                  <a:moveTo>
                    <a:pt x="6698" y="2639"/>
                  </a:moveTo>
                  <a:cubicBezTo>
                    <a:pt x="6787" y="2639"/>
                    <a:pt x="6876" y="2653"/>
                    <a:pt x="6966" y="2679"/>
                  </a:cubicBezTo>
                  <a:cubicBezTo>
                    <a:pt x="7073" y="2715"/>
                    <a:pt x="7156" y="2810"/>
                    <a:pt x="7180" y="2929"/>
                  </a:cubicBezTo>
                  <a:cubicBezTo>
                    <a:pt x="7216" y="3275"/>
                    <a:pt x="7192" y="3632"/>
                    <a:pt x="7109" y="3965"/>
                  </a:cubicBezTo>
                  <a:cubicBezTo>
                    <a:pt x="7049" y="4322"/>
                    <a:pt x="6966" y="4656"/>
                    <a:pt x="6847" y="5001"/>
                  </a:cubicBezTo>
                  <a:lnTo>
                    <a:pt x="6775" y="5239"/>
                  </a:lnTo>
                  <a:cubicBezTo>
                    <a:pt x="6561" y="5882"/>
                    <a:pt x="6287" y="6501"/>
                    <a:pt x="5977" y="7108"/>
                  </a:cubicBezTo>
                  <a:cubicBezTo>
                    <a:pt x="5608" y="7799"/>
                    <a:pt x="5323" y="8204"/>
                    <a:pt x="5120" y="8299"/>
                  </a:cubicBezTo>
                  <a:cubicBezTo>
                    <a:pt x="5085" y="8316"/>
                    <a:pt x="5044" y="8328"/>
                    <a:pt x="5001" y="8328"/>
                  </a:cubicBezTo>
                  <a:cubicBezTo>
                    <a:pt x="4985" y="8328"/>
                    <a:pt x="4969" y="8326"/>
                    <a:pt x="4953" y="8323"/>
                  </a:cubicBezTo>
                  <a:cubicBezTo>
                    <a:pt x="4799" y="8299"/>
                    <a:pt x="4656" y="8263"/>
                    <a:pt x="4513" y="8216"/>
                  </a:cubicBezTo>
                  <a:lnTo>
                    <a:pt x="5311" y="6025"/>
                  </a:lnTo>
                  <a:lnTo>
                    <a:pt x="5477" y="5561"/>
                  </a:lnTo>
                  <a:cubicBezTo>
                    <a:pt x="5513" y="5453"/>
                    <a:pt x="5573" y="5311"/>
                    <a:pt x="5644" y="5108"/>
                  </a:cubicBezTo>
                  <a:lnTo>
                    <a:pt x="5954" y="4179"/>
                  </a:lnTo>
                  <a:cubicBezTo>
                    <a:pt x="6239" y="3394"/>
                    <a:pt x="6418" y="2882"/>
                    <a:pt x="6489" y="2655"/>
                  </a:cubicBezTo>
                  <a:lnTo>
                    <a:pt x="6608" y="2644"/>
                  </a:lnTo>
                  <a:cubicBezTo>
                    <a:pt x="6638" y="2641"/>
                    <a:pt x="6668" y="2639"/>
                    <a:pt x="6698" y="2639"/>
                  </a:cubicBezTo>
                  <a:close/>
                  <a:moveTo>
                    <a:pt x="2866" y="1"/>
                  </a:moveTo>
                  <a:cubicBezTo>
                    <a:pt x="2805" y="1"/>
                    <a:pt x="2748" y="19"/>
                    <a:pt x="2691" y="60"/>
                  </a:cubicBezTo>
                  <a:cubicBezTo>
                    <a:pt x="2608" y="96"/>
                    <a:pt x="2548" y="155"/>
                    <a:pt x="2513" y="239"/>
                  </a:cubicBezTo>
                  <a:lnTo>
                    <a:pt x="1584" y="3072"/>
                  </a:lnTo>
                  <a:lnTo>
                    <a:pt x="1013" y="4870"/>
                  </a:lnTo>
                  <a:cubicBezTo>
                    <a:pt x="762" y="5692"/>
                    <a:pt x="596" y="6263"/>
                    <a:pt x="489" y="6573"/>
                  </a:cubicBezTo>
                  <a:cubicBezTo>
                    <a:pt x="405" y="6918"/>
                    <a:pt x="286" y="7311"/>
                    <a:pt x="131" y="7763"/>
                  </a:cubicBezTo>
                  <a:cubicBezTo>
                    <a:pt x="72" y="7930"/>
                    <a:pt x="24" y="8120"/>
                    <a:pt x="12" y="8299"/>
                  </a:cubicBezTo>
                  <a:cubicBezTo>
                    <a:pt x="0" y="8501"/>
                    <a:pt x="72" y="8621"/>
                    <a:pt x="203" y="8668"/>
                  </a:cubicBezTo>
                  <a:cubicBezTo>
                    <a:pt x="1132" y="8966"/>
                    <a:pt x="1786" y="9192"/>
                    <a:pt x="2167" y="9323"/>
                  </a:cubicBezTo>
                  <a:lnTo>
                    <a:pt x="3846" y="9871"/>
                  </a:lnTo>
                  <a:cubicBezTo>
                    <a:pt x="4739" y="10180"/>
                    <a:pt x="5668" y="10383"/>
                    <a:pt x="6608" y="10478"/>
                  </a:cubicBezTo>
                  <a:cubicBezTo>
                    <a:pt x="6756" y="10493"/>
                    <a:pt x="6904" y="10501"/>
                    <a:pt x="7051" y="10501"/>
                  </a:cubicBezTo>
                  <a:cubicBezTo>
                    <a:pt x="7581" y="10501"/>
                    <a:pt x="8106" y="10402"/>
                    <a:pt x="8609" y="10216"/>
                  </a:cubicBezTo>
                  <a:cubicBezTo>
                    <a:pt x="9168" y="9966"/>
                    <a:pt x="9656" y="9573"/>
                    <a:pt x="10014" y="9073"/>
                  </a:cubicBezTo>
                  <a:cubicBezTo>
                    <a:pt x="10454" y="8418"/>
                    <a:pt x="10799" y="7692"/>
                    <a:pt x="11038" y="6942"/>
                  </a:cubicBezTo>
                  <a:cubicBezTo>
                    <a:pt x="11359" y="5954"/>
                    <a:pt x="11419" y="5084"/>
                    <a:pt x="11216" y="4334"/>
                  </a:cubicBezTo>
                  <a:cubicBezTo>
                    <a:pt x="11049" y="3703"/>
                    <a:pt x="10692" y="3132"/>
                    <a:pt x="10192" y="2703"/>
                  </a:cubicBezTo>
                  <a:cubicBezTo>
                    <a:pt x="9776" y="2346"/>
                    <a:pt x="9287" y="2072"/>
                    <a:pt x="8752" y="1905"/>
                  </a:cubicBezTo>
                  <a:cubicBezTo>
                    <a:pt x="7942" y="1655"/>
                    <a:pt x="7359" y="1465"/>
                    <a:pt x="6989" y="1358"/>
                  </a:cubicBezTo>
                  <a:cubicBezTo>
                    <a:pt x="6632" y="1251"/>
                    <a:pt x="6132" y="1096"/>
                    <a:pt x="5489" y="893"/>
                  </a:cubicBezTo>
                  <a:cubicBezTo>
                    <a:pt x="5061" y="750"/>
                    <a:pt x="4692" y="608"/>
                    <a:pt x="4418" y="524"/>
                  </a:cubicBezTo>
                  <a:cubicBezTo>
                    <a:pt x="4156" y="429"/>
                    <a:pt x="3953" y="358"/>
                    <a:pt x="3810" y="310"/>
                  </a:cubicBezTo>
                  <a:lnTo>
                    <a:pt x="2953" y="12"/>
                  </a:lnTo>
                  <a:cubicBezTo>
                    <a:pt x="2923" y="5"/>
                    <a:pt x="2894" y="1"/>
                    <a:pt x="286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 flipH="1">
              <a:off x="6233138" y="4999429"/>
              <a:ext cx="400693" cy="334988"/>
            </a:xfrm>
            <a:custGeom>
              <a:avLst/>
              <a:gdLst/>
              <a:ahLst/>
              <a:cxnLst/>
              <a:rect l="l" t="t" r="r" b="b"/>
              <a:pathLst>
                <a:path w="10788" h="9019" extrusionOk="0">
                  <a:moveTo>
                    <a:pt x="2706" y="1"/>
                  </a:moveTo>
                  <a:cubicBezTo>
                    <a:pt x="2685" y="1"/>
                    <a:pt x="2664" y="2"/>
                    <a:pt x="2643" y="5"/>
                  </a:cubicBezTo>
                  <a:cubicBezTo>
                    <a:pt x="2548" y="41"/>
                    <a:pt x="2453" y="100"/>
                    <a:pt x="2381" y="184"/>
                  </a:cubicBezTo>
                  <a:cubicBezTo>
                    <a:pt x="2286" y="279"/>
                    <a:pt x="2215" y="339"/>
                    <a:pt x="2167" y="374"/>
                  </a:cubicBezTo>
                  <a:lnTo>
                    <a:pt x="1691" y="922"/>
                  </a:lnTo>
                  <a:cubicBezTo>
                    <a:pt x="1500" y="1136"/>
                    <a:pt x="1346" y="1291"/>
                    <a:pt x="1238" y="1398"/>
                  </a:cubicBezTo>
                  <a:lnTo>
                    <a:pt x="48" y="2720"/>
                  </a:lnTo>
                  <a:cubicBezTo>
                    <a:pt x="0" y="2898"/>
                    <a:pt x="72" y="3113"/>
                    <a:pt x="238" y="3351"/>
                  </a:cubicBezTo>
                  <a:cubicBezTo>
                    <a:pt x="560" y="3815"/>
                    <a:pt x="1179" y="4458"/>
                    <a:pt x="2084" y="5292"/>
                  </a:cubicBezTo>
                  <a:cubicBezTo>
                    <a:pt x="2643" y="5792"/>
                    <a:pt x="3072" y="6185"/>
                    <a:pt x="3358" y="6482"/>
                  </a:cubicBezTo>
                  <a:lnTo>
                    <a:pt x="3798" y="6958"/>
                  </a:lnTo>
                  <a:lnTo>
                    <a:pt x="4072" y="7208"/>
                  </a:lnTo>
                  <a:cubicBezTo>
                    <a:pt x="4227" y="7304"/>
                    <a:pt x="4370" y="7411"/>
                    <a:pt x="4501" y="7530"/>
                  </a:cubicBezTo>
                  <a:lnTo>
                    <a:pt x="5275" y="8221"/>
                  </a:lnTo>
                  <a:lnTo>
                    <a:pt x="5465" y="8399"/>
                  </a:lnTo>
                  <a:lnTo>
                    <a:pt x="5763" y="8661"/>
                  </a:lnTo>
                  <a:lnTo>
                    <a:pt x="6049" y="8911"/>
                  </a:lnTo>
                  <a:lnTo>
                    <a:pt x="6168" y="9018"/>
                  </a:lnTo>
                  <a:lnTo>
                    <a:pt x="6251" y="9018"/>
                  </a:lnTo>
                  <a:lnTo>
                    <a:pt x="6418" y="8804"/>
                  </a:lnTo>
                  <a:lnTo>
                    <a:pt x="6620" y="8578"/>
                  </a:lnTo>
                  <a:cubicBezTo>
                    <a:pt x="6775" y="8399"/>
                    <a:pt x="6930" y="8221"/>
                    <a:pt x="7061" y="8030"/>
                  </a:cubicBezTo>
                  <a:cubicBezTo>
                    <a:pt x="7156" y="7911"/>
                    <a:pt x="7311" y="7720"/>
                    <a:pt x="7525" y="7482"/>
                  </a:cubicBezTo>
                  <a:lnTo>
                    <a:pt x="7644" y="7375"/>
                  </a:lnTo>
                  <a:lnTo>
                    <a:pt x="7870" y="7125"/>
                  </a:lnTo>
                  <a:cubicBezTo>
                    <a:pt x="7906" y="7078"/>
                    <a:pt x="7965" y="7030"/>
                    <a:pt x="8013" y="6994"/>
                  </a:cubicBezTo>
                  <a:cubicBezTo>
                    <a:pt x="8073" y="6935"/>
                    <a:pt x="8120" y="6887"/>
                    <a:pt x="8168" y="6827"/>
                  </a:cubicBezTo>
                  <a:cubicBezTo>
                    <a:pt x="8442" y="6566"/>
                    <a:pt x="8632" y="6375"/>
                    <a:pt x="8739" y="6280"/>
                  </a:cubicBezTo>
                  <a:lnTo>
                    <a:pt x="8906" y="6101"/>
                  </a:lnTo>
                  <a:lnTo>
                    <a:pt x="9061" y="5970"/>
                  </a:lnTo>
                  <a:lnTo>
                    <a:pt x="9192" y="5827"/>
                  </a:lnTo>
                  <a:cubicBezTo>
                    <a:pt x="9251" y="5768"/>
                    <a:pt x="9335" y="5661"/>
                    <a:pt x="9454" y="5494"/>
                  </a:cubicBezTo>
                  <a:cubicBezTo>
                    <a:pt x="9525" y="5411"/>
                    <a:pt x="9620" y="5292"/>
                    <a:pt x="9751" y="5137"/>
                  </a:cubicBezTo>
                  <a:lnTo>
                    <a:pt x="9930" y="4946"/>
                  </a:lnTo>
                  <a:cubicBezTo>
                    <a:pt x="10097" y="4732"/>
                    <a:pt x="10251" y="4518"/>
                    <a:pt x="10394" y="4280"/>
                  </a:cubicBezTo>
                  <a:cubicBezTo>
                    <a:pt x="10549" y="4101"/>
                    <a:pt x="10680" y="3887"/>
                    <a:pt x="10751" y="3649"/>
                  </a:cubicBezTo>
                  <a:cubicBezTo>
                    <a:pt x="10787" y="3589"/>
                    <a:pt x="10775" y="3529"/>
                    <a:pt x="10751" y="3482"/>
                  </a:cubicBezTo>
                  <a:lnTo>
                    <a:pt x="8858" y="1660"/>
                  </a:lnTo>
                  <a:cubicBezTo>
                    <a:pt x="8811" y="1624"/>
                    <a:pt x="8739" y="1601"/>
                    <a:pt x="8668" y="1601"/>
                  </a:cubicBezTo>
                  <a:cubicBezTo>
                    <a:pt x="8655" y="1599"/>
                    <a:pt x="8643" y="1598"/>
                    <a:pt x="8630" y="1598"/>
                  </a:cubicBezTo>
                  <a:cubicBezTo>
                    <a:pt x="8572" y="1598"/>
                    <a:pt x="8514" y="1619"/>
                    <a:pt x="8465" y="1648"/>
                  </a:cubicBezTo>
                  <a:cubicBezTo>
                    <a:pt x="8287" y="1922"/>
                    <a:pt x="8096" y="2184"/>
                    <a:pt x="7882" y="2434"/>
                  </a:cubicBezTo>
                  <a:cubicBezTo>
                    <a:pt x="7656" y="2708"/>
                    <a:pt x="7430" y="2970"/>
                    <a:pt x="7203" y="3220"/>
                  </a:cubicBezTo>
                  <a:cubicBezTo>
                    <a:pt x="7132" y="3315"/>
                    <a:pt x="7037" y="3387"/>
                    <a:pt x="6930" y="3446"/>
                  </a:cubicBezTo>
                  <a:cubicBezTo>
                    <a:pt x="6775" y="3375"/>
                    <a:pt x="6632" y="3279"/>
                    <a:pt x="6501" y="3172"/>
                  </a:cubicBezTo>
                  <a:cubicBezTo>
                    <a:pt x="6406" y="3101"/>
                    <a:pt x="6287" y="2994"/>
                    <a:pt x="6108" y="2839"/>
                  </a:cubicBezTo>
                  <a:cubicBezTo>
                    <a:pt x="5918" y="2672"/>
                    <a:pt x="5787" y="2553"/>
                    <a:pt x="5703" y="2458"/>
                  </a:cubicBezTo>
                  <a:cubicBezTo>
                    <a:pt x="5644" y="2410"/>
                    <a:pt x="5584" y="2351"/>
                    <a:pt x="5537" y="2291"/>
                  </a:cubicBezTo>
                  <a:cubicBezTo>
                    <a:pt x="5489" y="2232"/>
                    <a:pt x="5429" y="2172"/>
                    <a:pt x="5370" y="2125"/>
                  </a:cubicBezTo>
                  <a:cubicBezTo>
                    <a:pt x="5275" y="2089"/>
                    <a:pt x="5191" y="2053"/>
                    <a:pt x="5108" y="1982"/>
                  </a:cubicBezTo>
                  <a:cubicBezTo>
                    <a:pt x="4965" y="1863"/>
                    <a:pt x="4858" y="1779"/>
                    <a:pt x="4775" y="1720"/>
                  </a:cubicBezTo>
                  <a:lnTo>
                    <a:pt x="4405" y="1398"/>
                  </a:lnTo>
                  <a:lnTo>
                    <a:pt x="4144" y="1172"/>
                  </a:lnTo>
                  <a:lnTo>
                    <a:pt x="4036" y="1101"/>
                  </a:lnTo>
                  <a:cubicBezTo>
                    <a:pt x="3989" y="1053"/>
                    <a:pt x="3929" y="1005"/>
                    <a:pt x="3870" y="970"/>
                  </a:cubicBezTo>
                  <a:lnTo>
                    <a:pt x="3703" y="827"/>
                  </a:lnTo>
                  <a:cubicBezTo>
                    <a:pt x="3632" y="779"/>
                    <a:pt x="3572" y="720"/>
                    <a:pt x="3524" y="648"/>
                  </a:cubicBezTo>
                  <a:cubicBezTo>
                    <a:pt x="3477" y="601"/>
                    <a:pt x="3429" y="541"/>
                    <a:pt x="3393" y="470"/>
                  </a:cubicBezTo>
                  <a:lnTo>
                    <a:pt x="3262" y="351"/>
                  </a:lnTo>
                  <a:lnTo>
                    <a:pt x="3179" y="255"/>
                  </a:lnTo>
                  <a:cubicBezTo>
                    <a:pt x="3096" y="172"/>
                    <a:pt x="2989" y="100"/>
                    <a:pt x="2881" y="41"/>
                  </a:cubicBezTo>
                  <a:cubicBezTo>
                    <a:pt x="2828" y="14"/>
                    <a:pt x="2768" y="1"/>
                    <a:pt x="2706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 flipH="1">
              <a:off x="7240963" y="4975287"/>
              <a:ext cx="620020" cy="574186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 flipH="1">
              <a:off x="6343207" y="-347635"/>
              <a:ext cx="491358" cy="455107"/>
            </a:xfrm>
            <a:custGeom>
              <a:avLst/>
              <a:gdLst/>
              <a:ahLst/>
              <a:cxnLst/>
              <a:rect l="l" t="t" r="r" b="b"/>
              <a:pathLst>
                <a:path w="13229" h="12253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548" y="239"/>
                    <a:pt x="2548" y="477"/>
                    <a:pt x="2608" y="715"/>
                  </a:cubicBezTo>
                  <a:cubicBezTo>
                    <a:pt x="2632" y="846"/>
                    <a:pt x="2656" y="965"/>
                    <a:pt x="2691" y="1096"/>
                  </a:cubicBezTo>
                  <a:cubicBezTo>
                    <a:pt x="2727" y="1227"/>
                    <a:pt x="2763" y="1323"/>
                    <a:pt x="2775" y="1370"/>
                  </a:cubicBezTo>
                  <a:cubicBezTo>
                    <a:pt x="2810" y="1442"/>
                    <a:pt x="2846" y="1525"/>
                    <a:pt x="2870" y="1596"/>
                  </a:cubicBezTo>
                  <a:lnTo>
                    <a:pt x="2977" y="2144"/>
                  </a:lnTo>
                  <a:cubicBezTo>
                    <a:pt x="3025" y="2239"/>
                    <a:pt x="3048" y="2346"/>
                    <a:pt x="3060" y="2454"/>
                  </a:cubicBezTo>
                  <a:lnTo>
                    <a:pt x="3156" y="2787"/>
                  </a:lnTo>
                  <a:cubicBezTo>
                    <a:pt x="3167" y="2906"/>
                    <a:pt x="3191" y="3025"/>
                    <a:pt x="3215" y="3144"/>
                  </a:cubicBezTo>
                  <a:cubicBezTo>
                    <a:pt x="3251" y="3275"/>
                    <a:pt x="3287" y="3382"/>
                    <a:pt x="3298" y="3454"/>
                  </a:cubicBezTo>
                  <a:lnTo>
                    <a:pt x="3441" y="3966"/>
                  </a:lnTo>
                  <a:lnTo>
                    <a:pt x="3477" y="4216"/>
                  </a:lnTo>
                  <a:cubicBezTo>
                    <a:pt x="3489" y="4311"/>
                    <a:pt x="3513" y="4406"/>
                    <a:pt x="3537" y="4501"/>
                  </a:cubicBezTo>
                  <a:cubicBezTo>
                    <a:pt x="3560" y="4585"/>
                    <a:pt x="3572" y="4680"/>
                    <a:pt x="3584" y="4775"/>
                  </a:cubicBezTo>
                  <a:cubicBezTo>
                    <a:pt x="3608" y="4859"/>
                    <a:pt x="3632" y="4954"/>
                    <a:pt x="3668" y="5049"/>
                  </a:cubicBezTo>
                  <a:cubicBezTo>
                    <a:pt x="3251" y="5454"/>
                    <a:pt x="2965" y="5752"/>
                    <a:pt x="2798" y="5918"/>
                  </a:cubicBezTo>
                  <a:lnTo>
                    <a:pt x="2453" y="6240"/>
                  </a:lnTo>
                  <a:cubicBezTo>
                    <a:pt x="2358" y="6359"/>
                    <a:pt x="2251" y="6466"/>
                    <a:pt x="2132" y="6561"/>
                  </a:cubicBezTo>
                  <a:cubicBezTo>
                    <a:pt x="2001" y="6716"/>
                    <a:pt x="1858" y="6859"/>
                    <a:pt x="1703" y="6990"/>
                  </a:cubicBezTo>
                  <a:cubicBezTo>
                    <a:pt x="1679" y="7014"/>
                    <a:pt x="1489" y="7180"/>
                    <a:pt x="1143" y="7478"/>
                  </a:cubicBezTo>
                  <a:cubicBezTo>
                    <a:pt x="905" y="7680"/>
                    <a:pt x="679" y="7907"/>
                    <a:pt x="477" y="8145"/>
                  </a:cubicBezTo>
                  <a:cubicBezTo>
                    <a:pt x="310" y="8276"/>
                    <a:pt x="167" y="8442"/>
                    <a:pt x="72" y="8633"/>
                  </a:cubicBezTo>
                  <a:lnTo>
                    <a:pt x="12" y="8776"/>
                  </a:lnTo>
                  <a:cubicBezTo>
                    <a:pt x="0" y="8835"/>
                    <a:pt x="24" y="8883"/>
                    <a:pt x="96" y="8907"/>
                  </a:cubicBezTo>
                  <a:lnTo>
                    <a:pt x="143" y="8919"/>
                  </a:lnTo>
                  <a:cubicBezTo>
                    <a:pt x="298" y="9002"/>
                    <a:pt x="453" y="9073"/>
                    <a:pt x="620" y="9121"/>
                  </a:cubicBezTo>
                  <a:cubicBezTo>
                    <a:pt x="858" y="9216"/>
                    <a:pt x="1251" y="9347"/>
                    <a:pt x="1786" y="9526"/>
                  </a:cubicBezTo>
                  <a:cubicBezTo>
                    <a:pt x="1965" y="9609"/>
                    <a:pt x="2144" y="9681"/>
                    <a:pt x="2334" y="9740"/>
                  </a:cubicBezTo>
                  <a:cubicBezTo>
                    <a:pt x="2572" y="9812"/>
                    <a:pt x="2810" y="9895"/>
                    <a:pt x="3048" y="10014"/>
                  </a:cubicBezTo>
                  <a:lnTo>
                    <a:pt x="3156" y="10026"/>
                  </a:lnTo>
                  <a:cubicBezTo>
                    <a:pt x="3203" y="10038"/>
                    <a:pt x="3263" y="10038"/>
                    <a:pt x="3310" y="10038"/>
                  </a:cubicBezTo>
                  <a:lnTo>
                    <a:pt x="3453" y="10038"/>
                  </a:lnTo>
                  <a:cubicBezTo>
                    <a:pt x="3462" y="10029"/>
                    <a:pt x="3476" y="10021"/>
                    <a:pt x="3492" y="10021"/>
                  </a:cubicBezTo>
                  <a:cubicBezTo>
                    <a:pt x="3499" y="10021"/>
                    <a:pt x="3506" y="10022"/>
                    <a:pt x="3513" y="10026"/>
                  </a:cubicBezTo>
                  <a:lnTo>
                    <a:pt x="3632" y="10097"/>
                  </a:lnTo>
                  <a:lnTo>
                    <a:pt x="4037" y="9907"/>
                  </a:lnTo>
                  <a:lnTo>
                    <a:pt x="4453" y="9562"/>
                  </a:lnTo>
                  <a:lnTo>
                    <a:pt x="5156" y="8788"/>
                  </a:lnTo>
                  <a:lnTo>
                    <a:pt x="5739" y="8192"/>
                  </a:lnTo>
                  <a:cubicBezTo>
                    <a:pt x="5751" y="8192"/>
                    <a:pt x="5775" y="8240"/>
                    <a:pt x="5799" y="8311"/>
                  </a:cubicBezTo>
                  <a:cubicBezTo>
                    <a:pt x="5811" y="8347"/>
                    <a:pt x="5823" y="8383"/>
                    <a:pt x="5846" y="8431"/>
                  </a:cubicBezTo>
                  <a:cubicBezTo>
                    <a:pt x="5858" y="8478"/>
                    <a:pt x="5870" y="8526"/>
                    <a:pt x="5882" y="8562"/>
                  </a:cubicBezTo>
                  <a:lnTo>
                    <a:pt x="5954" y="9050"/>
                  </a:lnTo>
                  <a:lnTo>
                    <a:pt x="6251" y="10455"/>
                  </a:lnTo>
                  <a:cubicBezTo>
                    <a:pt x="6278" y="10499"/>
                    <a:pt x="6298" y="10523"/>
                    <a:pt x="6316" y="10523"/>
                  </a:cubicBezTo>
                  <a:cubicBezTo>
                    <a:pt x="6322" y="10523"/>
                    <a:pt x="6328" y="10520"/>
                    <a:pt x="6335" y="10514"/>
                  </a:cubicBezTo>
                  <a:cubicBezTo>
                    <a:pt x="6346" y="10514"/>
                    <a:pt x="6358" y="10538"/>
                    <a:pt x="6358" y="10550"/>
                  </a:cubicBezTo>
                  <a:lnTo>
                    <a:pt x="6323" y="10645"/>
                  </a:lnTo>
                  <a:lnTo>
                    <a:pt x="6537" y="11026"/>
                  </a:lnTo>
                  <a:cubicBezTo>
                    <a:pt x="6545" y="11030"/>
                    <a:pt x="6553" y="11031"/>
                    <a:pt x="6561" y="11031"/>
                  </a:cubicBezTo>
                  <a:cubicBezTo>
                    <a:pt x="6577" y="11031"/>
                    <a:pt x="6593" y="11026"/>
                    <a:pt x="6608" y="11026"/>
                  </a:cubicBezTo>
                  <a:lnTo>
                    <a:pt x="6680" y="11050"/>
                  </a:lnTo>
                  <a:lnTo>
                    <a:pt x="6727" y="11098"/>
                  </a:lnTo>
                  <a:cubicBezTo>
                    <a:pt x="6727" y="11096"/>
                    <a:pt x="6728" y="11095"/>
                    <a:pt x="6731" y="11095"/>
                  </a:cubicBezTo>
                  <a:cubicBezTo>
                    <a:pt x="6741" y="11095"/>
                    <a:pt x="6779" y="11119"/>
                    <a:pt x="6858" y="11169"/>
                  </a:cubicBezTo>
                  <a:cubicBezTo>
                    <a:pt x="6906" y="11229"/>
                    <a:pt x="6977" y="11276"/>
                    <a:pt x="7049" y="11300"/>
                  </a:cubicBezTo>
                  <a:lnTo>
                    <a:pt x="7085" y="11312"/>
                  </a:lnTo>
                  <a:cubicBezTo>
                    <a:pt x="7323" y="11359"/>
                    <a:pt x="7561" y="11419"/>
                    <a:pt x="7787" y="11514"/>
                  </a:cubicBezTo>
                  <a:lnTo>
                    <a:pt x="8311" y="11681"/>
                  </a:lnTo>
                  <a:lnTo>
                    <a:pt x="9430" y="12062"/>
                  </a:lnTo>
                  <a:cubicBezTo>
                    <a:pt x="9549" y="12110"/>
                    <a:pt x="9704" y="12169"/>
                    <a:pt x="9895" y="12229"/>
                  </a:cubicBezTo>
                  <a:lnTo>
                    <a:pt x="9942" y="12241"/>
                  </a:lnTo>
                  <a:cubicBezTo>
                    <a:pt x="9965" y="12248"/>
                    <a:pt x="9984" y="12252"/>
                    <a:pt x="10000" y="12252"/>
                  </a:cubicBezTo>
                  <a:cubicBezTo>
                    <a:pt x="10035" y="12252"/>
                    <a:pt x="10057" y="12234"/>
                    <a:pt x="10073" y="12193"/>
                  </a:cubicBezTo>
                  <a:lnTo>
                    <a:pt x="10121" y="12038"/>
                  </a:lnTo>
                  <a:cubicBezTo>
                    <a:pt x="10145" y="11931"/>
                    <a:pt x="10156" y="11824"/>
                    <a:pt x="10133" y="11705"/>
                  </a:cubicBezTo>
                  <a:cubicBezTo>
                    <a:pt x="10109" y="11312"/>
                    <a:pt x="10073" y="10931"/>
                    <a:pt x="9990" y="10538"/>
                  </a:cubicBezTo>
                  <a:lnTo>
                    <a:pt x="9740" y="9288"/>
                  </a:lnTo>
                  <a:cubicBezTo>
                    <a:pt x="9716" y="9145"/>
                    <a:pt x="9692" y="9002"/>
                    <a:pt x="9633" y="8871"/>
                  </a:cubicBezTo>
                  <a:cubicBezTo>
                    <a:pt x="9633" y="8823"/>
                    <a:pt x="9621" y="8752"/>
                    <a:pt x="9597" y="8681"/>
                  </a:cubicBezTo>
                  <a:cubicBezTo>
                    <a:pt x="9573" y="8597"/>
                    <a:pt x="9561" y="8502"/>
                    <a:pt x="9549" y="8419"/>
                  </a:cubicBezTo>
                  <a:cubicBezTo>
                    <a:pt x="9514" y="8192"/>
                    <a:pt x="9478" y="7978"/>
                    <a:pt x="9418" y="7752"/>
                  </a:cubicBezTo>
                  <a:cubicBezTo>
                    <a:pt x="9359" y="7383"/>
                    <a:pt x="9311" y="7085"/>
                    <a:pt x="9263" y="6871"/>
                  </a:cubicBezTo>
                  <a:cubicBezTo>
                    <a:pt x="9347" y="6811"/>
                    <a:pt x="9418" y="6752"/>
                    <a:pt x="9502" y="6692"/>
                  </a:cubicBezTo>
                  <a:cubicBezTo>
                    <a:pt x="9668" y="6573"/>
                    <a:pt x="9847" y="6454"/>
                    <a:pt x="10025" y="6347"/>
                  </a:cubicBezTo>
                  <a:lnTo>
                    <a:pt x="10204" y="6180"/>
                  </a:lnTo>
                  <a:lnTo>
                    <a:pt x="10645" y="5811"/>
                  </a:lnTo>
                  <a:lnTo>
                    <a:pt x="11680" y="4871"/>
                  </a:lnTo>
                  <a:cubicBezTo>
                    <a:pt x="11859" y="4716"/>
                    <a:pt x="12002" y="4597"/>
                    <a:pt x="12109" y="4501"/>
                  </a:cubicBezTo>
                  <a:cubicBezTo>
                    <a:pt x="12169" y="4442"/>
                    <a:pt x="12240" y="4382"/>
                    <a:pt x="12311" y="4335"/>
                  </a:cubicBezTo>
                  <a:lnTo>
                    <a:pt x="12812" y="3978"/>
                  </a:lnTo>
                  <a:cubicBezTo>
                    <a:pt x="12990" y="3859"/>
                    <a:pt x="13133" y="3692"/>
                    <a:pt x="13228" y="3489"/>
                  </a:cubicBezTo>
                  <a:lnTo>
                    <a:pt x="12895" y="3335"/>
                  </a:lnTo>
                  <a:lnTo>
                    <a:pt x="12633" y="3263"/>
                  </a:lnTo>
                  <a:cubicBezTo>
                    <a:pt x="12157" y="3132"/>
                    <a:pt x="11680" y="2977"/>
                    <a:pt x="11180" y="2823"/>
                  </a:cubicBezTo>
                  <a:lnTo>
                    <a:pt x="9692" y="2418"/>
                  </a:lnTo>
                  <a:lnTo>
                    <a:pt x="9418" y="2323"/>
                  </a:lnTo>
                  <a:cubicBezTo>
                    <a:pt x="9414" y="2321"/>
                    <a:pt x="9408" y="2320"/>
                    <a:pt x="9402" y="2320"/>
                  </a:cubicBezTo>
                  <a:cubicBezTo>
                    <a:pt x="9361" y="2320"/>
                    <a:pt x="9286" y="2356"/>
                    <a:pt x="9192" y="2418"/>
                  </a:cubicBezTo>
                  <a:cubicBezTo>
                    <a:pt x="8894" y="2620"/>
                    <a:pt x="8621" y="2835"/>
                    <a:pt x="8359" y="3073"/>
                  </a:cubicBezTo>
                  <a:cubicBezTo>
                    <a:pt x="8240" y="3180"/>
                    <a:pt x="7966" y="3406"/>
                    <a:pt x="7561" y="3775"/>
                  </a:cubicBezTo>
                  <a:cubicBezTo>
                    <a:pt x="7454" y="3906"/>
                    <a:pt x="7323" y="4001"/>
                    <a:pt x="7180" y="4073"/>
                  </a:cubicBezTo>
                  <a:cubicBezTo>
                    <a:pt x="7168" y="4097"/>
                    <a:pt x="7132" y="4109"/>
                    <a:pt x="7073" y="4120"/>
                  </a:cubicBezTo>
                  <a:lnTo>
                    <a:pt x="7061" y="4073"/>
                  </a:lnTo>
                  <a:lnTo>
                    <a:pt x="7049" y="4013"/>
                  </a:lnTo>
                  <a:cubicBezTo>
                    <a:pt x="7037" y="3990"/>
                    <a:pt x="7037" y="3966"/>
                    <a:pt x="7037" y="3918"/>
                  </a:cubicBezTo>
                  <a:cubicBezTo>
                    <a:pt x="7025" y="3882"/>
                    <a:pt x="7037" y="3847"/>
                    <a:pt x="7049" y="3811"/>
                  </a:cubicBezTo>
                  <a:cubicBezTo>
                    <a:pt x="7037" y="3787"/>
                    <a:pt x="7025" y="3763"/>
                    <a:pt x="7037" y="3739"/>
                  </a:cubicBezTo>
                  <a:cubicBezTo>
                    <a:pt x="7025" y="3692"/>
                    <a:pt x="7013" y="3644"/>
                    <a:pt x="7001" y="3597"/>
                  </a:cubicBezTo>
                  <a:cubicBezTo>
                    <a:pt x="6882" y="3061"/>
                    <a:pt x="6811" y="2716"/>
                    <a:pt x="6763" y="2549"/>
                  </a:cubicBezTo>
                  <a:cubicBezTo>
                    <a:pt x="6692" y="2215"/>
                    <a:pt x="6608" y="1870"/>
                    <a:pt x="6501" y="1537"/>
                  </a:cubicBezTo>
                  <a:cubicBezTo>
                    <a:pt x="6454" y="1418"/>
                    <a:pt x="6406" y="1346"/>
                    <a:pt x="6370" y="1334"/>
                  </a:cubicBezTo>
                  <a:lnTo>
                    <a:pt x="6204" y="1275"/>
                  </a:lnTo>
                  <a:cubicBezTo>
                    <a:pt x="6037" y="1215"/>
                    <a:pt x="5906" y="1168"/>
                    <a:pt x="5811" y="1132"/>
                  </a:cubicBezTo>
                  <a:cubicBezTo>
                    <a:pt x="5430" y="1001"/>
                    <a:pt x="5049" y="858"/>
                    <a:pt x="4680" y="691"/>
                  </a:cubicBezTo>
                  <a:lnTo>
                    <a:pt x="3489" y="287"/>
                  </a:lnTo>
                  <a:cubicBezTo>
                    <a:pt x="3394" y="239"/>
                    <a:pt x="3263" y="191"/>
                    <a:pt x="3096" y="132"/>
                  </a:cubicBezTo>
                  <a:lnTo>
                    <a:pt x="2953" y="72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8877601" y="1388641"/>
              <a:ext cx="509038" cy="507589"/>
            </a:xfrm>
            <a:custGeom>
              <a:avLst/>
              <a:gdLst/>
              <a:ahLst/>
              <a:cxnLst/>
              <a:rect l="l" t="t" r="r" b="b"/>
              <a:pathLst>
                <a:path w="13705" h="13666" extrusionOk="0">
                  <a:moveTo>
                    <a:pt x="5454" y="3513"/>
                  </a:moveTo>
                  <a:lnTo>
                    <a:pt x="5490" y="3608"/>
                  </a:lnTo>
                  <a:cubicBezTo>
                    <a:pt x="5513" y="3656"/>
                    <a:pt x="5537" y="3703"/>
                    <a:pt x="5585" y="3739"/>
                  </a:cubicBezTo>
                  <a:lnTo>
                    <a:pt x="5656" y="3942"/>
                  </a:lnTo>
                  <a:cubicBezTo>
                    <a:pt x="5728" y="4096"/>
                    <a:pt x="5811" y="4275"/>
                    <a:pt x="5906" y="4489"/>
                  </a:cubicBezTo>
                  <a:lnTo>
                    <a:pt x="6240" y="5227"/>
                  </a:lnTo>
                  <a:cubicBezTo>
                    <a:pt x="6454" y="5692"/>
                    <a:pt x="6585" y="5966"/>
                    <a:pt x="6644" y="6073"/>
                  </a:cubicBezTo>
                  <a:cubicBezTo>
                    <a:pt x="6823" y="6466"/>
                    <a:pt x="6954" y="6740"/>
                    <a:pt x="7037" y="6882"/>
                  </a:cubicBezTo>
                  <a:lnTo>
                    <a:pt x="7359" y="7656"/>
                  </a:lnTo>
                  <a:cubicBezTo>
                    <a:pt x="7323" y="7656"/>
                    <a:pt x="7287" y="7644"/>
                    <a:pt x="7240" y="7644"/>
                  </a:cubicBezTo>
                  <a:cubicBezTo>
                    <a:pt x="7192" y="7644"/>
                    <a:pt x="7156" y="7644"/>
                    <a:pt x="7109" y="7656"/>
                  </a:cubicBezTo>
                  <a:cubicBezTo>
                    <a:pt x="7014" y="7656"/>
                    <a:pt x="6906" y="7668"/>
                    <a:pt x="6811" y="7704"/>
                  </a:cubicBezTo>
                  <a:lnTo>
                    <a:pt x="6775" y="7716"/>
                  </a:lnTo>
                  <a:lnTo>
                    <a:pt x="6680" y="7775"/>
                  </a:lnTo>
                  <a:lnTo>
                    <a:pt x="5847" y="7990"/>
                  </a:lnTo>
                  <a:lnTo>
                    <a:pt x="5775" y="7216"/>
                  </a:lnTo>
                  <a:cubicBezTo>
                    <a:pt x="5763" y="7085"/>
                    <a:pt x="5751" y="6966"/>
                    <a:pt x="5751" y="6847"/>
                  </a:cubicBezTo>
                  <a:cubicBezTo>
                    <a:pt x="5728" y="6597"/>
                    <a:pt x="5692" y="6406"/>
                    <a:pt x="5692" y="6287"/>
                  </a:cubicBezTo>
                  <a:cubicBezTo>
                    <a:pt x="5680" y="6180"/>
                    <a:pt x="5644" y="5763"/>
                    <a:pt x="5585" y="5049"/>
                  </a:cubicBezTo>
                  <a:lnTo>
                    <a:pt x="5537" y="4573"/>
                  </a:lnTo>
                  <a:cubicBezTo>
                    <a:pt x="5537" y="4454"/>
                    <a:pt x="5525" y="4346"/>
                    <a:pt x="5525" y="4251"/>
                  </a:cubicBezTo>
                  <a:cubicBezTo>
                    <a:pt x="5513" y="4156"/>
                    <a:pt x="5501" y="4061"/>
                    <a:pt x="5490" y="3989"/>
                  </a:cubicBezTo>
                  <a:lnTo>
                    <a:pt x="5466" y="3763"/>
                  </a:lnTo>
                  <a:lnTo>
                    <a:pt x="5454" y="3703"/>
                  </a:lnTo>
                  <a:cubicBezTo>
                    <a:pt x="5466" y="3692"/>
                    <a:pt x="5478" y="3656"/>
                    <a:pt x="5466" y="3608"/>
                  </a:cubicBezTo>
                  <a:cubicBezTo>
                    <a:pt x="5454" y="3584"/>
                    <a:pt x="5442" y="3549"/>
                    <a:pt x="5454" y="3513"/>
                  </a:cubicBezTo>
                  <a:close/>
                  <a:moveTo>
                    <a:pt x="8478" y="1"/>
                  </a:moveTo>
                  <a:lnTo>
                    <a:pt x="8430" y="13"/>
                  </a:lnTo>
                  <a:lnTo>
                    <a:pt x="8359" y="60"/>
                  </a:lnTo>
                  <a:cubicBezTo>
                    <a:pt x="8318" y="67"/>
                    <a:pt x="8272" y="74"/>
                    <a:pt x="8228" y="74"/>
                  </a:cubicBezTo>
                  <a:cubicBezTo>
                    <a:pt x="8195" y="74"/>
                    <a:pt x="8163" y="70"/>
                    <a:pt x="8133" y="60"/>
                  </a:cubicBezTo>
                  <a:cubicBezTo>
                    <a:pt x="8097" y="54"/>
                    <a:pt x="8061" y="51"/>
                    <a:pt x="8026" y="51"/>
                  </a:cubicBezTo>
                  <a:cubicBezTo>
                    <a:pt x="7990" y="51"/>
                    <a:pt x="7954" y="54"/>
                    <a:pt x="7918" y="60"/>
                  </a:cubicBezTo>
                  <a:cubicBezTo>
                    <a:pt x="7776" y="108"/>
                    <a:pt x="7633" y="155"/>
                    <a:pt x="7490" y="227"/>
                  </a:cubicBezTo>
                  <a:cubicBezTo>
                    <a:pt x="7430" y="251"/>
                    <a:pt x="7359" y="274"/>
                    <a:pt x="7287" y="298"/>
                  </a:cubicBezTo>
                  <a:cubicBezTo>
                    <a:pt x="7216" y="334"/>
                    <a:pt x="7144" y="358"/>
                    <a:pt x="7061" y="382"/>
                  </a:cubicBezTo>
                  <a:cubicBezTo>
                    <a:pt x="7053" y="373"/>
                    <a:pt x="7032" y="365"/>
                    <a:pt x="7000" y="365"/>
                  </a:cubicBezTo>
                  <a:cubicBezTo>
                    <a:pt x="6987" y="365"/>
                    <a:pt x="6971" y="366"/>
                    <a:pt x="6954" y="370"/>
                  </a:cubicBezTo>
                  <a:cubicBezTo>
                    <a:pt x="6883" y="382"/>
                    <a:pt x="6847" y="382"/>
                    <a:pt x="6811" y="394"/>
                  </a:cubicBezTo>
                  <a:cubicBezTo>
                    <a:pt x="6609" y="429"/>
                    <a:pt x="6204" y="525"/>
                    <a:pt x="5597" y="679"/>
                  </a:cubicBezTo>
                  <a:lnTo>
                    <a:pt x="4906" y="870"/>
                  </a:lnTo>
                  <a:lnTo>
                    <a:pt x="4358" y="1013"/>
                  </a:lnTo>
                  <a:lnTo>
                    <a:pt x="4096" y="1084"/>
                  </a:lnTo>
                  <a:cubicBezTo>
                    <a:pt x="4096" y="1096"/>
                    <a:pt x="4061" y="1108"/>
                    <a:pt x="3966" y="1132"/>
                  </a:cubicBezTo>
                  <a:cubicBezTo>
                    <a:pt x="3870" y="1156"/>
                    <a:pt x="3787" y="1191"/>
                    <a:pt x="3692" y="1227"/>
                  </a:cubicBezTo>
                  <a:lnTo>
                    <a:pt x="3311" y="1346"/>
                  </a:lnTo>
                  <a:lnTo>
                    <a:pt x="2942" y="1441"/>
                  </a:lnTo>
                  <a:lnTo>
                    <a:pt x="2644" y="1525"/>
                  </a:lnTo>
                  <a:cubicBezTo>
                    <a:pt x="2596" y="1560"/>
                    <a:pt x="2549" y="1584"/>
                    <a:pt x="2501" y="1596"/>
                  </a:cubicBezTo>
                  <a:cubicBezTo>
                    <a:pt x="2370" y="1632"/>
                    <a:pt x="2239" y="1656"/>
                    <a:pt x="2120" y="1679"/>
                  </a:cubicBezTo>
                  <a:cubicBezTo>
                    <a:pt x="2001" y="1703"/>
                    <a:pt x="1894" y="1727"/>
                    <a:pt x="1787" y="1751"/>
                  </a:cubicBezTo>
                  <a:cubicBezTo>
                    <a:pt x="1560" y="1775"/>
                    <a:pt x="1334" y="1810"/>
                    <a:pt x="1108" y="1882"/>
                  </a:cubicBezTo>
                  <a:cubicBezTo>
                    <a:pt x="965" y="1918"/>
                    <a:pt x="822" y="1965"/>
                    <a:pt x="679" y="2037"/>
                  </a:cubicBezTo>
                  <a:cubicBezTo>
                    <a:pt x="548" y="2108"/>
                    <a:pt x="406" y="2156"/>
                    <a:pt x="251" y="2203"/>
                  </a:cubicBezTo>
                  <a:cubicBezTo>
                    <a:pt x="239" y="2209"/>
                    <a:pt x="227" y="2212"/>
                    <a:pt x="218" y="2212"/>
                  </a:cubicBezTo>
                  <a:cubicBezTo>
                    <a:pt x="209" y="2212"/>
                    <a:pt x="203" y="2209"/>
                    <a:pt x="203" y="2203"/>
                  </a:cubicBezTo>
                  <a:lnTo>
                    <a:pt x="120" y="2227"/>
                  </a:lnTo>
                  <a:cubicBezTo>
                    <a:pt x="84" y="2251"/>
                    <a:pt x="48" y="2287"/>
                    <a:pt x="25" y="2334"/>
                  </a:cubicBezTo>
                  <a:cubicBezTo>
                    <a:pt x="13" y="2370"/>
                    <a:pt x="1" y="2406"/>
                    <a:pt x="13" y="2441"/>
                  </a:cubicBezTo>
                  <a:lnTo>
                    <a:pt x="239" y="7894"/>
                  </a:lnTo>
                  <a:cubicBezTo>
                    <a:pt x="227" y="9145"/>
                    <a:pt x="263" y="10573"/>
                    <a:pt x="346" y="12193"/>
                  </a:cubicBezTo>
                  <a:cubicBezTo>
                    <a:pt x="346" y="12240"/>
                    <a:pt x="358" y="12300"/>
                    <a:pt x="358" y="12383"/>
                  </a:cubicBezTo>
                  <a:cubicBezTo>
                    <a:pt x="370" y="12478"/>
                    <a:pt x="382" y="12586"/>
                    <a:pt x="394" y="12740"/>
                  </a:cubicBezTo>
                  <a:cubicBezTo>
                    <a:pt x="394" y="12907"/>
                    <a:pt x="417" y="13074"/>
                    <a:pt x="453" y="13240"/>
                  </a:cubicBezTo>
                  <a:cubicBezTo>
                    <a:pt x="465" y="13300"/>
                    <a:pt x="489" y="13348"/>
                    <a:pt x="513" y="13407"/>
                  </a:cubicBezTo>
                  <a:cubicBezTo>
                    <a:pt x="614" y="13579"/>
                    <a:pt x="715" y="13665"/>
                    <a:pt x="831" y="13665"/>
                  </a:cubicBezTo>
                  <a:cubicBezTo>
                    <a:pt x="851" y="13665"/>
                    <a:pt x="872" y="13662"/>
                    <a:pt x="894" y="13657"/>
                  </a:cubicBezTo>
                  <a:lnTo>
                    <a:pt x="1096" y="13598"/>
                  </a:lnTo>
                  <a:cubicBezTo>
                    <a:pt x="1215" y="13574"/>
                    <a:pt x="1346" y="13526"/>
                    <a:pt x="1465" y="13490"/>
                  </a:cubicBezTo>
                  <a:lnTo>
                    <a:pt x="1906" y="13371"/>
                  </a:lnTo>
                  <a:cubicBezTo>
                    <a:pt x="2275" y="13276"/>
                    <a:pt x="2513" y="13205"/>
                    <a:pt x="2632" y="13157"/>
                  </a:cubicBezTo>
                  <a:lnTo>
                    <a:pt x="2787" y="13121"/>
                  </a:lnTo>
                  <a:lnTo>
                    <a:pt x="4287" y="12716"/>
                  </a:lnTo>
                  <a:lnTo>
                    <a:pt x="4347" y="12705"/>
                  </a:lnTo>
                  <a:cubicBezTo>
                    <a:pt x="4406" y="12693"/>
                    <a:pt x="4454" y="12669"/>
                    <a:pt x="4501" y="12633"/>
                  </a:cubicBezTo>
                  <a:lnTo>
                    <a:pt x="4739" y="12562"/>
                  </a:lnTo>
                  <a:lnTo>
                    <a:pt x="5001" y="12490"/>
                  </a:lnTo>
                  <a:lnTo>
                    <a:pt x="5728" y="12264"/>
                  </a:lnTo>
                  <a:cubicBezTo>
                    <a:pt x="5751" y="12264"/>
                    <a:pt x="5787" y="12264"/>
                    <a:pt x="5811" y="12276"/>
                  </a:cubicBezTo>
                  <a:cubicBezTo>
                    <a:pt x="5835" y="12282"/>
                    <a:pt x="5862" y="12285"/>
                    <a:pt x="5888" y="12285"/>
                  </a:cubicBezTo>
                  <a:cubicBezTo>
                    <a:pt x="5915" y="12285"/>
                    <a:pt x="5942" y="12282"/>
                    <a:pt x="5966" y="12276"/>
                  </a:cubicBezTo>
                  <a:lnTo>
                    <a:pt x="6025" y="12264"/>
                  </a:lnTo>
                  <a:cubicBezTo>
                    <a:pt x="6049" y="12240"/>
                    <a:pt x="6073" y="12228"/>
                    <a:pt x="6097" y="12205"/>
                  </a:cubicBezTo>
                  <a:cubicBezTo>
                    <a:pt x="6144" y="12169"/>
                    <a:pt x="6192" y="12145"/>
                    <a:pt x="6252" y="12133"/>
                  </a:cubicBezTo>
                  <a:cubicBezTo>
                    <a:pt x="6287" y="11931"/>
                    <a:pt x="6287" y="11454"/>
                    <a:pt x="6240" y="10704"/>
                  </a:cubicBezTo>
                  <a:lnTo>
                    <a:pt x="6216" y="10145"/>
                  </a:lnTo>
                  <a:lnTo>
                    <a:pt x="6680" y="10026"/>
                  </a:lnTo>
                  <a:lnTo>
                    <a:pt x="7192" y="9895"/>
                  </a:lnTo>
                  <a:cubicBezTo>
                    <a:pt x="7490" y="9823"/>
                    <a:pt x="7787" y="9716"/>
                    <a:pt x="8061" y="9585"/>
                  </a:cubicBezTo>
                  <a:cubicBezTo>
                    <a:pt x="8133" y="9692"/>
                    <a:pt x="8180" y="9811"/>
                    <a:pt x="8228" y="9930"/>
                  </a:cubicBezTo>
                  <a:cubicBezTo>
                    <a:pt x="8395" y="10264"/>
                    <a:pt x="8561" y="10573"/>
                    <a:pt x="8704" y="10847"/>
                  </a:cubicBezTo>
                  <a:cubicBezTo>
                    <a:pt x="8799" y="11038"/>
                    <a:pt x="8919" y="11216"/>
                    <a:pt x="9061" y="11383"/>
                  </a:cubicBezTo>
                  <a:cubicBezTo>
                    <a:pt x="9252" y="11335"/>
                    <a:pt x="9514" y="11276"/>
                    <a:pt x="9847" y="11204"/>
                  </a:cubicBezTo>
                  <a:cubicBezTo>
                    <a:pt x="9954" y="11169"/>
                    <a:pt x="10062" y="11157"/>
                    <a:pt x="10181" y="11157"/>
                  </a:cubicBezTo>
                  <a:lnTo>
                    <a:pt x="10312" y="11121"/>
                  </a:lnTo>
                  <a:lnTo>
                    <a:pt x="10359" y="11109"/>
                  </a:lnTo>
                  <a:cubicBezTo>
                    <a:pt x="10371" y="11109"/>
                    <a:pt x="10383" y="11085"/>
                    <a:pt x="10383" y="11062"/>
                  </a:cubicBezTo>
                  <a:cubicBezTo>
                    <a:pt x="10383" y="11050"/>
                    <a:pt x="10395" y="11038"/>
                    <a:pt x="10407" y="11026"/>
                  </a:cubicBezTo>
                  <a:cubicBezTo>
                    <a:pt x="10435" y="11012"/>
                    <a:pt x="10467" y="11006"/>
                    <a:pt x="10500" y="11006"/>
                  </a:cubicBezTo>
                  <a:cubicBezTo>
                    <a:pt x="10524" y="11006"/>
                    <a:pt x="10549" y="11009"/>
                    <a:pt x="10573" y="11014"/>
                  </a:cubicBezTo>
                  <a:lnTo>
                    <a:pt x="10585" y="11050"/>
                  </a:lnTo>
                  <a:lnTo>
                    <a:pt x="11609" y="10776"/>
                  </a:lnTo>
                  <a:cubicBezTo>
                    <a:pt x="11609" y="10779"/>
                    <a:pt x="11613" y="10780"/>
                    <a:pt x="11619" y="10780"/>
                  </a:cubicBezTo>
                  <a:cubicBezTo>
                    <a:pt x="11637" y="10780"/>
                    <a:pt x="11679" y="10769"/>
                    <a:pt x="11740" y="10752"/>
                  </a:cubicBezTo>
                  <a:lnTo>
                    <a:pt x="12074" y="10669"/>
                  </a:lnTo>
                  <a:lnTo>
                    <a:pt x="12478" y="10561"/>
                  </a:lnTo>
                  <a:lnTo>
                    <a:pt x="12895" y="10442"/>
                  </a:lnTo>
                  <a:cubicBezTo>
                    <a:pt x="13026" y="10430"/>
                    <a:pt x="13157" y="10395"/>
                    <a:pt x="13276" y="10359"/>
                  </a:cubicBezTo>
                  <a:lnTo>
                    <a:pt x="13491" y="10311"/>
                  </a:lnTo>
                  <a:cubicBezTo>
                    <a:pt x="13574" y="10288"/>
                    <a:pt x="13633" y="10228"/>
                    <a:pt x="13657" y="10157"/>
                  </a:cubicBezTo>
                  <a:cubicBezTo>
                    <a:pt x="13705" y="10026"/>
                    <a:pt x="13705" y="9883"/>
                    <a:pt x="13657" y="9764"/>
                  </a:cubicBezTo>
                  <a:cubicBezTo>
                    <a:pt x="13645" y="9692"/>
                    <a:pt x="13621" y="9633"/>
                    <a:pt x="13598" y="9585"/>
                  </a:cubicBezTo>
                  <a:cubicBezTo>
                    <a:pt x="13562" y="9478"/>
                    <a:pt x="13526" y="9371"/>
                    <a:pt x="13479" y="9264"/>
                  </a:cubicBezTo>
                  <a:cubicBezTo>
                    <a:pt x="13419" y="9145"/>
                    <a:pt x="13371" y="9037"/>
                    <a:pt x="13348" y="8966"/>
                  </a:cubicBezTo>
                  <a:cubicBezTo>
                    <a:pt x="13288" y="8918"/>
                    <a:pt x="13240" y="8847"/>
                    <a:pt x="13229" y="8776"/>
                  </a:cubicBezTo>
                  <a:cubicBezTo>
                    <a:pt x="12562" y="7430"/>
                    <a:pt x="11883" y="6168"/>
                    <a:pt x="11205" y="4989"/>
                  </a:cubicBezTo>
                  <a:lnTo>
                    <a:pt x="8692" y="144"/>
                  </a:lnTo>
                  <a:cubicBezTo>
                    <a:pt x="8692" y="120"/>
                    <a:pt x="8657" y="96"/>
                    <a:pt x="8609" y="72"/>
                  </a:cubicBezTo>
                  <a:cubicBezTo>
                    <a:pt x="8573" y="36"/>
                    <a:pt x="8526" y="24"/>
                    <a:pt x="8478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 flipH="1">
              <a:off x="8390533" y="-324738"/>
              <a:ext cx="475424" cy="410536"/>
            </a:xfrm>
            <a:custGeom>
              <a:avLst/>
              <a:gdLst/>
              <a:ahLst/>
              <a:cxnLst/>
              <a:rect l="l" t="t" r="r" b="b"/>
              <a:pathLst>
                <a:path w="12800" h="11053" extrusionOk="0">
                  <a:moveTo>
                    <a:pt x="11438" y="0"/>
                  </a:moveTo>
                  <a:cubicBezTo>
                    <a:pt x="11362" y="0"/>
                    <a:pt x="11287" y="9"/>
                    <a:pt x="11216" y="27"/>
                  </a:cubicBezTo>
                  <a:lnTo>
                    <a:pt x="10763" y="86"/>
                  </a:lnTo>
                  <a:cubicBezTo>
                    <a:pt x="10561" y="110"/>
                    <a:pt x="10359" y="146"/>
                    <a:pt x="10156" y="205"/>
                  </a:cubicBezTo>
                  <a:lnTo>
                    <a:pt x="9109" y="372"/>
                  </a:lnTo>
                  <a:cubicBezTo>
                    <a:pt x="8930" y="396"/>
                    <a:pt x="8704" y="420"/>
                    <a:pt x="8406" y="444"/>
                  </a:cubicBezTo>
                  <a:cubicBezTo>
                    <a:pt x="8144" y="444"/>
                    <a:pt x="7894" y="467"/>
                    <a:pt x="7644" y="503"/>
                  </a:cubicBezTo>
                  <a:lnTo>
                    <a:pt x="6846" y="610"/>
                  </a:lnTo>
                  <a:cubicBezTo>
                    <a:pt x="6846" y="658"/>
                    <a:pt x="6823" y="682"/>
                    <a:pt x="6751" y="694"/>
                  </a:cubicBezTo>
                  <a:lnTo>
                    <a:pt x="6668" y="706"/>
                  </a:lnTo>
                  <a:lnTo>
                    <a:pt x="6620" y="717"/>
                  </a:lnTo>
                  <a:lnTo>
                    <a:pt x="6656" y="967"/>
                  </a:lnTo>
                  <a:cubicBezTo>
                    <a:pt x="6656" y="1087"/>
                    <a:pt x="6668" y="1217"/>
                    <a:pt x="6692" y="1348"/>
                  </a:cubicBezTo>
                  <a:cubicBezTo>
                    <a:pt x="6715" y="1551"/>
                    <a:pt x="6739" y="1706"/>
                    <a:pt x="6739" y="1825"/>
                  </a:cubicBezTo>
                  <a:lnTo>
                    <a:pt x="6799" y="2289"/>
                  </a:lnTo>
                  <a:cubicBezTo>
                    <a:pt x="6799" y="2420"/>
                    <a:pt x="6811" y="2551"/>
                    <a:pt x="6834" y="2694"/>
                  </a:cubicBezTo>
                  <a:lnTo>
                    <a:pt x="6870" y="2944"/>
                  </a:lnTo>
                  <a:lnTo>
                    <a:pt x="6965" y="3623"/>
                  </a:lnTo>
                  <a:cubicBezTo>
                    <a:pt x="6965" y="3646"/>
                    <a:pt x="6906" y="3670"/>
                    <a:pt x="6811" y="3682"/>
                  </a:cubicBezTo>
                  <a:cubicBezTo>
                    <a:pt x="6763" y="3682"/>
                    <a:pt x="6715" y="3694"/>
                    <a:pt x="6668" y="3718"/>
                  </a:cubicBezTo>
                  <a:cubicBezTo>
                    <a:pt x="6620" y="3730"/>
                    <a:pt x="6572" y="3742"/>
                    <a:pt x="6525" y="3754"/>
                  </a:cubicBezTo>
                  <a:cubicBezTo>
                    <a:pt x="6449" y="3762"/>
                    <a:pt x="6379" y="3770"/>
                    <a:pt x="6307" y="3770"/>
                  </a:cubicBezTo>
                  <a:cubicBezTo>
                    <a:pt x="6277" y="3770"/>
                    <a:pt x="6247" y="3769"/>
                    <a:pt x="6215" y="3765"/>
                  </a:cubicBezTo>
                  <a:lnTo>
                    <a:pt x="6049" y="3777"/>
                  </a:lnTo>
                  <a:cubicBezTo>
                    <a:pt x="5989" y="3789"/>
                    <a:pt x="5930" y="3801"/>
                    <a:pt x="5870" y="3825"/>
                  </a:cubicBezTo>
                  <a:cubicBezTo>
                    <a:pt x="5822" y="3837"/>
                    <a:pt x="5787" y="3849"/>
                    <a:pt x="5739" y="3861"/>
                  </a:cubicBezTo>
                  <a:cubicBezTo>
                    <a:pt x="5680" y="3884"/>
                    <a:pt x="5632" y="3896"/>
                    <a:pt x="5572" y="3920"/>
                  </a:cubicBezTo>
                  <a:cubicBezTo>
                    <a:pt x="5513" y="3920"/>
                    <a:pt x="5453" y="3896"/>
                    <a:pt x="5418" y="3849"/>
                  </a:cubicBezTo>
                  <a:cubicBezTo>
                    <a:pt x="5370" y="3777"/>
                    <a:pt x="5346" y="3694"/>
                    <a:pt x="5346" y="3611"/>
                  </a:cubicBezTo>
                  <a:cubicBezTo>
                    <a:pt x="5322" y="3396"/>
                    <a:pt x="5299" y="3230"/>
                    <a:pt x="5299" y="3122"/>
                  </a:cubicBezTo>
                  <a:lnTo>
                    <a:pt x="5251" y="2611"/>
                  </a:lnTo>
                  <a:cubicBezTo>
                    <a:pt x="5239" y="2563"/>
                    <a:pt x="5227" y="2503"/>
                    <a:pt x="5203" y="2456"/>
                  </a:cubicBezTo>
                  <a:lnTo>
                    <a:pt x="5191" y="2337"/>
                  </a:lnTo>
                  <a:lnTo>
                    <a:pt x="5168" y="2170"/>
                  </a:lnTo>
                  <a:cubicBezTo>
                    <a:pt x="5144" y="2087"/>
                    <a:pt x="5132" y="2015"/>
                    <a:pt x="5120" y="1932"/>
                  </a:cubicBezTo>
                  <a:lnTo>
                    <a:pt x="5084" y="1706"/>
                  </a:lnTo>
                  <a:lnTo>
                    <a:pt x="5072" y="1563"/>
                  </a:lnTo>
                  <a:cubicBezTo>
                    <a:pt x="5060" y="1456"/>
                    <a:pt x="5037" y="1348"/>
                    <a:pt x="5013" y="1229"/>
                  </a:cubicBezTo>
                  <a:cubicBezTo>
                    <a:pt x="5001" y="1158"/>
                    <a:pt x="4965" y="1098"/>
                    <a:pt x="4918" y="1039"/>
                  </a:cubicBezTo>
                  <a:cubicBezTo>
                    <a:pt x="4882" y="991"/>
                    <a:pt x="4822" y="967"/>
                    <a:pt x="4763" y="956"/>
                  </a:cubicBezTo>
                  <a:cubicBezTo>
                    <a:pt x="4738" y="952"/>
                    <a:pt x="4713" y="951"/>
                    <a:pt x="4687" y="951"/>
                  </a:cubicBezTo>
                  <a:cubicBezTo>
                    <a:pt x="4624" y="951"/>
                    <a:pt x="4556" y="959"/>
                    <a:pt x="4489" y="967"/>
                  </a:cubicBezTo>
                  <a:lnTo>
                    <a:pt x="3989" y="1015"/>
                  </a:lnTo>
                  <a:cubicBezTo>
                    <a:pt x="3834" y="1027"/>
                    <a:pt x="3679" y="1039"/>
                    <a:pt x="3536" y="1063"/>
                  </a:cubicBezTo>
                  <a:lnTo>
                    <a:pt x="2596" y="1182"/>
                  </a:lnTo>
                  <a:lnTo>
                    <a:pt x="2108" y="1253"/>
                  </a:lnTo>
                  <a:lnTo>
                    <a:pt x="1215" y="1372"/>
                  </a:lnTo>
                  <a:lnTo>
                    <a:pt x="667" y="1444"/>
                  </a:lnTo>
                  <a:cubicBezTo>
                    <a:pt x="607" y="1444"/>
                    <a:pt x="536" y="1444"/>
                    <a:pt x="476" y="1468"/>
                  </a:cubicBezTo>
                  <a:cubicBezTo>
                    <a:pt x="405" y="1479"/>
                    <a:pt x="346" y="1491"/>
                    <a:pt x="322" y="1491"/>
                  </a:cubicBezTo>
                  <a:cubicBezTo>
                    <a:pt x="238" y="1551"/>
                    <a:pt x="155" y="1587"/>
                    <a:pt x="60" y="1598"/>
                  </a:cubicBezTo>
                  <a:cubicBezTo>
                    <a:pt x="12" y="1598"/>
                    <a:pt x="0" y="1622"/>
                    <a:pt x="0" y="1658"/>
                  </a:cubicBezTo>
                  <a:cubicBezTo>
                    <a:pt x="0" y="1789"/>
                    <a:pt x="12" y="1932"/>
                    <a:pt x="36" y="2075"/>
                  </a:cubicBezTo>
                  <a:lnTo>
                    <a:pt x="119" y="2706"/>
                  </a:lnTo>
                  <a:cubicBezTo>
                    <a:pt x="143" y="2825"/>
                    <a:pt x="155" y="2956"/>
                    <a:pt x="155" y="3075"/>
                  </a:cubicBezTo>
                  <a:lnTo>
                    <a:pt x="203" y="3503"/>
                  </a:lnTo>
                  <a:lnTo>
                    <a:pt x="262" y="4254"/>
                  </a:lnTo>
                  <a:lnTo>
                    <a:pt x="334" y="4897"/>
                  </a:lnTo>
                  <a:lnTo>
                    <a:pt x="393" y="5313"/>
                  </a:lnTo>
                  <a:cubicBezTo>
                    <a:pt x="536" y="6409"/>
                    <a:pt x="679" y="7325"/>
                    <a:pt x="834" y="8052"/>
                  </a:cubicBezTo>
                  <a:cubicBezTo>
                    <a:pt x="977" y="8671"/>
                    <a:pt x="1155" y="9540"/>
                    <a:pt x="1369" y="10647"/>
                  </a:cubicBezTo>
                  <a:cubicBezTo>
                    <a:pt x="1381" y="10719"/>
                    <a:pt x="1393" y="10790"/>
                    <a:pt x="1417" y="10850"/>
                  </a:cubicBezTo>
                  <a:cubicBezTo>
                    <a:pt x="1429" y="10873"/>
                    <a:pt x="1453" y="10909"/>
                    <a:pt x="1477" y="10957"/>
                  </a:cubicBezTo>
                  <a:cubicBezTo>
                    <a:pt x="1500" y="10992"/>
                    <a:pt x="1548" y="11016"/>
                    <a:pt x="1596" y="11016"/>
                  </a:cubicBezTo>
                  <a:cubicBezTo>
                    <a:pt x="1788" y="11039"/>
                    <a:pt x="1985" y="11053"/>
                    <a:pt x="2181" y="11053"/>
                  </a:cubicBezTo>
                  <a:cubicBezTo>
                    <a:pt x="2288" y="11053"/>
                    <a:pt x="2395" y="11049"/>
                    <a:pt x="2501" y="11040"/>
                  </a:cubicBezTo>
                  <a:cubicBezTo>
                    <a:pt x="2822" y="11028"/>
                    <a:pt x="3227" y="10981"/>
                    <a:pt x="3691" y="10921"/>
                  </a:cubicBezTo>
                  <a:lnTo>
                    <a:pt x="4858" y="10766"/>
                  </a:lnTo>
                  <a:cubicBezTo>
                    <a:pt x="5227" y="10683"/>
                    <a:pt x="5608" y="10611"/>
                    <a:pt x="6025" y="10552"/>
                  </a:cubicBezTo>
                  <a:cubicBezTo>
                    <a:pt x="6061" y="10540"/>
                    <a:pt x="6084" y="10528"/>
                    <a:pt x="6108" y="10516"/>
                  </a:cubicBezTo>
                  <a:cubicBezTo>
                    <a:pt x="6120" y="10504"/>
                    <a:pt x="6132" y="10492"/>
                    <a:pt x="6156" y="10492"/>
                  </a:cubicBezTo>
                  <a:cubicBezTo>
                    <a:pt x="6191" y="10492"/>
                    <a:pt x="6215" y="10457"/>
                    <a:pt x="6227" y="10421"/>
                  </a:cubicBezTo>
                  <a:cubicBezTo>
                    <a:pt x="6227" y="10397"/>
                    <a:pt x="6227" y="10373"/>
                    <a:pt x="6227" y="10350"/>
                  </a:cubicBezTo>
                  <a:cubicBezTo>
                    <a:pt x="6239" y="10314"/>
                    <a:pt x="6239" y="10290"/>
                    <a:pt x="6227" y="10254"/>
                  </a:cubicBezTo>
                  <a:lnTo>
                    <a:pt x="6191" y="9933"/>
                  </a:lnTo>
                  <a:lnTo>
                    <a:pt x="5810" y="7159"/>
                  </a:lnTo>
                  <a:cubicBezTo>
                    <a:pt x="5810" y="7147"/>
                    <a:pt x="5799" y="7111"/>
                    <a:pt x="5799" y="7075"/>
                  </a:cubicBezTo>
                  <a:cubicBezTo>
                    <a:pt x="5799" y="7040"/>
                    <a:pt x="5799" y="6992"/>
                    <a:pt x="5799" y="6956"/>
                  </a:cubicBezTo>
                  <a:cubicBezTo>
                    <a:pt x="5810" y="6921"/>
                    <a:pt x="5834" y="6897"/>
                    <a:pt x="5882" y="6897"/>
                  </a:cubicBezTo>
                  <a:lnTo>
                    <a:pt x="6561" y="6813"/>
                  </a:lnTo>
                  <a:lnTo>
                    <a:pt x="6739" y="6813"/>
                  </a:lnTo>
                  <a:cubicBezTo>
                    <a:pt x="6858" y="6813"/>
                    <a:pt x="7061" y="6790"/>
                    <a:pt x="7323" y="6754"/>
                  </a:cubicBezTo>
                  <a:lnTo>
                    <a:pt x="7489" y="6730"/>
                  </a:lnTo>
                  <a:lnTo>
                    <a:pt x="8025" y="9468"/>
                  </a:lnTo>
                  <a:cubicBezTo>
                    <a:pt x="8061" y="9659"/>
                    <a:pt x="8108" y="9838"/>
                    <a:pt x="8192" y="10016"/>
                  </a:cubicBezTo>
                  <a:cubicBezTo>
                    <a:pt x="8249" y="10102"/>
                    <a:pt x="8345" y="10158"/>
                    <a:pt x="8448" y="10158"/>
                  </a:cubicBezTo>
                  <a:cubicBezTo>
                    <a:pt x="8473" y="10158"/>
                    <a:pt x="8499" y="10154"/>
                    <a:pt x="8525" y="10147"/>
                  </a:cubicBezTo>
                  <a:lnTo>
                    <a:pt x="8811" y="10111"/>
                  </a:lnTo>
                  <a:cubicBezTo>
                    <a:pt x="9370" y="10040"/>
                    <a:pt x="9787" y="9980"/>
                    <a:pt x="10061" y="9957"/>
                  </a:cubicBezTo>
                  <a:cubicBezTo>
                    <a:pt x="10490" y="9933"/>
                    <a:pt x="10930" y="9897"/>
                    <a:pt x="11359" y="9838"/>
                  </a:cubicBezTo>
                  <a:lnTo>
                    <a:pt x="12538" y="9671"/>
                  </a:lnTo>
                  <a:cubicBezTo>
                    <a:pt x="12609" y="9659"/>
                    <a:pt x="12668" y="9611"/>
                    <a:pt x="12728" y="9516"/>
                  </a:cubicBezTo>
                  <a:cubicBezTo>
                    <a:pt x="12764" y="9445"/>
                    <a:pt x="12788" y="9361"/>
                    <a:pt x="12799" y="9278"/>
                  </a:cubicBezTo>
                  <a:lnTo>
                    <a:pt x="12252" y="3968"/>
                  </a:lnTo>
                  <a:lnTo>
                    <a:pt x="12204" y="3694"/>
                  </a:lnTo>
                  <a:lnTo>
                    <a:pt x="12180" y="3408"/>
                  </a:lnTo>
                  <a:cubicBezTo>
                    <a:pt x="12157" y="3051"/>
                    <a:pt x="12121" y="2777"/>
                    <a:pt x="12097" y="2611"/>
                  </a:cubicBezTo>
                  <a:lnTo>
                    <a:pt x="12061" y="2206"/>
                  </a:lnTo>
                  <a:cubicBezTo>
                    <a:pt x="12061" y="2063"/>
                    <a:pt x="12037" y="1884"/>
                    <a:pt x="12014" y="1670"/>
                  </a:cubicBezTo>
                  <a:lnTo>
                    <a:pt x="11835" y="348"/>
                  </a:lnTo>
                  <a:cubicBezTo>
                    <a:pt x="11811" y="182"/>
                    <a:pt x="11752" y="63"/>
                    <a:pt x="11668" y="27"/>
                  </a:cubicBezTo>
                  <a:cubicBezTo>
                    <a:pt x="11591" y="9"/>
                    <a:pt x="11514" y="0"/>
                    <a:pt x="11438" y="0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 flipH="1">
              <a:off x="8613494" y="268187"/>
              <a:ext cx="375956" cy="346391"/>
            </a:xfrm>
            <a:custGeom>
              <a:avLst/>
              <a:gdLst/>
              <a:ahLst/>
              <a:cxnLst/>
              <a:rect l="l" t="t" r="r" b="b"/>
              <a:pathLst>
                <a:path w="10122" h="9326" extrusionOk="0">
                  <a:moveTo>
                    <a:pt x="5668" y="1866"/>
                  </a:moveTo>
                  <a:cubicBezTo>
                    <a:pt x="5676" y="1866"/>
                    <a:pt x="5684" y="1866"/>
                    <a:pt x="5692" y="1867"/>
                  </a:cubicBezTo>
                  <a:cubicBezTo>
                    <a:pt x="5740" y="1879"/>
                    <a:pt x="5799" y="1939"/>
                    <a:pt x="5871" y="2070"/>
                  </a:cubicBezTo>
                  <a:cubicBezTo>
                    <a:pt x="5930" y="2391"/>
                    <a:pt x="5942" y="2713"/>
                    <a:pt x="5906" y="3034"/>
                  </a:cubicBezTo>
                  <a:cubicBezTo>
                    <a:pt x="5894" y="3344"/>
                    <a:pt x="5871" y="3641"/>
                    <a:pt x="5823" y="3939"/>
                  </a:cubicBezTo>
                  <a:lnTo>
                    <a:pt x="5811" y="4058"/>
                  </a:lnTo>
                  <a:lnTo>
                    <a:pt x="5764" y="4392"/>
                  </a:lnTo>
                  <a:cubicBezTo>
                    <a:pt x="5740" y="4546"/>
                    <a:pt x="5656" y="4951"/>
                    <a:pt x="5525" y="5606"/>
                  </a:cubicBezTo>
                  <a:cubicBezTo>
                    <a:pt x="5490" y="5868"/>
                    <a:pt x="5406" y="6142"/>
                    <a:pt x="5335" y="6439"/>
                  </a:cubicBezTo>
                  <a:cubicBezTo>
                    <a:pt x="5263" y="6725"/>
                    <a:pt x="5204" y="6916"/>
                    <a:pt x="5192" y="7011"/>
                  </a:cubicBezTo>
                  <a:cubicBezTo>
                    <a:pt x="5037" y="7499"/>
                    <a:pt x="4894" y="7821"/>
                    <a:pt x="4751" y="7975"/>
                  </a:cubicBezTo>
                  <a:cubicBezTo>
                    <a:pt x="4719" y="8061"/>
                    <a:pt x="4639" y="8108"/>
                    <a:pt x="4545" y="8108"/>
                  </a:cubicBezTo>
                  <a:cubicBezTo>
                    <a:pt x="4535" y="8108"/>
                    <a:pt x="4524" y="8107"/>
                    <a:pt x="4513" y="8106"/>
                  </a:cubicBezTo>
                  <a:cubicBezTo>
                    <a:pt x="4478" y="8106"/>
                    <a:pt x="4430" y="8082"/>
                    <a:pt x="4406" y="8059"/>
                  </a:cubicBezTo>
                  <a:cubicBezTo>
                    <a:pt x="4359" y="8047"/>
                    <a:pt x="4335" y="8011"/>
                    <a:pt x="4335" y="7963"/>
                  </a:cubicBezTo>
                  <a:lnTo>
                    <a:pt x="4251" y="7404"/>
                  </a:lnTo>
                  <a:cubicBezTo>
                    <a:pt x="4240" y="7332"/>
                    <a:pt x="4240" y="7261"/>
                    <a:pt x="4251" y="7201"/>
                  </a:cubicBezTo>
                  <a:lnTo>
                    <a:pt x="4275" y="6725"/>
                  </a:lnTo>
                  <a:lnTo>
                    <a:pt x="4287" y="6380"/>
                  </a:lnTo>
                  <a:cubicBezTo>
                    <a:pt x="4311" y="6249"/>
                    <a:pt x="4335" y="5975"/>
                    <a:pt x="4359" y="5570"/>
                  </a:cubicBezTo>
                  <a:lnTo>
                    <a:pt x="4394" y="5380"/>
                  </a:lnTo>
                  <a:lnTo>
                    <a:pt x="4430" y="5094"/>
                  </a:lnTo>
                  <a:lnTo>
                    <a:pt x="5073" y="2820"/>
                  </a:lnTo>
                  <a:cubicBezTo>
                    <a:pt x="5121" y="2546"/>
                    <a:pt x="5228" y="2284"/>
                    <a:pt x="5383" y="2046"/>
                  </a:cubicBezTo>
                  <a:cubicBezTo>
                    <a:pt x="5481" y="1926"/>
                    <a:pt x="5579" y="1866"/>
                    <a:pt x="5668" y="1866"/>
                  </a:cubicBezTo>
                  <a:close/>
                  <a:moveTo>
                    <a:pt x="4270" y="1"/>
                  </a:moveTo>
                  <a:cubicBezTo>
                    <a:pt x="3684" y="1"/>
                    <a:pt x="3107" y="163"/>
                    <a:pt x="2596" y="474"/>
                  </a:cubicBezTo>
                  <a:cubicBezTo>
                    <a:pt x="1954" y="867"/>
                    <a:pt x="1418" y="1403"/>
                    <a:pt x="1025" y="2058"/>
                  </a:cubicBezTo>
                  <a:cubicBezTo>
                    <a:pt x="251" y="3308"/>
                    <a:pt x="1" y="4820"/>
                    <a:pt x="358" y="6249"/>
                  </a:cubicBezTo>
                  <a:cubicBezTo>
                    <a:pt x="430" y="6618"/>
                    <a:pt x="572" y="6975"/>
                    <a:pt x="751" y="7309"/>
                  </a:cubicBezTo>
                  <a:cubicBezTo>
                    <a:pt x="918" y="7618"/>
                    <a:pt x="1144" y="7892"/>
                    <a:pt x="1418" y="8106"/>
                  </a:cubicBezTo>
                  <a:lnTo>
                    <a:pt x="1703" y="8321"/>
                  </a:lnTo>
                  <a:cubicBezTo>
                    <a:pt x="1727" y="8344"/>
                    <a:pt x="1763" y="8380"/>
                    <a:pt x="1787" y="8404"/>
                  </a:cubicBezTo>
                  <a:cubicBezTo>
                    <a:pt x="1811" y="8416"/>
                    <a:pt x="1834" y="8440"/>
                    <a:pt x="1858" y="8463"/>
                  </a:cubicBezTo>
                  <a:cubicBezTo>
                    <a:pt x="1918" y="8511"/>
                    <a:pt x="1989" y="8535"/>
                    <a:pt x="2061" y="8547"/>
                  </a:cubicBezTo>
                  <a:lnTo>
                    <a:pt x="2168" y="8571"/>
                  </a:lnTo>
                  <a:cubicBezTo>
                    <a:pt x="2585" y="8773"/>
                    <a:pt x="3037" y="8928"/>
                    <a:pt x="3501" y="9011"/>
                  </a:cubicBezTo>
                  <a:cubicBezTo>
                    <a:pt x="3608" y="9023"/>
                    <a:pt x="3704" y="9047"/>
                    <a:pt x="3811" y="9083"/>
                  </a:cubicBezTo>
                  <a:cubicBezTo>
                    <a:pt x="3906" y="9118"/>
                    <a:pt x="4013" y="9142"/>
                    <a:pt x="4120" y="9154"/>
                  </a:cubicBezTo>
                  <a:cubicBezTo>
                    <a:pt x="4783" y="9266"/>
                    <a:pt x="5454" y="9326"/>
                    <a:pt x="6126" y="9326"/>
                  </a:cubicBezTo>
                  <a:cubicBezTo>
                    <a:pt x="6239" y="9326"/>
                    <a:pt x="6353" y="9324"/>
                    <a:pt x="6466" y="9321"/>
                  </a:cubicBezTo>
                  <a:cubicBezTo>
                    <a:pt x="7335" y="9214"/>
                    <a:pt x="8026" y="8880"/>
                    <a:pt x="8526" y="8321"/>
                  </a:cubicBezTo>
                  <a:lnTo>
                    <a:pt x="8633" y="8285"/>
                  </a:lnTo>
                  <a:lnTo>
                    <a:pt x="8692" y="8213"/>
                  </a:lnTo>
                  <a:cubicBezTo>
                    <a:pt x="8704" y="8213"/>
                    <a:pt x="8728" y="8190"/>
                    <a:pt x="8776" y="8142"/>
                  </a:cubicBezTo>
                  <a:lnTo>
                    <a:pt x="8954" y="7928"/>
                  </a:lnTo>
                  <a:cubicBezTo>
                    <a:pt x="9502" y="7201"/>
                    <a:pt x="9859" y="6344"/>
                    <a:pt x="9978" y="5439"/>
                  </a:cubicBezTo>
                  <a:cubicBezTo>
                    <a:pt x="10121" y="4606"/>
                    <a:pt x="10050" y="3760"/>
                    <a:pt x="9788" y="2963"/>
                  </a:cubicBezTo>
                  <a:cubicBezTo>
                    <a:pt x="9526" y="2308"/>
                    <a:pt x="9050" y="1665"/>
                    <a:pt x="8359" y="1046"/>
                  </a:cubicBezTo>
                  <a:cubicBezTo>
                    <a:pt x="8002" y="772"/>
                    <a:pt x="7585" y="570"/>
                    <a:pt x="7157" y="451"/>
                  </a:cubicBezTo>
                  <a:cubicBezTo>
                    <a:pt x="6633" y="331"/>
                    <a:pt x="6037" y="212"/>
                    <a:pt x="5359" y="117"/>
                  </a:cubicBezTo>
                  <a:lnTo>
                    <a:pt x="5311" y="117"/>
                  </a:lnTo>
                  <a:cubicBezTo>
                    <a:pt x="5287" y="117"/>
                    <a:pt x="5263" y="129"/>
                    <a:pt x="5263" y="141"/>
                  </a:cubicBezTo>
                  <a:cubicBezTo>
                    <a:pt x="5085" y="93"/>
                    <a:pt x="4906" y="58"/>
                    <a:pt x="4728" y="34"/>
                  </a:cubicBezTo>
                  <a:cubicBezTo>
                    <a:pt x="4575" y="12"/>
                    <a:pt x="4422" y="1"/>
                    <a:pt x="4270" y="1"/>
                  </a:cubicBez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0"/>
            <p:cNvSpPr/>
            <p:nvPr/>
          </p:nvSpPr>
          <p:spPr>
            <a:xfrm>
              <a:off x="8905462" y="796977"/>
              <a:ext cx="324180" cy="425987"/>
            </a:xfrm>
            <a:custGeom>
              <a:avLst/>
              <a:gdLst/>
              <a:ahLst/>
              <a:cxnLst/>
              <a:rect l="l" t="t" r="r" b="b"/>
              <a:pathLst>
                <a:path w="8728" h="11469" extrusionOk="0">
                  <a:moveTo>
                    <a:pt x="4096" y="0"/>
                  </a:moveTo>
                  <a:cubicBezTo>
                    <a:pt x="3906" y="24"/>
                    <a:pt x="3703" y="179"/>
                    <a:pt x="3525" y="453"/>
                  </a:cubicBezTo>
                  <a:cubicBezTo>
                    <a:pt x="3168" y="965"/>
                    <a:pt x="2739" y="1857"/>
                    <a:pt x="2239" y="3120"/>
                  </a:cubicBezTo>
                  <a:cubicBezTo>
                    <a:pt x="1953" y="3917"/>
                    <a:pt x="1703" y="4513"/>
                    <a:pt x="1513" y="4917"/>
                  </a:cubicBezTo>
                  <a:lnTo>
                    <a:pt x="1191" y="5572"/>
                  </a:lnTo>
                  <a:lnTo>
                    <a:pt x="1048" y="5953"/>
                  </a:lnTo>
                  <a:cubicBezTo>
                    <a:pt x="1001" y="6144"/>
                    <a:pt x="941" y="6334"/>
                    <a:pt x="870" y="6513"/>
                  </a:cubicBezTo>
                  <a:lnTo>
                    <a:pt x="465" y="7584"/>
                  </a:lnTo>
                  <a:lnTo>
                    <a:pt x="370" y="7858"/>
                  </a:lnTo>
                  <a:lnTo>
                    <a:pt x="215" y="8263"/>
                  </a:lnTo>
                  <a:lnTo>
                    <a:pt x="72" y="8656"/>
                  </a:lnTo>
                  <a:lnTo>
                    <a:pt x="0" y="8835"/>
                  </a:lnTo>
                  <a:lnTo>
                    <a:pt x="24" y="8918"/>
                  </a:lnTo>
                  <a:lnTo>
                    <a:pt x="322" y="9013"/>
                  </a:lnTo>
                  <a:lnTo>
                    <a:pt x="643" y="9132"/>
                  </a:lnTo>
                  <a:cubicBezTo>
                    <a:pt x="882" y="9227"/>
                    <a:pt x="1132" y="9311"/>
                    <a:pt x="1393" y="9370"/>
                  </a:cubicBezTo>
                  <a:cubicBezTo>
                    <a:pt x="1548" y="9418"/>
                    <a:pt x="1798" y="9513"/>
                    <a:pt x="2132" y="9632"/>
                  </a:cubicBezTo>
                  <a:lnTo>
                    <a:pt x="2286" y="9716"/>
                  </a:lnTo>
                  <a:lnTo>
                    <a:pt x="2632" y="9847"/>
                  </a:lnTo>
                  <a:cubicBezTo>
                    <a:pt x="2703" y="9870"/>
                    <a:pt x="2763" y="9894"/>
                    <a:pt x="2834" y="9942"/>
                  </a:cubicBezTo>
                  <a:cubicBezTo>
                    <a:pt x="2906" y="9978"/>
                    <a:pt x="2977" y="10013"/>
                    <a:pt x="3060" y="10037"/>
                  </a:cubicBezTo>
                  <a:cubicBezTo>
                    <a:pt x="3441" y="10204"/>
                    <a:pt x="3703" y="10335"/>
                    <a:pt x="3858" y="10418"/>
                  </a:cubicBezTo>
                  <a:lnTo>
                    <a:pt x="4108" y="10501"/>
                  </a:lnTo>
                  <a:lnTo>
                    <a:pt x="4299" y="10620"/>
                  </a:lnTo>
                  <a:lnTo>
                    <a:pt x="4525" y="10716"/>
                  </a:lnTo>
                  <a:cubicBezTo>
                    <a:pt x="4608" y="10740"/>
                    <a:pt x="4751" y="10787"/>
                    <a:pt x="4977" y="10847"/>
                  </a:cubicBezTo>
                  <a:cubicBezTo>
                    <a:pt x="5084" y="10870"/>
                    <a:pt x="5239" y="10930"/>
                    <a:pt x="5454" y="11013"/>
                  </a:cubicBezTo>
                  <a:lnTo>
                    <a:pt x="5727" y="11109"/>
                  </a:lnTo>
                  <a:cubicBezTo>
                    <a:pt x="6013" y="11204"/>
                    <a:pt x="6299" y="11287"/>
                    <a:pt x="6608" y="11347"/>
                  </a:cubicBezTo>
                  <a:cubicBezTo>
                    <a:pt x="6833" y="11422"/>
                    <a:pt x="7077" y="11468"/>
                    <a:pt x="7322" y="11468"/>
                  </a:cubicBezTo>
                  <a:cubicBezTo>
                    <a:pt x="7350" y="11468"/>
                    <a:pt x="7378" y="11467"/>
                    <a:pt x="7406" y="11466"/>
                  </a:cubicBezTo>
                  <a:cubicBezTo>
                    <a:pt x="7414" y="11467"/>
                    <a:pt x="7422" y="11468"/>
                    <a:pt x="7430" y="11468"/>
                  </a:cubicBezTo>
                  <a:cubicBezTo>
                    <a:pt x="7484" y="11468"/>
                    <a:pt x="7542" y="11436"/>
                    <a:pt x="7573" y="11394"/>
                  </a:cubicBezTo>
                  <a:lnTo>
                    <a:pt x="8704" y="8715"/>
                  </a:lnTo>
                  <a:cubicBezTo>
                    <a:pt x="8728" y="8632"/>
                    <a:pt x="8728" y="8561"/>
                    <a:pt x="8692" y="8489"/>
                  </a:cubicBezTo>
                  <a:cubicBezTo>
                    <a:pt x="8668" y="8406"/>
                    <a:pt x="8621" y="8346"/>
                    <a:pt x="8561" y="8299"/>
                  </a:cubicBezTo>
                  <a:cubicBezTo>
                    <a:pt x="8204" y="8227"/>
                    <a:pt x="7859" y="8132"/>
                    <a:pt x="7513" y="8013"/>
                  </a:cubicBezTo>
                  <a:cubicBezTo>
                    <a:pt x="7144" y="7882"/>
                    <a:pt x="6775" y="7751"/>
                    <a:pt x="6430" y="7620"/>
                  </a:cubicBezTo>
                  <a:cubicBezTo>
                    <a:pt x="6311" y="7572"/>
                    <a:pt x="6192" y="7513"/>
                    <a:pt x="6096" y="7418"/>
                  </a:cubicBezTo>
                  <a:cubicBezTo>
                    <a:pt x="6108" y="7239"/>
                    <a:pt x="6144" y="7049"/>
                    <a:pt x="6204" y="6870"/>
                  </a:cubicBezTo>
                  <a:cubicBezTo>
                    <a:pt x="6251" y="6751"/>
                    <a:pt x="6299" y="6584"/>
                    <a:pt x="6394" y="6322"/>
                  </a:cubicBezTo>
                  <a:cubicBezTo>
                    <a:pt x="6489" y="6072"/>
                    <a:pt x="6561" y="5894"/>
                    <a:pt x="6620" y="5763"/>
                  </a:cubicBezTo>
                  <a:cubicBezTo>
                    <a:pt x="6656" y="5679"/>
                    <a:pt x="6692" y="5596"/>
                    <a:pt x="6739" y="5525"/>
                  </a:cubicBezTo>
                  <a:cubicBezTo>
                    <a:pt x="6775" y="5441"/>
                    <a:pt x="6811" y="5370"/>
                    <a:pt x="6835" y="5286"/>
                  </a:cubicBezTo>
                  <a:cubicBezTo>
                    <a:pt x="6835" y="5179"/>
                    <a:pt x="6847" y="5072"/>
                    <a:pt x="6870" y="4965"/>
                  </a:cubicBezTo>
                  <a:cubicBezTo>
                    <a:pt x="6942" y="4775"/>
                    <a:pt x="6989" y="4620"/>
                    <a:pt x="7025" y="4513"/>
                  </a:cubicBezTo>
                  <a:lnTo>
                    <a:pt x="7192" y="4001"/>
                  </a:lnTo>
                  <a:lnTo>
                    <a:pt x="7335" y="3643"/>
                  </a:lnTo>
                  <a:lnTo>
                    <a:pt x="7370" y="3512"/>
                  </a:lnTo>
                  <a:cubicBezTo>
                    <a:pt x="7394" y="3429"/>
                    <a:pt x="7418" y="3358"/>
                    <a:pt x="7430" y="3286"/>
                  </a:cubicBezTo>
                  <a:lnTo>
                    <a:pt x="7525" y="3048"/>
                  </a:lnTo>
                  <a:cubicBezTo>
                    <a:pt x="7537" y="2953"/>
                    <a:pt x="7585" y="2870"/>
                    <a:pt x="7632" y="2798"/>
                  </a:cubicBezTo>
                  <a:cubicBezTo>
                    <a:pt x="7656" y="2727"/>
                    <a:pt x="7704" y="2655"/>
                    <a:pt x="7763" y="2596"/>
                  </a:cubicBezTo>
                  <a:lnTo>
                    <a:pt x="7835" y="2405"/>
                  </a:lnTo>
                  <a:lnTo>
                    <a:pt x="7894" y="2286"/>
                  </a:lnTo>
                  <a:cubicBezTo>
                    <a:pt x="7954" y="2155"/>
                    <a:pt x="7990" y="2024"/>
                    <a:pt x="8001" y="1881"/>
                  </a:cubicBezTo>
                  <a:cubicBezTo>
                    <a:pt x="8013" y="1798"/>
                    <a:pt x="7990" y="1703"/>
                    <a:pt x="7954" y="1619"/>
                  </a:cubicBezTo>
                  <a:cubicBezTo>
                    <a:pt x="7870" y="1536"/>
                    <a:pt x="7763" y="1465"/>
                    <a:pt x="7656" y="1417"/>
                  </a:cubicBezTo>
                  <a:cubicBezTo>
                    <a:pt x="7561" y="1381"/>
                    <a:pt x="7466" y="1322"/>
                    <a:pt x="7370" y="1274"/>
                  </a:cubicBezTo>
                  <a:lnTo>
                    <a:pt x="6608" y="988"/>
                  </a:lnTo>
                  <a:cubicBezTo>
                    <a:pt x="6323" y="869"/>
                    <a:pt x="6096" y="786"/>
                    <a:pt x="5942" y="714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0"/>
            <p:cNvSpPr/>
            <p:nvPr/>
          </p:nvSpPr>
          <p:spPr>
            <a:xfrm rot="2068575" flipH="1">
              <a:off x="586078" y="5099004"/>
              <a:ext cx="400689" cy="371069"/>
            </a:xfrm>
            <a:custGeom>
              <a:avLst/>
              <a:gdLst/>
              <a:ahLst/>
              <a:cxnLst/>
              <a:rect l="l" t="t" r="r" b="b"/>
              <a:pathLst>
                <a:path w="16693" h="15459" extrusionOk="0">
                  <a:moveTo>
                    <a:pt x="3275" y="0"/>
                  </a:moveTo>
                  <a:lnTo>
                    <a:pt x="3275" y="0"/>
                  </a:lnTo>
                  <a:cubicBezTo>
                    <a:pt x="3215" y="143"/>
                    <a:pt x="3227" y="441"/>
                    <a:pt x="3298" y="893"/>
                  </a:cubicBezTo>
                  <a:cubicBezTo>
                    <a:pt x="3322" y="1048"/>
                    <a:pt x="3358" y="1215"/>
                    <a:pt x="3405" y="1370"/>
                  </a:cubicBezTo>
                  <a:cubicBezTo>
                    <a:pt x="3453" y="1536"/>
                    <a:pt x="3489" y="1655"/>
                    <a:pt x="3513" y="1727"/>
                  </a:cubicBezTo>
                  <a:cubicBezTo>
                    <a:pt x="3560" y="1822"/>
                    <a:pt x="3596" y="1917"/>
                    <a:pt x="3620" y="2024"/>
                  </a:cubicBezTo>
                  <a:lnTo>
                    <a:pt x="3763" y="2703"/>
                  </a:lnTo>
                  <a:cubicBezTo>
                    <a:pt x="3822" y="2822"/>
                    <a:pt x="3846" y="2953"/>
                    <a:pt x="3870" y="3096"/>
                  </a:cubicBezTo>
                  <a:lnTo>
                    <a:pt x="3989" y="3513"/>
                  </a:lnTo>
                  <a:cubicBezTo>
                    <a:pt x="4001" y="3656"/>
                    <a:pt x="4025" y="3810"/>
                    <a:pt x="4072" y="3953"/>
                  </a:cubicBezTo>
                  <a:cubicBezTo>
                    <a:pt x="4108" y="4132"/>
                    <a:pt x="4144" y="4263"/>
                    <a:pt x="4167" y="4346"/>
                  </a:cubicBezTo>
                  <a:lnTo>
                    <a:pt x="4346" y="5001"/>
                  </a:lnTo>
                  <a:lnTo>
                    <a:pt x="4406" y="5311"/>
                  </a:lnTo>
                  <a:cubicBezTo>
                    <a:pt x="4418" y="5442"/>
                    <a:pt x="4441" y="5561"/>
                    <a:pt x="4477" y="5680"/>
                  </a:cubicBezTo>
                  <a:cubicBezTo>
                    <a:pt x="4501" y="5787"/>
                    <a:pt x="4525" y="5894"/>
                    <a:pt x="4537" y="6013"/>
                  </a:cubicBezTo>
                  <a:cubicBezTo>
                    <a:pt x="4560" y="6132"/>
                    <a:pt x="4596" y="6251"/>
                    <a:pt x="4632" y="6358"/>
                  </a:cubicBezTo>
                  <a:cubicBezTo>
                    <a:pt x="4108" y="6882"/>
                    <a:pt x="3751" y="7251"/>
                    <a:pt x="3536" y="7466"/>
                  </a:cubicBezTo>
                  <a:lnTo>
                    <a:pt x="3108" y="7870"/>
                  </a:lnTo>
                  <a:cubicBezTo>
                    <a:pt x="2989" y="8025"/>
                    <a:pt x="2858" y="8156"/>
                    <a:pt x="2703" y="8263"/>
                  </a:cubicBezTo>
                  <a:cubicBezTo>
                    <a:pt x="2536" y="8466"/>
                    <a:pt x="2358" y="8644"/>
                    <a:pt x="2167" y="8811"/>
                  </a:cubicBezTo>
                  <a:cubicBezTo>
                    <a:pt x="2132" y="8835"/>
                    <a:pt x="1893" y="9049"/>
                    <a:pt x="1453" y="9418"/>
                  </a:cubicBezTo>
                  <a:cubicBezTo>
                    <a:pt x="1155" y="9680"/>
                    <a:pt x="869" y="9966"/>
                    <a:pt x="608" y="10264"/>
                  </a:cubicBezTo>
                  <a:cubicBezTo>
                    <a:pt x="310" y="10549"/>
                    <a:pt x="131" y="10752"/>
                    <a:pt x="96" y="10883"/>
                  </a:cubicBezTo>
                  <a:lnTo>
                    <a:pt x="36" y="11073"/>
                  </a:lnTo>
                  <a:cubicBezTo>
                    <a:pt x="0" y="11145"/>
                    <a:pt x="36" y="11204"/>
                    <a:pt x="131" y="11228"/>
                  </a:cubicBezTo>
                  <a:lnTo>
                    <a:pt x="179" y="11252"/>
                  </a:lnTo>
                  <a:cubicBezTo>
                    <a:pt x="381" y="11359"/>
                    <a:pt x="584" y="11442"/>
                    <a:pt x="798" y="11514"/>
                  </a:cubicBezTo>
                  <a:cubicBezTo>
                    <a:pt x="1096" y="11621"/>
                    <a:pt x="1584" y="11788"/>
                    <a:pt x="2262" y="12014"/>
                  </a:cubicBezTo>
                  <a:cubicBezTo>
                    <a:pt x="2489" y="12121"/>
                    <a:pt x="2715" y="12204"/>
                    <a:pt x="2953" y="12276"/>
                  </a:cubicBezTo>
                  <a:cubicBezTo>
                    <a:pt x="3263" y="12371"/>
                    <a:pt x="3560" y="12478"/>
                    <a:pt x="3858" y="12609"/>
                  </a:cubicBezTo>
                  <a:lnTo>
                    <a:pt x="4001" y="12633"/>
                  </a:lnTo>
                  <a:cubicBezTo>
                    <a:pt x="4060" y="12645"/>
                    <a:pt x="4132" y="12645"/>
                    <a:pt x="4191" y="12645"/>
                  </a:cubicBezTo>
                  <a:lnTo>
                    <a:pt x="4370" y="12645"/>
                  </a:lnTo>
                  <a:cubicBezTo>
                    <a:pt x="4387" y="12636"/>
                    <a:pt x="4404" y="12628"/>
                    <a:pt x="4420" y="12628"/>
                  </a:cubicBezTo>
                  <a:cubicBezTo>
                    <a:pt x="4427" y="12628"/>
                    <a:pt x="4434" y="12629"/>
                    <a:pt x="4441" y="12633"/>
                  </a:cubicBezTo>
                  <a:lnTo>
                    <a:pt x="4596" y="12716"/>
                  </a:lnTo>
                  <a:lnTo>
                    <a:pt x="5096" y="12478"/>
                  </a:lnTo>
                  <a:lnTo>
                    <a:pt x="5620" y="12061"/>
                  </a:lnTo>
                  <a:lnTo>
                    <a:pt x="6513" y="11085"/>
                  </a:lnTo>
                  <a:lnTo>
                    <a:pt x="7251" y="10335"/>
                  </a:lnTo>
                  <a:cubicBezTo>
                    <a:pt x="7275" y="10335"/>
                    <a:pt x="7299" y="10383"/>
                    <a:pt x="7323" y="10478"/>
                  </a:cubicBezTo>
                  <a:cubicBezTo>
                    <a:pt x="7335" y="10514"/>
                    <a:pt x="7358" y="10561"/>
                    <a:pt x="7382" y="10633"/>
                  </a:cubicBezTo>
                  <a:cubicBezTo>
                    <a:pt x="7406" y="10692"/>
                    <a:pt x="7418" y="10752"/>
                    <a:pt x="7430" y="10787"/>
                  </a:cubicBezTo>
                  <a:lnTo>
                    <a:pt x="7525" y="11418"/>
                  </a:lnTo>
                  <a:lnTo>
                    <a:pt x="7894" y="13192"/>
                  </a:lnTo>
                  <a:cubicBezTo>
                    <a:pt x="7927" y="13251"/>
                    <a:pt x="7955" y="13280"/>
                    <a:pt x="7977" y="13280"/>
                  </a:cubicBezTo>
                  <a:cubicBezTo>
                    <a:pt x="7986" y="13280"/>
                    <a:pt x="7994" y="13275"/>
                    <a:pt x="8001" y="13264"/>
                  </a:cubicBezTo>
                  <a:cubicBezTo>
                    <a:pt x="8025" y="13264"/>
                    <a:pt x="8037" y="13288"/>
                    <a:pt x="8025" y="13312"/>
                  </a:cubicBezTo>
                  <a:lnTo>
                    <a:pt x="7989" y="13431"/>
                  </a:lnTo>
                  <a:lnTo>
                    <a:pt x="8251" y="13919"/>
                  </a:lnTo>
                  <a:cubicBezTo>
                    <a:pt x="8287" y="13919"/>
                    <a:pt x="8311" y="13907"/>
                    <a:pt x="8347" y="13907"/>
                  </a:cubicBezTo>
                  <a:lnTo>
                    <a:pt x="8442" y="13931"/>
                  </a:lnTo>
                  <a:lnTo>
                    <a:pt x="8501" y="14002"/>
                  </a:lnTo>
                  <a:cubicBezTo>
                    <a:pt x="8499" y="13997"/>
                    <a:pt x="8499" y="13995"/>
                    <a:pt x="8503" y="13995"/>
                  </a:cubicBezTo>
                  <a:cubicBezTo>
                    <a:pt x="8516" y="13995"/>
                    <a:pt x="8571" y="14031"/>
                    <a:pt x="8656" y="14097"/>
                  </a:cubicBezTo>
                  <a:cubicBezTo>
                    <a:pt x="8728" y="14169"/>
                    <a:pt x="8811" y="14216"/>
                    <a:pt x="8906" y="14252"/>
                  </a:cubicBezTo>
                  <a:lnTo>
                    <a:pt x="8942" y="14264"/>
                  </a:lnTo>
                  <a:cubicBezTo>
                    <a:pt x="9240" y="14324"/>
                    <a:pt x="9537" y="14407"/>
                    <a:pt x="9835" y="14514"/>
                  </a:cubicBezTo>
                  <a:lnTo>
                    <a:pt x="10502" y="14740"/>
                  </a:lnTo>
                  <a:lnTo>
                    <a:pt x="11907" y="15217"/>
                  </a:lnTo>
                  <a:cubicBezTo>
                    <a:pt x="12061" y="15276"/>
                    <a:pt x="12252" y="15348"/>
                    <a:pt x="12490" y="15431"/>
                  </a:cubicBezTo>
                  <a:lnTo>
                    <a:pt x="12549" y="15443"/>
                  </a:lnTo>
                  <a:cubicBezTo>
                    <a:pt x="12578" y="15453"/>
                    <a:pt x="12602" y="15459"/>
                    <a:pt x="12623" y="15459"/>
                  </a:cubicBezTo>
                  <a:cubicBezTo>
                    <a:pt x="12672" y="15459"/>
                    <a:pt x="12703" y="15430"/>
                    <a:pt x="12728" y="15371"/>
                  </a:cubicBezTo>
                  <a:lnTo>
                    <a:pt x="12788" y="15181"/>
                  </a:lnTo>
                  <a:cubicBezTo>
                    <a:pt x="12823" y="15050"/>
                    <a:pt x="12823" y="14907"/>
                    <a:pt x="12800" y="14764"/>
                  </a:cubicBezTo>
                  <a:cubicBezTo>
                    <a:pt x="12776" y="14276"/>
                    <a:pt x="12716" y="13776"/>
                    <a:pt x="12621" y="13288"/>
                  </a:cubicBezTo>
                  <a:lnTo>
                    <a:pt x="12299" y="11704"/>
                  </a:lnTo>
                  <a:cubicBezTo>
                    <a:pt x="12276" y="11526"/>
                    <a:pt x="12240" y="11347"/>
                    <a:pt x="12168" y="11180"/>
                  </a:cubicBezTo>
                  <a:cubicBezTo>
                    <a:pt x="12157" y="11121"/>
                    <a:pt x="12145" y="11037"/>
                    <a:pt x="12121" y="10942"/>
                  </a:cubicBezTo>
                  <a:cubicBezTo>
                    <a:pt x="12097" y="10847"/>
                    <a:pt x="12073" y="10728"/>
                    <a:pt x="12061" y="10621"/>
                  </a:cubicBezTo>
                  <a:cubicBezTo>
                    <a:pt x="12026" y="10335"/>
                    <a:pt x="11966" y="10049"/>
                    <a:pt x="11895" y="9775"/>
                  </a:cubicBezTo>
                  <a:cubicBezTo>
                    <a:pt x="11823" y="9299"/>
                    <a:pt x="11752" y="8930"/>
                    <a:pt x="11704" y="8656"/>
                  </a:cubicBezTo>
                  <a:cubicBezTo>
                    <a:pt x="11799" y="8585"/>
                    <a:pt x="11895" y="8513"/>
                    <a:pt x="12002" y="8442"/>
                  </a:cubicBezTo>
                  <a:cubicBezTo>
                    <a:pt x="12216" y="8287"/>
                    <a:pt x="12430" y="8132"/>
                    <a:pt x="12657" y="8001"/>
                  </a:cubicBezTo>
                  <a:lnTo>
                    <a:pt x="12871" y="7775"/>
                  </a:lnTo>
                  <a:lnTo>
                    <a:pt x="13431" y="7323"/>
                  </a:lnTo>
                  <a:lnTo>
                    <a:pt x="14752" y="6132"/>
                  </a:lnTo>
                  <a:cubicBezTo>
                    <a:pt x="14966" y="5942"/>
                    <a:pt x="15145" y="5787"/>
                    <a:pt x="15276" y="5680"/>
                  </a:cubicBezTo>
                  <a:cubicBezTo>
                    <a:pt x="15359" y="5596"/>
                    <a:pt x="15443" y="5525"/>
                    <a:pt x="15538" y="5465"/>
                  </a:cubicBezTo>
                  <a:lnTo>
                    <a:pt x="16169" y="5013"/>
                  </a:lnTo>
                  <a:cubicBezTo>
                    <a:pt x="16467" y="4775"/>
                    <a:pt x="16633" y="4560"/>
                    <a:pt x="16693" y="4382"/>
                  </a:cubicBezTo>
                  <a:lnTo>
                    <a:pt x="16276" y="4179"/>
                  </a:lnTo>
                  <a:lnTo>
                    <a:pt x="15943" y="4096"/>
                  </a:lnTo>
                  <a:cubicBezTo>
                    <a:pt x="15347" y="3929"/>
                    <a:pt x="14740" y="3751"/>
                    <a:pt x="14121" y="3548"/>
                  </a:cubicBezTo>
                  <a:lnTo>
                    <a:pt x="12228" y="3036"/>
                  </a:lnTo>
                  <a:lnTo>
                    <a:pt x="11895" y="2929"/>
                  </a:lnTo>
                  <a:cubicBezTo>
                    <a:pt x="11883" y="2925"/>
                    <a:pt x="11869" y="2922"/>
                    <a:pt x="11855" y="2922"/>
                  </a:cubicBezTo>
                  <a:cubicBezTo>
                    <a:pt x="11795" y="2922"/>
                    <a:pt x="11711" y="2960"/>
                    <a:pt x="11597" y="3036"/>
                  </a:cubicBezTo>
                  <a:cubicBezTo>
                    <a:pt x="11228" y="3287"/>
                    <a:pt x="10883" y="3560"/>
                    <a:pt x="10549" y="3858"/>
                  </a:cubicBezTo>
                  <a:cubicBezTo>
                    <a:pt x="10394" y="3989"/>
                    <a:pt x="10061" y="4287"/>
                    <a:pt x="9537" y="4751"/>
                  </a:cubicBezTo>
                  <a:cubicBezTo>
                    <a:pt x="9406" y="4906"/>
                    <a:pt x="9240" y="5037"/>
                    <a:pt x="9061" y="5120"/>
                  </a:cubicBezTo>
                  <a:cubicBezTo>
                    <a:pt x="9049" y="5144"/>
                    <a:pt x="9001" y="5168"/>
                    <a:pt x="8930" y="5192"/>
                  </a:cubicBezTo>
                  <a:lnTo>
                    <a:pt x="8906" y="5120"/>
                  </a:lnTo>
                  <a:lnTo>
                    <a:pt x="8894" y="5049"/>
                  </a:lnTo>
                  <a:cubicBezTo>
                    <a:pt x="8882" y="5025"/>
                    <a:pt x="8882" y="4977"/>
                    <a:pt x="8882" y="4930"/>
                  </a:cubicBezTo>
                  <a:cubicBezTo>
                    <a:pt x="8870" y="4882"/>
                    <a:pt x="8870" y="4834"/>
                    <a:pt x="8894" y="4799"/>
                  </a:cubicBezTo>
                  <a:cubicBezTo>
                    <a:pt x="8882" y="4763"/>
                    <a:pt x="8870" y="4739"/>
                    <a:pt x="8882" y="4703"/>
                  </a:cubicBezTo>
                  <a:cubicBezTo>
                    <a:pt x="8870" y="4644"/>
                    <a:pt x="8859" y="4584"/>
                    <a:pt x="8835" y="4525"/>
                  </a:cubicBezTo>
                  <a:cubicBezTo>
                    <a:pt x="8692" y="3846"/>
                    <a:pt x="8597" y="3406"/>
                    <a:pt x="8549" y="3203"/>
                  </a:cubicBezTo>
                  <a:cubicBezTo>
                    <a:pt x="8382" y="2525"/>
                    <a:pt x="8263" y="2084"/>
                    <a:pt x="8204" y="1929"/>
                  </a:cubicBezTo>
                  <a:cubicBezTo>
                    <a:pt x="8144" y="1763"/>
                    <a:pt x="8085" y="1679"/>
                    <a:pt x="8037" y="1655"/>
                  </a:cubicBezTo>
                  <a:lnTo>
                    <a:pt x="7823" y="1596"/>
                  </a:lnTo>
                  <a:cubicBezTo>
                    <a:pt x="7620" y="1524"/>
                    <a:pt x="7454" y="1465"/>
                    <a:pt x="7335" y="1405"/>
                  </a:cubicBezTo>
                  <a:cubicBezTo>
                    <a:pt x="6846" y="1251"/>
                    <a:pt x="6370" y="1072"/>
                    <a:pt x="5906" y="858"/>
                  </a:cubicBezTo>
                  <a:lnTo>
                    <a:pt x="4406" y="346"/>
                  </a:lnTo>
                  <a:cubicBezTo>
                    <a:pt x="4275" y="298"/>
                    <a:pt x="4120" y="227"/>
                    <a:pt x="3917" y="167"/>
                  </a:cubicBezTo>
                  <a:lnTo>
                    <a:pt x="3727" y="84"/>
                  </a:lnTo>
                  <a:lnTo>
                    <a:pt x="3275" y="0"/>
                  </a:lnTo>
                  <a:close/>
                </a:path>
              </a:pathLst>
            </a:custGeom>
            <a:solidFill>
              <a:srgbClr val="FCF7F0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187200" y="187225"/>
              <a:ext cx="8769600" cy="48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20"/>
          <p:cNvSpPr txBox="1">
            <a:spLocks noGrp="1"/>
          </p:cNvSpPr>
          <p:nvPr>
            <p:ph type="subTitle" idx="1"/>
          </p:nvPr>
        </p:nvSpPr>
        <p:spPr>
          <a:xfrm>
            <a:off x="3406650" y="30998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0" name="Google Shape;770;p20"/>
          <p:cNvSpPr txBox="1">
            <a:spLocks noGrp="1"/>
          </p:cNvSpPr>
          <p:nvPr>
            <p:ph type="subTitle" idx="2"/>
          </p:nvPr>
        </p:nvSpPr>
        <p:spPr>
          <a:xfrm>
            <a:off x="5858600" y="309985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1" name="Google Shape;771;p20"/>
          <p:cNvSpPr txBox="1">
            <a:spLocks noGrp="1"/>
          </p:cNvSpPr>
          <p:nvPr>
            <p:ph type="subTitle" idx="3"/>
          </p:nvPr>
        </p:nvSpPr>
        <p:spPr>
          <a:xfrm>
            <a:off x="5858600" y="267462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772" name="Google Shape;772;p20"/>
          <p:cNvSpPr txBox="1">
            <a:spLocks noGrp="1"/>
          </p:cNvSpPr>
          <p:nvPr>
            <p:ph type="subTitle" idx="4"/>
          </p:nvPr>
        </p:nvSpPr>
        <p:spPr>
          <a:xfrm>
            <a:off x="954700" y="30998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20"/>
          <p:cNvSpPr txBox="1">
            <a:spLocks noGrp="1"/>
          </p:cNvSpPr>
          <p:nvPr>
            <p:ph type="subTitle" idx="5"/>
          </p:nvPr>
        </p:nvSpPr>
        <p:spPr>
          <a:xfrm>
            <a:off x="954700" y="267462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774" name="Google Shape;774;p20"/>
          <p:cNvSpPr txBox="1">
            <a:spLocks noGrp="1"/>
          </p:cNvSpPr>
          <p:nvPr>
            <p:ph type="subTitle" idx="6"/>
          </p:nvPr>
        </p:nvSpPr>
        <p:spPr>
          <a:xfrm>
            <a:off x="3406650" y="267462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775" name="Google Shape;775;p20"/>
          <p:cNvSpPr txBox="1">
            <a:spLocks noGrp="1"/>
          </p:cNvSpPr>
          <p:nvPr>
            <p:ph type="title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3"/>
          <p:cNvSpPr/>
          <p:nvPr/>
        </p:nvSpPr>
        <p:spPr>
          <a:xfrm>
            <a:off x="-36050" y="-55975"/>
            <a:ext cx="9180235" cy="5235278"/>
          </a:xfrm>
          <a:custGeom>
            <a:avLst/>
            <a:gdLst/>
            <a:ahLst/>
            <a:cxnLst/>
            <a:rect l="l" t="t" r="r" b="b"/>
            <a:pathLst>
              <a:path w="268880" h="155615" extrusionOk="0">
                <a:moveTo>
                  <a:pt x="1" y="0"/>
                </a:moveTo>
                <a:lnTo>
                  <a:pt x="1" y="155615"/>
                </a:lnTo>
                <a:lnTo>
                  <a:pt x="268879" y="155615"/>
                </a:lnTo>
                <a:lnTo>
                  <a:pt x="268879" y="0"/>
                </a:lnTo>
                <a:close/>
              </a:path>
            </a:pathLst>
          </a:custGeom>
          <a:solidFill>
            <a:srgbClr val="A1D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3"/>
          <p:cNvSpPr/>
          <p:nvPr/>
        </p:nvSpPr>
        <p:spPr>
          <a:xfrm>
            <a:off x="8871928" y="1757901"/>
            <a:ext cx="647914" cy="647059"/>
          </a:xfrm>
          <a:custGeom>
            <a:avLst/>
            <a:gdLst/>
            <a:ahLst/>
            <a:cxnLst/>
            <a:rect l="l" t="t" r="r" b="b"/>
            <a:pathLst>
              <a:path w="17444" h="17421" extrusionOk="0">
                <a:moveTo>
                  <a:pt x="6632" y="4656"/>
                </a:moveTo>
                <a:lnTo>
                  <a:pt x="6692" y="4763"/>
                </a:lnTo>
                <a:cubicBezTo>
                  <a:pt x="6716" y="4822"/>
                  <a:pt x="6763" y="4870"/>
                  <a:pt x="6823" y="4906"/>
                </a:cubicBezTo>
                <a:lnTo>
                  <a:pt x="6942" y="5144"/>
                </a:lnTo>
                <a:cubicBezTo>
                  <a:pt x="7061" y="5311"/>
                  <a:pt x="7180" y="5513"/>
                  <a:pt x="7323" y="5739"/>
                </a:cubicBezTo>
                <a:lnTo>
                  <a:pt x="7859" y="6561"/>
                </a:lnTo>
                <a:cubicBezTo>
                  <a:pt x="8180" y="7073"/>
                  <a:pt x="8382" y="7370"/>
                  <a:pt x="8466" y="7489"/>
                </a:cubicBezTo>
                <a:cubicBezTo>
                  <a:pt x="8751" y="7930"/>
                  <a:pt x="8942" y="8228"/>
                  <a:pt x="9061" y="8382"/>
                </a:cubicBezTo>
                <a:lnTo>
                  <a:pt x="9573" y="9240"/>
                </a:lnTo>
                <a:lnTo>
                  <a:pt x="9430" y="9240"/>
                </a:lnTo>
                <a:cubicBezTo>
                  <a:pt x="9383" y="9240"/>
                  <a:pt x="9335" y="9251"/>
                  <a:pt x="9287" y="9275"/>
                </a:cubicBezTo>
                <a:cubicBezTo>
                  <a:pt x="9168" y="9287"/>
                  <a:pt x="9049" y="9323"/>
                  <a:pt x="8942" y="9382"/>
                </a:cubicBezTo>
                <a:lnTo>
                  <a:pt x="8906" y="9394"/>
                </a:lnTo>
                <a:lnTo>
                  <a:pt x="8787" y="9490"/>
                </a:lnTo>
                <a:lnTo>
                  <a:pt x="7847" y="9883"/>
                </a:lnTo>
                <a:lnTo>
                  <a:pt x="7632" y="8978"/>
                </a:lnTo>
                <a:cubicBezTo>
                  <a:pt x="7585" y="8835"/>
                  <a:pt x="7561" y="8692"/>
                  <a:pt x="7537" y="8549"/>
                </a:cubicBezTo>
                <a:cubicBezTo>
                  <a:pt x="7478" y="8263"/>
                  <a:pt x="7418" y="8049"/>
                  <a:pt x="7370" y="7906"/>
                </a:cubicBezTo>
                <a:cubicBezTo>
                  <a:pt x="7347" y="7775"/>
                  <a:pt x="7239" y="7287"/>
                  <a:pt x="7037" y="6454"/>
                </a:cubicBezTo>
                <a:lnTo>
                  <a:pt x="6906" y="5894"/>
                </a:lnTo>
                <a:cubicBezTo>
                  <a:pt x="6882" y="5763"/>
                  <a:pt x="6858" y="5632"/>
                  <a:pt x="6835" y="5525"/>
                </a:cubicBezTo>
                <a:cubicBezTo>
                  <a:pt x="6799" y="5418"/>
                  <a:pt x="6775" y="5311"/>
                  <a:pt x="6751" y="5215"/>
                </a:cubicBezTo>
                <a:lnTo>
                  <a:pt x="6692" y="4965"/>
                </a:lnTo>
                <a:lnTo>
                  <a:pt x="6656" y="4894"/>
                </a:lnTo>
                <a:cubicBezTo>
                  <a:pt x="6680" y="4870"/>
                  <a:pt x="6680" y="4822"/>
                  <a:pt x="6656" y="4775"/>
                </a:cubicBezTo>
                <a:cubicBezTo>
                  <a:pt x="6644" y="4739"/>
                  <a:pt x="6632" y="4703"/>
                  <a:pt x="6632" y="4656"/>
                </a:cubicBezTo>
                <a:close/>
                <a:moveTo>
                  <a:pt x="9597" y="0"/>
                </a:moveTo>
                <a:lnTo>
                  <a:pt x="9537" y="24"/>
                </a:lnTo>
                <a:lnTo>
                  <a:pt x="9454" y="84"/>
                </a:lnTo>
                <a:cubicBezTo>
                  <a:pt x="9385" y="113"/>
                  <a:pt x="9309" y="134"/>
                  <a:pt x="9237" y="134"/>
                </a:cubicBezTo>
                <a:cubicBezTo>
                  <a:pt x="9222" y="134"/>
                  <a:pt x="9207" y="133"/>
                  <a:pt x="9192" y="131"/>
                </a:cubicBezTo>
                <a:cubicBezTo>
                  <a:pt x="9109" y="131"/>
                  <a:pt x="9025" y="143"/>
                  <a:pt x="8942" y="179"/>
                </a:cubicBezTo>
                <a:cubicBezTo>
                  <a:pt x="8775" y="250"/>
                  <a:pt x="8621" y="334"/>
                  <a:pt x="8466" y="441"/>
                </a:cubicBezTo>
                <a:cubicBezTo>
                  <a:pt x="8382" y="477"/>
                  <a:pt x="8311" y="512"/>
                  <a:pt x="8240" y="560"/>
                </a:cubicBezTo>
                <a:cubicBezTo>
                  <a:pt x="8156" y="608"/>
                  <a:pt x="8073" y="655"/>
                  <a:pt x="7989" y="691"/>
                </a:cubicBezTo>
                <a:cubicBezTo>
                  <a:pt x="7978" y="679"/>
                  <a:pt x="7960" y="673"/>
                  <a:pt x="7936" y="673"/>
                </a:cubicBezTo>
                <a:cubicBezTo>
                  <a:pt x="7912" y="673"/>
                  <a:pt x="7882" y="679"/>
                  <a:pt x="7847" y="691"/>
                </a:cubicBezTo>
                <a:cubicBezTo>
                  <a:pt x="7775" y="715"/>
                  <a:pt x="7716" y="727"/>
                  <a:pt x="7680" y="750"/>
                </a:cubicBezTo>
                <a:cubicBezTo>
                  <a:pt x="7454" y="810"/>
                  <a:pt x="6989" y="1000"/>
                  <a:pt x="6299" y="1298"/>
                </a:cubicBezTo>
                <a:lnTo>
                  <a:pt x="5525" y="1620"/>
                </a:lnTo>
                <a:lnTo>
                  <a:pt x="4894" y="1893"/>
                </a:lnTo>
                <a:lnTo>
                  <a:pt x="4596" y="2012"/>
                </a:lnTo>
                <a:cubicBezTo>
                  <a:pt x="4608" y="2024"/>
                  <a:pt x="4560" y="2060"/>
                  <a:pt x="4453" y="2096"/>
                </a:cubicBezTo>
                <a:cubicBezTo>
                  <a:pt x="4346" y="2143"/>
                  <a:pt x="4251" y="2191"/>
                  <a:pt x="4156" y="2251"/>
                </a:cubicBezTo>
                <a:lnTo>
                  <a:pt x="3715" y="2453"/>
                </a:lnTo>
                <a:lnTo>
                  <a:pt x="3287" y="2632"/>
                </a:lnTo>
                <a:lnTo>
                  <a:pt x="2953" y="2786"/>
                </a:lnTo>
                <a:cubicBezTo>
                  <a:pt x="2917" y="2834"/>
                  <a:pt x="2858" y="2870"/>
                  <a:pt x="2810" y="2894"/>
                </a:cubicBezTo>
                <a:cubicBezTo>
                  <a:pt x="2655" y="2953"/>
                  <a:pt x="2513" y="3013"/>
                  <a:pt x="2370" y="3048"/>
                </a:cubicBezTo>
                <a:cubicBezTo>
                  <a:pt x="2227" y="3096"/>
                  <a:pt x="2108" y="3144"/>
                  <a:pt x="2001" y="3191"/>
                </a:cubicBezTo>
                <a:cubicBezTo>
                  <a:pt x="1727" y="3263"/>
                  <a:pt x="1465" y="3346"/>
                  <a:pt x="1215" y="3453"/>
                </a:cubicBezTo>
                <a:cubicBezTo>
                  <a:pt x="1048" y="3536"/>
                  <a:pt x="881" y="3620"/>
                  <a:pt x="739" y="3727"/>
                </a:cubicBezTo>
                <a:cubicBezTo>
                  <a:pt x="584" y="3834"/>
                  <a:pt x="429" y="3917"/>
                  <a:pt x="262" y="3989"/>
                </a:cubicBezTo>
                <a:cubicBezTo>
                  <a:pt x="244" y="3995"/>
                  <a:pt x="230" y="3998"/>
                  <a:pt x="219" y="3998"/>
                </a:cubicBezTo>
                <a:cubicBezTo>
                  <a:pt x="209" y="3998"/>
                  <a:pt x="203" y="3995"/>
                  <a:pt x="203" y="3989"/>
                </a:cubicBezTo>
                <a:lnTo>
                  <a:pt x="108" y="4037"/>
                </a:lnTo>
                <a:cubicBezTo>
                  <a:pt x="60" y="4072"/>
                  <a:pt x="24" y="4120"/>
                  <a:pt x="12" y="4179"/>
                </a:cubicBezTo>
                <a:cubicBezTo>
                  <a:pt x="0" y="4227"/>
                  <a:pt x="0" y="4275"/>
                  <a:pt x="12" y="4310"/>
                </a:cubicBezTo>
                <a:lnTo>
                  <a:pt x="1203" y="10716"/>
                </a:lnTo>
                <a:cubicBezTo>
                  <a:pt x="1405" y="12192"/>
                  <a:pt x="1691" y="13871"/>
                  <a:pt x="2060" y="15764"/>
                </a:cubicBezTo>
                <a:cubicBezTo>
                  <a:pt x="2072" y="15824"/>
                  <a:pt x="2084" y="15895"/>
                  <a:pt x="2108" y="16002"/>
                </a:cubicBezTo>
                <a:cubicBezTo>
                  <a:pt x="2132" y="16098"/>
                  <a:pt x="2155" y="16240"/>
                  <a:pt x="2203" y="16407"/>
                </a:cubicBezTo>
                <a:cubicBezTo>
                  <a:pt x="2239" y="16610"/>
                  <a:pt x="2298" y="16800"/>
                  <a:pt x="2370" y="16991"/>
                </a:cubicBezTo>
                <a:cubicBezTo>
                  <a:pt x="2394" y="17050"/>
                  <a:pt x="2417" y="17110"/>
                  <a:pt x="2465" y="17169"/>
                </a:cubicBezTo>
                <a:cubicBezTo>
                  <a:pt x="2592" y="17333"/>
                  <a:pt x="2713" y="17420"/>
                  <a:pt x="2832" y="17420"/>
                </a:cubicBezTo>
                <a:cubicBezTo>
                  <a:pt x="2868" y="17420"/>
                  <a:pt x="2905" y="17412"/>
                  <a:pt x="2941" y="17395"/>
                </a:cubicBezTo>
                <a:lnTo>
                  <a:pt x="3167" y="17300"/>
                </a:lnTo>
                <a:cubicBezTo>
                  <a:pt x="3310" y="17241"/>
                  <a:pt x="3441" y="17169"/>
                  <a:pt x="3584" y="17098"/>
                </a:cubicBezTo>
                <a:lnTo>
                  <a:pt x="4060" y="16895"/>
                </a:lnTo>
                <a:cubicBezTo>
                  <a:pt x="4477" y="16717"/>
                  <a:pt x="4763" y="16598"/>
                  <a:pt x="4882" y="16526"/>
                </a:cubicBezTo>
                <a:lnTo>
                  <a:pt x="5049" y="16455"/>
                </a:lnTo>
                <a:lnTo>
                  <a:pt x="6751" y="15728"/>
                </a:lnTo>
                <a:lnTo>
                  <a:pt x="6835" y="15693"/>
                </a:lnTo>
                <a:cubicBezTo>
                  <a:pt x="6894" y="15669"/>
                  <a:pt x="6954" y="15633"/>
                  <a:pt x="7001" y="15586"/>
                </a:cubicBezTo>
                <a:lnTo>
                  <a:pt x="7275" y="15467"/>
                </a:lnTo>
                <a:lnTo>
                  <a:pt x="7573" y="15336"/>
                </a:lnTo>
                <a:lnTo>
                  <a:pt x="8394" y="14943"/>
                </a:lnTo>
                <a:cubicBezTo>
                  <a:pt x="8412" y="14937"/>
                  <a:pt x="8430" y="14934"/>
                  <a:pt x="8448" y="14934"/>
                </a:cubicBezTo>
                <a:cubicBezTo>
                  <a:pt x="8466" y="14934"/>
                  <a:pt x="8484" y="14937"/>
                  <a:pt x="8501" y="14943"/>
                </a:cubicBezTo>
                <a:cubicBezTo>
                  <a:pt x="8517" y="14946"/>
                  <a:pt x="8533" y="14947"/>
                  <a:pt x="8549" y="14947"/>
                </a:cubicBezTo>
                <a:cubicBezTo>
                  <a:pt x="8593" y="14947"/>
                  <a:pt x="8636" y="14936"/>
                  <a:pt x="8680" y="14919"/>
                </a:cubicBezTo>
                <a:lnTo>
                  <a:pt x="8751" y="14883"/>
                </a:lnTo>
                <a:cubicBezTo>
                  <a:pt x="8787" y="14859"/>
                  <a:pt x="8811" y="14835"/>
                  <a:pt x="8835" y="14800"/>
                </a:cubicBezTo>
                <a:cubicBezTo>
                  <a:pt x="8882" y="14764"/>
                  <a:pt x="8942" y="14716"/>
                  <a:pt x="9002" y="14693"/>
                </a:cubicBezTo>
                <a:cubicBezTo>
                  <a:pt x="9013" y="14454"/>
                  <a:pt x="8930" y="13895"/>
                  <a:pt x="8740" y="13014"/>
                </a:cubicBezTo>
                <a:lnTo>
                  <a:pt x="8621" y="12359"/>
                </a:lnTo>
                <a:lnTo>
                  <a:pt x="9156" y="12133"/>
                </a:lnTo>
                <a:lnTo>
                  <a:pt x="9728" y="11895"/>
                </a:lnTo>
                <a:cubicBezTo>
                  <a:pt x="10073" y="11752"/>
                  <a:pt x="10406" y="11585"/>
                  <a:pt x="10716" y="11383"/>
                </a:cubicBezTo>
                <a:cubicBezTo>
                  <a:pt x="10811" y="11502"/>
                  <a:pt x="10895" y="11633"/>
                  <a:pt x="10966" y="11764"/>
                </a:cubicBezTo>
                <a:cubicBezTo>
                  <a:pt x="11228" y="12133"/>
                  <a:pt x="11466" y="12466"/>
                  <a:pt x="11680" y="12764"/>
                </a:cubicBezTo>
                <a:cubicBezTo>
                  <a:pt x="11823" y="12978"/>
                  <a:pt x="12002" y="13169"/>
                  <a:pt x="12204" y="13335"/>
                </a:cubicBezTo>
                <a:cubicBezTo>
                  <a:pt x="12407" y="13240"/>
                  <a:pt x="12704" y="13133"/>
                  <a:pt x="13085" y="13002"/>
                </a:cubicBezTo>
                <a:cubicBezTo>
                  <a:pt x="13204" y="12942"/>
                  <a:pt x="13335" y="12895"/>
                  <a:pt x="13466" y="12883"/>
                </a:cubicBezTo>
                <a:lnTo>
                  <a:pt x="13621" y="12811"/>
                </a:lnTo>
                <a:lnTo>
                  <a:pt x="13669" y="12788"/>
                </a:lnTo>
                <a:cubicBezTo>
                  <a:pt x="13693" y="12788"/>
                  <a:pt x="13704" y="12764"/>
                  <a:pt x="13693" y="12740"/>
                </a:cubicBezTo>
                <a:lnTo>
                  <a:pt x="13716" y="12680"/>
                </a:lnTo>
                <a:cubicBezTo>
                  <a:pt x="13776" y="12657"/>
                  <a:pt x="13847" y="12645"/>
                  <a:pt x="13919" y="12645"/>
                </a:cubicBezTo>
                <a:lnTo>
                  <a:pt x="13931" y="12680"/>
                </a:lnTo>
                <a:lnTo>
                  <a:pt x="15098" y="12180"/>
                </a:lnTo>
                <a:cubicBezTo>
                  <a:pt x="15101" y="12187"/>
                  <a:pt x="15107" y="12190"/>
                  <a:pt x="15116" y="12190"/>
                </a:cubicBezTo>
                <a:cubicBezTo>
                  <a:pt x="15140" y="12190"/>
                  <a:pt x="15184" y="12170"/>
                  <a:pt x="15252" y="12145"/>
                </a:cubicBezTo>
                <a:lnTo>
                  <a:pt x="15621" y="11990"/>
                </a:lnTo>
                <a:lnTo>
                  <a:pt x="16086" y="11788"/>
                </a:lnTo>
                <a:lnTo>
                  <a:pt x="16562" y="11585"/>
                </a:lnTo>
                <a:cubicBezTo>
                  <a:pt x="16717" y="11537"/>
                  <a:pt x="16860" y="11490"/>
                  <a:pt x="17003" y="11418"/>
                </a:cubicBezTo>
                <a:lnTo>
                  <a:pt x="17241" y="11323"/>
                </a:lnTo>
                <a:cubicBezTo>
                  <a:pt x="17324" y="11287"/>
                  <a:pt x="17395" y="11204"/>
                  <a:pt x="17419" y="11109"/>
                </a:cubicBezTo>
                <a:cubicBezTo>
                  <a:pt x="17443" y="10954"/>
                  <a:pt x="17419" y="10787"/>
                  <a:pt x="17348" y="10645"/>
                </a:cubicBezTo>
                <a:cubicBezTo>
                  <a:pt x="17312" y="10573"/>
                  <a:pt x="17276" y="10514"/>
                  <a:pt x="17241" y="10442"/>
                </a:cubicBezTo>
                <a:cubicBezTo>
                  <a:pt x="17181" y="10323"/>
                  <a:pt x="17122" y="10204"/>
                  <a:pt x="17050" y="10097"/>
                </a:cubicBezTo>
                <a:cubicBezTo>
                  <a:pt x="16955" y="9954"/>
                  <a:pt x="16895" y="9847"/>
                  <a:pt x="16836" y="9763"/>
                </a:cubicBezTo>
                <a:cubicBezTo>
                  <a:pt x="16764" y="9716"/>
                  <a:pt x="16705" y="9644"/>
                  <a:pt x="16669" y="9561"/>
                </a:cubicBezTo>
                <a:cubicBezTo>
                  <a:pt x="15657" y="8073"/>
                  <a:pt x="14645" y="6704"/>
                  <a:pt x="13645" y="5430"/>
                </a:cubicBezTo>
                <a:lnTo>
                  <a:pt x="9871" y="131"/>
                </a:lnTo>
                <a:cubicBezTo>
                  <a:pt x="9859" y="107"/>
                  <a:pt x="9823" y="84"/>
                  <a:pt x="9752" y="60"/>
                </a:cubicBezTo>
                <a:cubicBezTo>
                  <a:pt x="9704" y="36"/>
                  <a:pt x="9644" y="24"/>
                  <a:pt x="9597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3"/>
          <p:cNvSpPr/>
          <p:nvPr/>
        </p:nvSpPr>
        <p:spPr>
          <a:xfrm rot="1935653">
            <a:off x="8619894" y="102288"/>
            <a:ext cx="532009" cy="469538"/>
          </a:xfrm>
          <a:custGeom>
            <a:avLst/>
            <a:gdLst/>
            <a:ahLst/>
            <a:cxnLst/>
            <a:rect l="l" t="t" r="r" b="b"/>
            <a:pathLst>
              <a:path w="14324" h="12642" extrusionOk="0">
                <a:moveTo>
                  <a:pt x="1384" y="0"/>
                </a:moveTo>
                <a:cubicBezTo>
                  <a:pt x="1090" y="0"/>
                  <a:pt x="937" y="78"/>
                  <a:pt x="917" y="247"/>
                </a:cubicBezTo>
                <a:cubicBezTo>
                  <a:pt x="905" y="378"/>
                  <a:pt x="905" y="509"/>
                  <a:pt x="917" y="628"/>
                </a:cubicBezTo>
                <a:cubicBezTo>
                  <a:pt x="929" y="747"/>
                  <a:pt x="917" y="878"/>
                  <a:pt x="905" y="997"/>
                </a:cubicBezTo>
                <a:cubicBezTo>
                  <a:pt x="858" y="1438"/>
                  <a:pt x="810" y="1819"/>
                  <a:pt x="774" y="2152"/>
                </a:cubicBezTo>
                <a:lnTo>
                  <a:pt x="655" y="2890"/>
                </a:lnTo>
                <a:cubicBezTo>
                  <a:pt x="631" y="3176"/>
                  <a:pt x="572" y="3569"/>
                  <a:pt x="489" y="4045"/>
                </a:cubicBezTo>
                <a:cubicBezTo>
                  <a:pt x="477" y="4093"/>
                  <a:pt x="477" y="4141"/>
                  <a:pt x="465" y="4176"/>
                </a:cubicBezTo>
                <a:cubicBezTo>
                  <a:pt x="453" y="4200"/>
                  <a:pt x="441" y="4224"/>
                  <a:pt x="441" y="4236"/>
                </a:cubicBezTo>
                <a:lnTo>
                  <a:pt x="370" y="4379"/>
                </a:lnTo>
                <a:lnTo>
                  <a:pt x="346" y="4569"/>
                </a:lnTo>
                <a:lnTo>
                  <a:pt x="310" y="4938"/>
                </a:lnTo>
                <a:lnTo>
                  <a:pt x="274" y="5331"/>
                </a:lnTo>
                <a:cubicBezTo>
                  <a:pt x="250" y="5426"/>
                  <a:pt x="239" y="5522"/>
                  <a:pt x="227" y="5617"/>
                </a:cubicBezTo>
                <a:lnTo>
                  <a:pt x="143" y="6486"/>
                </a:lnTo>
                <a:cubicBezTo>
                  <a:pt x="36" y="7260"/>
                  <a:pt x="0" y="8046"/>
                  <a:pt x="36" y="8820"/>
                </a:cubicBezTo>
                <a:cubicBezTo>
                  <a:pt x="96" y="9701"/>
                  <a:pt x="310" y="10427"/>
                  <a:pt x="691" y="11011"/>
                </a:cubicBezTo>
                <a:cubicBezTo>
                  <a:pt x="858" y="11261"/>
                  <a:pt x="1072" y="11475"/>
                  <a:pt x="1334" y="11642"/>
                </a:cubicBezTo>
                <a:cubicBezTo>
                  <a:pt x="1584" y="11784"/>
                  <a:pt x="1858" y="11903"/>
                  <a:pt x="2144" y="11999"/>
                </a:cubicBezTo>
                <a:cubicBezTo>
                  <a:pt x="2596" y="12094"/>
                  <a:pt x="3048" y="12154"/>
                  <a:pt x="3513" y="12165"/>
                </a:cubicBezTo>
                <a:cubicBezTo>
                  <a:pt x="3656" y="12177"/>
                  <a:pt x="3882" y="12189"/>
                  <a:pt x="4191" y="12213"/>
                </a:cubicBezTo>
                <a:cubicBezTo>
                  <a:pt x="4314" y="12227"/>
                  <a:pt x="4436" y="12234"/>
                  <a:pt x="4558" y="12234"/>
                </a:cubicBezTo>
                <a:cubicBezTo>
                  <a:pt x="4745" y="12234"/>
                  <a:pt x="4933" y="12218"/>
                  <a:pt x="5120" y="12189"/>
                </a:cubicBezTo>
                <a:cubicBezTo>
                  <a:pt x="5584" y="12154"/>
                  <a:pt x="6025" y="12046"/>
                  <a:pt x="6442" y="11880"/>
                </a:cubicBezTo>
                <a:cubicBezTo>
                  <a:pt x="6525" y="11808"/>
                  <a:pt x="6597" y="11749"/>
                  <a:pt x="6692" y="11701"/>
                </a:cubicBezTo>
                <a:cubicBezTo>
                  <a:pt x="6727" y="11653"/>
                  <a:pt x="6775" y="11630"/>
                  <a:pt x="6823" y="11594"/>
                </a:cubicBezTo>
                <a:cubicBezTo>
                  <a:pt x="6870" y="11570"/>
                  <a:pt x="6906" y="11546"/>
                  <a:pt x="6942" y="11522"/>
                </a:cubicBezTo>
                <a:cubicBezTo>
                  <a:pt x="7108" y="11415"/>
                  <a:pt x="7287" y="11356"/>
                  <a:pt x="7466" y="11344"/>
                </a:cubicBezTo>
                <a:cubicBezTo>
                  <a:pt x="7513" y="11356"/>
                  <a:pt x="7537" y="11392"/>
                  <a:pt x="7561" y="11463"/>
                </a:cubicBezTo>
                <a:cubicBezTo>
                  <a:pt x="7597" y="11534"/>
                  <a:pt x="7609" y="11618"/>
                  <a:pt x="7620" y="11701"/>
                </a:cubicBezTo>
                <a:cubicBezTo>
                  <a:pt x="7656" y="11903"/>
                  <a:pt x="7740" y="12082"/>
                  <a:pt x="7870" y="12237"/>
                </a:cubicBezTo>
                <a:cubicBezTo>
                  <a:pt x="8144" y="12320"/>
                  <a:pt x="8442" y="12380"/>
                  <a:pt x="8740" y="12404"/>
                </a:cubicBezTo>
                <a:lnTo>
                  <a:pt x="9621" y="12487"/>
                </a:lnTo>
                <a:cubicBezTo>
                  <a:pt x="10246" y="12567"/>
                  <a:pt x="10878" y="12607"/>
                  <a:pt x="11511" y="12607"/>
                </a:cubicBezTo>
                <a:cubicBezTo>
                  <a:pt x="11722" y="12607"/>
                  <a:pt x="11933" y="12603"/>
                  <a:pt x="12145" y="12594"/>
                </a:cubicBezTo>
                <a:cubicBezTo>
                  <a:pt x="12181" y="12594"/>
                  <a:pt x="12204" y="12582"/>
                  <a:pt x="12228" y="12570"/>
                </a:cubicBezTo>
                <a:lnTo>
                  <a:pt x="12300" y="12535"/>
                </a:lnTo>
                <a:cubicBezTo>
                  <a:pt x="12359" y="12535"/>
                  <a:pt x="12431" y="12558"/>
                  <a:pt x="12490" y="12582"/>
                </a:cubicBezTo>
                <a:cubicBezTo>
                  <a:pt x="12538" y="12594"/>
                  <a:pt x="12585" y="12618"/>
                  <a:pt x="12633" y="12642"/>
                </a:cubicBezTo>
                <a:cubicBezTo>
                  <a:pt x="12645" y="12630"/>
                  <a:pt x="12669" y="12618"/>
                  <a:pt x="12693" y="12606"/>
                </a:cubicBezTo>
                <a:cubicBezTo>
                  <a:pt x="12716" y="12594"/>
                  <a:pt x="12740" y="12582"/>
                  <a:pt x="12752" y="12558"/>
                </a:cubicBezTo>
                <a:cubicBezTo>
                  <a:pt x="12812" y="12511"/>
                  <a:pt x="12859" y="12463"/>
                  <a:pt x="12907" y="12404"/>
                </a:cubicBezTo>
                <a:cubicBezTo>
                  <a:pt x="13002" y="12332"/>
                  <a:pt x="13062" y="12237"/>
                  <a:pt x="13097" y="12118"/>
                </a:cubicBezTo>
                <a:cubicBezTo>
                  <a:pt x="13347" y="10558"/>
                  <a:pt x="13562" y="9010"/>
                  <a:pt x="13728" y="7474"/>
                </a:cubicBezTo>
                <a:cubicBezTo>
                  <a:pt x="13895" y="5938"/>
                  <a:pt x="14086" y="3998"/>
                  <a:pt x="14324" y="1664"/>
                </a:cubicBezTo>
                <a:cubicBezTo>
                  <a:pt x="14324" y="1605"/>
                  <a:pt x="14312" y="1557"/>
                  <a:pt x="14264" y="1557"/>
                </a:cubicBezTo>
                <a:cubicBezTo>
                  <a:pt x="14240" y="1557"/>
                  <a:pt x="14217" y="1569"/>
                  <a:pt x="14205" y="1593"/>
                </a:cubicBezTo>
                <a:lnTo>
                  <a:pt x="14109" y="1605"/>
                </a:lnTo>
                <a:cubicBezTo>
                  <a:pt x="14109" y="1569"/>
                  <a:pt x="14121" y="1545"/>
                  <a:pt x="14133" y="1545"/>
                </a:cubicBezTo>
                <a:lnTo>
                  <a:pt x="14145" y="1450"/>
                </a:lnTo>
                <a:cubicBezTo>
                  <a:pt x="14145" y="1426"/>
                  <a:pt x="14133" y="1402"/>
                  <a:pt x="14121" y="1402"/>
                </a:cubicBezTo>
                <a:cubicBezTo>
                  <a:pt x="14121" y="1390"/>
                  <a:pt x="14109" y="1366"/>
                  <a:pt x="14097" y="1366"/>
                </a:cubicBezTo>
                <a:cubicBezTo>
                  <a:pt x="14074" y="1343"/>
                  <a:pt x="14050" y="1343"/>
                  <a:pt x="14026" y="1331"/>
                </a:cubicBezTo>
                <a:lnTo>
                  <a:pt x="11931" y="1069"/>
                </a:lnTo>
                <a:lnTo>
                  <a:pt x="11561" y="1033"/>
                </a:lnTo>
                <a:lnTo>
                  <a:pt x="11240" y="997"/>
                </a:lnTo>
                <a:lnTo>
                  <a:pt x="10740" y="950"/>
                </a:lnTo>
                <a:cubicBezTo>
                  <a:pt x="10335" y="914"/>
                  <a:pt x="9930" y="890"/>
                  <a:pt x="9537" y="890"/>
                </a:cubicBezTo>
                <a:cubicBezTo>
                  <a:pt x="9470" y="888"/>
                  <a:pt x="9404" y="886"/>
                  <a:pt x="9337" y="886"/>
                </a:cubicBezTo>
                <a:cubicBezTo>
                  <a:pt x="9107" y="886"/>
                  <a:pt x="8878" y="904"/>
                  <a:pt x="8656" y="950"/>
                </a:cubicBezTo>
                <a:lnTo>
                  <a:pt x="8656" y="914"/>
                </a:lnTo>
                <a:cubicBezTo>
                  <a:pt x="8656" y="878"/>
                  <a:pt x="8644" y="855"/>
                  <a:pt x="8621" y="831"/>
                </a:cubicBezTo>
                <a:cubicBezTo>
                  <a:pt x="8609" y="819"/>
                  <a:pt x="8573" y="795"/>
                  <a:pt x="8549" y="795"/>
                </a:cubicBezTo>
                <a:cubicBezTo>
                  <a:pt x="8524" y="792"/>
                  <a:pt x="8501" y="791"/>
                  <a:pt x="8479" y="791"/>
                </a:cubicBezTo>
                <a:cubicBezTo>
                  <a:pt x="8411" y="791"/>
                  <a:pt x="8365" y="806"/>
                  <a:pt x="8347" y="843"/>
                </a:cubicBezTo>
                <a:cubicBezTo>
                  <a:pt x="8251" y="926"/>
                  <a:pt x="8204" y="1045"/>
                  <a:pt x="8204" y="1164"/>
                </a:cubicBezTo>
                <a:lnTo>
                  <a:pt x="8192" y="1366"/>
                </a:lnTo>
                <a:lnTo>
                  <a:pt x="8156" y="1664"/>
                </a:lnTo>
                <a:cubicBezTo>
                  <a:pt x="8144" y="1759"/>
                  <a:pt x="8144" y="1867"/>
                  <a:pt x="8144" y="1962"/>
                </a:cubicBezTo>
                <a:cubicBezTo>
                  <a:pt x="8132" y="2188"/>
                  <a:pt x="8132" y="2402"/>
                  <a:pt x="8144" y="2629"/>
                </a:cubicBezTo>
                <a:lnTo>
                  <a:pt x="7501" y="9213"/>
                </a:lnTo>
                <a:cubicBezTo>
                  <a:pt x="7501" y="9260"/>
                  <a:pt x="7430" y="9308"/>
                  <a:pt x="7287" y="9344"/>
                </a:cubicBezTo>
                <a:lnTo>
                  <a:pt x="6787" y="9546"/>
                </a:lnTo>
                <a:cubicBezTo>
                  <a:pt x="6477" y="9641"/>
                  <a:pt x="6168" y="9713"/>
                  <a:pt x="5858" y="9748"/>
                </a:cubicBezTo>
                <a:cubicBezTo>
                  <a:pt x="5799" y="9748"/>
                  <a:pt x="5751" y="9689"/>
                  <a:pt x="5692" y="9570"/>
                </a:cubicBezTo>
                <a:cubicBezTo>
                  <a:pt x="5656" y="9308"/>
                  <a:pt x="5656" y="9046"/>
                  <a:pt x="5692" y="8784"/>
                </a:cubicBezTo>
                <a:lnTo>
                  <a:pt x="5715" y="8486"/>
                </a:lnTo>
                <a:lnTo>
                  <a:pt x="5751" y="8189"/>
                </a:lnTo>
                <a:cubicBezTo>
                  <a:pt x="5763" y="7974"/>
                  <a:pt x="5799" y="7760"/>
                  <a:pt x="5858" y="7558"/>
                </a:cubicBezTo>
                <a:lnTo>
                  <a:pt x="5942" y="6700"/>
                </a:lnTo>
                <a:lnTo>
                  <a:pt x="6049" y="5736"/>
                </a:lnTo>
                <a:cubicBezTo>
                  <a:pt x="6168" y="4855"/>
                  <a:pt x="6251" y="4224"/>
                  <a:pt x="6323" y="3843"/>
                </a:cubicBezTo>
                <a:lnTo>
                  <a:pt x="6335" y="3641"/>
                </a:lnTo>
                <a:cubicBezTo>
                  <a:pt x="6370" y="3355"/>
                  <a:pt x="6382" y="3057"/>
                  <a:pt x="6382" y="2759"/>
                </a:cubicBezTo>
                <a:cubicBezTo>
                  <a:pt x="6394" y="2390"/>
                  <a:pt x="6406" y="2093"/>
                  <a:pt x="6430" y="1878"/>
                </a:cubicBezTo>
                <a:cubicBezTo>
                  <a:pt x="6466" y="1617"/>
                  <a:pt x="6466" y="1366"/>
                  <a:pt x="6418" y="1105"/>
                </a:cubicBezTo>
                <a:cubicBezTo>
                  <a:pt x="6382" y="938"/>
                  <a:pt x="6299" y="783"/>
                  <a:pt x="6168" y="664"/>
                </a:cubicBezTo>
                <a:cubicBezTo>
                  <a:pt x="5977" y="509"/>
                  <a:pt x="5537" y="402"/>
                  <a:pt x="4846" y="331"/>
                </a:cubicBezTo>
                <a:lnTo>
                  <a:pt x="4680" y="378"/>
                </a:lnTo>
                <a:cubicBezTo>
                  <a:pt x="4668" y="378"/>
                  <a:pt x="4644" y="354"/>
                  <a:pt x="4608" y="307"/>
                </a:cubicBezTo>
                <a:lnTo>
                  <a:pt x="2167" y="33"/>
                </a:lnTo>
                <a:cubicBezTo>
                  <a:pt x="2114" y="45"/>
                  <a:pt x="2060" y="51"/>
                  <a:pt x="2007" y="51"/>
                </a:cubicBezTo>
                <a:cubicBezTo>
                  <a:pt x="1953" y="51"/>
                  <a:pt x="1900" y="45"/>
                  <a:pt x="1846" y="33"/>
                </a:cubicBezTo>
                <a:lnTo>
                  <a:pt x="1572" y="9"/>
                </a:lnTo>
                <a:cubicBezTo>
                  <a:pt x="1504" y="3"/>
                  <a:pt x="1441" y="0"/>
                  <a:pt x="1384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3"/>
          <p:cNvSpPr/>
          <p:nvPr/>
        </p:nvSpPr>
        <p:spPr>
          <a:xfrm>
            <a:off x="6215094" y="-120631"/>
            <a:ext cx="430779" cy="477578"/>
          </a:xfrm>
          <a:custGeom>
            <a:avLst/>
            <a:gdLst/>
            <a:ahLst/>
            <a:cxnLst/>
            <a:rect l="l" t="t" r="r" b="b"/>
            <a:pathLst>
              <a:path w="11598" h="12858" extrusionOk="0">
                <a:moveTo>
                  <a:pt x="6646" y="1"/>
                </a:moveTo>
                <a:cubicBezTo>
                  <a:pt x="5497" y="1"/>
                  <a:pt x="4464" y="198"/>
                  <a:pt x="3549" y="591"/>
                </a:cubicBezTo>
                <a:cubicBezTo>
                  <a:pt x="2811" y="889"/>
                  <a:pt x="2144" y="1330"/>
                  <a:pt x="1584" y="1901"/>
                </a:cubicBezTo>
                <a:cubicBezTo>
                  <a:pt x="1060" y="2437"/>
                  <a:pt x="644" y="3092"/>
                  <a:pt x="370" y="3806"/>
                </a:cubicBezTo>
                <a:cubicBezTo>
                  <a:pt x="96" y="4592"/>
                  <a:pt x="1" y="5413"/>
                  <a:pt x="72" y="6247"/>
                </a:cubicBezTo>
                <a:cubicBezTo>
                  <a:pt x="167" y="7199"/>
                  <a:pt x="405" y="8128"/>
                  <a:pt x="786" y="9009"/>
                </a:cubicBezTo>
                <a:cubicBezTo>
                  <a:pt x="1465" y="10581"/>
                  <a:pt x="2263" y="11664"/>
                  <a:pt x="3192" y="12248"/>
                </a:cubicBezTo>
                <a:cubicBezTo>
                  <a:pt x="3851" y="12647"/>
                  <a:pt x="4605" y="12858"/>
                  <a:pt x="5368" y="12858"/>
                </a:cubicBezTo>
                <a:cubicBezTo>
                  <a:pt x="5583" y="12858"/>
                  <a:pt x="5799" y="12841"/>
                  <a:pt x="6013" y="12807"/>
                </a:cubicBezTo>
                <a:cubicBezTo>
                  <a:pt x="6799" y="12712"/>
                  <a:pt x="7728" y="12426"/>
                  <a:pt x="8823" y="11974"/>
                </a:cubicBezTo>
                <a:cubicBezTo>
                  <a:pt x="9418" y="11712"/>
                  <a:pt x="9966" y="11331"/>
                  <a:pt x="10419" y="10855"/>
                </a:cubicBezTo>
                <a:cubicBezTo>
                  <a:pt x="10919" y="10390"/>
                  <a:pt x="11323" y="9831"/>
                  <a:pt x="11597" y="9211"/>
                </a:cubicBezTo>
                <a:lnTo>
                  <a:pt x="10300" y="6664"/>
                </a:lnTo>
                <a:cubicBezTo>
                  <a:pt x="10050" y="7056"/>
                  <a:pt x="9776" y="7437"/>
                  <a:pt x="9466" y="7783"/>
                </a:cubicBezTo>
                <a:cubicBezTo>
                  <a:pt x="9228" y="8092"/>
                  <a:pt x="8907" y="8354"/>
                  <a:pt x="8549" y="8521"/>
                </a:cubicBezTo>
                <a:cubicBezTo>
                  <a:pt x="8393" y="8590"/>
                  <a:pt x="8226" y="8623"/>
                  <a:pt x="8059" y="8623"/>
                </a:cubicBezTo>
                <a:cubicBezTo>
                  <a:pt x="7794" y="8623"/>
                  <a:pt x="7530" y="8539"/>
                  <a:pt x="7311" y="8378"/>
                </a:cubicBezTo>
                <a:cubicBezTo>
                  <a:pt x="6859" y="8021"/>
                  <a:pt x="6442" y="7402"/>
                  <a:pt x="6061" y="6509"/>
                </a:cubicBezTo>
                <a:cubicBezTo>
                  <a:pt x="5597" y="5401"/>
                  <a:pt x="5442" y="4532"/>
                  <a:pt x="5597" y="3877"/>
                </a:cubicBezTo>
                <a:cubicBezTo>
                  <a:pt x="5716" y="3366"/>
                  <a:pt x="6061" y="2985"/>
                  <a:pt x="6644" y="2746"/>
                </a:cubicBezTo>
                <a:cubicBezTo>
                  <a:pt x="6954" y="2615"/>
                  <a:pt x="7275" y="2520"/>
                  <a:pt x="7597" y="2473"/>
                </a:cubicBezTo>
                <a:cubicBezTo>
                  <a:pt x="7966" y="2401"/>
                  <a:pt x="8168" y="2365"/>
                  <a:pt x="8228" y="2353"/>
                </a:cubicBezTo>
                <a:lnTo>
                  <a:pt x="8692" y="2270"/>
                </a:lnTo>
                <a:lnTo>
                  <a:pt x="8049" y="91"/>
                </a:lnTo>
                <a:cubicBezTo>
                  <a:pt x="7564" y="31"/>
                  <a:pt x="7096" y="1"/>
                  <a:pt x="664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3"/>
          <p:cNvSpPr/>
          <p:nvPr/>
        </p:nvSpPr>
        <p:spPr>
          <a:xfrm>
            <a:off x="136871" y="2666343"/>
            <a:ext cx="435162" cy="467810"/>
          </a:xfrm>
          <a:custGeom>
            <a:avLst/>
            <a:gdLst/>
            <a:ahLst/>
            <a:cxnLst/>
            <a:rect l="l" t="t" r="r" b="b"/>
            <a:pathLst>
              <a:path w="11716" h="12595" extrusionOk="0">
                <a:moveTo>
                  <a:pt x="6256" y="0"/>
                </a:moveTo>
                <a:cubicBezTo>
                  <a:pt x="6015" y="0"/>
                  <a:pt x="5775" y="15"/>
                  <a:pt x="5537" y="44"/>
                </a:cubicBezTo>
                <a:cubicBezTo>
                  <a:pt x="4775" y="140"/>
                  <a:pt x="4036" y="390"/>
                  <a:pt x="3394" y="783"/>
                </a:cubicBezTo>
                <a:cubicBezTo>
                  <a:pt x="2691" y="1223"/>
                  <a:pt x="2096" y="1818"/>
                  <a:pt x="1643" y="2509"/>
                </a:cubicBezTo>
                <a:cubicBezTo>
                  <a:pt x="1119" y="3307"/>
                  <a:pt x="738" y="4188"/>
                  <a:pt x="488" y="5116"/>
                </a:cubicBezTo>
                <a:cubicBezTo>
                  <a:pt x="36" y="6771"/>
                  <a:pt x="0" y="8117"/>
                  <a:pt x="369" y="9153"/>
                </a:cubicBezTo>
                <a:cubicBezTo>
                  <a:pt x="703" y="10081"/>
                  <a:pt x="1358" y="10855"/>
                  <a:pt x="2227" y="11343"/>
                </a:cubicBezTo>
                <a:cubicBezTo>
                  <a:pt x="2905" y="11748"/>
                  <a:pt x="3810" y="12105"/>
                  <a:pt x="4941" y="12427"/>
                </a:cubicBezTo>
                <a:cubicBezTo>
                  <a:pt x="5356" y="12536"/>
                  <a:pt x="5786" y="12594"/>
                  <a:pt x="6218" y="12594"/>
                </a:cubicBezTo>
                <a:cubicBezTo>
                  <a:pt x="6443" y="12594"/>
                  <a:pt x="6669" y="12579"/>
                  <a:pt x="6894" y="12546"/>
                </a:cubicBezTo>
                <a:cubicBezTo>
                  <a:pt x="7561" y="12486"/>
                  <a:pt x="8227" y="12308"/>
                  <a:pt x="8835" y="11986"/>
                </a:cubicBezTo>
                <a:lnTo>
                  <a:pt x="9394" y="9188"/>
                </a:lnTo>
                <a:lnTo>
                  <a:pt x="9394" y="9188"/>
                </a:lnTo>
                <a:cubicBezTo>
                  <a:pt x="8954" y="9343"/>
                  <a:pt x="8501" y="9462"/>
                  <a:pt x="8049" y="9546"/>
                </a:cubicBezTo>
                <a:cubicBezTo>
                  <a:pt x="7846" y="9595"/>
                  <a:pt x="7643" y="9619"/>
                  <a:pt x="7440" y="9619"/>
                </a:cubicBezTo>
                <a:cubicBezTo>
                  <a:pt x="7250" y="9619"/>
                  <a:pt x="7060" y="9598"/>
                  <a:pt x="6870" y="9557"/>
                </a:cubicBezTo>
                <a:cubicBezTo>
                  <a:pt x="6442" y="9438"/>
                  <a:pt x="6096" y="9105"/>
                  <a:pt x="5989" y="8664"/>
                </a:cubicBezTo>
                <a:cubicBezTo>
                  <a:pt x="5846" y="8117"/>
                  <a:pt x="5906" y="7367"/>
                  <a:pt x="6168" y="6426"/>
                </a:cubicBezTo>
                <a:cubicBezTo>
                  <a:pt x="6489" y="5271"/>
                  <a:pt x="6906" y="4485"/>
                  <a:pt x="7442" y="4081"/>
                </a:cubicBezTo>
                <a:cubicBezTo>
                  <a:pt x="7712" y="3858"/>
                  <a:pt x="8029" y="3747"/>
                  <a:pt x="8391" y="3747"/>
                </a:cubicBezTo>
                <a:cubicBezTo>
                  <a:pt x="8571" y="3747"/>
                  <a:pt x="8763" y="3775"/>
                  <a:pt x="8966" y="3831"/>
                </a:cubicBezTo>
                <a:cubicBezTo>
                  <a:pt x="9287" y="3926"/>
                  <a:pt x="9585" y="4057"/>
                  <a:pt x="9882" y="4212"/>
                </a:cubicBezTo>
                <a:cubicBezTo>
                  <a:pt x="10204" y="4378"/>
                  <a:pt x="10394" y="4473"/>
                  <a:pt x="10442" y="4509"/>
                </a:cubicBezTo>
                <a:lnTo>
                  <a:pt x="10859" y="4723"/>
                </a:lnTo>
                <a:lnTo>
                  <a:pt x="11716" y="2628"/>
                </a:lnTo>
                <a:cubicBezTo>
                  <a:pt x="10490" y="1390"/>
                  <a:pt x="9216" y="592"/>
                  <a:pt x="7870" y="223"/>
                </a:cubicBezTo>
                <a:cubicBezTo>
                  <a:pt x="7343" y="75"/>
                  <a:pt x="6798" y="0"/>
                  <a:pt x="625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3"/>
          <p:cNvSpPr/>
          <p:nvPr/>
        </p:nvSpPr>
        <p:spPr>
          <a:xfrm>
            <a:off x="8660111" y="2667420"/>
            <a:ext cx="451096" cy="442813"/>
          </a:xfrm>
          <a:custGeom>
            <a:avLst/>
            <a:gdLst/>
            <a:ahLst/>
            <a:cxnLst/>
            <a:rect l="l" t="t" r="r" b="b"/>
            <a:pathLst>
              <a:path w="12145" h="11922" extrusionOk="0">
                <a:moveTo>
                  <a:pt x="6549" y="2813"/>
                </a:moveTo>
                <a:cubicBezTo>
                  <a:pt x="6811" y="2813"/>
                  <a:pt x="7085" y="2849"/>
                  <a:pt x="7346" y="2909"/>
                </a:cubicBezTo>
                <a:cubicBezTo>
                  <a:pt x="7513" y="2956"/>
                  <a:pt x="7668" y="3016"/>
                  <a:pt x="7823" y="3087"/>
                </a:cubicBezTo>
                <a:cubicBezTo>
                  <a:pt x="7918" y="3135"/>
                  <a:pt x="8001" y="3194"/>
                  <a:pt x="8049" y="3290"/>
                </a:cubicBezTo>
                <a:lnTo>
                  <a:pt x="7847" y="3397"/>
                </a:lnTo>
                <a:cubicBezTo>
                  <a:pt x="7823" y="3397"/>
                  <a:pt x="7799" y="3397"/>
                  <a:pt x="7775" y="3409"/>
                </a:cubicBezTo>
                <a:cubicBezTo>
                  <a:pt x="7727" y="3432"/>
                  <a:pt x="7692" y="3456"/>
                  <a:pt x="7644" y="3492"/>
                </a:cubicBezTo>
                <a:cubicBezTo>
                  <a:pt x="7406" y="3599"/>
                  <a:pt x="7251" y="3671"/>
                  <a:pt x="7168" y="3718"/>
                </a:cubicBezTo>
                <a:lnTo>
                  <a:pt x="6715" y="3909"/>
                </a:lnTo>
                <a:cubicBezTo>
                  <a:pt x="6465" y="4040"/>
                  <a:pt x="6263" y="4123"/>
                  <a:pt x="6096" y="4194"/>
                </a:cubicBezTo>
                <a:cubicBezTo>
                  <a:pt x="6061" y="4206"/>
                  <a:pt x="6037" y="4218"/>
                  <a:pt x="6001" y="4218"/>
                </a:cubicBezTo>
                <a:lnTo>
                  <a:pt x="5858" y="4218"/>
                </a:lnTo>
                <a:cubicBezTo>
                  <a:pt x="5834" y="4218"/>
                  <a:pt x="5799" y="4206"/>
                  <a:pt x="5787" y="4194"/>
                </a:cubicBezTo>
                <a:cubicBezTo>
                  <a:pt x="5763" y="4171"/>
                  <a:pt x="5763" y="4147"/>
                  <a:pt x="5763" y="4123"/>
                </a:cubicBezTo>
                <a:lnTo>
                  <a:pt x="5763" y="4052"/>
                </a:lnTo>
                <a:cubicBezTo>
                  <a:pt x="5739" y="3754"/>
                  <a:pt x="5775" y="3456"/>
                  <a:pt x="5858" y="3171"/>
                </a:cubicBezTo>
                <a:cubicBezTo>
                  <a:pt x="5953" y="2932"/>
                  <a:pt x="6180" y="2813"/>
                  <a:pt x="6549" y="2813"/>
                </a:cubicBezTo>
                <a:close/>
                <a:moveTo>
                  <a:pt x="6370" y="7373"/>
                </a:moveTo>
                <a:cubicBezTo>
                  <a:pt x="6537" y="7373"/>
                  <a:pt x="6692" y="7385"/>
                  <a:pt x="6858" y="7397"/>
                </a:cubicBezTo>
                <a:cubicBezTo>
                  <a:pt x="6989" y="7421"/>
                  <a:pt x="7120" y="7421"/>
                  <a:pt x="7263" y="7433"/>
                </a:cubicBezTo>
                <a:cubicBezTo>
                  <a:pt x="7418" y="7469"/>
                  <a:pt x="7573" y="7504"/>
                  <a:pt x="7739" y="7516"/>
                </a:cubicBezTo>
                <a:cubicBezTo>
                  <a:pt x="7894" y="7540"/>
                  <a:pt x="8049" y="7564"/>
                  <a:pt x="8204" y="7588"/>
                </a:cubicBezTo>
                <a:lnTo>
                  <a:pt x="8358" y="7671"/>
                </a:lnTo>
                <a:cubicBezTo>
                  <a:pt x="8418" y="7671"/>
                  <a:pt x="8478" y="7683"/>
                  <a:pt x="8525" y="7707"/>
                </a:cubicBezTo>
                <a:lnTo>
                  <a:pt x="8370" y="7838"/>
                </a:lnTo>
                <a:lnTo>
                  <a:pt x="5691" y="9076"/>
                </a:lnTo>
                <a:cubicBezTo>
                  <a:pt x="5691" y="9100"/>
                  <a:pt x="5691" y="9100"/>
                  <a:pt x="5680" y="9100"/>
                </a:cubicBezTo>
                <a:lnTo>
                  <a:pt x="5656" y="9100"/>
                </a:lnTo>
                <a:cubicBezTo>
                  <a:pt x="5584" y="9100"/>
                  <a:pt x="5549" y="9064"/>
                  <a:pt x="5549" y="9016"/>
                </a:cubicBezTo>
                <a:lnTo>
                  <a:pt x="5549" y="7635"/>
                </a:lnTo>
                <a:cubicBezTo>
                  <a:pt x="5549" y="7457"/>
                  <a:pt x="5608" y="7373"/>
                  <a:pt x="5715" y="7373"/>
                </a:cubicBezTo>
                <a:close/>
                <a:moveTo>
                  <a:pt x="3589" y="0"/>
                </a:moveTo>
                <a:cubicBezTo>
                  <a:pt x="3194" y="0"/>
                  <a:pt x="2800" y="24"/>
                  <a:pt x="2405" y="63"/>
                </a:cubicBezTo>
                <a:cubicBezTo>
                  <a:pt x="2286" y="75"/>
                  <a:pt x="2132" y="75"/>
                  <a:pt x="1965" y="99"/>
                </a:cubicBezTo>
                <a:cubicBezTo>
                  <a:pt x="1798" y="123"/>
                  <a:pt x="1596" y="123"/>
                  <a:pt x="1370" y="123"/>
                </a:cubicBezTo>
                <a:cubicBezTo>
                  <a:pt x="1227" y="123"/>
                  <a:pt x="1084" y="111"/>
                  <a:pt x="941" y="99"/>
                </a:cubicBezTo>
                <a:cubicBezTo>
                  <a:pt x="917" y="158"/>
                  <a:pt x="869" y="206"/>
                  <a:pt x="822" y="242"/>
                </a:cubicBezTo>
                <a:cubicBezTo>
                  <a:pt x="786" y="265"/>
                  <a:pt x="750" y="289"/>
                  <a:pt x="715" y="325"/>
                </a:cubicBezTo>
                <a:cubicBezTo>
                  <a:pt x="679" y="349"/>
                  <a:pt x="643" y="373"/>
                  <a:pt x="608" y="396"/>
                </a:cubicBezTo>
                <a:cubicBezTo>
                  <a:pt x="512" y="480"/>
                  <a:pt x="441" y="539"/>
                  <a:pt x="405" y="587"/>
                </a:cubicBezTo>
                <a:cubicBezTo>
                  <a:pt x="228" y="731"/>
                  <a:pt x="144" y="802"/>
                  <a:pt x="142" y="802"/>
                </a:cubicBezTo>
                <a:cubicBezTo>
                  <a:pt x="142" y="802"/>
                  <a:pt x="142" y="802"/>
                  <a:pt x="143" y="801"/>
                </a:cubicBezTo>
                <a:lnTo>
                  <a:pt x="143" y="801"/>
                </a:lnTo>
                <a:cubicBezTo>
                  <a:pt x="119" y="825"/>
                  <a:pt x="107" y="837"/>
                  <a:pt x="96" y="861"/>
                </a:cubicBezTo>
                <a:cubicBezTo>
                  <a:pt x="84" y="885"/>
                  <a:pt x="72" y="908"/>
                  <a:pt x="60" y="908"/>
                </a:cubicBezTo>
                <a:cubicBezTo>
                  <a:pt x="36" y="1170"/>
                  <a:pt x="24" y="1349"/>
                  <a:pt x="24" y="1444"/>
                </a:cubicBezTo>
                <a:cubicBezTo>
                  <a:pt x="0" y="1599"/>
                  <a:pt x="0" y="1754"/>
                  <a:pt x="0" y="1908"/>
                </a:cubicBezTo>
                <a:lnTo>
                  <a:pt x="0" y="2897"/>
                </a:lnTo>
                <a:cubicBezTo>
                  <a:pt x="0" y="4099"/>
                  <a:pt x="36" y="5945"/>
                  <a:pt x="119" y="8433"/>
                </a:cubicBezTo>
                <a:cubicBezTo>
                  <a:pt x="131" y="8552"/>
                  <a:pt x="131" y="8683"/>
                  <a:pt x="131" y="8802"/>
                </a:cubicBezTo>
                <a:cubicBezTo>
                  <a:pt x="119" y="8909"/>
                  <a:pt x="119" y="9005"/>
                  <a:pt x="119" y="9076"/>
                </a:cubicBezTo>
                <a:cubicBezTo>
                  <a:pt x="96" y="9231"/>
                  <a:pt x="96" y="9445"/>
                  <a:pt x="96" y="9743"/>
                </a:cubicBezTo>
                <a:cubicBezTo>
                  <a:pt x="96" y="9969"/>
                  <a:pt x="107" y="10207"/>
                  <a:pt x="119" y="10433"/>
                </a:cubicBezTo>
                <a:cubicBezTo>
                  <a:pt x="131" y="10648"/>
                  <a:pt x="167" y="10850"/>
                  <a:pt x="238" y="11052"/>
                </a:cubicBezTo>
                <a:cubicBezTo>
                  <a:pt x="262" y="11088"/>
                  <a:pt x="274" y="11136"/>
                  <a:pt x="286" y="11183"/>
                </a:cubicBezTo>
                <a:cubicBezTo>
                  <a:pt x="298" y="11207"/>
                  <a:pt x="298" y="11231"/>
                  <a:pt x="322" y="11255"/>
                </a:cubicBezTo>
                <a:cubicBezTo>
                  <a:pt x="357" y="11314"/>
                  <a:pt x="405" y="11350"/>
                  <a:pt x="441" y="11350"/>
                </a:cubicBezTo>
                <a:lnTo>
                  <a:pt x="572" y="11350"/>
                </a:lnTo>
                <a:lnTo>
                  <a:pt x="1215" y="11648"/>
                </a:lnTo>
                <a:cubicBezTo>
                  <a:pt x="1500" y="11731"/>
                  <a:pt x="1786" y="11791"/>
                  <a:pt x="2084" y="11814"/>
                </a:cubicBezTo>
                <a:cubicBezTo>
                  <a:pt x="2655" y="11886"/>
                  <a:pt x="3239" y="11922"/>
                  <a:pt x="3822" y="11922"/>
                </a:cubicBezTo>
                <a:lnTo>
                  <a:pt x="4751" y="11922"/>
                </a:lnTo>
                <a:lnTo>
                  <a:pt x="4834" y="11874"/>
                </a:lnTo>
                <a:lnTo>
                  <a:pt x="4906" y="11838"/>
                </a:lnTo>
                <a:cubicBezTo>
                  <a:pt x="5049" y="11838"/>
                  <a:pt x="5191" y="11826"/>
                  <a:pt x="5334" y="11814"/>
                </a:cubicBezTo>
                <a:cubicBezTo>
                  <a:pt x="5367" y="11817"/>
                  <a:pt x="5400" y="11819"/>
                  <a:pt x="5433" y="11819"/>
                </a:cubicBezTo>
                <a:cubicBezTo>
                  <a:pt x="5531" y="11819"/>
                  <a:pt x="5629" y="11805"/>
                  <a:pt x="5727" y="11779"/>
                </a:cubicBezTo>
                <a:cubicBezTo>
                  <a:pt x="5846" y="11779"/>
                  <a:pt x="6275" y="11743"/>
                  <a:pt x="7013" y="11660"/>
                </a:cubicBezTo>
                <a:lnTo>
                  <a:pt x="7739" y="11552"/>
                </a:lnTo>
                <a:cubicBezTo>
                  <a:pt x="7770" y="11555"/>
                  <a:pt x="7800" y="11556"/>
                  <a:pt x="7830" y="11556"/>
                </a:cubicBezTo>
                <a:cubicBezTo>
                  <a:pt x="7963" y="11556"/>
                  <a:pt x="8091" y="11536"/>
                  <a:pt x="8228" y="11517"/>
                </a:cubicBezTo>
                <a:cubicBezTo>
                  <a:pt x="8323" y="11469"/>
                  <a:pt x="8442" y="11422"/>
                  <a:pt x="8585" y="11374"/>
                </a:cubicBezTo>
                <a:cubicBezTo>
                  <a:pt x="8728" y="11314"/>
                  <a:pt x="8894" y="11255"/>
                  <a:pt x="9073" y="11183"/>
                </a:cubicBezTo>
                <a:cubicBezTo>
                  <a:pt x="9240" y="11136"/>
                  <a:pt x="9406" y="11064"/>
                  <a:pt x="9573" y="10993"/>
                </a:cubicBezTo>
                <a:cubicBezTo>
                  <a:pt x="9680" y="10945"/>
                  <a:pt x="9787" y="10898"/>
                  <a:pt x="9894" y="10850"/>
                </a:cubicBezTo>
                <a:cubicBezTo>
                  <a:pt x="10144" y="10767"/>
                  <a:pt x="10394" y="10683"/>
                  <a:pt x="10633" y="10576"/>
                </a:cubicBezTo>
                <a:cubicBezTo>
                  <a:pt x="10835" y="10481"/>
                  <a:pt x="11025" y="10350"/>
                  <a:pt x="11204" y="10207"/>
                </a:cubicBezTo>
                <a:lnTo>
                  <a:pt x="11442" y="10005"/>
                </a:lnTo>
                <a:cubicBezTo>
                  <a:pt x="11549" y="9909"/>
                  <a:pt x="11645" y="9814"/>
                  <a:pt x="11740" y="9707"/>
                </a:cubicBezTo>
                <a:cubicBezTo>
                  <a:pt x="11823" y="9612"/>
                  <a:pt x="11883" y="9540"/>
                  <a:pt x="11942" y="9481"/>
                </a:cubicBezTo>
                <a:lnTo>
                  <a:pt x="12038" y="9338"/>
                </a:lnTo>
                <a:lnTo>
                  <a:pt x="12097" y="9219"/>
                </a:lnTo>
                <a:cubicBezTo>
                  <a:pt x="12121" y="9219"/>
                  <a:pt x="12145" y="9183"/>
                  <a:pt x="12145" y="9100"/>
                </a:cubicBezTo>
                <a:lnTo>
                  <a:pt x="12145" y="8921"/>
                </a:lnTo>
                <a:cubicBezTo>
                  <a:pt x="12145" y="8123"/>
                  <a:pt x="11907" y="7481"/>
                  <a:pt x="11442" y="6969"/>
                </a:cubicBezTo>
                <a:cubicBezTo>
                  <a:pt x="11228" y="6742"/>
                  <a:pt x="10978" y="6552"/>
                  <a:pt x="10716" y="6409"/>
                </a:cubicBezTo>
                <a:cubicBezTo>
                  <a:pt x="10371" y="6218"/>
                  <a:pt x="10013" y="6040"/>
                  <a:pt x="9644" y="5885"/>
                </a:cubicBezTo>
                <a:lnTo>
                  <a:pt x="9573" y="5826"/>
                </a:lnTo>
                <a:cubicBezTo>
                  <a:pt x="9644" y="5742"/>
                  <a:pt x="9728" y="5683"/>
                  <a:pt x="9835" y="5623"/>
                </a:cubicBezTo>
                <a:lnTo>
                  <a:pt x="9978" y="5564"/>
                </a:lnTo>
                <a:lnTo>
                  <a:pt x="10085" y="5516"/>
                </a:lnTo>
                <a:cubicBezTo>
                  <a:pt x="10133" y="5492"/>
                  <a:pt x="10168" y="5480"/>
                  <a:pt x="10204" y="5468"/>
                </a:cubicBezTo>
                <a:cubicBezTo>
                  <a:pt x="10275" y="5421"/>
                  <a:pt x="10359" y="5385"/>
                  <a:pt x="10442" y="5361"/>
                </a:cubicBezTo>
                <a:cubicBezTo>
                  <a:pt x="10525" y="5337"/>
                  <a:pt x="10561" y="5314"/>
                  <a:pt x="10561" y="5278"/>
                </a:cubicBezTo>
                <a:cubicBezTo>
                  <a:pt x="10811" y="5171"/>
                  <a:pt x="11037" y="4992"/>
                  <a:pt x="11204" y="4778"/>
                </a:cubicBezTo>
                <a:cubicBezTo>
                  <a:pt x="11406" y="4575"/>
                  <a:pt x="11561" y="4325"/>
                  <a:pt x="11645" y="4063"/>
                </a:cubicBezTo>
                <a:cubicBezTo>
                  <a:pt x="11680" y="3909"/>
                  <a:pt x="11704" y="3754"/>
                  <a:pt x="11704" y="3599"/>
                </a:cubicBezTo>
                <a:cubicBezTo>
                  <a:pt x="11740" y="3432"/>
                  <a:pt x="11752" y="3278"/>
                  <a:pt x="11752" y="3111"/>
                </a:cubicBezTo>
                <a:cubicBezTo>
                  <a:pt x="11752" y="2766"/>
                  <a:pt x="11668" y="2420"/>
                  <a:pt x="11514" y="2111"/>
                </a:cubicBezTo>
                <a:cubicBezTo>
                  <a:pt x="11228" y="1587"/>
                  <a:pt x="10740" y="1182"/>
                  <a:pt x="10061" y="885"/>
                </a:cubicBezTo>
                <a:cubicBezTo>
                  <a:pt x="9418" y="611"/>
                  <a:pt x="8728" y="444"/>
                  <a:pt x="8037" y="384"/>
                </a:cubicBezTo>
                <a:cubicBezTo>
                  <a:pt x="7847" y="337"/>
                  <a:pt x="7656" y="313"/>
                  <a:pt x="7466" y="289"/>
                </a:cubicBezTo>
                <a:cubicBezTo>
                  <a:pt x="7275" y="265"/>
                  <a:pt x="7132" y="253"/>
                  <a:pt x="7049" y="242"/>
                </a:cubicBezTo>
                <a:cubicBezTo>
                  <a:pt x="5989" y="87"/>
                  <a:pt x="4906" y="3"/>
                  <a:pt x="3834" y="3"/>
                </a:cubicBezTo>
                <a:cubicBezTo>
                  <a:pt x="3752" y="1"/>
                  <a:pt x="3671" y="0"/>
                  <a:pt x="3589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3"/>
          <p:cNvSpPr/>
          <p:nvPr/>
        </p:nvSpPr>
        <p:spPr>
          <a:xfrm rot="6768672">
            <a:off x="3194688" y="4800513"/>
            <a:ext cx="545735" cy="530358"/>
          </a:xfrm>
          <a:custGeom>
            <a:avLst/>
            <a:gdLst/>
            <a:ahLst/>
            <a:cxnLst/>
            <a:rect l="l" t="t" r="r" b="b"/>
            <a:pathLst>
              <a:path w="14693" h="14279" extrusionOk="0">
                <a:moveTo>
                  <a:pt x="5585" y="1"/>
                </a:moveTo>
                <a:cubicBezTo>
                  <a:pt x="5446" y="1"/>
                  <a:pt x="5350" y="58"/>
                  <a:pt x="5299" y="173"/>
                </a:cubicBezTo>
                <a:lnTo>
                  <a:pt x="5204" y="363"/>
                </a:lnTo>
                <a:lnTo>
                  <a:pt x="5061" y="721"/>
                </a:lnTo>
                <a:cubicBezTo>
                  <a:pt x="5013" y="852"/>
                  <a:pt x="4954" y="994"/>
                  <a:pt x="4894" y="1125"/>
                </a:cubicBezTo>
                <a:lnTo>
                  <a:pt x="4596" y="1840"/>
                </a:lnTo>
                <a:lnTo>
                  <a:pt x="4549" y="1959"/>
                </a:lnTo>
                <a:lnTo>
                  <a:pt x="4096" y="2971"/>
                </a:lnTo>
                <a:cubicBezTo>
                  <a:pt x="4108" y="2971"/>
                  <a:pt x="4120" y="2983"/>
                  <a:pt x="4120" y="2995"/>
                </a:cubicBezTo>
                <a:cubicBezTo>
                  <a:pt x="4120" y="3007"/>
                  <a:pt x="4132" y="3007"/>
                  <a:pt x="4144" y="3018"/>
                </a:cubicBezTo>
                <a:cubicBezTo>
                  <a:pt x="4156" y="3018"/>
                  <a:pt x="4144" y="3066"/>
                  <a:pt x="4108" y="3149"/>
                </a:cubicBezTo>
                <a:cubicBezTo>
                  <a:pt x="4096" y="3161"/>
                  <a:pt x="4073" y="3161"/>
                  <a:pt x="4037" y="3161"/>
                </a:cubicBezTo>
                <a:lnTo>
                  <a:pt x="4001" y="3173"/>
                </a:lnTo>
                <a:lnTo>
                  <a:pt x="3989" y="3209"/>
                </a:lnTo>
                <a:lnTo>
                  <a:pt x="3953" y="3352"/>
                </a:lnTo>
                <a:lnTo>
                  <a:pt x="3823" y="3649"/>
                </a:lnTo>
                <a:cubicBezTo>
                  <a:pt x="3739" y="3923"/>
                  <a:pt x="3644" y="4197"/>
                  <a:pt x="3525" y="4459"/>
                </a:cubicBezTo>
                <a:cubicBezTo>
                  <a:pt x="3620" y="4578"/>
                  <a:pt x="3739" y="4685"/>
                  <a:pt x="3858" y="4781"/>
                </a:cubicBezTo>
                <a:cubicBezTo>
                  <a:pt x="4204" y="5066"/>
                  <a:pt x="4549" y="5328"/>
                  <a:pt x="4918" y="5566"/>
                </a:cubicBezTo>
                <a:lnTo>
                  <a:pt x="5323" y="5852"/>
                </a:lnTo>
                <a:cubicBezTo>
                  <a:pt x="5656" y="6102"/>
                  <a:pt x="5954" y="6316"/>
                  <a:pt x="6239" y="6507"/>
                </a:cubicBezTo>
                <a:cubicBezTo>
                  <a:pt x="6263" y="6519"/>
                  <a:pt x="6287" y="6543"/>
                  <a:pt x="6311" y="6555"/>
                </a:cubicBezTo>
                <a:cubicBezTo>
                  <a:pt x="6370" y="6614"/>
                  <a:pt x="6442" y="6650"/>
                  <a:pt x="6513" y="6697"/>
                </a:cubicBezTo>
                <a:cubicBezTo>
                  <a:pt x="6620" y="6769"/>
                  <a:pt x="6751" y="6852"/>
                  <a:pt x="6882" y="6948"/>
                </a:cubicBezTo>
                <a:cubicBezTo>
                  <a:pt x="7013" y="7043"/>
                  <a:pt x="7144" y="7138"/>
                  <a:pt x="7299" y="7245"/>
                </a:cubicBezTo>
                <a:lnTo>
                  <a:pt x="7906" y="7650"/>
                </a:lnTo>
                <a:cubicBezTo>
                  <a:pt x="8525" y="8043"/>
                  <a:pt x="9002" y="8352"/>
                  <a:pt x="9323" y="8591"/>
                </a:cubicBezTo>
                <a:lnTo>
                  <a:pt x="9573" y="8745"/>
                </a:lnTo>
                <a:cubicBezTo>
                  <a:pt x="9621" y="8781"/>
                  <a:pt x="9668" y="8817"/>
                  <a:pt x="9716" y="8829"/>
                </a:cubicBezTo>
                <a:cubicBezTo>
                  <a:pt x="9740" y="8841"/>
                  <a:pt x="9752" y="8853"/>
                  <a:pt x="9764" y="8876"/>
                </a:cubicBezTo>
                <a:cubicBezTo>
                  <a:pt x="9773" y="8886"/>
                  <a:pt x="9783" y="8903"/>
                  <a:pt x="9798" y="8909"/>
                </a:cubicBezTo>
                <a:lnTo>
                  <a:pt x="9798" y="8909"/>
                </a:lnTo>
                <a:cubicBezTo>
                  <a:pt x="9743" y="8898"/>
                  <a:pt x="9688" y="8886"/>
                  <a:pt x="9633" y="8864"/>
                </a:cubicBezTo>
                <a:lnTo>
                  <a:pt x="9549" y="8817"/>
                </a:lnTo>
                <a:lnTo>
                  <a:pt x="9252" y="8733"/>
                </a:lnTo>
                <a:cubicBezTo>
                  <a:pt x="8585" y="8579"/>
                  <a:pt x="8037" y="8448"/>
                  <a:pt x="7597" y="8329"/>
                </a:cubicBezTo>
                <a:cubicBezTo>
                  <a:pt x="7144" y="8221"/>
                  <a:pt x="6597" y="8091"/>
                  <a:pt x="5966" y="7924"/>
                </a:cubicBezTo>
                <a:lnTo>
                  <a:pt x="5644" y="7852"/>
                </a:lnTo>
                <a:lnTo>
                  <a:pt x="5168" y="7745"/>
                </a:lnTo>
                <a:lnTo>
                  <a:pt x="4549" y="7590"/>
                </a:lnTo>
                <a:lnTo>
                  <a:pt x="3596" y="7364"/>
                </a:lnTo>
                <a:cubicBezTo>
                  <a:pt x="3014" y="7231"/>
                  <a:pt x="2615" y="7169"/>
                  <a:pt x="2401" y="7169"/>
                </a:cubicBezTo>
                <a:cubicBezTo>
                  <a:pt x="2366" y="7169"/>
                  <a:pt x="2336" y="7170"/>
                  <a:pt x="2310" y="7174"/>
                </a:cubicBezTo>
                <a:cubicBezTo>
                  <a:pt x="2179" y="7495"/>
                  <a:pt x="2013" y="7805"/>
                  <a:pt x="1834" y="8102"/>
                </a:cubicBezTo>
                <a:cubicBezTo>
                  <a:pt x="1739" y="8317"/>
                  <a:pt x="1656" y="8483"/>
                  <a:pt x="1584" y="8602"/>
                </a:cubicBezTo>
                <a:lnTo>
                  <a:pt x="1548" y="8674"/>
                </a:lnTo>
                <a:lnTo>
                  <a:pt x="1501" y="8829"/>
                </a:lnTo>
                <a:cubicBezTo>
                  <a:pt x="1525" y="8853"/>
                  <a:pt x="1537" y="8876"/>
                  <a:pt x="1537" y="8900"/>
                </a:cubicBezTo>
                <a:cubicBezTo>
                  <a:pt x="1525" y="8948"/>
                  <a:pt x="1489" y="8972"/>
                  <a:pt x="1465" y="8995"/>
                </a:cubicBezTo>
                <a:cubicBezTo>
                  <a:pt x="1441" y="9007"/>
                  <a:pt x="1417" y="9031"/>
                  <a:pt x="1394" y="9043"/>
                </a:cubicBezTo>
                <a:lnTo>
                  <a:pt x="894" y="10162"/>
                </a:lnTo>
                <a:lnTo>
                  <a:pt x="751" y="10400"/>
                </a:lnTo>
                <a:lnTo>
                  <a:pt x="513" y="10960"/>
                </a:lnTo>
                <a:cubicBezTo>
                  <a:pt x="394" y="11210"/>
                  <a:pt x="298" y="11400"/>
                  <a:pt x="215" y="11555"/>
                </a:cubicBezTo>
                <a:lnTo>
                  <a:pt x="60" y="11924"/>
                </a:lnTo>
                <a:cubicBezTo>
                  <a:pt x="1" y="12031"/>
                  <a:pt x="36" y="12162"/>
                  <a:pt x="132" y="12234"/>
                </a:cubicBezTo>
                <a:cubicBezTo>
                  <a:pt x="227" y="12317"/>
                  <a:pt x="322" y="12377"/>
                  <a:pt x="429" y="12412"/>
                </a:cubicBezTo>
                <a:cubicBezTo>
                  <a:pt x="644" y="12496"/>
                  <a:pt x="846" y="12567"/>
                  <a:pt x="1072" y="12615"/>
                </a:cubicBezTo>
                <a:lnTo>
                  <a:pt x="1263" y="12651"/>
                </a:lnTo>
                <a:cubicBezTo>
                  <a:pt x="1310" y="12662"/>
                  <a:pt x="1370" y="12686"/>
                  <a:pt x="1429" y="12710"/>
                </a:cubicBezTo>
                <a:cubicBezTo>
                  <a:pt x="2953" y="13032"/>
                  <a:pt x="4382" y="13305"/>
                  <a:pt x="5728" y="13520"/>
                </a:cubicBezTo>
                <a:lnTo>
                  <a:pt x="11335" y="14270"/>
                </a:lnTo>
                <a:cubicBezTo>
                  <a:pt x="11351" y="14276"/>
                  <a:pt x="11368" y="14279"/>
                  <a:pt x="11386" y="14279"/>
                </a:cubicBezTo>
                <a:cubicBezTo>
                  <a:pt x="11440" y="14279"/>
                  <a:pt x="11506" y="14254"/>
                  <a:pt x="11585" y="14210"/>
                </a:cubicBezTo>
                <a:lnTo>
                  <a:pt x="11657" y="14044"/>
                </a:lnTo>
                <a:cubicBezTo>
                  <a:pt x="11693" y="13972"/>
                  <a:pt x="11728" y="13913"/>
                  <a:pt x="11788" y="13853"/>
                </a:cubicBezTo>
                <a:cubicBezTo>
                  <a:pt x="11847" y="13782"/>
                  <a:pt x="11907" y="13686"/>
                  <a:pt x="11943" y="13591"/>
                </a:cubicBezTo>
                <a:cubicBezTo>
                  <a:pt x="12038" y="13389"/>
                  <a:pt x="12121" y="13163"/>
                  <a:pt x="12193" y="12936"/>
                </a:cubicBezTo>
                <a:cubicBezTo>
                  <a:pt x="12300" y="12639"/>
                  <a:pt x="12383" y="12401"/>
                  <a:pt x="12455" y="12246"/>
                </a:cubicBezTo>
                <a:lnTo>
                  <a:pt x="12562" y="12067"/>
                </a:lnTo>
                <a:lnTo>
                  <a:pt x="12716" y="11674"/>
                </a:lnTo>
                <a:cubicBezTo>
                  <a:pt x="12788" y="11543"/>
                  <a:pt x="12871" y="11424"/>
                  <a:pt x="12955" y="11305"/>
                </a:cubicBezTo>
                <a:lnTo>
                  <a:pt x="13026" y="11138"/>
                </a:lnTo>
                <a:lnTo>
                  <a:pt x="13133" y="10900"/>
                </a:lnTo>
                <a:lnTo>
                  <a:pt x="13348" y="10436"/>
                </a:lnTo>
                <a:lnTo>
                  <a:pt x="13598" y="9865"/>
                </a:lnTo>
                <a:cubicBezTo>
                  <a:pt x="13752" y="9531"/>
                  <a:pt x="13895" y="9186"/>
                  <a:pt x="14014" y="8829"/>
                </a:cubicBezTo>
                <a:cubicBezTo>
                  <a:pt x="14062" y="8757"/>
                  <a:pt x="14074" y="8686"/>
                  <a:pt x="14074" y="8614"/>
                </a:cubicBezTo>
                <a:cubicBezTo>
                  <a:pt x="14145" y="8460"/>
                  <a:pt x="14217" y="8317"/>
                  <a:pt x="14312" y="8186"/>
                </a:cubicBezTo>
                <a:cubicBezTo>
                  <a:pt x="14395" y="8055"/>
                  <a:pt x="14467" y="7924"/>
                  <a:pt x="14526" y="7781"/>
                </a:cubicBezTo>
                <a:cubicBezTo>
                  <a:pt x="14562" y="7721"/>
                  <a:pt x="14574" y="7650"/>
                  <a:pt x="14574" y="7579"/>
                </a:cubicBezTo>
                <a:cubicBezTo>
                  <a:pt x="14586" y="7507"/>
                  <a:pt x="14598" y="7448"/>
                  <a:pt x="14621" y="7376"/>
                </a:cubicBezTo>
                <a:lnTo>
                  <a:pt x="14693" y="7233"/>
                </a:lnTo>
                <a:cubicBezTo>
                  <a:pt x="14681" y="7174"/>
                  <a:pt x="14669" y="7126"/>
                  <a:pt x="14645" y="7078"/>
                </a:cubicBezTo>
                <a:cubicBezTo>
                  <a:pt x="14621" y="7043"/>
                  <a:pt x="14598" y="7019"/>
                  <a:pt x="14574" y="6995"/>
                </a:cubicBezTo>
                <a:lnTo>
                  <a:pt x="10276" y="3316"/>
                </a:lnTo>
                <a:cubicBezTo>
                  <a:pt x="9466" y="2649"/>
                  <a:pt x="8311" y="1768"/>
                  <a:pt x="6799" y="661"/>
                </a:cubicBezTo>
                <a:cubicBezTo>
                  <a:pt x="6692" y="590"/>
                  <a:pt x="6585" y="518"/>
                  <a:pt x="6501" y="435"/>
                </a:cubicBezTo>
                <a:lnTo>
                  <a:pt x="6037" y="125"/>
                </a:lnTo>
                <a:cubicBezTo>
                  <a:pt x="5856" y="43"/>
                  <a:pt x="5704" y="1"/>
                  <a:pt x="5585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>
            <a:off x="4055323" y="-220727"/>
            <a:ext cx="469258" cy="507292"/>
          </a:xfrm>
          <a:custGeom>
            <a:avLst/>
            <a:gdLst/>
            <a:ahLst/>
            <a:cxnLst/>
            <a:rect l="l" t="t" r="r" b="b"/>
            <a:pathLst>
              <a:path w="12634" h="13658" extrusionOk="0">
                <a:moveTo>
                  <a:pt x="9153" y="6160"/>
                </a:moveTo>
                <a:cubicBezTo>
                  <a:pt x="9213" y="6160"/>
                  <a:pt x="9274" y="6163"/>
                  <a:pt x="9335" y="6168"/>
                </a:cubicBezTo>
                <a:cubicBezTo>
                  <a:pt x="9585" y="6203"/>
                  <a:pt x="9764" y="6394"/>
                  <a:pt x="9847" y="6751"/>
                </a:cubicBezTo>
                <a:cubicBezTo>
                  <a:pt x="9895" y="7013"/>
                  <a:pt x="9918" y="7275"/>
                  <a:pt x="9930" y="7549"/>
                </a:cubicBezTo>
                <a:cubicBezTo>
                  <a:pt x="9918" y="7715"/>
                  <a:pt x="9895" y="7882"/>
                  <a:pt x="9859" y="8049"/>
                </a:cubicBezTo>
                <a:cubicBezTo>
                  <a:pt x="9835" y="8156"/>
                  <a:pt x="9787" y="8251"/>
                  <a:pt x="9704" y="8323"/>
                </a:cubicBezTo>
                <a:lnTo>
                  <a:pt x="9561" y="8144"/>
                </a:lnTo>
                <a:cubicBezTo>
                  <a:pt x="9549" y="8120"/>
                  <a:pt x="9537" y="8108"/>
                  <a:pt x="9526" y="8085"/>
                </a:cubicBezTo>
                <a:cubicBezTo>
                  <a:pt x="9502" y="8049"/>
                  <a:pt x="9466" y="8001"/>
                  <a:pt x="9430" y="7966"/>
                </a:cubicBezTo>
                <a:cubicBezTo>
                  <a:pt x="9275" y="7763"/>
                  <a:pt x="9156" y="7620"/>
                  <a:pt x="9109" y="7549"/>
                </a:cubicBezTo>
                <a:lnTo>
                  <a:pt x="8811" y="7168"/>
                </a:lnTo>
                <a:cubicBezTo>
                  <a:pt x="8633" y="6953"/>
                  <a:pt x="8490" y="6763"/>
                  <a:pt x="8394" y="6620"/>
                </a:cubicBezTo>
                <a:cubicBezTo>
                  <a:pt x="8371" y="6596"/>
                  <a:pt x="8359" y="6561"/>
                  <a:pt x="8347" y="6537"/>
                </a:cubicBezTo>
                <a:lnTo>
                  <a:pt x="8335" y="6477"/>
                </a:lnTo>
                <a:lnTo>
                  <a:pt x="8323" y="6394"/>
                </a:lnTo>
                <a:cubicBezTo>
                  <a:pt x="8311" y="6370"/>
                  <a:pt x="8311" y="6346"/>
                  <a:pt x="8323" y="6311"/>
                </a:cubicBezTo>
                <a:cubicBezTo>
                  <a:pt x="8335" y="6299"/>
                  <a:pt x="8359" y="6287"/>
                  <a:pt x="8383" y="6287"/>
                </a:cubicBezTo>
                <a:lnTo>
                  <a:pt x="8454" y="6263"/>
                </a:lnTo>
                <a:cubicBezTo>
                  <a:pt x="8681" y="6197"/>
                  <a:pt x="8916" y="6160"/>
                  <a:pt x="9153" y="6160"/>
                </a:cubicBezTo>
                <a:close/>
                <a:moveTo>
                  <a:pt x="5033" y="6843"/>
                </a:moveTo>
                <a:cubicBezTo>
                  <a:pt x="5127" y="6843"/>
                  <a:pt x="5186" y="6877"/>
                  <a:pt x="5204" y="6953"/>
                </a:cubicBezTo>
                <a:lnTo>
                  <a:pt x="5346" y="7596"/>
                </a:lnTo>
                <a:cubicBezTo>
                  <a:pt x="5382" y="7763"/>
                  <a:pt x="5406" y="7918"/>
                  <a:pt x="5430" y="8073"/>
                </a:cubicBezTo>
                <a:cubicBezTo>
                  <a:pt x="5442" y="8216"/>
                  <a:pt x="5465" y="8347"/>
                  <a:pt x="5489" y="8477"/>
                </a:cubicBezTo>
                <a:cubicBezTo>
                  <a:pt x="5477" y="8644"/>
                  <a:pt x="5489" y="8799"/>
                  <a:pt x="5513" y="8966"/>
                </a:cubicBezTo>
                <a:cubicBezTo>
                  <a:pt x="5537" y="9120"/>
                  <a:pt x="5549" y="9275"/>
                  <a:pt x="5549" y="9430"/>
                </a:cubicBezTo>
                <a:lnTo>
                  <a:pt x="5513" y="9609"/>
                </a:lnTo>
                <a:cubicBezTo>
                  <a:pt x="5525" y="9656"/>
                  <a:pt x="5525" y="9716"/>
                  <a:pt x="5513" y="9775"/>
                </a:cubicBezTo>
                <a:lnTo>
                  <a:pt x="5358" y="9668"/>
                </a:lnTo>
                <a:lnTo>
                  <a:pt x="3537" y="7346"/>
                </a:lnTo>
                <a:cubicBezTo>
                  <a:pt x="3525" y="7346"/>
                  <a:pt x="3513" y="7334"/>
                  <a:pt x="3513" y="7334"/>
                </a:cubicBezTo>
                <a:lnTo>
                  <a:pt x="3501" y="7287"/>
                </a:lnTo>
                <a:cubicBezTo>
                  <a:pt x="3477" y="7227"/>
                  <a:pt x="3501" y="7180"/>
                  <a:pt x="3549" y="7168"/>
                </a:cubicBezTo>
                <a:lnTo>
                  <a:pt x="4906" y="6858"/>
                </a:lnTo>
                <a:cubicBezTo>
                  <a:pt x="4953" y="6848"/>
                  <a:pt x="4996" y="6843"/>
                  <a:pt x="5033" y="6843"/>
                </a:cubicBezTo>
                <a:close/>
                <a:moveTo>
                  <a:pt x="10228" y="0"/>
                </a:moveTo>
                <a:cubicBezTo>
                  <a:pt x="9966" y="36"/>
                  <a:pt x="9787" y="60"/>
                  <a:pt x="9692" y="84"/>
                </a:cubicBezTo>
                <a:cubicBezTo>
                  <a:pt x="9537" y="107"/>
                  <a:pt x="9383" y="131"/>
                  <a:pt x="9240" y="167"/>
                </a:cubicBezTo>
                <a:lnTo>
                  <a:pt x="8811" y="274"/>
                </a:lnTo>
                <a:lnTo>
                  <a:pt x="8275" y="393"/>
                </a:lnTo>
                <a:cubicBezTo>
                  <a:pt x="7097" y="667"/>
                  <a:pt x="5311" y="1119"/>
                  <a:pt x="2906" y="1774"/>
                </a:cubicBezTo>
                <a:cubicBezTo>
                  <a:pt x="2787" y="1810"/>
                  <a:pt x="2668" y="1834"/>
                  <a:pt x="2548" y="1858"/>
                </a:cubicBezTo>
                <a:cubicBezTo>
                  <a:pt x="2453" y="1881"/>
                  <a:pt x="2358" y="1893"/>
                  <a:pt x="2275" y="1917"/>
                </a:cubicBezTo>
                <a:cubicBezTo>
                  <a:pt x="2132" y="1941"/>
                  <a:pt x="1917" y="1977"/>
                  <a:pt x="1632" y="2048"/>
                </a:cubicBezTo>
                <a:cubicBezTo>
                  <a:pt x="1405" y="2096"/>
                  <a:pt x="1179" y="2155"/>
                  <a:pt x="953" y="2227"/>
                </a:cubicBezTo>
                <a:cubicBezTo>
                  <a:pt x="751" y="2274"/>
                  <a:pt x="560" y="2370"/>
                  <a:pt x="382" y="2477"/>
                </a:cubicBezTo>
                <a:cubicBezTo>
                  <a:pt x="346" y="2512"/>
                  <a:pt x="310" y="2536"/>
                  <a:pt x="274" y="2560"/>
                </a:cubicBezTo>
                <a:cubicBezTo>
                  <a:pt x="251" y="2572"/>
                  <a:pt x="227" y="2584"/>
                  <a:pt x="215" y="2608"/>
                </a:cubicBezTo>
                <a:cubicBezTo>
                  <a:pt x="155" y="2667"/>
                  <a:pt x="131" y="2715"/>
                  <a:pt x="143" y="2751"/>
                </a:cubicBezTo>
                <a:lnTo>
                  <a:pt x="167" y="2870"/>
                </a:lnTo>
                <a:lnTo>
                  <a:pt x="12" y="3560"/>
                </a:lnTo>
                <a:cubicBezTo>
                  <a:pt x="1" y="3858"/>
                  <a:pt x="12" y="4156"/>
                  <a:pt x="60" y="4441"/>
                </a:cubicBezTo>
                <a:cubicBezTo>
                  <a:pt x="120" y="5037"/>
                  <a:pt x="215" y="5620"/>
                  <a:pt x="358" y="6191"/>
                </a:cubicBezTo>
                <a:lnTo>
                  <a:pt x="572" y="7084"/>
                </a:lnTo>
                <a:lnTo>
                  <a:pt x="632" y="7156"/>
                </a:lnTo>
                <a:lnTo>
                  <a:pt x="679" y="7227"/>
                </a:lnTo>
                <a:cubicBezTo>
                  <a:pt x="715" y="7358"/>
                  <a:pt x="751" y="7501"/>
                  <a:pt x="798" y="7632"/>
                </a:cubicBezTo>
                <a:cubicBezTo>
                  <a:pt x="822" y="7763"/>
                  <a:pt x="870" y="7894"/>
                  <a:pt x="929" y="8013"/>
                </a:cubicBezTo>
                <a:cubicBezTo>
                  <a:pt x="953" y="8120"/>
                  <a:pt x="1096" y="8525"/>
                  <a:pt x="1346" y="9239"/>
                </a:cubicBezTo>
                <a:lnTo>
                  <a:pt x="1596" y="9918"/>
                </a:lnTo>
                <a:cubicBezTo>
                  <a:pt x="1632" y="10073"/>
                  <a:pt x="1679" y="10228"/>
                  <a:pt x="1751" y="10371"/>
                </a:cubicBezTo>
                <a:cubicBezTo>
                  <a:pt x="1810" y="10454"/>
                  <a:pt x="1882" y="10561"/>
                  <a:pt x="1965" y="10692"/>
                </a:cubicBezTo>
                <a:lnTo>
                  <a:pt x="2251" y="11121"/>
                </a:lnTo>
                <a:cubicBezTo>
                  <a:pt x="2346" y="11275"/>
                  <a:pt x="2441" y="11430"/>
                  <a:pt x="2560" y="11573"/>
                </a:cubicBezTo>
                <a:cubicBezTo>
                  <a:pt x="2620" y="11668"/>
                  <a:pt x="2691" y="11764"/>
                  <a:pt x="2775" y="11847"/>
                </a:cubicBezTo>
                <a:cubicBezTo>
                  <a:pt x="2906" y="12085"/>
                  <a:pt x="3049" y="12299"/>
                  <a:pt x="3203" y="12514"/>
                </a:cubicBezTo>
                <a:cubicBezTo>
                  <a:pt x="3346" y="12692"/>
                  <a:pt x="3513" y="12847"/>
                  <a:pt x="3691" y="12978"/>
                </a:cubicBezTo>
                <a:lnTo>
                  <a:pt x="3941" y="13169"/>
                </a:lnTo>
                <a:cubicBezTo>
                  <a:pt x="4061" y="13252"/>
                  <a:pt x="4180" y="13323"/>
                  <a:pt x="4311" y="13395"/>
                </a:cubicBezTo>
                <a:cubicBezTo>
                  <a:pt x="4418" y="13454"/>
                  <a:pt x="4501" y="13502"/>
                  <a:pt x="4573" y="13538"/>
                </a:cubicBezTo>
                <a:lnTo>
                  <a:pt x="4727" y="13609"/>
                </a:lnTo>
                <a:lnTo>
                  <a:pt x="4858" y="13633"/>
                </a:lnTo>
                <a:cubicBezTo>
                  <a:pt x="4866" y="13648"/>
                  <a:pt x="4882" y="13658"/>
                  <a:pt x="4913" y="13658"/>
                </a:cubicBezTo>
                <a:cubicBezTo>
                  <a:pt x="4933" y="13658"/>
                  <a:pt x="4957" y="13654"/>
                  <a:pt x="4989" y="13645"/>
                </a:cubicBezTo>
                <a:lnTo>
                  <a:pt x="5168" y="13609"/>
                </a:lnTo>
                <a:cubicBezTo>
                  <a:pt x="5930" y="13430"/>
                  <a:pt x="6513" y="13049"/>
                  <a:pt x="6906" y="12478"/>
                </a:cubicBezTo>
                <a:cubicBezTo>
                  <a:pt x="7073" y="12228"/>
                  <a:pt x="7204" y="11942"/>
                  <a:pt x="7287" y="11645"/>
                </a:cubicBezTo>
                <a:cubicBezTo>
                  <a:pt x="7394" y="11264"/>
                  <a:pt x="7478" y="10883"/>
                  <a:pt x="7549" y="10490"/>
                </a:cubicBezTo>
                <a:lnTo>
                  <a:pt x="7597" y="10394"/>
                </a:lnTo>
                <a:cubicBezTo>
                  <a:pt x="7692" y="10454"/>
                  <a:pt x="7775" y="10513"/>
                  <a:pt x="7847" y="10585"/>
                </a:cubicBezTo>
                <a:lnTo>
                  <a:pt x="7942" y="10716"/>
                </a:lnTo>
                <a:cubicBezTo>
                  <a:pt x="7954" y="10740"/>
                  <a:pt x="7990" y="10763"/>
                  <a:pt x="8013" y="10811"/>
                </a:cubicBezTo>
                <a:lnTo>
                  <a:pt x="8085" y="10906"/>
                </a:lnTo>
                <a:cubicBezTo>
                  <a:pt x="8144" y="10978"/>
                  <a:pt x="8192" y="11037"/>
                  <a:pt x="8240" y="11121"/>
                </a:cubicBezTo>
                <a:cubicBezTo>
                  <a:pt x="8275" y="11192"/>
                  <a:pt x="8311" y="11216"/>
                  <a:pt x="8347" y="11216"/>
                </a:cubicBezTo>
                <a:cubicBezTo>
                  <a:pt x="8513" y="11430"/>
                  <a:pt x="8728" y="11609"/>
                  <a:pt x="8978" y="11728"/>
                </a:cubicBezTo>
                <a:cubicBezTo>
                  <a:pt x="9228" y="11871"/>
                  <a:pt x="9502" y="11966"/>
                  <a:pt x="9787" y="11990"/>
                </a:cubicBezTo>
                <a:cubicBezTo>
                  <a:pt x="9942" y="11990"/>
                  <a:pt x="10097" y="11978"/>
                  <a:pt x="10252" y="11954"/>
                </a:cubicBezTo>
                <a:cubicBezTo>
                  <a:pt x="10407" y="11942"/>
                  <a:pt x="10573" y="11918"/>
                  <a:pt x="10728" y="11883"/>
                </a:cubicBezTo>
                <a:cubicBezTo>
                  <a:pt x="11061" y="11799"/>
                  <a:pt x="11383" y="11645"/>
                  <a:pt x="11645" y="11418"/>
                </a:cubicBezTo>
                <a:cubicBezTo>
                  <a:pt x="12097" y="11025"/>
                  <a:pt x="12383" y="10454"/>
                  <a:pt x="12514" y="9728"/>
                </a:cubicBezTo>
                <a:cubicBezTo>
                  <a:pt x="12633" y="9037"/>
                  <a:pt x="12633" y="8335"/>
                  <a:pt x="12538" y="7644"/>
                </a:cubicBezTo>
                <a:cubicBezTo>
                  <a:pt x="12538" y="7454"/>
                  <a:pt x="12526" y="7263"/>
                  <a:pt x="12502" y="7073"/>
                </a:cubicBezTo>
                <a:cubicBezTo>
                  <a:pt x="12478" y="6870"/>
                  <a:pt x="12454" y="6739"/>
                  <a:pt x="12454" y="6656"/>
                </a:cubicBezTo>
                <a:cubicBezTo>
                  <a:pt x="12359" y="5584"/>
                  <a:pt x="12193" y="4513"/>
                  <a:pt x="11954" y="3465"/>
                </a:cubicBezTo>
                <a:cubicBezTo>
                  <a:pt x="11859" y="3001"/>
                  <a:pt x="11728" y="2536"/>
                  <a:pt x="11573" y="2096"/>
                </a:cubicBezTo>
                <a:cubicBezTo>
                  <a:pt x="11538" y="1977"/>
                  <a:pt x="11478" y="1834"/>
                  <a:pt x="11442" y="1667"/>
                </a:cubicBezTo>
                <a:cubicBezTo>
                  <a:pt x="11395" y="1500"/>
                  <a:pt x="11335" y="1310"/>
                  <a:pt x="11288" y="1084"/>
                </a:cubicBezTo>
                <a:cubicBezTo>
                  <a:pt x="11252" y="953"/>
                  <a:pt x="11228" y="810"/>
                  <a:pt x="11216" y="667"/>
                </a:cubicBezTo>
                <a:cubicBezTo>
                  <a:pt x="11145" y="655"/>
                  <a:pt x="11097" y="631"/>
                  <a:pt x="11050" y="584"/>
                </a:cubicBezTo>
                <a:cubicBezTo>
                  <a:pt x="11014" y="548"/>
                  <a:pt x="10978" y="524"/>
                  <a:pt x="10942" y="500"/>
                </a:cubicBezTo>
                <a:cubicBezTo>
                  <a:pt x="10907" y="465"/>
                  <a:pt x="10871" y="441"/>
                  <a:pt x="10835" y="405"/>
                </a:cubicBezTo>
                <a:cubicBezTo>
                  <a:pt x="10740" y="346"/>
                  <a:pt x="10669" y="286"/>
                  <a:pt x="10621" y="262"/>
                </a:cubicBezTo>
                <a:cubicBezTo>
                  <a:pt x="10435" y="120"/>
                  <a:pt x="10340" y="58"/>
                  <a:pt x="10344" y="58"/>
                </a:cubicBezTo>
                <a:lnTo>
                  <a:pt x="10344" y="58"/>
                </a:lnTo>
                <a:cubicBezTo>
                  <a:pt x="10344" y="58"/>
                  <a:pt x="10345" y="59"/>
                  <a:pt x="10347" y="60"/>
                </a:cubicBezTo>
                <a:cubicBezTo>
                  <a:pt x="10323" y="36"/>
                  <a:pt x="10299" y="36"/>
                  <a:pt x="10276" y="24"/>
                </a:cubicBezTo>
                <a:cubicBezTo>
                  <a:pt x="10252" y="24"/>
                  <a:pt x="10228" y="12"/>
                  <a:pt x="1022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/>
          <p:nvPr/>
        </p:nvSpPr>
        <p:spPr>
          <a:xfrm>
            <a:off x="5509780" y="-3784"/>
            <a:ext cx="508147" cy="464987"/>
          </a:xfrm>
          <a:custGeom>
            <a:avLst/>
            <a:gdLst/>
            <a:ahLst/>
            <a:cxnLst/>
            <a:rect l="l" t="t" r="r" b="b"/>
            <a:pathLst>
              <a:path w="13681" h="12519" extrusionOk="0">
                <a:moveTo>
                  <a:pt x="7192" y="2315"/>
                </a:moveTo>
                <a:cubicBezTo>
                  <a:pt x="7251" y="2315"/>
                  <a:pt x="7346" y="2398"/>
                  <a:pt x="7465" y="2553"/>
                </a:cubicBezTo>
                <a:cubicBezTo>
                  <a:pt x="7608" y="2970"/>
                  <a:pt x="7692" y="3410"/>
                  <a:pt x="7704" y="3863"/>
                </a:cubicBezTo>
                <a:cubicBezTo>
                  <a:pt x="7751" y="4280"/>
                  <a:pt x="7775" y="4684"/>
                  <a:pt x="7763" y="5101"/>
                </a:cubicBezTo>
                <a:lnTo>
                  <a:pt x="7763" y="5732"/>
                </a:lnTo>
                <a:cubicBezTo>
                  <a:pt x="7763" y="5946"/>
                  <a:pt x="7739" y="6506"/>
                  <a:pt x="7692" y="7411"/>
                </a:cubicBezTo>
                <a:cubicBezTo>
                  <a:pt x="7680" y="7780"/>
                  <a:pt x="7644" y="8161"/>
                  <a:pt x="7584" y="8578"/>
                </a:cubicBezTo>
                <a:cubicBezTo>
                  <a:pt x="7537" y="8994"/>
                  <a:pt x="7501" y="9268"/>
                  <a:pt x="7489" y="9387"/>
                </a:cubicBezTo>
                <a:cubicBezTo>
                  <a:pt x="7382" y="10078"/>
                  <a:pt x="7251" y="10554"/>
                  <a:pt x="7084" y="10792"/>
                </a:cubicBezTo>
                <a:cubicBezTo>
                  <a:pt x="7049" y="10923"/>
                  <a:pt x="6930" y="11007"/>
                  <a:pt x="6799" y="11018"/>
                </a:cubicBezTo>
                <a:cubicBezTo>
                  <a:pt x="6739" y="11018"/>
                  <a:pt x="6691" y="11007"/>
                  <a:pt x="6632" y="10971"/>
                </a:cubicBezTo>
                <a:cubicBezTo>
                  <a:pt x="6572" y="10959"/>
                  <a:pt x="6537" y="10911"/>
                  <a:pt x="6525" y="10852"/>
                </a:cubicBezTo>
                <a:lnTo>
                  <a:pt x="6299" y="10114"/>
                </a:lnTo>
                <a:cubicBezTo>
                  <a:pt x="6275" y="10018"/>
                  <a:pt x="6263" y="9923"/>
                  <a:pt x="6263" y="9828"/>
                </a:cubicBezTo>
                <a:lnTo>
                  <a:pt x="6203" y="9185"/>
                </a:lnTo>
                <a:lnTo>
                  <a:pt x="6156" y="8709"/>
                </a:lnTo>
                <a:cubicBezTo>
                  <a:pt x="6156" y="8530"/>
                  <a:pt x="6144" y="8161"/>
                  <a:pt x="6096" y="7601"/>
                </a:cubicBezTo>
                <a:lnTo>
                  <a:pt x="6096" y="6935"/>
                </a:lnTo>
                <a:lnTo>
                  <a:pt x="6525" y="3720"/>
                </a:lnTo>
                <a:cubicBezTo>
                  <a:pt x="6584" y="3184"/>
                  <a:pt x="6680" y="2803"/>
                  <a:pt x="6799" y="2613"/>
                </a:cubicBezTo>
                <a:cubicBezTo>
                  <a:pt x="6930" y="2410"/>
                  <a:pt x="7049" y="2315"/>
                  <a:pt x="7192" y="2315"/>
                </a:cubicBezTo>
                <a:close/>
                <a:moveTo>
                  <a:pt x="5688" y="1"/>
                </a:moveTo>
                <a:cubicBezTo>
                  <a:pt x="5626" y="1"/>
                  <a:pt x="5563" y="2"/>
                  <a:pt x="5501" y="5"/>
                </a:cubicBezTo>
                <a:cubicBezTo>
                  <a:pt x="5484" y="5"/>
                  <a:pt x="5468" y="5"/>
                  <a:pt x="5451" y="5"/>
                </a:cubicBezTo>
                <a:cubicBezTo>
                  <a:pt x="4445" y="5"/>
                  <a:pt x="3464" y="361"/>
                  <a:pt x="2691" y="1005"/>
                </a:cubicBezTo>
                <a:cubicBezTo>
                  <a:pt x="1881" y="1660"/>
                  <a:pt x="1262" y="2506"/>
                  <a:pt x="857" y="3458"/>
                </a:cubicBezTo>
                <a:cubicBezTo>
                  <a:pt x="36" y="5315"/>
                  <a:pt x="0" y="7423"/>
                  <a:pt x="762" y="9304"/>
                </a:cubicBezTo>
                <a:cubicBezTo>
                  <a:pt x="941" y="9792"/>
                  <a:pt x="1191" y="10245"/>
                  <a:pt x="1500" y="10661"/>
                </a:cubicBezTo>
                <a:cubicBezTo>
                  <a:pt x="1786" y="11054"/>
                  <a:pt x="2155" y="11376"/>
                  <a:pt x="2572" y="11614"/>
                </a:cubicBezTo>
                <a:lnTo>
                  <a:pt x="2989" y="11852"/>
                </a:lnTo>
                <a:cubicBezTo>
                  <a:pt x="3036" y="11888"/>
                  <a:pt x="3084" y="11923"/>
                  <a:pt x="3143" y="11947"/>
                </a:cubicBezTo>
                <a:cubicBezTo>
                  <a:pt x="3179" y="11959"/>
                  <a:pt x="3215" y="11983"/>
                  <a:pt x="3239" y="12019"/>
                </a:cubicBezTo>
                <a:cubicBezTo>
                  <a:pt x="3334" y="12066"/>
                  <a:pt x="3429" y="12090"/>
                  <a:pt x="3536" y="12102"/>
                </a:cubicBezTo>
                <a:lnTo>
                  <a:pt x="3679" y="12102"/>
                </a:lnTo>
                <a:cubicBezTo>
                  <a:pt x="4298" y="12304"/>
                  <a:pt x="4929" y="12411"/>
                  <a:pt x="5572" y="12435"/>
                </a:cubicBezTo>
                <a:cubicBezTo>
                  <a:pt x="5727" y="12435"/>
                  <a:pt x="5870" y="12447"/>
                  <a:pt x="6025" y="12483"/>
                </a:cubicBezTo>
                <a:cubicBezTo>
                  <a:pt x="6156" y="12495"/>
                  <a:pt x="6299" y="12507"/>
                  <a:pt x="6441" y="12519"/>
                </a:cubicBezTo>
                <a:cubicBezTo>
                  <a:pt x="7811" y="12519"/>
                  <a:pt x="8882" y="12435"/>
                  <a:pt x="9656" y="12269"/>
                </a:cubicBezTo>
                <a:cubicBezTo>
                  <a:pt x="10823" y="11971"/>
                  <a:pt x="11692" y="11388"/>
                  <a:pt x="12264" y="10530"/>
                </a:cubicBezTo>
                <a:lnTo>
                  <a:pt x="12418" y="10447"/>
                </a:lnTo>
                <a:lnTo>
                  <a:pt x="12478" y="10340"/>
                </a:lnTo>
                <a:cubicBezTo>
                  <a:pt x="12490" y="10340"/>
                  <a:pt x="12526" y="10304"/>
                  <a:pt x="12573" y="10221"/>
                </a:cubicBezTo>
                <a:lnTo>
                  <a:pt x="12776" y="9899"/>
                </a:lnTo>
                <a:cubicBezTo>
                  <a:pt x="13371" y="8804"/>
                  <a:pt x="13680" y="7578"/>
                  <a:pt x="13680" y="6327"/>
                </a:cubicBezTo>
                <a:cubicBezTo>
                  <a:pt x="13680" y="5053"/>
                  <a:pt x="13430" y="3958"/>
                  <a:pt x="12942" y="3017"/>
                </a:cubicBezTo>
                <a:cubicBezTo>
                  <a:pt x="12466" y="2172"/>
                  <a:pt x="11692" y="1398"/>
                  <a:pt x="10621" y="684"/>
                </a:cubicBezTo>
                <a:cubicBezTo>
                  <a:pt x="10085" y="386"/>
                  <a:pt x="9489" y="196"/>
                  <a:pt x="8882" y="100"/>
                </a:cubicBezTo>
                <a:cubicBezTo>
                  <a:pt x="8144" y="29"/>
                  <a:pt x="7299" y="5"/>
                  <a:pt x="6370" y="5"/>
                </a:cubicBezTo>
                <a:lnTo>
                  <a:pt x="6310" y="5"/>
                </a:lnTo>
                <a:cubicBezTo>
                  <a:pt x="6263" y="5"/>
                  <a:pt x="6251" y="17"/>
                  <a:pt x="6251" y="41"/>
                </a:cubicBezTo>
                <a:cubicBezTo>
                  <a:pt x="6063" y="14"/>
                  <a:pt x="5876" y="1"/>
                  <a:pt x="5688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23"/>
          <p:cNvSpPr/>
          <p:nvPr/>
        </p:nvSpPr>
        <p:spPr>
          <a:xfrm>
            <a:off x="6759921" y="-47871"/>
            <a:ext cx="405113" cy="394862"/>
          </a:xfrm>
          <a:custGeom>
            <a:avLst/>
            <a:gdLst/>
            <a:ahLst/>
            <a:cxnLst/>
            <a:rect l="l" t="t" r="r" b="b"/>
            <a:pathLst>
              <a:path w="10907" h="10631" extrusionOk="0">
                <a:moveTo>
                  <a:pt x="6914" y="2546"/>
                </a:moveTo>
                <a:cubicBezTo>
                  <a:pt x="6945" y="2546"/>
                  <a:pt x="6974" y="2551"/>
                  <a:pt x="7001" y="2561"/>
                </a:cubicBezTo>
                <a:cubicBezTo>
                  <a:pt x="7049" y="2585"/>
                  <a:pt x="7084" y="2680"/>
                  <a:pt x="7120" y="2835"/>
                </a:cubicBezTo>
                <a:cubicBezTo>
                  <a:pt x="7072" y="3181"/>
                  <a:pt x="6989" y="3526"/>
                  <a:pt x="6846" y="3847"/>
                </a:cubicBezTo>
                <a:cubicBezTo>
                  <a:pt x="6739" y="4157"/>
                  <a:pt x="6608" y="4466"/>
                  <a:pt x="6465" y="4764"/>
                </a:cubicBezTo>
                <a:lnTo>
                  <a:pt x="6418" y="4883"/>
                </a:lnTo>
                <a:lnTo>
                  <a:pt x="6251" y="5205"/>
                </a:lnTo>
                <a:cubicBezTo>
                  <a:pt x="6179" y="5359"/>
                  <a:pt x="5977" y="5752"/>
                  <a:pt x="5620" y="6395"/>
                </a:cubicBezTo>
                <a:cubicBezTo>
                  <a:pt x="5489" y="6645"/>
                  <a:pt x="5334" y="6907"/>
                  <a:pt x="5156" y="7193"/>
                </a:cubicBezTo>
                <a:cubicBezTo>
                  <a:pt x="4977" y="7467"/>
                  <a:pt x="4858" y="7645"/>
                  <a:pt x="4810" y="7729"/>
                </a:cubicBezTo>
                <a:cubicBezTo>
                  <a:pt x="4501" y="8193"/>
                  <a:pt x="4239" y="8479"/>
                  <a:pt x="4036" y="8598"/>
                </a:cubicBezTo>
                <a:cubicBezTo>
                  <a:pt x="3987" y="8647"/>
                  <a:pt x="3922" y="8679"/>
                  <a:pt x="3854" y="8679"/>
                </a:cubicBezTo>
                <a:cubicBezTo>
                  <a:pt x="3823" y="8679"/>
                  <a:pt x="3792" y="8672"/>
                  <a:pt x="3763" y="8657"/>
                </a:cubicBezTo>
                <a:cubicBezTo>
                  <a:pt x="3727" y="8634"/>
                  <a:pt x="3691" y="8610"/>
                  <a:pt x="3655" y="8574"/>
                </a:cubicBezTo>
                <a:cubicBezTo>
                  <a:pt x="3620" y="8538"/>
                  <a:pt x="3608" y="8491"/>
                  <a:pt x="3620" y="8455"/>
                </a:cubicBezTo>
                <a:lnTo>
                  <a:pt x="3715" y="7848"/>
                </a:lnTo>
                <a:cubicBezTo>
                  <a:pt x="3727" y="7764"/>
                  <a:pt x="3751" y="7693"/>
                  <a:pt x="3774" y="7633"/>
                </a:cubicBezTo>
                <a:lnTo>
                  <a:pt x="3953" y="7145"/>
                </a:lnTo>
                <a:lnTo>
                  <a:pt x="4096" y="6788"/>
                </a:lnTo>
                <a:cubicBezTo>
                  <a:pt x="4155" y="6669"/>
                  <a:pt x="4263" y="6395"/>
                  <a:pt x="4429" y="5979"/>
                </a:cubicBezTo>
                <a:lnTo>
                  <a:pt x="4513" y="5788"/>
                </a:lnTo>
                <a:lnTo>
                  <a:pt x="4655" y="5502"/>
                </a:lnTo>
                <a:lnTo>
                  <a:pt x="6049" y="3347"/>
                </a:lnTo>
                <a:cubicBezTo>
                  <a:pt x="6191" y="3085"/>
                  <a:pt x="6394" y="2847"/>
                  <a:pt x="6632" y="2657"/>
                </a:cubicBezTo>
                <a:cubicBezTo>
                  <a:pt x="6743" y="2580"/>
                  <a:pt x="6835" y="2546"/>
                  <a:pt x="6914" y="2546"/>
                </a:cubicBezTo>
                <a:close/>
                <a:moveTo>
                  <a:pt x="5103" y="1"/>
                </a:moveTo>
                <a:cubicBezTo>
                  <a:pt x="4818" y="1"/>
                  <a:pt x="4531" y="37"/>
                  <a:pt x="4251" y="109"/>
                </a:cubicBezTo>
                <a:cubicBezTo>
                  <a:pt x="3453" y="299"/>
                  <a:pt x="2715" y="692"/>
                  <a:pt x="2108" y="1240"/>
                </a:cubicBezTo>
                <a:cubicBezTo>
                  <a:pt x="881" y="2288"/>
                  <a:pt x="131" y="3776"/>
                  <a:pt x="36" y="5383"/>
                </a:cubicBezTo>
                <a:cubicBezTo>
                  <a:pt x="0" y="5788"/>
                  <a:pt x="24" y="6205"/>
                  <a:pt x="107" y="6610"/>
                </a:cubicBezTo>
                <a:cubicBezTo>
                  <a:pt x="179" y="6979"/>
                  <a:pt x="334" y="7336"/>
                  <a:pt x="548" y="7645"/>
                </a:cubicBezTo>
                <a:lnTo>
                  <a:pt x="762" y="7967"/>
                </a:lnTo>
                <a:cubicBezTo>
                  <a:pt x="786" y="8003"/>
                  <a:pt x="810" y="8038"/>
                  <a:pt x="834" y="8074"/>
                </a:cubicBezTo>
                <a:cubicBezTo>
                  <a:pt x="857" y="8098"/>
                  <a:pt x="869" y="8134"/>
                  <a:pt x="881" y="8169"/>
                </a:cubicBezTo>
                <a:cubicBezTo>
                  <a:pt x="929" y="8229"/>
                  <a:pt x="1000" y="8288"/>
                  <a:pt x="1072" y="8324"/>
                </a:cubicBezTo>
                <a:lnTo>
                  <a:pt x="1167" y="8372"/>
                </a:lnTo>
                <a:cubicBezTo>
                  <a:pt x="1536" y="8729"/>
                  <a:pt x="1953" y="9026"/>
                  <a:pt x="2405" y="9265"/>
                </a:cubicBezTo>
                <a:cubicBezTo>
                  <a:pt x="2512" y="9312"/>
                  <a:pt x="2608" y="9372"/>
                  <a:pt x="2703" y="9443"/>
                </a:cubicBezTo>
                <a:cubicBezTo>
                  <a:pt x="2798" y="9515"/>
                  <a:pt x="2905" y="9574"/>
                  <a:pt x="3012" y="9634"/>
                </a:cubicBezTo>
                <a:cubicBezTo>
                  <a:pt x="3774" y="10015"/>
                  <a:pt x="4572" y="10324"/>
                  <a:pt x="5394" y="10550"/>
                </a:cubicBezTo>
                <a:cubicBezTo>
                  <a:pt x="5676" y="10604"/>
                  <a:pt x="5947" y="10631"/>
                  <a:pt x="6208" y="10631"/>
                </a:cubicBezTo>
                <a:cubicBezTo>
                  <a:pt x="6816" y="10631"/>
                  <a:pt x="7367" y="10485"/>
                  <a:pt x="7858" y="10193"/>
                </a:cubicBezTo>
                <a:lnTo>
                  <a:pt x="7989" y="10181"/>
                </a:lnTo>
                <a:lnTo>
                  <a:pt x="8061" y="10134"/>
                </a:lnTo>
                <a:cubicBezTo>
                  <a:pt x="8073" y="10134"/>
                  <a:pt x="8108" y="10122"/>
                  <a:pt x="8180" y="10074"/>
                </a:cubicBezTo>
                <a:lnTo>
                  <a:pt x="8430" y="9919"/>
                </a:lnTo>
                <a:cubicBezTo>
                  <a:pt x="9227" y="9336"/>
                  <a:pt x="9870" y="8562"/>
                  <a:pt x="10299" y="7669"/>
                </a:cubicBezTo>
                <a:cubicBezTo>
                  <a:pt x="10704" y="6860"/>
                  <a:pt x="10906" y="5955"/>
                  <a:pt x="10894" y="5038"/>
                </a:cubicBezTo>
                <a:cubicBezTo>
                  <a:pt x="10847" y="4276"/>
                  <a:pt x="10561" y="3466"/>
                  <a:pt x="10037" y="2585"/>
                </a:cubicBezTo>
                <a:cubicBezTo>
                  <a:pt x="9739" y="2192"/>
                  <a:pt x="9382" y="1847"/>
                  <a:pt x="8977" y="1573"/>
                </a:cubicBezTo>
                <a:cubicBezTo>
                  <a:pt x="8477" y="1276"/>
                  <a:pt x="7894" y="966"/>
                  <a:pt x="7215" y="645"/>
                </a:cubicBezTo>
                <a:lnTo>
                  <a:pt x="7180" y="633"/>
                </a:lnTo>
                <a:cubicBezTo>
                  <a:pt x="7162" y="621"/>
                  <a:pt x="7150" y="615"/>
                  <a:pt x="7141" y="615"/>
                </a:cubicBezTo>
                <a:cubicBezTo>
                  <a:pt x="7132" y="615"/>
                  <a:pt x="7126" y="621"/>
                  <a:pt x="7120" y="633"/>
                </a:cubicBezTo>
                <a:cubicBezTo>
                  <a:pt x="6953" y="525"/>
                  <a:pt x="6775" y="430"/>
                  <a:pt x="6596" y="347"/>
                </a:cubicBezTo>
                <a:cubicBezTo>
                  <a:pt x="6129" y="117"/>
                  <a:pt x="5618" y="1"/>
                  <a:pt x="510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3"/>
          <p:cNvSpPr/>
          <p:nvPr/>
        </p:nvSpPr>
        <p:spPr>
          <a:xfrm>
            <a:off x="-337647" y="2165120"/>
            <a:ext cx="512158" cy="498712"/>
          </a:xfrm>
          <a:custGeom>
            <a:avLst/>
            <a:gdLst/>
            <a:ahLst/>
            <a:cxnLst/>
            <a:rect l="l" t="t" r="r" b="b"/>
            <a:pathLst>
              <a:path w="13789" h="13427" extrusionOk="0">
                <a:moveTo>
                  <a:pt x="8734" y="3220"/>
                </a:moveTo>
                <a:cubicBezTo>
                  <a:pt x="8775" y="3220"/>
                  <a:pt x="8813" y="3227"/>
                  <a:pt x="8847" y="3240"/>
                </a:cubicBezTo>
                <a:cubicBezTo>
                  <a:pt x="8907" y="3276"/>
                  <a:pt x="8954" y="3383"/>
                  <a:pt x="8990" y="3586"/>
                </a:cubicBezTo>
                <a:cubicBezTo>
                  <a:pt x="8942" y="4026"/>
                  <a:pt x="8823" y="4455"/>
                  <a:pt x="8645" y="4872"/>
                </a:cubicBezTo>
                <a:cubicBezTo>
                  <a:pt x="8514" y="5253"/>
                  <a:pt x="8347" y="5646"/>
                  <a:pt x="8169" y="6015"/>
                </a:cubicBezTo>
                <a:lnTo>
                  <a:pt x="8097" y="6169"/>
                </a:lnTo>
                <a:lnTo>
                  <a:pt x="7907" y="6586"/>
                </a:lnTo>
                <a:cubicBezTo>
                  <a:pt x="7811" y="6777"/>
                  <a:pt x="7537" y="7277"/>
                  <a:pt x="7097" y="8074"/>
                </a:cubicBezTo>
                <a:cubicBezTo>
                  <a:pt x="6930" y="8396"/>
                  <a:pt x="6728" y="8729"/>
                  <a:pt x="6502" y="9086"/>
                </a:cubicBezTo>
                <a:cubicBezTo>
                  <a:pt x="6275" y="9432"/>
                  <a:pt x="6133" y="9670"/>
                  <a:pt x="6073" y="9765"/>
                </a:cubicBezTo>
                <a:cubicBezTo>
                  <a:pt x="5668" y="10348"/>
                  <a:pt x="5347" y="10718"/>
                  <a:pt x="5097" y="10860"/>
                </a:cubicBezTo>
                <a:cubicBezTo>
                  <a:pt x="5041" y="10924"/>
                  <a:pt x="4959" y="10956"/>
                  <a:pt x="4875" y="10956"/>
                </a:cubicBezTo>
                <a:cubicBezTo>
                  <a:pt x="4833" y="10956"/>
                  <a:pt x="4791" y="10948"/>
                  <a:pt x="4751" y="10932"/>
                </a:cubicBezTo>
                <a:cubicBezTo>
                  <a:pt x="4704" y="10908"/>
                  <a:pt x="4656" y="10860"/>
                  <a:pt x="4620" y="10825"/>
                </a:cubicBezTo>
                <a:cubicBezTo>
                  <a:pt x="4573" y="10777"/>
                  <a:pt x="4561" y="10718"/>
                  <a:pt x="4573" y="10658"/>
                </a:cubicBezTo>
                <a:lnTo>
                  <a:pt x="4692" y="9896"/>
                </a:lnTo>
                <a:cubicBezTo>
                  <a:pt x="4704" y="9801"/>
                  <a:pt x="4728" y="9706"/>
                  <a:pt x="4775" y="9622"/>
                </a:cubicBezTo>
                <a:lnTo>
                  <a:pt x="4990" y="9015"/>
                </a:lnTo>
                <a:lnTo>
                  <a:pt x="5168" y="8574"/>
                </a:lnTo>
                <a:cubicBezTo>
                  <a:pt x="5240" y="8420"/>
                  <a:pt x="5382" y="8074"/>
                  <a:pt x="5585" y="7551"/>
                </a:cubicBezTo>
                <a:lnTo>
                  <a:pt x="5704" y="7312"/>
                </a:lnTo>
                <a:lnTo>
                  <a:pt x="5883" y="6955"/>
                </a:lnTo>
                <a:lnTo>
                  <a:pt x="7645" y="4229"/>
                </a:lnTo>
                <a:cubicBezTo>
                  <a:pt x="7918" y="3776"/>
                  <a:pt x="8180" y="3479"/>
                  <a:pt x="8371" y="3348"/>
                </a:cubicBezTo>
                <a:cubicBezTo>
                  <a:pt x="8507" y="3263"/>
                  <a:pt x="8631" y="3220"/>
                  <a:pt x="8734" y="3220"/>
                </a:cubicBezTo>
                <a:close/>
                <a:moveTo>
                  <a:pt x="6427" y="1"/>
                </a:moveTo>
                <a:cubicBezTo>
                  <a:pt x="6068" y="1"/>
                  <a:pt x="5709" y="44"/>
                  <a:pt x="5359" y="133"/>
                </a:cubicBezTo>
                <a:cubicBezTo>
                  <a:pt x="4347" y="383"/>
                  <a:pt x="3418" y="871"/>
                  <a:pt x="2656" y="1562"/>
                </a:cubicBezTo>
                <a:cubicBezTo>
                  <a:pt x="1108" y="2883"/>
                  <a:pt x="168" y="4776"/>
                  <a:pt x="48" y="6800"/>
                </a:cubicBezTo>
                <a:cubicBezTo>
                  <a:pt x="1" y="7312"/>
                  <a:pt x="25" y="7836"/>
                  <a:pt x="132" y="8348"/>
                </a:cubicBezTo>
                <a:cubicBezTo>
                  <a:pt x="227" y="8813"/>
                  <a:pt x="406" y="9265"/>
                  <a:pt x="679" y="9658"/>
                </a:cubicBezTo>
                <a:lnTo>
                  <a:pt x="965" y="10063"/>
                </a:lnTo>
                <a:cubicBezTo>
                  <a:pt x="989" y="10110"/>
                  <a:pt x="1013" y="10158"/>
                  <a:pt x="1049" y="10206"/>
                </a:cubicBezTo>
                <a:cubicBezTo>
                  <a:pt x="1072" y="10241"/>
                  <a:pt x="1096" y="10277"/>
                  <a:pt x="1108" y="10313"/>
                </a:cubicBezTo>
                <a:cubicBezTo>
                  <a:pt x="1168" y="10408"/>
                  <a:pt x="1251" y="10468"/>
                  <a:pt x="1346" y="10515"/>
                </a:cubicBezTo>
                <a:lnTo>
                  <a:pt x="1477" y="10575"/>
                </a:lnTo>
                <a:cubicBezTo>
                  <a:pt x="1942" y="11027"/>
                  <a:pt x="2465" y="11408"/>
                  <a:pt x="3037" y="11706"/>
                </a:cubicBezTo>
                <a:cubicBezTo>
                  <a:pt x="3168" y="11753"/>
                  <a:pt x="3299" y="11837"/>
                  <a:pt x="3418" y="11932"/>
                </a:cubicBezTo>
                <a:cubicBezTo>
                  <a:pt x="3537" y="12015"/>
                  <a:pt x="3656" y="12087"/>
                  <a:pt x="3787" y="12158"/>
                </a:cubicBezTo>
                <a:cubicBezTo>
                  <a:pt x="5025" y="12742"/>
                  <a:pt x="6025" y="13135"/>
                  <a:pt x="6799" y="13325"/>
                </a:cubicBezTo>
                <a:cubicBezTo>
                  <a:pt x="7151" y="13393"/>
                  <a:pt x="7490" y="13426"/>
                  <a:pt x="7816" y="13426"/>
                </a:cubicBezTo>
                <a:cubicBezTo>
                  <a:pt x="8583" y="13426"/>
                  <a:pt x="9280" y="13240"/>
                  <a:pt x="9907" y="12873"/>
                </a:cubicBezTo>
                <a:lnTo>
                  <a:pt x="10074" y="12861"/>
                </a:lnTo>
                <a:lnTo>
                  <a:pt x="10169" y="12789"/>
                </a:lnTo>
                <a:cubicBezTo>
                  <a:pt x="10171" y="12791"/>
                  <a:pt x="10174" y="12792"/>
                  <a:pt x="10178" y="12792"/>
                </a:cubicBezTo>
                <a:cubicBezTo>
                  <a:pt x="10198" y="12792"/>
                  <a:pt x="10243" y="12769"/>
                  <a:pt x="10312" y="12730"/>
                </a:cubicBezTo>
                <a:lnTo>
                  <a:pt x="10633" y="12527"/>
                </a:lnTo>
                <a:cubicBezTo>
                  <a:pt x="11645" y="11789"/>
                  <a:pt x="12467" y="10801"/>
                  <a:pt x="12991" y="9670"/>
                </a:cubicBezTo>
                <a:cubicBezTo>
                  <a:pt x="13538" y="8515"/>
                  <a:pt x="13788" y="7408"/>
                  <a:pt x="13753" y="6348"/>
                </a:cubicBezTo>
                <a:cubicBezTo>
                  <a:pt x="13693" y="5384"/>
                  <a:pt x="13324" y="4360"/>
                  <a:pt x="12669" y="3252"/>
                </a:cubicBezTo>
                <a:cubicBezTo>
                  <a:pt x="12300" y="2752"/>
                  <a:pt x="11848" y="2324"/>
                  <a:pt x="11336" y="1978"/>
                </a:cubicBezTo>
                <a:cubicBezTo>
                  <a:pt x="10705" y="1597"/>
                  <a:pt x="9954" y="1205"/>
                  <a:pt x="9109" y="800"/>
                </a:cubicBezTo>
                <a:lnTo>
                  <a:pt x="9061" y="776"/>
                </a:lnTo>
                <a:cubicBezTo>
                  <a:pt x="9047" y="771"/>
                  <a:pt x="9034" y="768"/>
                  <a:pt x="9023" y="768"/>
                </a:cubicBezTo>
                <a:cubicBezTo>
                  <a:pt x="9008" y="768"/>
                  <a:pt x="8997" y="774"/>
                  <a:pt x="8990" y="788"/>
                </a:cubicBezTo>
                <a:cubicBezTo>
                  <a:pt x="8776" y="657"/>
                  <a:pt x="8561" y="538"/>
                  <a:pt x="8335" y="431"/>
                </a:cubicBezTo>
                <a:cubicBezTo>
                  <a:pt x="7735" y="146"/>
                  <a:pt x="7081" y="1"/>
                  <a:pt x="6427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3"/>
          <p:cNvSpPr/>
          <p:nvPr/>
        </p:nvSpPr>
        <p:spPr>
          <a:xfrm rot="-1129731">
            <a:off x="8903990" y="873966"/>
            <a:ext cx="486940" cy="557808"/>
          </a:xfrm>
          <a:custGeom>
            <a:avLst/>
            <a:gdLst/>
            <a:ahLst/>
            <a:cxnLst/>
            <a:rect l="l" t="t" r="r" b="b"/>
            <a:pathLst>
              <a:path w="13110" h="15018" extrusionOk="0">
                <a:moveTo>
                  <a:pt x="7323" y="0"/>
                </a:moveTo>
                <a:cubicBezTo>
                  <a:pt x="6480" y="0"/>
                  <a:pt x="5682" y="108"/>
                  <a:pt x="4930" y="322"/>
                </a:cubicBezTo>
                <a:cubicBezTo>
                  <a:pt x="4025" y="561"/>
                  <a:pt x="3179" y="989"/>
                  <a:pt x="2453" y="1573"/>
                </a:cubicBezTo>
                <a:cubicBezTo>
                  <a:pt x="1739" y="2132"/>
                  <a:pt x="1155" y="2835"/>
                  <a:pt x="739" y="3632"/>
                </a:cubicBezTo>
                <a:cubicBezTo>
                  <a:pt x="310" y="4513"/>
                  <a:pt x="72" y="5466"/>
                  <a:pt x="36" y="6442"/>
                </a:cubicBezTo>
                <a:cubicBezTo>
                  <a:pt x="0" y="7573"/>
                  <a:pt x="143" y="8704"/>
                  <a:pt x="477" y="9788"/>
                </a:cubicBezTo>
                <a:cubicBezTo>
                  <a:pt x="1024" y="11740"/>
                  <a:pt x="1810" y="13122"/>
                  <a:pt x="2822" y="13943"/>
                </a:cubicBezTo>
                <a:cubicBezTo>
                  <a:pt x="3688" y="14638"/>
                  <a:pt x="4772" y="15017"/>
                  <a:pt x="5886" y="15017"/>
                </a:cubicBezTo>
                <a:cubicBezTo>
                  <a:pt x="5936" y="15017"/>
                  <a:pt x="5987" y="15016"/>
                  <a:pt x="6037" y="15015"/>
                </a:cubicBezTo>
                <a:cubicBezTo>
                  <a:pt x="6977" y="15015"/>
                  <a:pt x="8120" y="14824"/>
                  <a:pt x="9442" y="14443"/>
                </a:cubicBezTo>
                <a:cubicBezTo>
                  <a:pt x="10192" y="14229"/>
                  <a:pt x="10883" y="13872"/>
                  <a:pt x="11490" y="13372"/>
                </a:cubicBezTo>
                <a:cubicBezTo>
                  <a:pt x="12133" y="12907"/>
                  <a:pt x="12692" y="12312"/>
                  <a:pt x="13109" y="11621"/>
                </a:cubicBezTo>
                <a:lnTo>
                  <a:pt x="11954" y="8442"/>
                </a:lnTo>
                <a:cubicBezTo>
                  <a:pt x="11609" y="8871"/>
                  <a:pt x="11228" y="9264"/>
                  <a:pt x="10811" y="9633"/>
                </a:cubicBezTo>
                <a:cubicBezTo>
                  <a:pt x="10478" y="9966"/>
                  <a:pt x="10085" y="10216"/>
                  <a:pt x="9644" y="10371"/>
                </a:cubicBezTo>
                <a:cubicBezTo>
                  <a:pt x="9508" y="10409"/>
                  <a:pt x="9370" y="10428"/>
                  <a:pt x="9233" y="10428"/>
                </a:cubicBezTo>
                <a:cubicBezTo>
                  <a:pt x="8853" y="10428"/>
                  <a:pt x="8484" y="10285"/>
                  <a:pt x="8204" y="10014"/>
                </a:cubicBezTo>
                <a:cubicBezTo>
                  <a:pt x="7727" y="9538"/>
                  <a:pt x="7335" y="8740"/>
                  <a:pt x="7013" y="7633"/>
                </a:cubicBezTo>
                <a:cubicBezTo>
                  <a:pt x="6632" y="6276"/>
                  <a:pt x="6584" y="5228"/>
                  <a:pt x="6858" y="4490"/>
                </a:cubicBezTo>
                <a:cubicBezTo>
                  <a:pt x="7073" y="3894"/>
                  <a:pt x="7537" y="3501"/>
                  <a:pt x="8251" y="3299"/>
                </a:cubicBezTo>
                <a:cubicBezTo>
                  <a:pt x="8632" y="3192"/>
                  <a:pt x="9025" y="3132"/>
                  <a:pt x="9406" y="3108"/>
                </a:cubicBezTo>
                <a:cubicBezTo>
                  <a:pt x="9847" y="3085"/>
                  <a:pt x="10097" y="3073"/>
                  <a:pt x="10168" y="3073"/>
                </a:cubicBezTo>
                <a:lnTo>
                  <a:pt x="10728" y="3037"/>
                </a:lnTo>
                <a:lnTo>
                  <a:pt x="10287" y="394"/>
                </a:lnTo>
                <a:cubicBezTo>
                  <a:pt x="9243" y="131"/>
                  <a:pt x="8255" y="0"/>
                  <a:pt x="7323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3"/>
          <p:cNvSpPr/>
          <p:nvPr/>
        </p:nvSpPr>
        <p:spPr>
          <a:xfrm>
            <a:off x="4754473" y="-166426"/>
            <a:ext cx="550600" cy="552235"/>
          </a:xfrm>
          <a:custGeom>
            <a:avLst/>
            <a:gdLst/>
            <a:ahLst/>
            <a:cxnLst/>
            <a:rect l="l" t="t" r="r" b="b"/>
            <a:pathLst>
              <a:path w="14824" h="14868" extrusionOk="0">
                <a:moveTo>
                  <a:pt x="7804" y="1"/>
                </a:moveTo>
                <a:cubicBezTo>
                  <a:pt x="7041" y="1"/>
                  <a:pt x="6286" y="136"/>
                  <a:pt x="5572" y="408"/>
                </a:cubicBezTo>
                <a:cubicBezTo>
                  <a:pt x="4668" y="753"/>
                  <a:pt x="3846" y="1312"/>
                  <a:pt x="3167" y="2015"/>
                </a:cubicBezTo>
                <a:cubicBezTo>
                  <a:pt x="2382" y="2824"/>
                  <a:pt x="1727" y="3753"/>
                  <a:pt x="1239" y="4777"/>
                </a:cubicBezTo>
                <a:cubicBezTo>
                  <a:pt x="346" y="6599"/>
                  <a:pt x="0" y="8147"/>
                  <a:pt x="203" y="9421"/>
                </a:cubicBezTo>
                <a:cubicBezTo>
                  <a:pt x="381" y="10575"/>
                  <a:pt x="977" y="11635"/>
                  <a:pt x="1870" y="12385"/>
                </a:cubicBezTo>
                <a:cubicBezTo>
                  <a:pt x="2560" y="13016"/>
                  <a:pt x="3525" y="13635"/>
                  <a:pt x="4775" y="14254"/>
                </a:cubicBezTo>
                <a:cubicBezTo>
                  <a:pt x="5465" y="14600"/>
                  <a:pt x="6227" y="14802"/>
                  <a:pt x="7001" y="14826"/>
                </a:cubicBezTo>
                <a:cubicBezTo>
                  <a:pt x="7235" y="14853"/>
                  <a:pt x="7469" y="14867"/>
                  <a:pt x="7701" y="14867"/>
                </a:cubicBezTo>
                <a:cubicBezTo>
                  <a:pt x="8274" y="14867"/>
                  <a:pt x="8840" y="14784"/>
                  <a:pt x="9382" y="14624"/>
                </a:cubicBezTo>
                <a:lnTo>
                  <a:pt x="10668" y="11504"/>
                </a:lnTo>
                <a:lnTo>
                  <a:pt x="10668" y="11504"/>
                </a:lnTo>
                <a:cubicBezTo>
                  <a:pt x="10177" y="11568"/>
                  <a:pt x="9686" y="11613"/>
                  <a:pt x="9195" y="11613"/>
                </a:cubicBezTo>
                <a:cubicBezTo>
                  <a:pt x="9138" y="11613"/>
                  <a:pt x="9082" y="11613"/>
                  <a:pt x="9025" y="11611"/>
                </a:cubicBezTo>
                <a:cubicBezTo>
                  <a:pt x="8972" y="11614"/>
                  <a:pt x="8919" y="11615"/>
                  <a:pt x="8866" y="11615"/>
                </a:cubicBezTo>
                <a:cubicBezTo>
                  <a:pt x="8446" y="11615"/>
                  <a:pt x="8037" y="11532"/>
                  <a:pt x="7656" y="11373"/>
                </a:cubicBezTo>
                <a:cubicBezTo>
                  <a:pt x="7180" y="11135"/>
                  <a:pt x="6870" y="10671"/>
                  <a:pt x="6834" y="10135"/>
                </a:cubicBezTo>
                <a:cubicBezTo>
                  <a:pt x="6799" y="9468"/>
                  <a:pt x="7025" y="8611"/>
                  <a:pt x="7537" y="7575"/>
                </a:cubicBezTo>
                <a:cubicBezTo>
                  <a:pt x="8168" y="6313"/>
                  <a:pt x="8835" y="5503"/>
                  <a:pt x="9537" y="5146"/>
                </a:cubicBezTo>
                <a:cubicBezTo>
                  <a:pt x="9795" y="5006"/>
                  <a:pt x="10067" y="4937"/>
                  <a:pt x="10351" y="4937"/>
                </a:cubicBezTo>
                <a:cubicBezTo>
                  <a:pt x="10670" y="4937"/>
                  <a:pt x="11006" y="5024"/>
                  <a:pt x="11359" y="5194"/>
                </a:cubicBezTo>
                <a:cubicBezTo>
                  <a:pt x="11716" y="5372"/>
                  <a:pt x="12038" y="5587"/>
                  <a:pt x="12347" y="5837"/>
                </a:cubicBezTo>
                <a:cubicBezTo>
                  <a:pt x="12680" y="6111"/>
                  <a:pt x="12883" y="6265"/>
                  <a:pt x="12930" y="6313"/>
                </a:cubicBezTo>
                <a:lnTo>
                  <a:pt x="13371" y="6658"/>
                </a:lnTo>
                <a:lnTo>
                  <a:pt x="14824" y="4408"/>
                </a:lnTo>
                <a:cubicBezTo>
                  <a:pt x="13681" y="2705"/>
                  <a:pt x="12383" y="1491"/>
                  <a:pt x="10906" y="765"/>
                </a:cubicBezTo>
                <a:cubicBezTo>
                  <a:pt x="10073" y="336"/>
                  <a:pt x="9156" y="86"/>
                  <a:pt x="8228" y="15"/>
                </a:cubicBezTo>
                <a:cubicBezTo>
                  <a:pt x="8086" y="5"/>
                  <a:pt x="7945" y="1"/>
                  <a:pt x="7804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3"/>
          <p:cNvSpPr/>
          <p:nvPr/>
        </p:nvSpPr>
        <p:spPr>
          <a:xfrm>
            <a:off x="8853358" y="3333107"/>
            <a:ext cx="443147" cy="467624"/>
          </a:xfrm>
          <a:custGeom>
            <a:avLst/>
            <a:gdLst/>
            <a:ahLst/>
            <a:cxnLst/>
            <a:rect l="l" t="t" r="r" b="b"/>
            <a:pathLst>
              <a:path w="11931" h="12590" extrusionOk="0">
                <a:moveTo>
                  <a:pt x="6356" y="0"/>
                </a:moveTo>
                <a:cubicBezTo>
                  <a:pt x="6186" y="0"/>
                  <a:pt x="6016" y="8"/>
                  <a:pt x="5846" y="23"/>
                </a:cubicBezTo>
                <a:cubicBezTo>
                  <a:pt x="5084" y="83"/>
                  <a:pt x="4346" y="309"/>
                  <a:pt x="3679" y="678"/>
                </a:cubicBezTo>
                <a:cubicBezTo>
                  <a:pt x="2965" y="1095"/>
                  <a:pt x="2346" y="1666"/>
                  <a:pt x="1870" y="2333"/>
                </a:cubicBezTo>
                <a:cubicBezTo>
                  <a:pt x="1310" y="3119"/>
                  <a:pt x="893" y="3988"/>
                  <a:pt x="619" y="4905"/>
                </a:cubicBezTo>
                <a:cubicBezTo>
                  <a:pt x="96" y="6536"/>
                  <a:pt x="0" y="7869"/>
                  <a:pt x="334" y="8917"/>
                </a:cubicBezTo>
                <a:cubicBezTo>
                  <a:pt x="631" y="9858"/>
                  <a:pt x="1262" y="10667"/>
                  <a:pt x="2108" y="11191"/>
                </a:cubicBezTo>
                <a:cubicBezTo>
                  <a:pt x="2763" y="11620"/>
                  <a:pt x="3667" y="12013"/>
                  <a:pt x="4799" y="12370"/>
                </a:cubicBezTo>
                <a:cubicBezTo>
                  <a:pt x="5251" y="12518"/>
                  <a:pt x="5722" y="12589"/>
                  <a:pt x="6199" y="12589"/>
                </a:cubicBezTo>
                <a:cubicBezTo>
                  <a:pt x="6374" y="12589"/>
                  <a:pt x="6551" y="12580"/>
                  <a:pt x="6727" y="12560"/>
                </a:cubicBezTo>
                <a:cubicBezTo>
                  <a:pt x="7406" y="12537"/>
                  <a:pt x="8073" y="12370"/>
                  <a:pt x="8692" y="12084"/>
                </a:cubicBezTo>
                <a:lnTo>
                  <a:pt x="9359" y="9310"/>
                </a:lnTo>
                <a:lnTo>
                  <a:pt x="9359" y="9310"/>
                </a:lnTo>
                <a:cubicBezTo>
                  <a:pt x="8906" y="9441"/>
                  <a:pt x="8454" y="9548"/>
                  <a:pt x="8001" y="9608"/>
                </a:cubicBezTo>
                <a:cubicBezTo>
                  <a:pt x="7824" y="9645"/>
                  <a:pt x="7645" y="9663"/>
                  <a:pt x="7467" y="9663"/>
                </a:cubicBezTo>
                <a:cubicBezTo>
                  <a:pt x="7249" y="9663"/>
                  <a:pt x="7032" y="9636"/>
                  <a:pt x="6823" y="9584"/>
                </a:cubicBezTo>
                <a:cubicBezTo>
                  <a:pt x="6394" y="9453"/>
                  <a:pt x="6073" y="9096"/>
                  <a:pt x="5977" y="8655"/>
                </a:cubicBezTo>
                <a:cubicBezTo>
                  <a:pt x="5858" y="8096"/>
                  <a:pt x="5942" y="7357"/>
                  <a:pt x="6239" y="6429"/>
                </a:cubicBezTo>
                <a:cubicBezTo>
                  <a:pt x="6596" y="5286"/>
                  <a:pt x="7049" y="4524"/>
                  <a:pt x="7597" y="4131"/>
                </a:cubicBezTo>
                <a:cubicBezTo>
                  <a:pt x="7862" y="3939"/>
                  <a:pt x="8159" y="3843"/>
                  <a:pt x="8488" y="3843"/>
                </a:cubicBezTo>
                <a:cubicBezTo>
                  <a:pt x="8691" y="3843"/>
                  <a:pt x="8906" y="3880"/>
                  <a:pt x="9132" y="3952"/>
                </a:cubicBezTo>
                <a:cubicBezTo>
                  <a:pt x="9454" y="4047"/>
                  <a:pt x="9752" y="4190"/>
                  <a:pt x="10037" y="4357"/>
                </a:cubicBezTo>
                <a:cubicBezTo>
                  <a:pt x="10359" y="4547"/>
                  <a:pt x="10537" y="4655"/>
                  <a:pt x="10585" y="4678"/>
                </a:cubicBezTo>
                <a:lnTo>
                  <a:pt x="11002" y="4917"/>
                </a:lnTo>
                <a:lnTo>
                  <a:pt x="11930" y="2845"/>
                </a:lnTo>
                <a:cubicBezTo>
                  <a:pt x="10752" y="1571"/>
                  <a:pt x="9513" y="714"/>
                  <a:pt x="8180" y="297"/>
                </a:cubicBezTo>
                <a:cubicBezTo>
                  <a:pt x="7592" y="101"/>
                  <a:pt x="6974" y="0"/>
                  <a:pt x="635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3"/>
          <p:cNvSpPr/>
          <p:nvPr/>
        </p:nvSpPr>
        <p:spPr>
          <a:xfrm>
            <a:off x="7291897" y="4780434"/>
            <a:ext cx="668676" cy="570509"/>
          </a:xfrm>
          <a:custGeom>
            <a:avLst/>
            <a:gdLst/>
            <a:ahLst/>
            <a:cxnLst/>
            <a:rect l="l" t="t" r="r" b="b"/>
            <a:pathLst>
              <a:path w="18003" h="15360" extrusionOk="0">
                <a:moveTo>
                  <a:pt x="3798" y="0"/>
                </a:moveTo>
                <a:cubicBezTo>
                  <a:pt x="3465" y="0"/>
                  <a:pt x="3263" y="84"/>
                  <a:pt x="3203" y="274"/>
                </a:cubicBezTo>
                <a:cubicBezTo>
                  <a:pt x="3191" y="334"/>
                  <a:pt x="3191" y="381"/>
                  <a:pt x="3215" y="429"/>
                </a:cubicBezTo>
                <a:lnTo>
                  <a:pt x="3084" y="870"/>
                </a:lnTo>
                <a:lnTo>
                  <a:pt x="2953" y="1346"/>
                </a:lnTo>
                <a:lnTo>
                  <a:pt x="2620" y="2346"/>
                </a:lnTo>
                <a:cubicBezTo>
                  <a:pt x="2489" y="2620"/>
                  <a:pt x="2370" y="2906"/>
                  <a:pt x="2286" y="3191"/>
                </a:cubicBezTo>
                <a:lnTo>
                  <a:pt x="2263" y="3310"/>
                </a:lnTo>
                <a:lnTo>
                  <a:pt x="2203" y="3513"/>
                </a:lnTo>
                <a:cubicBezTo>
                  <a:pt x="2203" y="3620"/>
                  <a:pt x="2179" y="3739"/>
                  <a:pt x="2143" y="3846"/>
                </a:cubicBezTo>
                <a:cubicBezTo>
                  <a:pt x="1893" y="4632"/>
                  <a:pt x="1691" y="5203"/>
                  <a:pt x="1560" y="5561"/>
                </a:cubicBezTo>
                <a:cubicBezTo>
                  <a:pt x="1346" y="6096"/>
                  <a:pt x="1143" y="6656"/>
                  <a:pt x="965" y="7239"/>
                </a:cubicBezTo>
                <a:cubicBezTo>
                  <a:pt x="881" y="7489"/>
                  <a:pt x="834" y="7680"/>
                  <a:pt x="798" y="7823"/>
                </a:cubicBezTo>
                <a:lnTo>
                  <a:pt x="358" y="9287"/>
                </a:lnTo>
                <a:cubicBezTo>
                  <a:pt x="298" y="9490"/>
                  <a:pt x="238" y="9692"/>
                  <a:pt x="203" y="9894"/>
                </a:cubicBezTo>
                <a:lnTo>
                  <a:pt x="60" y="10418"/>
                </a:lnTo>
                <a:lnTo>
                  <a:pt x="0" y="10609"/>
                </a:lnTo>
                <a:lnTo>
                  <a:pt x="12" y="10752"/>
                </a:lnTo>
                <a:lnTo>
                  <a:pt x="679" y="11157"/>
                </a:lnTo>
                <a:lnTo>
                  <a:pt x="822" y="11204"/>
                </a:lnTo>
                <a:lnTo>
                  <a:pt x="1108" y="11287"/>
                </a:lnTo>
                <a:lnTo>
                  <a:pt x="1453" y="11407"/>
                </a:lnTo>
                <a:cubicBezTo>
                  <a:pt x="1536" y="11466"/>
                  <a:pt x="1632" y="11502"/>
                  <a:pt x="1727" y="11526"/>
                </a:cubicBezTo>
                <a:cubicBezTo>
                  <a:pt x="2251" y="11692"/>
                  <a:pt x="2775" y="11835"/>
                  <a:pt x="3310" y="11954"/>
                </a:cubicBezTo>
                <a:cubicBezTo>
                  <a:pt x="3834" y="12073"/>
                  <a:pt x="4168" y="12145"/>
                  <a:pt x="4287" y="12169"/>
                </a:cubicBezTo>
                <a:lnTo>
                  <a:pt x="4358" y="12216"/>
                </a:lnTo>
                <a:lnTo>
                  <a:pt x="4453" y="12240"/>
                </a:lnTo>
                <a:cubicBezTo>
                  <a:pt x="4459" y="12243"/>
                  <a:pt x="4465" y="12244"/>
                  <a:pt x="4471" y="12244"/>
                </a:cubicBezTo>
                <a:cubicBezTo>
                  <a:pt x="4490" y="12244"/>
                  <a:pt x="4510" y="12231"/>
                  <a:pt x="4537" y="12204"/>
                </a:cubicBezTo>
                <a:cubicBezTo>
                  <a:pt x="4572" y="12169"/>
                  <a:pt x="4596" y="12133"/>
                  <a:pt x="4632" y="12085"/>
                </a:cubicBezTo>
                <a:cubicBezTo>
                  <a:pt x="4846" y="11716"/>
                  <a:pt x="5013" y="11311"/>
                  <a:pt x="5132" y="10895"/>
                </a:cubicBezTo>
                <a:cubicBezTo>
                  <a:pt x="5251" y="10561"/>
                  <a:pt x="5430" y="10002"/>
                  <a:pt x="5680" y="9216"/>
                </a:cubicBezTo>
                <a:lnTo>
                  <a:pt x="5918" y="8454"/>
                </a:lnTo>
                <a:cubicBezTo>
                  <a:pt x="5927" y="8390"/>
                  <a:pt x="5986" y="8347"/>
                  <a:pt x="6045" y="8347"/>
                </a:cubicBezTo>
                <a:cubicBezTo>
                  <a:pt x="6062" y="8347"/>
                  <a:pt x="6080" y="8350"/>
                  <a:pt x="6096" y="8359"/>
                </a:cubicBezTo>
                <a:lnTo>
                  <a:pt x="6168" y="8597"/>
                </a:lnTo>
                <a:cubicBezTo>
                  <a:pt x="6180" y="8680"/>
                  <a:pt x="6180" y="8775"/>
                  <a:pt x="6192" y="8894"/>
                </a:cubicBezTo>
                <a:cubicBezTo>
                  <a:pt x="6204" y="9013"/>
                  <a:pt x="6215" y="9156"/>
                  <a:pt x="6215" y="9323"/>
                </a:cubicBezTo>
                <a:cubicBezTo>
                  <a:pt x="6323" y="10228"/>
                  <a:pt x="6501" y="11121"/>
                  <a:pt x="6739" y="12002"/>
                </a:cubicBezTo>
                <a:cubicBezTo>
                  <a:pt x="6835" y="12049"/>
                  <a:pt x="6942" y="12085"/>
                  <a:pt x="7037" y="12121"/>
                </a:cubicBezTo>
                <a:cubicBezTo>
                  <a:pt x="7156" y="12169"/>
                  <a:pt x="7275" y="12216"/>
                  <a:pt x="7394" y="12252"/>
                </a:cubicBezTo>
                <a:lnTo>
                  <a:pt x="7739" y="12359"/>
                </a:lnTo>
                <a:lnTo>
                  <a:pt x="7989" y="12442"/>
                </a:lnTo>
                <a:cubicBezTo>
                  <a:pt x="8055" y="12458"/>
                  <a:pt x="8122" y="12466"/>
                  <a:pt x="8189" y="12466"/>
                </a:cubicBezTo>
                <a:cubicBezTo>
                  <a:pt x="8327" y="12466"/>
                  <a:pt x="8464" y="12431"/>
                  <a:pt x="8585" y="12359"/>
                </a:cubicBezTo>
                <a:cubicBezTo>
                  <a:pt x="9013" y="12097"/>
                  <a:pt x="9394" y="11776"/>
                  <a:pt x="9704" y="11407"/>
                </a:cubicBezTo>
                <a:lnTo>
                  <a:pt x="9954" y="11145"/>
                </a:lnTo>
                <a:lnTo>
                  <a:pt x="10216" y="10787"/>
                </a:lnTo>
                <a:cubicBezTo>
                  <a:pt x="10299" y="10680"/>
                  <a:pt x="10502" y="10430"/>
                  <a:pt x="10835" y="10025"/>
                </a:cubicBezTo>
                <a:cubicBezTo>
                  <a:pt x="10898" y="9953"/>
                  <a:pt x="10951" y="9916"/>
                  <a:pt x="10987" y="9916"/>
                </a:cubicBezTo>
                <a:cubicBezTo>
                  <a:pt x="10992" y="9916"/>
                  <a:pt x="10997" y="9917"/>
                  <a:pt x="11002" y="9918"/>
                </a:cubicBezTo>
                <a:cubicBezTo>
                  <a:pt x="11085" y="9930"/>
                  <a:pt x="11133" y="10014"/>
                  <a:pt x="11097" y="10085"/>
                </a:cubicBezTo>
                <a:cubicBezTo>
                  <a:pt x="10918" y="10633"/>
                  <a:pt x="10787" y="11073"/>
                  <a:pt x="10716" y="11407"/>
                </a:cubicBezTo>
                <a:cubicBezTo>
                  <a:pt x="10359" y="12538"/>
                  <a:pt x="10168" y="13288"/>
                  <a:pt x="10121" y="13633"/>
                </a:cubicBezTo>
                <a:cubicBezTo>
                  <a:pt x="10049" y="13883"/>
                  <a:pt x="10049" y="14014"/>
                  <a:pt x="10121" y="14038"/>
                </a:cubicBezTo>
                <a:lnTo>
                  <a:pt x="10216" y="14062"/>
                </a:lnTo>
                <a:lnTo>
                  <a:pt x="10299" y="14062"/>
                </a:lnTo>
                <a:cubicBezTo>
                  <a:pt x="10418" y="14121"/>
                  <a:pt x="10740" y="14252"/>
                  <a:pt x="11252" y="14466"/>
                </a:cubicBezTo>
                <a:cubicBezTo>
                  <a:pt x="11764" y="14669"/>
                  <a:pt x="12264" y="14859"/>
                  <a:pt x="12764" y="15014"/>
                </a:cubicBezTo>
                <a:cubicBezTo>
                  <a:pt x="12859" y="15050"/>
                  <a:pt x="12954" y="15062"/>
                  <a:pt x="13062" y="15062"/>
                </a:cubicBezTo>
                <a:lnTo>
                  <a:pt x="13383" y="15169"/>
                </a:lnTo>
                <a:lnTo>
                  <a:pt x="13657" y="15252"/>
                </a:lnTo>
                <a:lnTo>
                  <a:pt x="13800" y="15300"/>
                </a:lnTo>
                <a:lnTo>
                  <a:pt x="14586" y="15359"/>
                </a:lnTo>
                <a:lnTo>
                  <a:pt x="14681" y="15240"/>
                </a:lnTo>
                <a:lnTo>
                  <a:pt x="14752" y="15050"/>
                </a:lnTo>
                <a:cubicBezTo>
                  <a:pt x="14776" y="14895"/>
                  <a:pt x="14824" y="14740"/>
                  <a:pt x="14871" y="14586"/>
                </a:cubicBezTo>
                <a:cubicBezTo>
                  <a:pt x="14955" y="14335"/>
                  <a:pt x="15014" y="14121"/>
                  <a:pt x="15050" y="13966"/>
                </a:cubicBezTo>
                <a:lnTo>
                  <a:pt x="15288" y="13157"/>
                </a:lnTo>
                <a:cubicBezTo>
                  <a:pt x="15371" y="12859"/>
                  <a:pt x="15443" y="12633"/>
                  <a:pt x="15478" y="12454"/>
                </a:cubicBezTo>
                <a:lnTo>
                  <a:pt x="15669" y="11883"/>
                </a:lnTo>
                <a:cubicBezTo>
                  <a:pt x="16110" y="10847"/>
                  <a:pt x="16419" y="10037"/>
                  <a:pt x="16598" y="9466"/>
                </a:cubicBezTo>
                <a:lnTo>
                  <a:pt x="16895" y="8501"/>
                </a:lnTo>
                <a:cubicBezTo>
                  <a:pt x="17205" y="7525"/>
                  <a:pt x="17431" y="6787"/>
                  <a:pt x="17550" y="6287"/>
                </a:cubicBezTo>
                <a:cubicBezTo>
                  <a:pt x="17681" y="5894"/>
                  <a:pt x="17824" y="5358"/>
                  <a:pt x="17991" y="4703"/>
                </a:cubicBezTo>
                <a:cubicBezTo>
                  <a:pt x="18003" y="4608"/>
                  <a:pt x="18003" y="4513"/>
                  <a:pt x="17991" y="4430"/>
                </a:cubicBezTo>
                <a:cubicBezTo>
                  <a:pt x="17872" y="4394"/>
                  <a:pt x="17764" y="4346"/>
                  <a:pt x="17657" y="4299"/>
                </a:cubicBezTo>
                <a:lnTo>
                  <a:pt x="17419" y="4227"/>
                </a:lnTo>
                <a:lnTo>
                  <a:pt x="17253" y="4168"/>
                </a:lnTo>
                <a:lnTo>
                  <a:pt x="17026" y="4096"/>
                </a:lnTo>
                <a:lnTo>
                  <a:pt x="14240" y="3215"/>
                </a:lnTo>
                <a:lnTo>
                  <a:pt x="12931" y="2822"/>
                </a:lnTo>
                <a:cubicBezTo>
                  <a:pt x="12919" y="2819"/>
                  <a:pt x="12907" y="2818"/>
                  <a:pt x="12895" y="2818"/>
                </a:cubicBezTo>
                <a:cubicBezTo>
                  <a:pt x="12857" y="2818"/>
                  <a:pt x="12818" y="2833"/>
                  <a:pt x="12800" y="2870"/>
                </a:cubicBezTo>
                <a:cubicBezTo>
                  <a:pt x="12633" y="2953"/>
                  <a:pt x="12490" y="3048"/>
                  <a:pt x="12359" y="3179"/>
                </a:cubicBezTo>
                <a:cubicBezTo>
                  <a:pt x="12264" y="3263"/>
                  <a:pt x="12169" y="3346"/>
                  <a:pt x="12085" y="3441"/>
                </a:cubicBezTo>
                <a:cubicBezTo>
                  <a:pt x="12014" y="3525"/>
                  <a:pt x="11942" y="3608"/>
                  <a:pt x="11883" y="3691"/>
                </a:cubicBezTo>
                <a:lnTo>
                  <a:pt x="11395" y="4215"/>
                </a:lnTo>
                <a:cubicBezTo>
                  <a:pt x="11097" y="4560"/>
                  <a:pt x="10918" y="4751"/>
                  <a:pt x="10859" y="4811"/>
                </a:cubicBezTo>
                <a:cubicBezTo>
                  <a:pt x="10597" y="5084"/>
                  <a:pt x="10454" y="5251"/>
                  <a:pt x="10406" y="5299"/>
                </a:cubicBezTo>
                <a:lnTo>
                  <a:pt x="9883" y="5906"/>
                </a:lnTo>
                <a:cubicBezTo>
                  <a:pt x="9823" y="5989"/>
                  <a:pt x="9763" y="6061"/>
                  <a:pt x="9680" y="6120"/>
                </a:cubicBezTo>
                <a:cubicBezTo>
                  <a:pt x="9593" y="6236"/>
                  <a:pt x="9506" y="6297"/>
                  <a:pt x="9407" y="6297"/>
                </a:cubicBezTo>
                <a:cubicBezTo>
                  <a:pt x="9384" y="6297"/>
                  <a:pt x="9360" y="6294"/>
                  <a:pt x="9335" y="6287"/>
                </a:cubicBezTo>
                <a:cubicBezTo>
                  <a:pt x="9204" y="6239"/>
                  <a:pt x="9144" y="6037"/>
                  <a:pt x="9144" y="5680"/>
                </a:cubicBezTo>
                <a:cubicBezTo>
                  <a:pt x="9109" y="5322"/>
                  <a:pt x="9061" y="4858"/>
                  <a:pt x="9025" y="4263"/>
                </a:cubicBezTo>
                <a:cubicBezTo>
                  <a:pt x="8978" y="3548"/>
                  <a:pt x="8942" y="3048"/>
                  <a:pt x="8930" y="2763"/>
                </a:cubicBezTo>
                <a:cubicBezTo>
                  <a:pt x="8930" y="2525"/>
                  <a:pt x="8894" y="2286"/>
                  <a:pt x="8835" y="2060"/>
                </a:cubicBezTo>
                <a:cubicBezTo>
                  <a:pt x="8799" y="1882"/>
                  <a:pt x="8740" y="1715"/>
                  <a:pt x="8656" y="1560"/>
                </a:cubicBezTo>
                <a:cubicBezTo>
                  <a:pt x="8644" y="1524"/>
                  <a:pt x="8620" y="1489"/>
                  <a:pt x="8585" y="1453"/>
                </a:cubicBezTo>
                <a:lnTo>
                  <a:pt x="7287" y="1024"/>
                </a:lnTo>
                <a:lnTo>
                  <a:pt x="4489" y="143"/>
                </a:lnTo>
                <a:cubicBezTo>
                  <a:pt x="4275" y="60"/>
                  <a:pt x="4037" y="12"/>
                  <a:pt x="379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3"/>
          <p:cNvSpPr/>
          <p:nvPr/>
        </p:nvSpPr>
        <p:spPr>
          <a:xfrm>
            <a:off x="-303150" y="-84166"/>
            <a:ext cx="443147" cy="467476"/>
          </a:xfrm>
          <a:custGeom>
            <a:avLst/>
            <a:gdLst/>
            <a:ahLst/>
            <a:cxnLst/>
            <a:rect l="l" t="t" r="r" b="b"/>
            <a:pathLst>
              <a:path w="11931" h="12586" extrusionOk="0">
                <a:moveTo>
                  <a:pt x="6335" y="1"/>
                </a:moveTo>
                <a:cubicBezTo>
                  <a:pt x="6172" y="1"/>
                  <a:pt x="6010" y="7"/>
                  <a:pt x="5846" y="19"/>
                </a:cubicBezTo>
                <a:cubicBezTo>
                  <a:pt x="5084" y="91"/>
                  <a:pt x="4346" y="317"/>
                  <a:pt x="3679" y="686"/>
                </a:cubicBezTo>
                <a:cubicBezTo>
                  <a:pt x="2965" y="1103"/>
                  <a:pt x="2346" y="1662"/>
                  <a:pt x="1870" y="2341"/>
                </a:cubicBezTo>
                <a:cubicBezTo>
                  <a:pt x="1310" y="3115"/>
                  <a:pt x="893" y="3984"/>
                  <a:pt x="607" y="4901"/>
                </a:cubicBezTo>
                <a:cubicBezTo>
                  <a:pt x="95" y="6532"/>
                  <a:pt x="0" y="7877"/>
                  <a:pt x="334" y="8925"/>
                </a:cubicBezTo>
                <a:cubicBezTo>
                  <a:pt x="631" y="9866"/>
                  <a:pt x="1262" y="10663"/>
                  <a:pt x="2108" y="11187"/>
                </a:cubicBezTo>
                <a:cubicBezTo>
                  <a:pt x="2762" y="11616"/>
                  <a:pt x="3667" y="12021"/>
                  <a:pt x="4798" y="12366"/>
                </a:cubicBezTo>
                <a:cubicBezTo>
                  <a:pt x="5251" y="12514"/>
                  <a:pt x="5728" y="12585"/>
                  <a:pt x="6204" y="12585"/>
                </a:cubicBezTo>
                <a:cubicBezTo>
                  <a:pt x="6379" y="12585"/>
                  <a:pt x="6554" y="12576"/>
                  <a:pt x="6727" y="12556"/>
                </a:cubicBezTo>
                <a:cubicBezTo>
                  <a:pt x="7406" y="12533"/>
                  <a:pt x="8085" y="12378"/>
                  <a:pt x="8692" y="12080"/>
                </a:cubicBezTo>
                <a:lnTo>
                  <a:pt x="9359" y="9306"/>
                </a:lnTo>
                <a:lnTo>
                  <a:pt x="9359" y="9306"/>
                </a:lnTo>
                <a:cubicBezTo>
                  <a:pt x="8918" y="9437"/>
                  <a:pt x="8466" y="9544"/>
                  <a:pt x="8001" y="9616"/>
                </a:cubicBezTo>
                <a:cubicBezTo>
                  <a:pt x="7833" y="9646"/>
                  <a:pt x="7664" y="9662"/>
                  <a:pt x="7497" y="9662"/>
                </a:cubicBezTo>
                <a:cubicBezTo>
                  <a:pt x="7274" y="9662"/>
                  <a:pt x="7052" y="9634"/>
                  <a:pt x="6834" y="9580"/>
                </a:cubicBezTo>
                <a:cubicBezTo>
                  <a:pt x="6406" y="9449"/>
                  <a:pt x="6084" y="9092"/>
                  <a:pt x="5989" y="8651"/>
                </a:cubicBezTo>
                <a:cubicBezTo>
                  <a:pt x="5858" y="8104"/>
                  <a:pt x="5953" y="7353"/>
                  <a:pt x="6251" y="6425"/>
                </a:cubicBezTo>
                <a:cubicBezTo>
                  <a:pt x="6608" y="5294"/>
                  <a:pt x="7061" y="4520"/>
                  <a:pt x="7608" y="4139"/>
                </a:cubicBezTo>
                <a:cubicBezTo>
                  <a:pt x="7875" y="3939"/>
                  <a:pt x="8174" y="3840"/>
                  <a:pt x="8506" y="3840"/>
                </a:cubicBezTo>
                <a:cubicBezTo>
                  <a:pt x="8707" y="3840"/>
                  <a:pt x="8919" y="3876"/>
                  <a:pt x="9144" y="3948"/>
                </a:cubicBezTo>
                <a:cubicBezTo>
                  <a:pt x="9454" y="4055"/>
                  <a:pt x="9751" y="4186"/>
                  <a:pt x="10037" y="4353"/>
                </a:cubicBezTo>
                <a:lnTo>
                  <a:pt x="10597" y="4675"/>
                </a:lnTo>
                <a:lnTo>
                  <a:pt x="11002" y="4913"/>
                </a:lnTo>
                <a:lnTo>
                  <a:pt x="11930" y="2853"/>
                </a:lnTo>
                <a:cubicBezTo>
                  <a:pt x="10763" y="1567"/>
                  <a:pt x="9513" y="710"/>
                  <a:pt x="8192" y="293"/>
                </a:cubicBezTo>
                <a:cubicBezTo>
                  <a:pt x="7586" y="94"/>
                  <a:pt x="6965" y="1"/>
                  <a:pt x="6335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3"/>
          <p:cNvSpPr/>
          <p:nvPr/>
        </p:nvSpPr>
        <p:spPr>
          <a:xfrm>
            <a:off x="710409" y="4824781"/>
            <a:ext cx="335248" cy="354339"/>
          </a:xfrm>
          <a:custGeom>
            <a:avLst/>
            <a:gdLst/>
            <a:ahLst/>
            <a:cxnLst/>
            <a:rect l="l" t="t" r="r" b="b"/>
            <a:pathLst>
              <a:path w="9026" h="9540" extrusionOk="0">
                <a:moveTo>
                  <a:pt x="4829" y="0"/>
                </a:moveTo>
                <a:cubicBezTo>
                  <a:pt x="4692" y="0"/>
                  <a:pt x="4555" y="7"/>
                  <a:pt x="4418" y="21"/>
                </a:cubicBezTo>
                <a:cubicBezTo>
                  <a:pt x="3834" y="68"/>
                  <a:pt x="3287" y="235"/>
                  <a:pt x="2775" y="521"/>
                </a:cubicBezTo>
                <a:cubicBezTo>
                  <a:pt x="2239" y="830"/>
                  <a:pt x="1775" y="1259"/>
                  <a:pt x="1406" y="1771"/>
                </a:cubicBezTo>
                <a:cubicBezTo>
                  <a:pt x="989" y="2354"/>
                  <a:pt x="667" y="3009"/>
                  <a:pt x="465" y="3700"/>
                </a:cubicBezTo>
                <a:cubicBezTo>
                  <a:pt x="72" y="4938"/>
                  <a:pt x="1" y="5950"/>
                  <a:pt x="251" y="6748"/>
                </a:cubicBezTo>
                <a:cubicBezTo>
                  <a:pt x="477" y="7462"/>
                  <a:pt x="953" y="8069"/>
                  <a:pt x="1584" y="8462"/>
                </a:cubicBezTo>
                <a:cubicBezTo>
                  <a:pt x="2227" y="8855"/>
                  <a:pt x="2906" y="9165"/>
                  <a:pt x="3620" y="9367"/>
                </a:cubicBezTo>
                <a:cubicBezTo>
                  <a:pt x="3979" y="9484"/>
                  <a:pt x="4352" y="9540"/>
                  <a:pt x="4727" y="9540"/>
                </a:cubicBezTo>
                <a:cubicBezTo>
                  <a:pt x="4850" y="9540"/>
                  <a:pt x="4973" y="9534"/>
                  <a:pt x="5097" y="9522"/>
                </a:cubicBezTo>
                <a:cubicBezTo>
                  <a:pt x="5608" y="9498"/>
                  <a:pt x="6120" y="9379"/>
                  <a:pt x="6585" y="9153"/>
                </a:cubicBezTo>
                <a:lnTo>
                  <a:pt x="7085" y="7045"/>
                </a:lnTo>
                <a:lnTo>
                  <a:pt x="7085" y="7045"/>
                </a:lnTo>
                <a:cubicBezTo>
                  <a:pt x="6751" y="7153"/>
                  <a:pt x="6406" y="7236"/>
                  <a:pt x="6061" y="7284"/>
                </a:cubicBezTo>
                <a:cubicBezTo>
                  <a:pt x="5932" y="7309"/>
                  <a:pt x="5801" y="7322"/>
                  <a:pt x="5671" y="7322"/>
                </a:cubicBezTo>
                <a:cubicBezTo>
                  <a:pt x="5500" y="7322"/>
                  <a:pt x="5330" y="7300"/>
                  <a:pt x="5168" y="7260"/>
                </a:cubicBezTo>
                <a:cubicBezTo>
                  <a:pt x="4835" y="7153"/>
                  <a:pt x="4596" y="6891"/>
                  <a:pt x="4525" y="6557"/>
                </a:cubicBezTo>
                <a:cubicBezTo>
                  <a:pt x="4430" y="6141"/>
                  <a:pt x="4501" y="5569"/>
                  <a:pt x="4727" y="4867"/>
                </a:cubicBezTo>
                <a:cubicBezTo>
                  <a:pt x="4989" y="4009"/>
                  <a:pt x="5335" y="3426"/>
                  <a:pt x="5751" y="3128"/>
                </a:cubicBezTo>
                <a:cubicBezTo>
                  <a:pt x="5952" y="2980"/>
                  <a:pt x="6176" y="2905"/>
                  <a:pt x="6430" y="2905"/>
                </a:cubicBezTo>
                <a:cubicBezTo>
                  <a:pt x="6582" y="2905"/>
                  <a:pt x="6744" y="2932"/>
                  <a:pt x="6918" y="2985"/>
                </a:cubicBezTo>
                <a:cubicBezTo>
                  <a:pt x="7156" y="3057"/>
                  <a:pt x="7383" y="3164"/>
                  <a:pt x="7597" y="3295"/>
                </a:cubicBezTo>
                <a:cubicBezTo>
                  <a:pt x="7835" y="3438"/>
                  <a:pt x="7978" y="3521"/>
                  <a:pt x="8014" y="3545"/>
                </a:cubicBezTo>
                <a:lnTo>
                  <a:pt x="8323" y="3724"/>
                </a:lnTo>
                <a:lnTo>
                  <a:pt x="9026" y="2164"/>
                </a:lnTo>
                <a:cubicBezTo>
                  <a:pt x="8133" y="1188"/>
                  <a:pt x="7192" y="545"/>
                  <a:pt x="6192" y="223"/>
                </a:cubicBezTo>
                <a:cubicBezTo>
                  <a:pt x="5752" y="76"/>
                  <a:pt x="5290" y="0"/>
                  <a:pt x="4829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3"/>
          <p:cNvSpPr/>
          <p:nvPr/>
        </p:nvSpPr>
        <p:spPr>
          <a:xfrm>
            <a:off x="5304128" y="4865785"/>
            <a:ext cx="191098" cy="327820"/>
          </a:xfrm>
          <a:custGeom>
            <a:avLst/>
            <a:gdLst/>
            <a:ahLst/>
            <a:cxnLst/>
            <a:rect l="l" t="t" r="r" b="b"/>
            <a:pathLst>
              <a:path w="5145" h="8826" extrusionOk="0">
                <a:moveTo>
                  <a:pt x="4168" y="0"/>
                </a:moveTo>
                <a:lnTo>
                  <a:pt x="3144" y="155"/>
                </a:lnTo>
                <a:cubicBezTo>
                  <a:pt x="3108" y="155"/>
                  <a:pt x="3084" y="155"/>
                  <a:pt x="3049" y="143"/>
                </a:cubicBezTo>
                <a:cubicBezTo>
                  <a:pt x="3031" y="137"/>
                  <a:pt x="3016" y="134"/>
                  <a:pt x="3001" y="134"/>
                </a:cubicBezTo>
                <a:cubicBezTo>
                  <a:pt x="2986" y="134"/>
                  <a:pt x="2971" y="137"/>
                  <a:pt x="2954" y="143"/>
                </a:cubicBezTo>
                <a:cubicBezTo>
                  <a:pt x="2942" y="143"/>
                  <a:pt x="2918" y="143"/>
                  <a:pt x="2918" y="167"/>
                </a:cubicBezTo>
                <a:cubicBezTo>
                  <a:pt x="2882" y="167"/>
                  <a:pt x="2858" y="167"/>
                  <a:pt x="2834" y="191"/>
                </a:cubicBezTo>
                <a:cubicBezTo>
                  <a:pt x="2799" y="191"/>
                  <a:pt x="2763" y="203"/>
                  <a:pt x="2763" y="215"/>
                </a:cubicBezTo>
                <a:lnTo>
                  <a:pt x="2703" y="215"/>
                </a:lnTo>
                <a:cubicBezTo>
                  <a:pt x="2694" y="218"/>
                  <a:pt x="2684" y="219"/>
                  <a:pt x="2675" y="219"/>
                </a:cubicBezTo>
                <a:cubicBezTo>
                  <a:pt x="2649" y="219"/>
                  <a:pt x="2622" y="208"/>
                  <a:pt x="2596" y="191"/>
                </a:cubicBezTo>
                <a:lnTo>
                  <a:pt x="1989" y="274"/>
                </a:lnTo>
                <a:lnTo>
                  <a:pt x="1941" y="334"/>
                </a:lnTo>
                <a:cubicBezTo>
                  <a:pt x="1727" y="369"/>
                  <a:pt x="1501" y="381"/>
                  <a:pt x="1287" y="393"/>
                </a:cubicBezTo>
                <a:cubicBezTo>
                  <a:pt x="1215" y="405"/>
                  <a:pt x="1120" y="417"/>
                  <a:pt x="989" y="417"/>
                </a:cubicBezTo>
                <a:cubicBezTo>
                  <a:pt x="846" y="417"/>
                  <a:pt x="727" y="429"/>
                  <a:pt x="620" y="441"/>
                </a:cubicBezTo>
                <a:cubicBezTo>
                  <a:pt x="489" y="465"/>
                  <a:pt x="358" y="488"/>
                  <a:pt x="239" y="548"/>
                </a:cubicBezTo>
                <a:cubicBezTo>
                  <a:pt x="72" y="596"/>
                  <a:pt x="1" y="679"/>
                  <a:pt x="1" y="750"/>
                </a:cubicBezTo>
                <a:lnTo>
                  <a:pt x="489" y="4132"/>
                </a:lnTo>
                <a:cubicBezTo>
                  <a:pt x="548" y="4525"/>
                  <a:pt x="656" y="5120"/>
                  <a:pt x="834" y="5930"/>
                </a:cubicBezTo>
                <a:lnTo>
                  <a:pt x="953" y="6453"/>
                </a:lnTo>
                <a:cubicBezTo>
                  <a:pt x="1072" y="7037"/>
                  <a:pt x="1156" y="7465"/>
                  <a:pt x="1203" y="7727"/>
                </a:cubicBezTo>
                <a:cubicBezTo>
                  <a:pt x="1227" y="7823"/>
                  <a:pt x="1251" y="7918"/>
                  <a:pt x="1251" y="8001"/>
                </a:cubicBezTo>
                <a:cubicBezTo>
                  <a:pt x="1275" y="8132"/>
                  <a:pt x="1310" y="8251"/>
                  <a:pt x="1358" y="8382"/>
                </a:cubicBezTo>
                <a:cubicBezTo>
                  <a:pt x="1435" y="8681"/>
                  <a:pt x="1564" y="8825"/>
                  <a:pt x="1716" y="8825"/>
                </a:cubicBezTo>
                <a:cubicBezTo>
                  <a:pt x="1727" y="8825"/>
                  <a:pt x="1739" y="8825"/>
                  <a:pt x="1751" y="8823"/>
                </a:cubicBezTo>
                <a:lnTo>
                  <a:pt x="2072" y="8751"/>
                </a:lnTo>
                <a:lnTo>
                  <a:pt x="2406" y="8656"/>
                </a:lnTo>
                <a:lnTo>
                  <a:pt x="2751" y="8537"/>
                </a:lnTo>
                <a:lnTo>
                  <a:pt x="2954" y="8513"/>
                </a:lnTo>
                <a:lnTo>
                  <a:pt x="3989" y="8358"/>
                </a:lnTo>
                <a:cubicBezTo>
                  <a:pt x="4001" y="8323"/>
                  <a:pt x="4025" y="8299"/>
                  <a:pt x="4073" y="8299"/>
                </a:cubicBezTo>
                <a:lnTo>
                  <a:pt x="4263" y="8275"/>
                </a:lnTo>
                <a:cubicBezTo>
                  <a:pt x="4317" y="8281"/>
                  <a:pt x="4370" y="8284"/>
                  <a:pt x="4425" y="8284"/>
                </a:cubicBezTo>
                <a:cubicBezTo>
                  <a:pt x="4480" y="8284"/>
                  <a:pt x="4537" y="8281"/>
                  <a:pt x="4597" y="8275"/>
                </a:cubicBezTo>
                <a:cubicBezTo>
                  <a:pt x="4620" y="8251"/>
                  <a:pt x="4644" y="8239"/>
                  <a:pt x="4680" y="8227"/>
                </a:cubicBezTo>
                <a:lnTo>
                  <a:pt x="4751" y="8216"/>
                </a:lnTo>
                <a:cubicBezTo>
                  <a:pt x="4751" y="8204"/>
                  <a:pt x="4763" y="8192"/>
                  <a:pt x="4775" y="8192"/>
                </a:cubicBezTo>
                <a:lnTo>
                  <a:pt x="4823" y="8204"/>
                </a:lnTo>
                <a:lnTo>
                  <a:pt x="4835" y="8216"/>
                </a:lnTo>
                <a:cubicBezTo>
                  <a:pt x="4942" y="8204"/>
                  <a:pt x="5025" y="8156"/>
                  <a:pt x="5085" y="8085"/>
                </a:cubicBezTo>
                <a:cubicBezTo>
                  <a:pt x="5132" y="7989"/>
                  <a:pt x="5144" y="7894"/>
                  <a:pt x="5144" y="7799"/>
                </a:cubicBezTo>
                <a:cubicBezTo>
                  <a:pt x="5132" y="7632"/>
                  <a:pt x="5120" y="7477"/>
                  <a:pt x="5097" y="7323"/>
                </a:cubicBezTo>
                <a:cubicBezTo>
                  <a:pt x="5061" y="7132"/>
                  <a:pt x="5037" y="6942"/>
                  <a:pt x="5037" y="6751"/>
                </a:cubicBezTo>
                <a:lnTo>
                  <a:pt x="5001" y="6215"/>
                </a:lnTo>
                <a:lnTo>
                  <a:pt x="4620" y="3501"/>
                </a:lnTo>
                <a:cubicBezTo>
                  <a:pt x="4597" y="3298"/>
                  <a:pt x="4573" y="3036"/>
                  <a:pt x="4549" y="2691"/>
                </a:cubicBezTo>
                <a:cubicBezTo>
                  <a:pt x="4537" y="2620"/>
                  <a:pt x="4537" y="2560"/>
                  <a:pt x="4549" y="2489"/>
                </a:cubicBezTo>
                <a:cubicBezTo>
                  <a:pt x="4549" y="2453"/>
                  <a:pt x="4549" y="2429"/>
                  <a:pt x="4561" y="2393"/>
                </a:cubicBezTo>
                <a:lnTo>
                  <a:pt x="4168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3"/>
          <p:cNvSpPr/>
          <p:nvPr/>
        </p:nvSpPr>
        <p:spPr>
          <a:xfrm>
            <a:off x="-124047" y="4202142"/>
            <a:ext cx="245029" cy="333800"/>
          </a:xfrm>
          <a:custGeom>
            <a:avLst/>
            <a:gdLst/>
            <a:ahLst/>
            <a:cxnLst/>
            <a:rect l="l" t="t" r="r" b="b"/>
            <a:pathLst>
              <a:path w="6597" h="8987" extrusionOk="0">
                <a:moveTo>
                  <a:pt x="2780" y="0"/>
                </a:moveTo>
                <a:cubicBezTo>
                  <a:pt x="2679" y="0"/>
                  <a:pt x="2614" y="27"/>
                  <a:pt x="2596" y="80"/>
                </a:cubicBezTo>
                <a:lnTo>
                  <a:pt x="1382" y="3283"/>
                </a:lnTo>
                <a:cubicBezTo>
                  <a:pt x="1239" y="3640"/>
                  <a:pt x="1048" y="4224"/>
                  <a:pt x="810" y="5021"/>
                </a:cubicBezTo>
                <a:lnTo>
                  <a:pt x="655" y="5533"/>
                </a:lnTo>
                <a:cubicBezTo>
                  <a:pt x="477" y="6105"/>
                  <a:pt x="346" y="6510"/>
                  <a:pt x="262" y="6772"/>
                </a:cubicBezTo>
                <a:cubicBezTo>
                  <a:pt x="239" y="6855"/>
                  <a:pt x="203" y="6950"/>
                  <a:pt x="167" y="7034"/>
                </a:cubicBezTo>
                <a:cubicBezTo>
                  <a:pt x="132" y="7153"/>
                  <a:pt x="96" y="7284"/>
                  <a:pt x="72" y="7403"/>
                </a:cubicBezTo>
                <a:cubicBezTo>
                  <a:pt x="1" y="7736"/>
                  <a:pt x="36" y="7939"/>
                  <a:pt x="203" y="7998"/>
                </a:cubicBezTo>
                <a:lnTo>
                  <a:pt x="513" y="8081"/>
                </a:lnTo>
                <a:lnTo>
                  <a:pt x="846" y="8165"/>
                </a:lnTo>
                <a:lnTo>
                  <a:pt x="1215" y="8224"/>
                </a:lnTo>
                <a:lnTo>
                  <a:pt x="1405" y="8296"/>
                </a:lnTo>
                <a:lnTo>
                  <a:pt x="2382" y="8677"/>
                </a:lnTo>
                <a:cubicBezTo>
                  <a:pt x="2397" y="8654"/>
                  <a:pt x="2422" y="8640"/>
                  <a:pt x="2448" y="8640"/>
                </a:cubicBezTo>
                <a:cubicBezTo>
                  <a:pt x="2462" y="8640"/>
                  <a:pt x="2476" y="8644"/>
                  <a:pt x="2489" y="8653"/>
                </a:cubicBezTo>
                <a:lnTo>
                  <a:pt x="2668" y="8736"/>
                </a:lnTo>
                <a:cubicBezTo>
                  <a:pt x="2751" y="8796"/>
                  <a:pt x="2858" y="8843"/>
                  <a:pt x="2953" y="8879"/>
                </a:cubicBezTo>
                <a:lnTo>
                  <a:pt x="3060" y="8879"/>
                </a:lnTo>
                <a:lnTo>
                  <a:pt x="3120" y="8915"/>
                </a:lnTo>
                <a:lnTo>
                  <a:pt x="3156" y="8915"/>
                </a:lnTo>
                <a:lnTo>
                  <a:pt x="3191" y="8939"/>
                </a:lnTo>
                <a:lnTo>
                  <a:pt x="3191" y="8951"/>
                </a:lnTo>
                <a:cubicBezTo>
                  <a:pt x="3233" y="8974"/>
                  <a:pt x="3281" y="8986"/>
                  <a:pt x="3330" y="8986"/>
                </a:cubicBezTo>
                <a:cubicBezTo>
                  <a:pt x="3379" y="8986"/>
                  <a:pt x="3430" y="8974"/>
                  <a:pt x="3477" y="8951"/>
                </a:cubicBezTo>
                <a:cubicBezTo>
                  <a:pt x="3549" y="8903"/>
                  <a:pt x="3620" y="8820"/>
                  <a:pt x="3656" y="8736"/>
                </a:cubicBezTo>
                <a:cubicBezTo>
                  <a:pt x="3727" y="8593"/>
                  <a:pt x="3787" y="8450"/>
                  <a:pt x="3846" y="8296"/>
                </a:cubicBezTo>
                <a:cubicBezTo>
                  <a:pt x="3906" y="8117"/>
                  <a:pt x="3989" y="7939"/>
                  <a:pt x="4084" y="7772"/>
                </a:cubicBezTo>
                <a:lnTo>
                  <a:pt x="4311" y="7284"/>
                </a:lnTo>
                <a:lnTo>
                  <a:pt x="5287" y="4724"/>
                </a:lnTo>
                <a:cubicBezTo>
                  <a:pt x="5358" y="4533"/>
                  <a:pt x="5466" y="4295"/>
                  <a:pt x="5608" y="3986"/>
                </a:cubicBezTo>
                <a:cubicBezTo>
                  <a:pt x="5644" y="3926"/>
                  <a:pt x="5680" y="3867"/>
                  <a:pt x="5716" y="3807"/>
                </a:cubicBezTo>
                <a:cubicBezTo>
                  <a:pt x="5739" y="3783"/>
                  <a:pt x="5751" y="3759"/>
                  <a:pt x="5775" y="3736"/>
                </a:cubicBezTo>
                <a:lnTo>
                  <a:pt x="6597" y="1450"/>
                </a:lnTo>
                <a:lnTo>
                  <a:pt x="5620" y="1081"/>
                </a:lnTo>
                <a:cubicBezTo>
                  <a:pt x="5596" y="1069"/>
                  <a:pt x="5573" y="1057"/>
                  <a:pt x="5549" y="1033"/>
                </a:cubicBezTo>
                <a:cubicBezTo>
                  <a:pt x="5525" y="1009"/>
                  <a:pt x="5501" y="985"/>
                  <a:pt x="5466" y="973"/>
                </a:cubicBezTo>
                <a:lnTo>
                  <a:pt x="5418" y="973"/>
                </a:lnTo>
                <a:cubicBezTo>
                  <a:pt x="5394" y="961"/>
                  <a:pt x="5370" y="961"/>
                  <a:pt x="5335" y="961"/>
                </a:cubicBezTo>
                <a:cubicBezTo>
                  <a:pt x="5326" y="953"/>
                  <a:pt x="5306" y="945"/>
                  <a:pt x="5286" y="945"/>
                </a:cubicBezTo>
                <a:cubicBezTo>
                  <a:pt x="5278" y="945"/>
                  <a:pt x="5270" y="946"/>
                  <a:pt x="5263" y="950"/>
                </a:cubicBezTo>
                <a:lnTo>
                  <a:pt x="5215" y="926"/>
                </a:lnTo>
                <a:cubicBezTo>
                  <a:pt x="5180" y="914"/>
                  <a:pt x="5156" y="890"/>
                  <a:pt x="5144" y="854"/>
                </a:cubicBezTo>
                <a:lnTo>
                  <a:pt x="4561" y="628"/>
                </a:lnTo>
                <a:lnTo>
                  <a:pt x="4489" y="652"/>
                </a:lnTo>
                <a:cubicBezTo>
                  <a:pt x="4287" y="580"/>
                  <a:pt x="4084" y="485"/>
                  <a:pt x="3882" y="390"/>
                </a:cubicBezTo>
                <a:cubicBezTo>
                  <a:pt x="3822" y="366"/>
                  <a:pt x="3727" y="319"/>
                  <a:pt x="3620" y="259"/>
                </a:cubicBezTo>
                <a:cubicBezTo>
                  <a:pt x="3501" y="199"/>
                  <a:pt x="3382" y="152"/>
                  <a:pt x="3287" y="116"/>
                </a:cubicBezTo>
                <a:cubicBezTo>
                  <a:pt x="3156" y="68"/>
                  <a:pt x="3025" y="33"/>
                  <a:pt x="2894" y="9"/>
                </a:cubicBezTo>
                <a:cubicBezTo>
                  <a:pt x="2852" y="3"/>
                  <a:pt x="2814" y="0"/>
                  <a:pt x="2780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3"/>
          <p:cNvSpPr/>
          <p:nvPr/>
        </p:nvSpPr>
        <p:spPr>
          <a:xfrm>
            <a:off x="3414115" y="-134522"/>
            <a:ext cx="295431" cy="333688"/>
          </a:xfrm>
          <a:custGeom>
            <a:avLst/>
            <a:gdLst/>
            <a:ahLst/>
            <a:cxnLst/>
            <a:rect l="l" t="t" r="r" b="b"/>
            <a:pathLst>
              <a:path w="7954" h="8984" extrusionOk="0">
                <a:moveTo>
                  <a:pt x="3394" y="1"/>
                </a:moveTo>
                <a:lnTo>
                  <a:pt x="2548" y="608"/>
                </a:lnTo>
                <a:cubicBezTo>
                  <a:pt x="2525" y="632"/>
                  <a:pt x="2501" y="632"/>
                  <a:pt x="2477" y="644"/>
                </a:cubicBezTo>
                <a:cubicBezTo>
                  <a:pt x="2441" y="656"/>
                  <a:pt x="2406" y="668"/>
                  <a:pt x="2382" y="680"/>
                </a:cubicBezTo>
                <a:cubicBezTo>
                  <a:pt x="2370" y="692"/>
                  <a:pt x="2358" y="703"/>
                  <a:pt x="2358" y="715"/>
                </a:cubicBezTo>
                <a:cubicBezTo>
                  <a:pt x="2334" y="739"/>
                  <a:pt x="2310" y="751"/>
                  <a:pt x="2298" y="787"/>
                </a:cubicBezTo>
                <a:cubicBezTo>
                  <a:pt x="2263" y="799"/>
                  <a:pt x="2251" y="822"/>
                  <a:pt x="2251" y="834"/>
                </a:cubicBezTo>
                <a:lnTo>
                  <a:pt x="2203" y="870"/>
                </a:lnTo>
                <a:cubicBezTo>
                  <a:pt x="2167" y="894"/>
                  <a:pt x="2132" y="894"/>
                  <a:pt x="2096" y="894"/>
                </a:cubicBezTo>
                <a:lnTo>
                  <a:pt x="1596" y="1251"/>
                </a:lnTo>
                <a:lnTo>
                  <a:pt x="1572" y="1323"/>
                </a:lnTo>
                <a:cubicBezTo>
                  <a:pt x="1393" y="1454"/>
                  <a:pt x="1203" y="1573"/>
                  <a:pt x="1012" y="1680"/>
                </a:cubicBezTo>
                <a:cubicBezTo>
                  <a:pt x="965" y="1715"/>
                  <a:pt x="882" y="1763"/>
                  <a:pt x="762" y="1835"/>
                </a:cubicBezTo>
                <a:cubicBezTo>
                  <a:pt x="655" y="1894"/>
                  <a:pt x="548" y="1965"/>
                  <a:pt x="453" y="2025"/>
                </a:cubicBezTo>
                <a:cubicBezTo>
                  <a:pt x="346" y="2096"/>
                  <a:pt x="239" y="2192"/>
                  <a:pt x="155" y="2299"/>
                </a:cubicBezTo>
                <a:cubicBezTo>
                  <a:pt x="36" y="2418"/>
                  <a:pt x="0" y="2513"/>
                  <a:pt x="48" y="2585"/>
                </a:cubicBezTo>
                <a:lnTo>
                  <a:pt x="2048" y="5359"/>
                </a:lnTo>
                <a:cubicBezTo>
                  <a:pt x="2275" y="5680"/>
                  <a:pt x="2656" y="6156"/>
                  <a:pt x="3191" y="6788"/>
                </a:cubicBezTo>
                <a:lnTo>
                  <a:pt x="3537" y="7204"/>
                </a:lnTo>
                <a:cubicBezTo>
                  <a:pt x="3906" y="7657"/>
                  <a:pt x="4180" y="7990"/>
                  <a:pt x="4346" y="8204"/>
                </a:cubicBezTo>
                <a:cubicBezTo>
                  <a:pt x="4418" y="8276"/>
                  <a:pt x="4477" y="8347"/>
                  <a:pt x="4525" y="8431"/>
                </a:cubicBezTo>
                <a:cubicBezTo>
                  <a:pt x="4596" y="8538"/>
                  <a:pt x="4692" y="8633"/>
                  <a:pt x="4787" y="8716"/>
                </a:cubicBezTo>
                <a:cubicBezTo>
                  <a:pt x="4949" y="8896"/>
                  <a:pt x="5093" y="8983"/>
                  <a:pt x="5210" y="8983"/>
                </a:cubicBezTo>
                <a:cubicBezTo>
                  <a:pt x="5256" y="8983"/>
                  <a:pt x="5297" y="8969"/>
                  <a:pt x="5334" y="8943"/>
                </a:cubicBezTo>
                <a:lnTo>
                  <a:pt x="5584" y="8728"/>
                </a:lnTo>
                <a:lnTo>
                  <a:pt x="5835" y="8490"/>
                </a:lnTo>
                <a:lnTo>
                  <a:pt x="6096" y="8216"/>
                </a:lnTo>
                <a:lnTo>
                  <a:pt x="6251" y="8109"/>
                </a:lnTo>
                <a:lnTo>
                  <a:pt x="7108" y="7502"/>
                </a:lnTo>
                <a:cubicBezTo>
                  <a:pt x="7097" y="7454"/>
                  <a:pt x="7108" y="7419"/>
                  <a:pt x="7144" y="7407"/>
                </a:cubicBezTo>
                <a:lnTo>
                  <a:pt x="7311" y="7288"/>
                </a:lnTo>
                <a:cubicBezTo>
                  <a:pt x="7406" y="7252"/>
                  <a:pt x="7501" y="7192"/>
                  <a:pt x="7597" y="7145"/>
                </a:cubicBezTo>
                <a:cubicBezTo>
                  <a:pt x="7609" y="7109"/>
                  <a:pt x="7632" y="7073"/>
                  <a:pt x="7656" y="7049"/>
                </a:cubicBezTo>
                <a:lnTo>
                  <a:pt x="7716" y="7014"/>
                </a:lnTo>
                <a:cubicBezTo>
                  <a:pt x="7704" y="7002"/>
                  <a:pt x="7716" y="6990"/>
                  <a:pt x="7728" y="6978"/>
                </a:cubicBezTo>
                <a:lnTo>
                  <a:pt x="7775" y="6966"/>
                </a:lnTo>
                <a:lnTo>
                  <a:pt x="7787" y="6966"/>
                </a:lnTo>
                <a:cubicBezTo>
                  <a:pt x="7870" y="6918"/>
                  <a:pt x="7930" y="6835"/>
                  <a:pt x="7954" y="6728"/>
                </a:cubicBezTo>
                <a:cubicBezTo>
                  <a:pt x="7942" y="6633"/>
                  <a:pt x="7918" y="6537"/>
                  <a:pt x="7859" y="6454"/>
                </a:cubicBezTo>
                <a:cubicBezTo>
                  <a:pt x="7787" y="6323"/>
                  <a:pt x="7692" y="6192"/>
                  <a:pt x="7609" y="6061"/>
                </a:cubicBezTo>
                <a:cubicBezTo>
                  <a:pt x="7489" y="5906"/>
                  <a:pt x="7382" y="5740"/>
                  <a:pt x="7299" y="5573"/>
                </a:cubicBezTo>
                <a:lnTo>
                  <a:pt x="7013" y="5121"/>
                </a:lnTo>
                <a:lnTo>
                  <a:pt x="5406" y="2882"/>
                </a:lnTo>
                <a:cubicBezTo>
                  <a:pt x="5299" y="2727"/>
                  <a:pt x="5156" y="2501"/>
                  <a:pt x="4977" y="2216"/>
                </a:cubicBezTo>
                <a:cubicBezTo>
                  <a:pt x="4942" y="2156"/>
                  <a:pt x="4906" y="2085"/>
                  <a:pt x="4882" y="2025"/>
                </a:cubicBezTo>
                <a:cubicBezTo>
                  <a:pt x="4870" y="1989"/>
                  <a:pt x="4858" y="1965"/>
                  <a:pt x="4846" y="1942"/>
                </a:cubicBezTo>
                <a:lnTo>
                  <a:pt x="3394" y="1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3"/>
          <p:cNvSpPr/>
          <p:nvPr/>
        </p:nvSpPr>
        <p:spPr>
          <a:xfrm>
            <a:off x="6483515" y="4797185"/>
            <a:ext cx="350737" cy="405039"/>
          </a:xfrm>
          <a:custGeom>
            <a:avLst/>
            <a:gdLst/>
            <a:ahLst/>
            <a:cxnLst/>
            <a:rect l="l" t="t" r="r" b="b"/>
            <a:pathLst>
              <a:path w="9443" h="10905" extrusionOk="0">
                <a:moveTo>
                  <a:pt x="5624" y="0"/>
                </a:moveTo>
                <a:cubicBezTo>
                  <a:pt x="5516" y="0"/>
                  <a:pt x="5407" y="1"/>
                  <a:pt x="5299" y="2"/>
                </a:cubicBezTo>
                <a:cubicBezTo>
                  <a:pt x="3966" y="61"/>
                  <a:pt x="2906" y="299"/>
                  <a:pt x="2108" y="704"/>
                </a:cubicBezTo>
                <a:cubicBezTo>
                  <a:pt x="1132" y="1216"/>
                  <a:pt x="596" y="2014"/>
                  <a:pt x="513" y="3086"/>
                </a:cubicBezTo>
                <a:cubicBezTo>
                  <a:pt x="513" y="3538"/>
                  <a:pt x="560" y="3979"/>
                  <a:pt x="656" y="4419"/>
                </a:cubicBezTo>
                <a:cubicBezTo>
                  <a:pt x="822" y="5038"/>
                  <a:pt x="1048" y="5360"/>
                  <a:pt x="1334" y="5383"/>
                </a:cubicBezTo>
                <a:lnTo>
                  <a:pt x="1334" y="5467"/>
                </a:lnTo>
                <a:cubicBezTo>
                  <a:pt x="1334" y="5562"/>
                  <a:pt x="1394" y="5645"/>
                  <a:pt x="1477" y="5693"/>
                </a:cubicBezTo>
                <a:cubicBezTo>
                  <a:pt x="1549" y="5776"/>
                  <a:pt x="1620" y="5836"/>
                  <a:pt x="1715" y="5895"/>
                </a:cubicBezTo>
                <a:cubicBezTo>
                  <a:pt x="1810" y="5955"/>
                  <a:pt x="1870" y="6014"/>
                  <a:pt x="1906" y="6026"/>
                </a:cubicBezTo>
                <a:cubicBezTo>
                  <a:pt x="1941" y="6038"/>
                  <a:pt x="1953" y="6050"/>
                  <a:pt x="1953" y="6062"/>
                </a:cubicBezTo>
                <a:cubicBezTo>
                  <a:pt x="1953" y="6074"/>
                  <a:pt x="1941" y="6074"/>
                  <a:pt x="1918" y="6074"/>
                </a:cubicBezTo>
                <a:lnTo>
                  <a:pt x="2013" y="6134"/>
                </a:lnTo>
                <a:cubicBezTo>
                  <a:pt x="2108" y="6217"/>
                  <a:pt x="2191" y="6288"/>
                  <a:pt x="2299" y="6336"/>
                </a:cubicBezTo>
                <a:cubicBezTo>
                  <a:pt x="2299" y="6360"/>
                  <a:pt x="2311" y="6372"/>
                  <a:pt x="2334" y="6384"/>
                </a:cubicBezTo>
                <a:cubicBezTo>
                  <a:pt x="2334" y="6384"/>
                  <a:pt x="2346" y="6395"/>
                  <a:pt x="2346" y="6407"/>
                </a:cubicBezTo>
                <a:cubicBezTo>
                  <a:pt x="2513" y="6503"/>
                  <a:pt x="2703" y="6586"/>
                  <a:pt x="2882" y="6646"/>
                </a:cubicBezTo>
                <a:lnTo>
                  <a:pt x="3430" y="6907"/>
                </a:lnTo>
                <a:cubicBezTo>
                  <a:pt x="3608" y="6991"/>
                  <a:pt x="3775" y="7110"/>
                  <a:pt x="3906" y="7265"/>
                </a:cubicBezTo>
                <a:cubicBezTo>
                  <a:pt x="4013" y="7396"/>
                  <a:pt x="4061" y="7574"/>
                  <a:pt x="4037" y="7741"/>
                </a:cubicBezTo>
                <a:cubicBezTo>
                  <a:pt x="4037" y="7860"/>
                  <a:pt x="3966" y="7967"/>
                  <a:pt x="3858" y="8027"/>
                </a:cubicBezTo>
                <a:cubicBezTo>
                  <a:pt x="3708" y="8098"/>
                  <a:pt x="3491" y="8135"/>
                  <a:pt x="3208" y="8135"/>
                </a:cubicBezTo>
                <a:cubicBezTo>
                  <a:pt x="3111" y="8135"/>
                  <a:pt x="3006" y="8131"/>
                  <a:pt x="2894" y="8122"/>
                </a:cubicBezTo>
                <a:cubicBezTo>
                  <a:pt x="2763" y="8098"/>
                  <a:pt x="2584" y="8074"/>
                  <a:pt x="2346" y="8062"/>
                </a:cubicBezTo>
                <a:cubicBezTo>
                  <a:pt x="1584" y="7991"/>
                  <a:pt x="846" y="7777"/>
                  <a:pt x="156" y="7443"/>
                </a:cubicBezTo>
                <a:cubicBezTo>
                  <a:pt x="108" y="7443"/>
                  <a:pt x="60" y="7467"/>
                  <a:pt x="36" y="7515"/>
                </a:cubicBezTo>
                <a:cubicBezTo>
                  <a:pt x="13" y="7562"/>
                  <a:pt x="1" y="7634"/>
                  <a:pt x="1" y="7693"/>
                </a:cubicBezTo>
                <a:lnTo>
                  <a:pt x="1" y="7777"/>
                </a:lnTo>
                <a:lnTo>
                  <a:pt x="203" y="9967"/>
                </a:lnTo>
                <a:cubicBezTo>
                  <a:pt x="239" y="10039"/>
                  <a:pt x="298" y="10086"/>
                  <a:pt x="370" y="10110"/>
                </a:cubicBezTo>
                <a:cubicBezTo>
                  <a:pt x="477" y="10194"/>
                  <a:pt x="596" y="10241"/>
                  <a:pt x="727" y="10265"/>
                </a:cubicBezTo>
                <a:cubicBezTo>
                  <a:pt x="1025" y="10384"/>
                  <a:pt x="1346" y="10479"/>
                  <a:pt x="1668" y="10551"/>
                </a:cubicBezTo>
                <a:lnTo>
                  <a:pt x="2061" y="10658"/>
                </a:lnTo>
                <a:lnTo>
                  <a:pt x="2263" y="10741"/>
                </a:lnTo>
                <a:lnTo>
                  <a:pt x="4823" y="10896"/>
                </a:lnTo>
                <a:cubicBezTo>
                  <a:pt x="4919" y="10902"/>
                  <a:pt x="5015" y="10904"/>
                  <a:pt x="5112" y="10904"/>
                </a:cubicBezTo>
                <a:cubicBezTo>
                  <a:pt x="5436" y="10904"/>
                  <a:pt x="5761" y="10871"/>
                  <a:pt x="6073" y="10789"/>
                </a:cubicBezTo>
                <a:cubicBezTo>
                  <a:pt x="6513" y="10694"/>
                  <a:pt x="6942" y="10551"/>
                  <a:pt x="7359" y="10348"/>
                </a:cubicBezTo>
                <a:cubicBezTo>
                  <a:pt x="8228" y="9932"/>
                  <a:pt x="8847" y="9348"/>
                  <a:pt x="9216" y="8610"/>
                </a:cubicBezTo>
                <a:cubicBezTo>
                  <a:pt x="9323" y="8348"/>
                  <a:pt x="9383" y="8062"/>
                  <a:pt x="9407" y="7777"/>
                </a:cubicBezTo>
                <a:cubicBezTo>
                  <a:pt x="9442" y="7491"/>
                  <a:pt x="9407" y="7181"/>
                  <a:pt x="9311" y="6896"/>
                </a:cubicBezTo>
                <a:cubicBezTo>
                  <a:pt x="9169" y="6372"/>
                  <a:pt x="8871" y="5907"/>
                  <a:pt x="8442" y="5562"/>
                </a:cubicBezTo>
                <a:cubicBezTo>
                  <a:pt x="7966" y="5169"/>
                  <a:pt x="7454" y="4812"/>
                  <a:pt x="6918" y="4514"/>
                </a:cubicBezTo>
                <a:cubicBezTo>
                  <a:pt x="6442" y="4240"/>
                  <a:pt x="6144" y="4074"/>
                  <a:pt x="6049" y="4014"/>
                </a:cubicBezTo>
                <a:cubicBezTo>
                  <a:pt x="5978" y="3967"/>
                  <a:pt x="5930" y="3907"/>
                  <a:pt x="5882" y="3836"/>
                </a:cubicBezTo>
                <a:cubicBezTo>
                  <a:pt x="5871" y="3776"/>
                  <a:pt x="5859" y="3705"/>
                  <a:pt x="5871" y="3645"/>
                </a:cubicBezTo>
                <a:cubicBezTo>
                  <a:pt x="5882" y="3478"/>
                  <a:pt x="5954" y="3336"/>
                  <a:pt x="6073" y="3217"/>
                </a:cubicBezTo>
                <a:cubicBezTo>
                  <a:pt x="6275" y="3026"/>
                  <a:pt x="6621" y="2907"/>
                  <a:pt x="7109" y="2871"/>
                </a:cubicBezTo>
                <a:cubicBezTo>
                  <a:pt x="7240" y="2859"/>
                  <a:pt x="7537" y="2836"/>
                  <a:pt x="8002" y="2824"/>
                </a:cubicBezTo>
                <a:lnTo>
                  <a:pt x="8407" y="2800"/>
                </a:lnTo>
                <a:cubicBezTo>
                  <a:pt x="8427" y="2803"/>
                  <a:pt x="8459" y="2805"/>
                  <a:pt x="8499" y="2805"/>
                </a:cubicBezTo>
                <a:cubicBezTo>
                  <a:pt x="8597" y="2805"/>
                  <a:pt x="8749" y="2796"/>
                  <a:pt x="8942" y="2788"/>
                </a:cubicBezTo>
                <a:cubicBezTo>
                  <a:pt x="9192" y="2752"/>
                  <a:pt x="9335" y="2693"/>
                  <a:pt x="9347" y="2597"/>
                </a:cubicBezTo>
                <a:cubicBezTo>
                  <a:pt x="9347" y="2562"/>
                  <a:pt x="9347" y="2514"/>
                  <a:pt x="9323" y="2490"/>
                </a:cubicBezTo>
                <a:cubicBezTo>
                  <a:pt x="9359" y="1597"/>
                  <a:pt x="9371" y="1050"/>
                  <a:pt x="9347" y="859"/>
                </a:cubicBezTo>
                <a:cubicBezTo>
                  <a:pt x="9347" y="740"/>
                  <a:pt x="9335" y="621"/>
                  <a:pt x="9288" y="502"/>
                </a:cubicBezTo>
                <a:cubicBezTo>
                  <a:pt x="9216" y="359"/>
                  <a:pt x="9061" y="264"/>
                  <a:pt x="8895" y="264"/>
                </a:cubicBezTo>
                <a:cubicBezTo>
                  <a:pt x="8764" y="228"/>
                  <a:pt x="8633" y="192"/>
                  <a:pt x="8514" y="133"/>
                </a:cubicBezTo>
                <a:cubicBezTo>
                  <a:pt x="7550" y="47"/>
                  <a:pt x="6587" y="0"/>
                  <a:pt x="5624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3"/>
          <p:cNvSpPr/>
          <p:nvPr/>
        </p:nvSpPr>
        <p:spPr>
          <a:xfrm>
            <a:off x="9098342" y="4077087"/>
            <a:ext cx="350737" cy="404705"/>
          </a:xfrm>
          <a:custGeom>
            <a:avLst/>
            <a:gdLst/>
            <a:ahLst/>
            <a:cxnLst/>
            <a:rect l="l" t="t" r="r" b="b"/>
            <a:pathLst>
              <a:path w="9443" h="10896" extrusionOk="0">
                <a:moveTo>
                  <a:pt x="5850" y="0"/>
                </a:moveTo>
                <a:cubicBezTo>
                  <a:pt x="5666" y="0"/>
                  <a:pt x="5483" y="2"/>
                  <a:pt x="5299" y="6"/>
                </a:cubicBezTo>
                <a:cubicBezTo>
                  <a:pt x="3965" y="54"/>
                  <a:pt x="2894" y="292"/>
                  <a:pt x="2108" y="709"/>
                </a:cubicBezTo>
                <a:cubicBezTo>
                  <a:pt x="1131" y="1209"/>
                  <a:pt x="596" y="2007"/>
                  <a:pt x="512" y="3090"/>
                </a:cubicBezTo>
                <a:cubicBezTo>
                  <a:pt x="512" y="3531"/>
                  <a:pt x="560" y="3983"/>
                  <a:pt x="655" y="4412"/>
                </a:cubicBezTo>
                <a:cubicBezTo>
                  <a:pt x="822" y="5031"/>
                  <a:pt x="1048" y="5352"/>
                  <a:pt x="1334" y="5376"/>
                </a:cubicBezTo>
                <a:lnTo>
                  <a:pt x="1334" y="5471"/>
                </a:lnTo>
                <a:cubicBezTo>
                  <a:pt x="1334" y="5567"/>
                  <a:pt x="1382" y="5650"/>
                  <a:pt x="1465" y="5686"/>
                </a:cubicBezTo>
                <a:cubicBezTo>
                  <a:pt x="1536" y="5769"/>
                  <a:pt x="1620" y="5841"/>
                  <a:pt x="1703" y="5888"/>
                </a:cubicBezTo>
                <a:cubicBezTo>
                  <a:pt x="1798" y="5948"/>
                  <a:pt x="1870" y="6007"/>
                  <a:pt x="1893" y="6019"/>
                </a:cubicBezTo>
                <a:cubicBezTo>
                  <a:pt x="1929" y="6031"/>
                  <a:pt x="1953" y="6043"/>
                  <a:pt x="1953" y="6055"/>
                </a:cubicBezTo>
                <a:cubicBezTo>
                  <a:pt x="1953" y="6079"/>
                  <a:pt x="1941" y="6079"/>
                  <a:pt x="1917" y="6079"/>
                </a:cubicBezTo>
                <a:lnTo>
                  <a:pt x="2013" y="6138"/>
                </a:lnTo>
                <a:cubicBezTo>
                  <a:pt x="2096" y="6210"/>
                  <a:pt x="2191" y="6281"/>
                  <a:pt x="2298" y="6329"/>
                </a:cubicBezTo>
                <a:cubicBezTo>
                  <a:pt x="2298" y="6353"/>
                  <a:pt x="2310" y="6364"/>
                  <a:pt x="2322" y="6376"/>
                </a:cubicBezTo>
                <a:cubicBezTo>
                  <a:pt x="2334" y="6388"/>
                  <a:pt x="2346" y="6400"/>
                  <a:pt x="2346" y="6412"/>
                </a:cubicBezTo>
                <a:cubicBezTo>
                  <a:pt x="2513" y="6507"/>
                  <a:pt x="2691" y="6579"/>
                  <a:pt x="2882" y="6638"/>
                </a:cubicBezTo>
                <a:lnTo>
                  <a:pt x="3417" y="6900"/>
                </a:lnTo>
                <a:cubicBezTo>
                  <a:pt x="3608" y="6984"/>
                  <a:pt x="3763" y="7115"/>
                  <a:pt x="3906" y="7257"/>
                </a:cubicBezTo>
                <a:cubicBezTo>
                  <a:pt x="4013" y="7400"/>
                  <a:pt x="4060" y="7567"/>
                  <a:pt x="4037" y="7734"/>
                </a:cubicBezTo>
                <a:cubicBezTo>
                  <a:pt x="4037" y="7853"/>
                  <a:pt x="3965" y="7960"/>
                  <a:pt x="3858" y="8019"/>
                </a:cubicBezTo>
                <a:cubicBezTo>
                  <a:pt x="3707" y="8090"/>
                  <a:pt x="3491" y="8128"/>
                  <a:pt x="3203" y="8128"/>
                </a:cubicBezTo>
                <a:cubicBezTo>
                  <a:pt x="3104" y="8128"/>
                  <a:pt x="2997" y="8124"/>
                  <a:pt x="2882" y="8115"/>
                </a:cubicBezTo>
                <a:cubicBezTo>
                  <a:pt x="2763" y="8091"/>
                  <a:pt x="2584" y="8079"/>
                  <a:pt x="2346" y="8055"/>
                </a:cubicBezTo>
                <a:cubicBezTo>
                  <a:pt x="1584" y="7984"/>
                  <a:pt x="846" y="7781"/>
                  <a:pt x="155" y="7436"/>
                </a:cubicBezTo>
                <a:cubicBezTo>
                  <a:pt x="108" y="7436"/>
                  <a:pt x="60" y="7460"/>
                  <a:pt x="36" y="7507"/>
                </a:cubicBezTo>
                <a:cubicBezTo>
                  <a:pt x="12" y="7567"/>
                  <a:pt x="0" y="7626"/>
                  <a:pt x="0" y="7686"/>
                </a:cubicBezTo>
                <a:lnTo>
                  <a:pt x="0" y="7781"/>
                </a:lnTo>
                <a:lnTo>
                  <a:pt x="203" y="9972"/>
                </a:lnTo>
                <a:cubicBezTo>
                  <a:pt x="227" y="10043"/>
                  <a:pt x="286" y="10091"/>
                  <a:pt x="369" y="10127"/>
                </a:cubicBezTo>
                <a:cubicBezTo>
                  <a:pt x="465" y="10198"/>
                  <a:pt x="596" y="10246"/>
                  <a:pt x="715" y="10270"/>
                </a:cubicBezTo>
                <a:cubicBezTo>
                  <a:pt x="1024" y="10389"/>
                  <a:pt x="1334" y="10484"/>
                  <a:pt x="1655" y="10555"/>
                </a:cubicBezTo>
                <a:lnTo>
                  <a:pt x="2060" y="10663"/>
                </a:lnTo>
                <a:lnTo>
                  <a:pt x="2251" y="10734"/>
                </a:lnTo>
                <a:lnTo>
                  <a:pt x="4822" y="10889"/>
                </a:lnTo>
                <a:cubicBezTo>
                  <a:pt x="4906" y="10894"/>
                  <a:pt x="4989" y="10896"/>
                  <a:pt x="5072" y="10896"/>
                </a:cubicBezTo>
                <a:cubicBezTo>
                  <a:pt x="5406" y="10896"/>
                  <a:pt x="5739" y="10858"/>
                  <a:pt x="6073" y="10782"/>
                </a:cubicBezTo>
                <a:cubicBezTo>
                  <a:pt x="6513" y="10686"/>
                  <a:pt x="6942" y="10532"/>
                  <a:pt x="7347" y="10341"/>
                </a:cubicBezTo>
                <a:cubicBezTo>
                  <a:pt x="8228" y="9912"/>
                  <a:pt x="8847" y="9341"/>
                  <a:pt x="9204" y="8591"/>
                </a:cubicBezTo>
                <a:cubicBezTo>
                  <a:pt x="9323" y="8329"/>
                  <a:pt x="9383" y="8055"/>
                  <a:pt x="9394" y="7769"/>
                </a:cubicBezTo>
                <a:cubicBezTo>
                  <a:pt x="9442" y="7472"/>
                  <a:pt x="9406" y="7174"/>
                  <a:pt x="9311" y="6888"/>
                </a:cubicBezTo>
                <a:cubicBezTo>
                  <a:pt x="9168" y="6364"/>
                  <a:pt x="8859" y="5900"/>
                  <a:pt x="8442" y="5555"/>
                </a:cubicBezTo>
                <a:cubicBezTo>
                  <a:pt x="7966" y="5162"/>
                  <a:pt x="7454" y="4805"/>
                  <a:pt x="6918" y="4519"/>
                </a:cubicBezTo>
                <a:cubicBezTo>
                  <a:pt x="6430" y="4245"/>
                  <a:pt x="6144" y="4067"/>
                  <a:pt x="6049" y="4007"/>
                </a:cubicBezTo>
                <a:cubicBezTo>
                  <a:pt x="5977" y="3959"/>
                  <a:pt x="5918" y="3900"/>
                  <a:pt x="5882" y="3828"/>
                </a:cubicBezTo>
                <a:cubicBezTo>
                  <a:pt x="5858" y="3769"/>
                  <a:pt x="5858" y="3709"/>
                  <a:pt x="5870" y="3638"/>
                </a:cubicBezTo>
                <a:cubicBezTo>
                  <a:pt x="5882" y="3483"/>
                  <a:pt x="5954" y="3328"/>
                  <a:pt x="6073" y="3221"/>
                </a:cubicBezTo>
                <a:cubicBezTo>
                  <a:pt x="6275" y="3031"/>
                  <a:pt x="6620" y="2912"/>
                  <a:pt x="7097" y="2864"/>
                </a:cubicBezTo>
                <a:cubicBezTo>
                  <a:pt x="7239" y="2852"/>
                  <a:pt x="7537" y="2840"/>
                  <a:pt x="7989" y="2816"/>
                </a:cubicBezTo>
                <a:lnTo>
                  <a:pt x="8394" y="2793"/>
                </a:lnTo>
                <a:cubicBezTo>
                  <a:pt x="8436" y="2799"/>
                  <a:pt x="8501" y="2801"/>
                  <a:pt x="8592" y="2801"/>
                </a:cubicBezTo>
                <a:cubicBezTo>
                  <a:pt x="8683" y="2801"/>
                  <a:pt x="8799" y="2799"/>
                  <a:pt x="8942" y="2793"/>
                </a:cubicBezTo>
                <a:cubicBezTo>
                  <a:pt x="9192" y="2745"/>
                  <a:pt x="9335" y="2685"/>
                  <a:pt x="9347" y="2590"/>
                </a:cubicBezTo>
                <a:cubicBezTo>
                  <a:pt x="9347" y="2554"/>
                  <a:pt x="9347" y="2519"/>
                  <a:pt x="9323" y="2483"/>
                </a:cubicBezTo>
                <a:cubicBezTo>
                  <a:pt x="9359" y="1590"/>
                  <a:pt x="9371" y="1042"/>
                  <a:pt x="9347" y="864"/>
                </a:cubicBezTo>
                <a:cubicBezTo>
                  <a:pt x="9347" y="733"/>
                  <a:pt x="9323" y="614"/>
                  <a:pt x="9287" y="507"/>
                </a:cubicBezTo>
                <a:cubicBezTo>
                  <a:pt x="9204" y="352"/>
                  <a:pt x="9049" y="268"/>
                  <a:pt x="8882" y="257"/>
                </a:cubicBezTo>
                <a:cubicBezTo>
                  <a:pt x="8763" y="233"/>
                  <a:pt x="8632" y="185"/>
                  <a:pt x="8513" y="126"/>
                </a:cubicBezTo>
                <a:cubicBezTo>
                  <a:pt x="7626" y="47"/>
                  <a:pt x="6738" y="0"/>
                  <a:pt x="5850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3"/>
          <p:cNvSpPr/>
          <p:nvPr/>
        </p:nvSpPr>
        <p:spPr>
          <a:xfrm>
            <a:off x="955767" y="-164952"/>
            <a:ext cx="481627" cy="395753"/>
          </a:xfrm>
          <a:custGeom>
            <a:avLst/>
            <a:gdLst/>
            <a:ahLst/>
            <a:cxnLst/>
            <a:rect l="l" t="t" r="r" b="b"/>
            <a:pathLst>
              <a:path w="12967" h="10655" extrusionOk="0">
                <a:moveTo>
                  <a:pt x="7406" y="0"/>
                </a:moveTo>
                <a:cubicBezTo>
                  <a:pt x="6962" y="0"/>
                  <a:pt x="6517" y="117"/>
                  <a:pt x="6073" y="350"/>
                </a:cubicBezTo>
                <a:cubicBezTo>
                  <a:pt x="5692" y="588"/>
                  <a:pt x="5335" y="862"/>
                  <a:pt x="5025" y="1184"/>
                </a:cubicBezTo>
                <a:cubicBezTo>
                  <a:pt x="4585" y="1648"/>
                  <a:pt x="4430" y="2005"/>
                  <a:pt x="4561" y="2267"/>
                </a:cubicBezTo>
                <a:lnTo>
                  <a:pt x="4478" y="2303"/>
                </a:lnTo>
                <a:cubicBezTo>
                  <a:pt x="4406" y="2350"/>
                  <a:pt x="4358" y="2446"/>
                  <a:pt x="4370" y="2541"/>
                </a:cubicBezTo>
                <a:cubicBezTo>
                  <a:pt x="4335" y="2636"/>
                  <a:pt x="4323" y="2743"/>
                  <a:pt x="4323" y="2850"/>
                </a:cubicBezTo>
                <a:cubicBezTo>
                  <a:pt x="4323" y="2958"/>
                  <a:pt x="4311" y="3041"/>
                  <a:pt x="4311" y="3077"/>
                </a:cubicBezTo>
                <a:cubicBezTo>
                  <a:pt x="4311" y="3112"/>
                  <a:pt x="4311" y="3136"/>
                  <a:pt x="4299" y="3136"/>
                </a:cubicBezTo>
                <a:cubicBezTo>
                  <a:pt x="4299" y="3139"/>
                  <a:pt x="4298" y="3141"/>
                  <a:pt x="4297" y="3141"/>
                </a:cubicBezTo>
                <a:cubicBezTo>
                  <a:pt x="4293" y="3141"/>
                  <a:pt x="4284" y="3130"/>
                  <a:pt x="4275" y="3112"/>
                </a:cubicBezTo>
                <a:lnTo>
                  <a:pt x="4275" y="3231"/>
                </a:lnTo>
                <a:cubicBezTo>
                  <a:pt x="4251" y="3351"/>
                  <a:pt x="4239" y="3470"/>
                  <a:pt x="4251" y="3577"/>
                </a:cubicBezTo>
                <a:cubicBezTo>
                  <a:pt x="4239" y="3589"/>
                  <a:pt x="4228" y="3612"/>
                  <a:pt x="4228" y="3624"/>
                </a:cubicBezTo>
                <a:cubicBezTo>
                  <a:pt x="4228" y="3636"/>
                  <a:pt x="4228" y="3648"/>
                  <a:pt x="4216" y="3660"/>
                </a:cubicBezTo>
                <a:cubicBezTo>
                  <a:pt x="4228" y="3851"/>
                  <a:pt x="4251" y="4053"/>
                  <a:pt x="4299" y="4243"/>
                </a:cubicBezTo>
                <a:lnTo>
                  <a:pt x="4370" y="4839"/>
                </a:lnTo>
                <a:cubicBezTo>
                  <a:pt x="4382" y="5041"/>
                  <a:pt x="4370" y="5244"/>
                  <a:pt x="4311" y="5434"/>
                </a:cubicBezTo>
                <a:cubicBezTo>
                  <a:pt x="4251" y="5589"/>
                  <a:pt x="4132" y="5732"/>
                  <a:pt x="3977" y="5803"/>
                </a:cubicBezTo>
                <a:cubicBezTo>
                  <a:pt x="3924" y="5833"/>
                  <a:pt x="3867" y="5848"/>
                  <a:pt x="3811" y="5848"/>
                </a:cubicBezTo>
                <a:cubicBezTo>
                  <a:pt x="3754" y="5848"/>
                  <a:pt x="3698" y="5833"/>
                  <a:pt x="3644" y="5803"/>
                </a:cubicBezTo>
                <a:cubicBezTo>
                  <a:pt x="3442" y="5684"/>
                  <a:pt x="3239" y="5422"/>
                  <a:pt x="3049" y="5029"/>
                </a:cubicBezTo>
                <a:cubicBezTo>
                  <a:pt x="3001" y="4910"/>
                  <a:pt x="2918" y="4744"/>
                  <a:pt x="2811" y="4541"/>
                </a:cubicBezTo>
                <a:cubicBezTo>
                  <a:pt x="2465" y="3851"/>
                  <a:pt x="2251" y="3112"/>
                  <a:pt x="2180" y="2350"/>
                </a:cubicBezTo>
                <a:cubicBezTo>
                  <a:pt x="2156" y="2303"/>
                  <a:pt x="2108" y="2279"/>
                  <a:pt x="2061" y="2279"/>
                </a:cubicBezTo>
                <a:cubicBezTo>
                  <a:pt x="2001" y="2291"/>
                  <a:pt x="1942" y="2315"/>
                  <a:pt x="1882" y="2338"/>
                </a:cubicBezTo>
                <a:lnTo>
                  <a:pt x="1811" y="2386"/>
                </a:lnTo>
                <a:lnTo>
                  <a:pt x="60" y="3708"/>
                </a:lnTo>
                <a:cubicBezTo>
                  <a:pt x="13" y="3779"/>
                  <a:pt x="1" y="3851"/>
                  <a:pt x="13" y="3934"/>
                </a:cubicBezTo>
                <a:cubicBezTo>
                  <a:pt x="1" y="4065"/>
                  <a:pt x="13" y="4196"/>
                  <a:pt x="72" y="4315"/>
                </a:cubicBezTo>
                <a:cubicBezTo>
                  <a:pt x="132" y="4636"/>
                  <a:pt x="215" y="4946"/>
                  <a:pt x="322" y="5267"/>
                </a:cubicBezTo>
                <a:lnTo>
                  <a:pt x="441" y="5648"/>
                </a:lnTo>
                <a:lnTo>
                  <a:pt x="489" y="5863"/>
                </a:lnTo>
                <a:lnTo>
                  <a:pt x="1703" y="8125"/>
                </a:lnTo>
                <a:cubicBezTo>
                  <a:pt x="1906" y="8494"/>
                  <a:pt x="2156" y="8827"/>
                  <a:pt x="2453" y="9137"/>
                </a:cubicBezTo>
                <a:cubicBezTo>
                  <a:pt x="2775" y="9458"/>
                  <a:pt x="3120" y="9732"/>
                  <a:pt x="3513" y="9982"/>
                </a:cubicBezTo>
                <a:cubicBezTo>
                  <a:pt x="4210" y="10433"/>
                  <a:pt x="4915" y="10655"/>
                  <a:pt x="5622" y="10655"/>
                </a:cubicBezTo>
                <a:cubicBezTo>
                  <a:pt x="5736" y="10655"/>
                  <a:pt x="5851" y="10649"/>
                  <a:pt x="5966" y="10637"/>
                </a:cubicBezTo>
                <a:cubicBezTo>
                  <a:pt x="6252" y="10590"/>
                  <a:pt x="6514" y="10506"/>
                  <a:pt x="6764" y="10363"/>
                </a:cubicBezTo>
                <a:cubicBezTo>
                  <a:pt x="7037" y="10244"/>
                  <a:pt x="7276" y="10054"/>
                  <a:pt x="7478" y="9828"/>
                </a:cubicBezTo>
                <a:cubicBezTo>
                  <a:pt x="7847" y="9435"/>
                  <a:pt x="8073" y="8923"/>
                  <a:pt x="8145" y="8387"/>
                </a:cubicBezTo>
                <a:cubicBezTo>
                  <a:pt x="8228" y="7780"/>
                  <a:pt x="8252" y="7161"/>
                  <a:pt x="8216" y="6541"/>
                </a:cubicBezTo>
                <a:cubicBezTo>
                  <a:pt x="8192" y="5994"/>
                  <a:pt x="8192" y="5660"/>
                  <a:pt x="8192" y="5529"/>
                </a:cubicBezTo>
                <a:cubicBezTo>
                  <a:pt x="8192" y="5458"/>
                  <a:pt x="8216" y="5375"/>
                  <a:pt x="8252" y="5303"/>
                </a:cubicBezTo>
                <a:cubicBezTo>
                  <a:pt x="8299" y="5256"/>
                  <a:pt x="8347" y="5220"/>
                  <a:pt x="8407" y="5184"/>
                </a:cubicBezTo>
                <a:cubicBezTo>
                  <a:pt x="8497" y="5146"/>
                  <a:pt x="8597" y="5123"/>
                  <a:pt x="8697" y="5123"/>
                </a:cubicBezTo>
                <a:cubicBezTo>
                  <a:pt x="8756" y="5123"/>
                  <a:pt x="8814" y="5131"/>
                  <a:pt x="8871" y="5148"/>
                </a:cubicBezTo>
                <a:cubicBezTo>
                  <a:pt x="9145" y="5220"/>
                  <a:pt x="9419" y="5446"/>
                  <a:pt x="9716" y="5827"/>
                </a:cubicBezTo>
                <a:cubicBezTo>
                  <a:pt x="9800" y="5946"/>
                  <a:pt x="9966" y="6196"/>
                  <a:pt x="10228" y="6577"/>
                </a:cubicBezTo>
                <a:lnTo>
                  <a:pt x="10454" y="6910"/>
                </a:lnTo>
                <a:cubicBezTo>
                  <a:pt x="10502" y="6982"/>
                  <a:pt x="10597" y="7137"/>
                  <a:pt x="10752" y="7363"/>
                </a:cubicBezTo>
                <a:cubicBezTo>
                  <a:pt x="10888" y="7528"/>
                  <a:pt x="11001" y="7614"/>
                  <a:pt x="11083" y="7614"/>
                </a:cubicBezTo>
                <a:cubicBezTo>
                  <a:pt x="11101" y="7614"/>
                  <a:pt x="11118" y="7610"/>
                  <a:pt x="11133" y="7601"/>
                </a:cubicBezTo>
                <a:cubicBezTo>
                  <a:pt x="11169" y="7589"/>
                  <a:pt x="11193" y="7565"/>
                  <a:pt x="11205" y="7530"/>
                </a:cubicBezTo>
                <a:cubicBezTo>
                  <a:pt x="11990" y="7089"/>
                  <a:pt x="12455" y="6815"/>
                  <a:pt x="12610" y="6696"/>
                </a:cubicBezTo>
                <a:cubicBezTo>
                  <a:pt x="12705" y="6625"/>
                  <a:pt x="12800" y="6553"/>
                  <a:pt x="12883" y="6458"/>
                </a:cubicBezTo>
                <a:cubicBezTo>
                  <a:pt x="12967" y="6315"/>
                  <a:pt x="12967" y="6137"/>
                  <a:pt x="12883" y="5994"/>
                </a:cubicBezTo>
                <a:cubicBezTo>
                  <a:pt x="12836" y="5863"/>
                  <a:pt x="12812" y="5732"/>
                  <a:pt x="12800" y="5601"/>
                </a:cubicBezTo>
                <a:cubicBezTo>
                  <a:pt x="12312" y="4636"/>
                  <a:pt x="11788" y="3708"/>
                  <a:pt x="11205" y="2803"/>
                </a:cubicBezTo>
                <a:cubicBezTo>
                  <a:pt x="10454" y="1696"/>
                  <a:pt x="9692" y="910"/>
                  <a:pt x="8930" y="457"/>
                </a:cubicBezTo>
                <a:cubicBezTo>
                  <a:pt x="8422" y="153"/>
                  <a:pt x="7914" y="0"/>
                  <a:pt x="7406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3"/>
          <p:cNvSpPr/>
          <p:nvPr/>
        </p:nvSpPr>
        <p:spPr>
          <a:xfrm>
            <a:off x="4048048" y="4759263"/>
            <a:ext cx="531138" cy="510524"/>
          </a:xfrm>
          <a:custGeom>
            <a:avLst/>
            <a:gdLst/>
            <a:ahLst/>
            <a:cxnLst/>
            <a:rect l="l" t="t" r="r" b="b"/>
            <a:pathLst>
              <a:path w="14300" h="13745" extrusionOk="0">
                <a:moveTo>
                  <a:pt x="6013" y="3251"/>
                </a:moveTo>
                <a:lnTo>
                  <a:pt x="6061" y="3370"/>
                </a:lnTo>
                <a:cubicBezTo>
                  <a:pt x="6096" y="3406"/>
                  <a:pt x="6120" y="3454"/>
                  <a:pt x="6120" y="3513"/>
                </a:cubicBezTo>
                <a:lnTo>
                  <a:pt x="6215" y="3739"/>
                </a:lnTo>
                <a:cubicBezTo>
                  <a:pt x="6263" y="3823"/>
                  <a:pt x="6311" y="3906"/>
                  <a:pt x="6322" y="4001"/>
                </a:cubicBezTo>
                <a:cubicBezTo>
                  <a:pt x="6370" y="4132"/>
                  <a:pt x="6406" y="4227"/>
                  <a:pt x="6430" y="4311"/>
                </a:cubicBezTo>
                <a:cubicBezTo>
                  <a:pt x="6477" y="4430"/>
                  <a:pt x="6537" y="4549"/>
                  <a:pt x="6584" y="4692"/>
                </a:cubicBezTo>
                <a:cubicBezTo>
                  <a:pt x="6632" y="4835"/>
                  <a:pt x="6692" y="4989"/>
                  <a:pt x="6763" y="5132"/>
                </a:cubicBezTo>
                <a:cubicBezTo>
                  <a:pt x="6799" y="5251"/>
                  <a:pt x="6858" y="5394"/>
                  <a:pt x="6906" y="5549"/>
                </a:cubicBezTo>
                <a:cubicBezTo>
                  <a:pt x="6965" y="5704"/>
                  <a:pt x="7025" y="5870"/>
                  <a:pt x="7096" y="6049"/>
                </a:cubicBezTo>
                <a:lnTo>
                  <a:pt x="7454" y="6990"/>
                </a:lnTo>
                <a:lnTo>
                  <a:pt x="7763" y="7775"/>
                </a:lnTo>
                <a:cubicBezTo>
                  <a:pt x="7721" y="7781"/>
                  <a:pt x="7680" y="7784"/>
                  <a:pt x="7637" y="7784"/>
                </a:cubicBezTo>
                <a:cubicBezTo>
                  <a:pt x="7593" y="7784"/>
                  <a:pt x="7549" y="7781"/>
                  <a:pt x="7501" y="7775"/>
                </a:cubicBezTo>
                <a:lnTo>
                  <a:pt x="7370" y="7764"/>
                </a:lnTo>
                <a:cubicBezTo>
                  <a:pt x="7311" y="7764"/>
                  <a:pt x="7251" y="7764"/>
                  <a:pt x="7192" y="7775"/>
                </a:cubicBezTo>
                <a:lnTo>
                  <a:pt x="7132" y="7787"/>
                </a:lnTo>
                <a:cubicBezTo>
                  <a:pt x="7108" y="7799"/>
                  <a:pt x="7084" y="7811"/>
                  <a:pt x="7073" y="7835"/>
                </a:cubicBezTo>
                <a:cubicBezTo>
                  <a:pt x="7061" y="7859"/>
                  <a:pt x="7037" y="7871"/>
                  <a:pt x="7025" y="7895"/>
                </a:cubicBezTo>
                <a:lnTo>
                  <a:pt x="6132" y="8073"/>
                </a:lnTo>
                <a:lnTo>
                  <a:pt x="6132" y="7216"/>
                </a:lnTo>
                <a:cubicBezTo>
                  <a:pt x="6108" y="7025"/>
                  <a:pt x="6108" y="6847"/>
                  <a:pt x="6108" y="6668"/>
                </a:cubicBezTo>
                <a:lnTo>
                  <a:pt x="6084" y="6216"/>
                </a:lnTo>
                <a:lnTo>
                  <a:pt x="6061" y="5251"/>
                </a:lnTo>
                <a:lnTo>
                  <a:pt x="6037" y="4394"/>
                </a:lnTo>
                <a:cubicBezTo>
                  <a:pt x="6037" y="4263"/>
                  <a:pt x="6049" y="4156"/>
                  <a:pt x="6037" y="4049"/>
                </a:cubicBezTo>
                <a:cubicBezTo>
                  <a:pt x="6025" y="3930"/>
                  <a:pt x="6025" y="3858"/>
                  <a:pt x="6025" y="3787"/>
                </a:cubicBezTo>
                <a:cubicBezTo>
                  <a:pt x="6013" y="3727"/>
                  <a:pt x="6013" y="3668"/>
                  <a:pt x="6025" y="3608"/>
                </a:cubicBezTo>
                <a:cubicBezTo>
                  <a:pt x="6025" y="3573"/>
                  <a:pt x="6025" y="3549"/>
                  <a:pt x="6025" y="3525"/>
                </a:cubicBezTo>
                <a:lnTo>
                  <a:pt x="6013" y="3465"/>
                </a:lnTo>
                <a:lnTo>
                  <a:pt x="5989" y="3382"/>
                </a:lnTo>
                <a:lnTo>
                  <a:pt x="6013" y="3251"/>
                </a:lnTo>
                <a:close/>
                <a:moveTo>
                  <a:pt x="9311" y="1"/>
                </a:moveTo>
                <a:lnTo>
                  <a:pt x="9132" y="36"/>
                </a:lnTo>
                <a:cubicBezTo>
                  <a:pt x="9097" y="42"/>
                  <a:pt x="9061" y="45"/>
                  <a:pt x="9025" y="45"/>
                </a:cubicBezTo>
                <a:cubicBezTo>
                  <a:pt x="8989" y="45"/>
                  <a:pt x="8954" y="42"/>
                  <a:pt x="8918" y="36"/>
                </a:cubicBezTo>
                <a:cubicBezTo>
                  <a:pt x="8882" y="25"/>
                  <a:pt x="8847" y="25"/>
                  <a:pt x="8811" y="13"/>
                </a:cubicBezTo>
                <a:lnTo>
                  <a:pt x="8692" y="13"/>
                </a:lnTo>
                <a:lnTo>
                  <a:pt x="7918" y="167"/>
                </a:lnTo>
                <a:cubicBezTo>
                  <a:pt x="7656" y="215"/>
                  <a:pt x="7465" y="251"/>
                  <a:pt x="7323" y="263"/>
                </a:cubicBezTo>
                <a:lnTo>
                  <a:pt x="6763" y="382"/>
                </a:lnTo>
                <a:cubicBezTo>
                  <a:pt x="6513" y="417"/>
                  <a:pt x="6263" y="453"/>
                  <a:pt x="6001" y="501"/>
                </a:cubicBezTo>
                <a:lnTo>
                  <a:pt x="5334" y="644"/>
                </a:lnTo>
                <a:lnTo>
                  <a:pt x="4453" y="858"/>
                </a:lnTo>
                <a:cubicBezTo>
                  <a:pt x="4322" y="882"/>
                  <a:pt x="4203" y="917"/>
                  <a:pt x="4084" y="977"/>
                </a:cubicBezTo>
                <a:lnTo>
                  <a:pt x="3024" y="1203"/>
                </a:lnTo>
                <a:cubicBezTo>
                  <a:pt x="2774" y="1251"/>
                  <a:pt x="2524" y="1287"/>
                  <a:pt x="2274" y="1298"/>
                </a:cubicBezTo>
                <a:cubicBezTo>
                  <a:pt x="2108" y="1310"/>
                  <a:pt x="1858" y="1358"/>
                  <a:pt x="1536" y="1418"/>
                </a:cubicBezTo>
                <a:cubicBezTo>
                  <a:pt x="1393" y="1441"/>
                  <a:pt x="1250" y="1477"/>
                  <a:pt x="1119" y="1525"/>
                </a:cubicBezTo>
                <a:cubicBezTo>
                  <a:pt x="1000" y="1596"/>
                  <a:pt x="869" y="1644"/>
                  <a:pt x="738" y="1656"/>
                </a:cubicBezTo>
                <a:lnTo>
                  <a:pt x="596" y="1691"/>
                </a:lnTo>
                <a:cubicBezTo>
                  <a:pt x="560" y="1727"/>
                  <a:pt x="524" y="1763"/>
                  <a:pt x="500" y="1810"/>
                </a:cubicBezTo>
                <a:cubicBezTo>
                  <a:pt x="477" y="1846"/>
                  <a:pt x="453" y="1882"/>
                  <a:pt x="465" y="1930"/>
                </a:cubicBezTo>
                <a:lnTo>
                  <a:pt x="167" y="7585"/>
                </a:lnTo>
                <a:cubicBezTo>
                  <a:pt x="72" y="9085"/>
                  <a:pt x="12" y="10609"/>
                  <a:pt x="0" y="12145"/>
                </a:cubicBezTo>
                <a:cubicBezTo>
                  <a:pt x="0" y="12193"/>
                  <a:pt x="12" y="12240"/>
                  <a:pt x="12" y="12288"/>
                </a:cubicBezTo>
                <a:cubicBezTo>
                  <a:pt x="12" y="12371"/>
                  <a:pt x="12" y="12443"/>
                  <a:pt x="36" y="12526"/>
                </a:cubicBezTo>
                <a:cubicBezTo>
                  <a:pt x="0" y="12717"/>
                  <a:pt x="12" y="12907"/>
                  <a:pt x="36" y="13098"/>
                </a:cubicBezTo>
                <a:cubicBezTo>
                  <a:pt x="80" y="13529"/>
                  <a:pt x="207" y="13744"/>
                  <a:pt x="425" y="13744"/>
                </a:cubicBezTo>
                <a:cubicBezTo>
                  <a:pt x="441" y="13744"/>
                  <a:pt x="459" y="13743"/>
                  <a:pt x="477" y="13740"/>
                </a:cubicBezTo>
                <a:lnTo>
                  <a:pt x="727" y="13693"/>
                </a:lnTo>
                <a:cubicBezTo>
                  <a:pt x="846" y="13669"/>
                  <a:pt x="977" y="13645"/>
                  <a:pt x="1108" y="13598"/>
                </a:cubicBezTo>
                <a:lnTo>
                  <a:pt x="1584" y="13502"/>
                </a:lnTo>
                <a:cubicBezTo>
                  <a:pt x="1965" y="13431"/>
                  <a:pt x="2215" y="13371"/>
                  <a:pt x="2334" y="13336"/>
                </a:cubicBezTo>
                <a:lnTo>
                  <a:pt x="2489" y="13300"/>
                </a:lnTo>
                <a:lnTo>
                  <a:pt x="4108" y="12978"/>
                </a:lnTo>
                <a:cubicBezTo>
                  <a:pt x="4144" y="12967"/>
                  <a:pt x="4167" y="12967"/>
                  <a:pt x="4191" y="12955"/>
                </a:cubicBezTo>
                <a:cubicBezTo>
                  <a:pt x="4227" y="12943"/>
                  <a:pt x="4275" y="12919"/>
                  <a:pt x="4346" y="12895"/>
                </a:cubicBezTo>
                <a:lnTo>
                  <a:pt x="4906" y="12776"/>
                </a:lnTo>
                <a:lnTo>
                  <a:pt x="5668" y="12586"/>
                </a:lnTo>
                <a:cubicBezTo>
                  <a:pt x="5703" y="12586"/>
                  <a:pt x="5739" y="12597"/>
                  <a:pt x="5775" y="12609"/>
                </a:cubicBezTo>
                <a:cubicBezTo>
                  <a:pt x="5805" y="12615"/>
                  <a:pt x="5834" y="12618"/>
                  <a:pt x="5863" y="12618"/>
                </a:cubicBezTo>
                <a:cubicBezTo>
                  <a:pt x="5891" y="12618"/>
                  <a:pt x="5918" y="12615"/>
                  <a:pt x="5941" y="12609"/>
                </a:cubicBezTo>
                <a:lnTo>
                  <a:pt x="5989" y="12609"/>
                </a:lnTo>
                <a:cubicBezTo>
                  <a:pt x="6037" y="12586"/>
                  <a:pt x="6084" y="12562"/>
                  <a:pt x="6120" y="12538"/>
                </a:cubicBezTo>
                <a:lnTo>
                  <a:pt x="6239" y="12467"/>
                </a:lnTo>
                <a:cubicBezTo>
                  <a:pt x="6311" y="12193"/>
                  <a:pt x="6346" y="11907"/>
                  <a:pt x="6346" y="11633"/>
                </a:cubicBezTo>
                <a:cubicBezTo>
                  <a:pt x="6370" y="11216"/>
                  <a:pt x="6370" y="10978"/>
                  <a:pt x="6370" y="10907"/>
                </a:cubicBezTo>
                <a:cubicBezTo>
                  <a:pt x="6346" y="10728"/>
                  <a:pt x="6346" y="10562"/>
                  <a:pt x="6370" y="10383"/>
                </a:cubicBezTo>
                <a:lnTo>
                  <a:pt x="6870" y="10276"/>
                </a:lnTo>
                <a:lnTo>
                  <a:pt x="7394" y="10181"/>
                </a:lnTo>
                <a:cubicBezTo>
                  <a:pt x="7727" y="10109"/>
                  <a:pt x="8049" y="10026"/>
                  <a:pt x="8358" y="9919"/>
                </a:cubicBezTo>
                <a:cubicBezTo>
                  <a:pt x="8763" y="10931"/>
                  <a:pt x="9085" y="11574"/>
                  <a:pt x="9287" y="11859"/>
                </a:cubicBezTo>
                <a:cubicBezTo>
                  <a:pt x="9513" y="11812"/>
                  <a:pt x="9775" y="11776"/>
                  <a:pt x="10109" y="11740"/>
                </a:cubicBezTo>
                <a:cubicBezTo>
                  <a:pt x="10198" y="11713"/>
                  <a:pt x="10294" y="11700"/>
                  <a:pt x="10387" y="11700"/>
                </a:cubicBezTo>
                <a:cubicBezTo>
                  <a:pt x="10417" y="11700"/>
                  <a:pt x="10448" y="11702"/>
                  <a:pt x="10478" y="11705"/>
                </a:cubicBezTo>
                <a:lnTo>
                  <a:pt x="10633" y="11681"/>
                </a:lnTo>
                <a:lnTo>
                  <a:pt x="10692" y="11669"/>
                </a:lnTo>
                <a:cubicBezTo>
                  <a:pt x="10716" y="11657"/>
                  <a:pt x="10728" y="11633"/>
                  <a:pt x="10728" y="11609"/>
                </a:cubicBezTo>
                <a:lnTo>
                  <a:pt x="10775" y="11562"/>
                </a:lnTo>
                <a:cubicBezTo>
                  <a:pt x="10789" y="11558"/>
                  <a:pt x="10803" y="11557"/>
                  <a:pt x="10817" y="11557"/>
                </a:cubicBezTo>
                <a:cubicBezTo>
                  <a:pt x="10850" y="11557"/>
                  <a:pt x="10881" y="11565"/>
                  <a:pt x="10906" y="11574"/>
                </a:cubicBezTo>
                <a:lnTo>
                  <a:pt x="10930" y="11621"/>
                </a:lnTo>
                <a:lnTo>
                  <a:pt x="12049" y="11395"/>
                </a:lnTo>
                <a:cubicBezTo>
                  <a:pt x="12053" y="11398"/>
                  <a:pt x="12060" y="11400"/>
                  <a:pt x="12072" y="11400"/>
                </a:cubicBezTo>
                <a:cubicBezTo>
                  <a:pt x="12099" y="11400"/>
                  <a:pt x="12149" y="11391"/>
                  <a:pt x="12216" y="11383"/>
                </a:cubicBezTo>
                <a:lnTo>
                  <a:pt x="12561" y="11312"/>
                </a:lnTo>
                <a:lnTo>
                  <a:pt x="12978" y="11228"/>
                </a:lnTo>
                <a:lnTo>
                  <a:pt x="13431" y="11145"/>
                </a:lnTo>
                <a:cubicBezTo>
                  <a:pt x="13561" y="11121"/>
                  <a:pt x="13704" y="11109"/>
                  <a:pt x="13835" y="11073"/>
                </a:cubicBezTo>
                <a:lnTo>
                  <a:pt x="14062" y="11038"/>
                </a:lnTo>
                <a:cubicBezTo>
                  <a:pt x="14193" y="11002"/>
                  <a:pt x="14288" y="10907"/>
                  <a:pt x="14300" y="10776"/>
                </a:cubicBezTo>
                <a:cubicBezTo>
                  <a:pt x="14300" y="10645"/>
                  <a:pt x="14288" y="10514"/>
                  <a:pt x="14264" y="10383"/>
                </a:cubicBezTo>
                <a:cubicBezTo>
                  <a:pt x="14216" y="10169"/>
                  <a:pt x="14145" y="9954"/>
                  <a:pt x="14062" y="9752"/>
                </a:cubicBezTo>
                <a:cubicBezTo>
                  <a:pt x="14002" y="9633"/>
                  <a:pt x="13954" y="9502"/>
                  <a:pt x="13919" y="9383"/>
                </a:cubicBezTo>
                <a:cubicBezTo>
                  <a:pt x="13431" y="8240"/>
                  <a:pt x="12788" y="6859"/>
                  <a:pt x="12002" y="5239"/>
                </a:cubicBezTo>
                <a:lnTo>
                  <a:pt x="9501" y="179"/>
                </a:lnTo>
                <a:cubicBezTo>
                  <a:pt x="9478" y="108"/>
                  <a:pt x="9418" y="48"/>
                  <a:pt x="9311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3"/>
          <p:cNvSpPr/>
          <p:nvPr/>
        </p:nvSpPr>
        <p:spPr>
          <a:xfrm>
            <a:off x="8706983" y="4717740"/>
            <a:ext cx="578457" cy="576340"/>
          </a:xfrm>
          <a:custGeom>
            <a:avLst/>
            <a:gdLst/>
            <a:ahLst/>
            <a:cxnLst/>
            <a:rect l="l" t="t" r="r" b="b"/>
            <a:pathLst>
              <a:path w="15574" h="15517" extrusionOk="0">
                <a:moveTo>
                  <a:pt x="11502" y="5558"/>
                </a:moveTo>
                <a:lnTo>
                  <a:pt x="11407" y="5641"/>
                </a:lnTo>
                <a:cubicBezTo>
                  <a:pt x="11383" y="5677"/>
                  <a:pt x="11347" y="5713"/>
                  <a:pt x="11311" y="5737"/>
                </a:cubicBezTo>
                <a:lnTo>
                  <a:pt x="11121" y="5891"/>
                </a:lnTo>
                <a:cubicBezTo>
                  <a:pt x="11061" y="5963"/>
                  <a:pt x="10990" y="6022"/>
                  <a:pt x="10906" y="6082"/>
                </a:cubicBezTo>
                <a:cubicBezTo>
                  <a:pt x="10811" y="6153"/>
                  <a:pt x="10728" y="6213"/>
                  <a:pt x="10668" y="6272"/>
                </a:cubicBezTo>
                <a:cubicBezTo>
                  <a:pt x="10573" y="6356"/>
                  <a:pt x="10478" y="6439"/>
                  <a:pt x="10371" y="6522"/>
                </a:cubicBezTo>
                <a:cubicBezTo>
                  <a:pt x="10252" y="6606"/>
                  <a:pt x="10144" y="6713"/>
                  <a:pt x="10025" y="6820"/>
                </a:cubicBezTo>
                <a:cubicBezTo>
                  <a:pt x="9906" y="6903"/>
                  <a:pt x="9799" y="6987"/>
                  <a:pt x="9680" y="7094"/>
                </a:cubicBezTo>
                <a:cubicBezTo>
                  <a:pt x="9561" y="7189"/>
                  <a:pt x="9418" y="7296"/>
                  <a:pt x="9275" y="7415"/>
                </a:cubicBezTo>
                <a:lnTo>
                  <a:pt x="8513" y="8034"/>
                </a:lnTo>
                <a:lnTo>
                  <a:pt x="7894" y="8582"/>
                </a:lnTo>
                <a:cubicBezTo>
                  <a:pt x="7847" y="8511"/>
                  <a:pt x="7823" y="8439"/>
                  <a:pt x="7799" y="8356"/>
                </a:cubicBezTo>
                <a:lnTo>
                  <a:pt x="7775" y="8225"/>
                </a:lnTo>
                <a:cubicBezTo>
                  <a:pt x="7751" y="8165"/>
                  <a:pt x="7728" y="8118"/>
                  <a:pt x="7704" y="8058"/>
                </a:cubicBezTo>
                <a:lnTo>
                  <a:pt x="7680" y="8011"/>
                </a:lnTo>
                <a:cubicBezTo>
                  <a:pt x="7656" y="7987"/>
                  <a:pt x="7644" y="7975"/>
                  <a:pt x="7620" y="7975"/>
                </a:cubicBezTo>
                <a:cubicBezTo>
                  <a:pt x="7597" y="7963"/>
                  <a:pt x="7573" y="7951"/>
                  <a:pt x="7549" y="7951"/>
                </a:cubicBezTo>
                <a:lnTo>
                  <a:pt x="7098" y="7179"/>
                </a:lnTo>
                <a:lnTo>
                  <a:pt x="7098" y="7179"/>
                </a:lnTo>
                <a:cubicBezTo>
                  <a:pt x="7142" y="7167"/>
                  <a:pt x="7405" y="7073"/>
                  <a:pt x="7894" y="6903"/>
                </a:cubicBezTo>
                <a:cubicBezTo>
                  <a:pt x="8049" y="6832"/>
                  <a:pt x="8216" y="6772"/>
                  <a:pt x="8382" y="6713"/>
                </a:cubicBezTo>
                <a:lnTo>
                  <a:pt x="8799" y="6546"/>
                </a:lnTo>
                <a:lnTo>
                  <a:pt x="9680" y="6225"/>
                </a:lnTo>
                <a:lnTo>
                  <a:pt x="10466" y="5927"/>
                </a:lnTo>
                <a:cubicBezTo>
                  <a:pt x="10585" y="5891"/>
                  <a:pt x="10692" y="5856"/>
                  <a:pt x="10776" y="5808"/>
                </a:cubicBezTo>
                <a:cubicBezTo>
                  <a:pt x="10871" y="5772"/>
                  <a:pt x="10954" y="5748"/>
                  <a:pt x="11014" y="5725"/>
                </a:cubicBezTo>
                <a:cubicBezTo>
                  <a:pt x="11073" y="5701"/>
                  <a:pt x="11121" y="5677"/>
                  <a:pt x="11180" y="5677"/>
                </a:cubicBezTo>
                <a:cubicBezTo>
                  <a:pt x="11204" y="5665"/>
                  <a:pt x="11228" y="5665"/>
                  <a:pt x="11252" y="5653"/>
                </a:cubicBezTo>
                <a:lnTo>
                  <a:pt x="11311" y="5629"/>
                </a:lnTo>
                <a:lnTo>
                  <a:pt x="11383" y="5582"/>
                </a:lnTo>
                <a:lnTo>
                  <a:pt x="11502" y="5558"/>
                </a:lnTo>
                <a:close/>
                <a:moveTo>
                  <a:pt x="11073" y="1"/>
                </a:moveTo>
                <a:cubicBezTo>
                  <a:pt x="11052" y="1"/>
                  <a:pt x="11032" y="4"/>
                  <a:pt x="11014" y="10"/>
                </a:cubicBezTo>
                <a:lnTo>
                  <a:pt x="5703" y="1498"/>
                </a:lnTo>
                <a:cubicBezTo>
                  <a:pt x="4287" y="1891"/>
                  <a:pt x="2870" y="2308"/>
                  <a:pt x="1453" y="2772"/>
                </a:cubicBezTo>
                <a:cubicBezTo>
                  <a:pt x="1405" y="2796"/>
                  <a:pt x="1346" y="2819"/>
                  <a:pt x="1298" y="2831"/>
                </a:cubicBezTo>
                <a:cubicBezTo>
                  <a:pt x="1227" y="2855"/>
                  <a:pt x="1155" y="2891"/>
                  <a:pt x="1084" y="2927"/>
                </a:cubicBezTo>
                <a:cubicBezTo>
                  <a:pt x="905" y="2962"/>
                  <a:pt x="727" y="3022"/>
                  <a:pt x="572" y="3117"/>
                </a:cubicBezTo>
                <a:cubicBezTo>
                  <a:pt x="143" y="3296"/>
                  <a:pt x="0" y="3498"/>
                  <a:pt x="131" y="3701"/>
                </a:cubicBezTo>
                <a:lnTo>
                  <a:pt x="250" y="3903"/>
                </a:lnTo>
                <a:cubicBezTo>
                  <a:pt x="322" y="4010"/>
                  <a:pt x="393" y="4117"/>
                  <a:pt x="465" y="4224"/>
                </a:cubicBezTo>
                <a:lnTo>
                  <a:pt x="703" y="4641"/>
                </a:lnTo>
                <a:cubicBezTo>
                  <a:pt x="893" y="4963"/>
                  <a:pt x="1024" y="5177"/>
                  <a:pt x="1096" y="5272"/>
                </a:cubicBezTo>
                <a:lnTo>
                  <a:pt x="1179" y="5415"/>
                </a:lnTo>
                <a:lnTo>
                  <a:pt x="1977" y="6808"/>
                </a:lnTo>
                <a:cubicBezTo>
                  <a:pt x="1989" y="6820"/>
                  <a:pt x="2001" y="6844"/>
                  <a:pt x="2024" y="6868"/>
                </a:cubicBezTo>
                <a:cubicBezTo>
                  <a:pt x="2048" y="6903"/>
                  <a:pt x="2084" y="6939"/>
                  <a:pt x="2132" y="6999"/>
                </a:cubicBezTo>
                <a:lnTo>
                  <a:pt x="2417" y="7487"/>
                </a:lnTo>
                <a:lnTo>
                  <a:pt x="2834" y="8130"/>
                </a:lnTo>
                <a:cubicBezTo>
                  <a:pt x="2846" y="8153"/>
                  <a:pt x="2846" y="8189"/>
                  <a:pt x="2846" y="8237"/>
                </a:cubicBezTo>
                <a:cubicBezTo>
                  <a:pt x="2846" y="8284"/>
                  <a:pt x="2858" y="8344"/>
                  <a:pt x="2894" y="8392"/>
                </a:cubicBezTo>
                <a:lnTo>
                  <a:pt x="2917" y="8427"/>
                </a:lnTo>
                <a:cubicBezTo>
                  <a:pt x="2953" y="8463"/>
                  <a:pt x="2989" y="8499"/>
                  <a:pt x="3025" y="8523"/>
                </a:cubicBezTo>
                <a:lnTo>
                  <a:pt x="3120" y="8618"/>
                </a:lnTo>
                <a:cubicBezTo>
                  <a:pt x="3394" y="8594"/>
                  <a:pt x="3667" y="8534"/>
                  <a:pt x="3929" y="8451"/>
                </a:cubicBezTo>
                <a:cubicBezTo>
                  <a:pt x="4310" y="8332"/>
                  <a:pt x="4525" y="8261"/>
                  <a:pt x="4596" y="8249"/>
                </a:cubicBezTo>
                <a:cubicBezTo>
                  <a:pt x="4751" y="8177"/>
                  <a:pt x="4918" y="8118"/>
                  <a:pt x="5084" y="8082"/>
                </a:cubicBezTo>
                <a:lnTo>
                  <a:pt x="5334" y="8511"/>
                </a:lnTo>
                <a:lnTo>
                  <a:pt x="5596" y="8963"/>
                </a:lnTo>
                <a:cubicBezTo>
                  <a:pt x="5751" y="9237"/>
                  <a:pt x="5930" y="9511"/>
                  <a:pt x="6132" y="9761"/>
                </a:cubicBezTo>
                <a:cubicBezTo>
                  <a:pt x="5334" y="10463"/>
                  <a:pt x="4834" y="10951"/>
                  <a:pt x="4632" y="11237"/>
                </a:cubicBezTo>
                <a:cubicBezTo>
                  <a:pt x="4739" y="11416"/>
                  <a:pt x="4858" y="11654"/>
                  <a:pt x="5001" y="11952"/>
                </a:cubicBezTo>
                <a:cubicBezTo>
                  <a:pt x="5072" y="12047"/>
                  <a:pt x="5120" y="12166"/>
                  <a:pt x="5144" y="12285"/>
                </a:cubicBezTo>
                <a:lnTo>
                  <a:pt x="5215" y="12404"/>
                </a:lnTo>
                <a:lnTo>
                  <a:pt x="5251" y="12452"/>
                </a:lnTo>
                <a:cubicBezTo>
                  <a:pt x="5260" y="12469"/>
                  <a:pt x="5275" y="12480"/>
                  <a:pt x="5292" y="12480"/>
                </a:cubicBezTo>
                <a:cubicBezTo>
                  <a:pt x="5298" y="12480"/>
                  <a:pt x="5304" y="12479"/>
                  <a:pt x="5311" y="12475"/>
                </a:cubicBezTo>
                <a:lnTo>
                  <a:pt x="5370" y="12499"/>
                </a:lnTo>
                <a:cubicBezTo>
                  <a:pt x="5394" y="12535"/>
                  <a:pt x="5406" y="12583"/>
                  <a:pt x="5394" y="12630"/>
                </a:cubicBezTo>
                <a:lnTo>
                  <a:pt x="5370" y="12666"/>
                </a:lnTo>
                <a:lnTo>
                  <a:pt x="5918" y="13618"/>
                </a:lnTo>
                <a:cubicBezTo>
                  <a:pt x="5930" y="13678"/>
                  <a:pt x="5953" y="13726"/>
                  <a:pt x="5989" y="13773"/>
                </a:cubicBezTo>
                <a:lnTo>
                  <a:pt x="6156" y="14071"/>
                </a:lnTo>
                <a:lnTo>
                  <a:pt x="6370" y="14440"/>
                </a:lnTo>
                <a:lnTo>
                  <a:pt x="6585" y="14821"/>
                </a:lnTo>
                <a:cubicBezTo>
                  <a:pt x="6644" y="14940"/>
                  <a:pt x="6704" y="15059"/>
                  <a:pt x="6775" y="15178"/>
                </a:cubicBezTo>
                <a:lnTo>
                  <a:pt x="6882" y="15369"/>
                </a:lnTo>
                <a:cubicBezTo>
                  <a:pt x="6933" y="15460"/>
                  <a:pt x="7036" y="15517"/>
                  <a:pt x="7146" y="15517"/>
                </a:cubicBezTo>
                <a:cubicBezTo>
                  <a:pt x="7165" y="15517"/>
                  <a:pt x="7184" y="15515"/>
                  <a:pt x="7204" y="15512"/>
                </a:cubicBezTo>
                <a:cubicBezTo>
                  <a:pt x="7323" y="15476"/>
                  <a:pt x="7430" y="15428"/>
                  <a:pt x="7549" y="15369"/>
                </a:cubicBezTo>
                <a:cubicBezTo>
                  <a:pt x="7728" y="15250"/>
                  <a:pt x="7906" y="15119"/>
                  <a:pt x="8061" y="14976"/>
                </a:cubicBezTo>
                <a:cubicBezTo>
                  <a:pt x="8156" y="14880"/>
                  <a:pt x="8251" y="14797"/>
                  <a:pt x="8359" y="14726"/>
                </a:cubicBezTo>
                <a:cubicBezTo>
                  <a:pt x="9252" y="13916"/>
                  <a:pt x="10335" y="12904"/>
                  <a:pt x="11585" y="11666"/>
                </a:cubicBezTo>
                <a:lnTo>
                  <a:pt x="15467" y="7772"/>
                </a:lnTo>
                <a:cubicBezTo>
                  <a:pt x="15526" y="7725"/>
                  <a:pt x="15574" y="7642"/>
                  <a:pt x="15562" y="7558"/>
                </a:cubicBezTo>
                <a:lnTo>
                  <a:pt x="15478" y="7403"/>
                </a:lnTo>
                <a:cubicBezTo>
                  <a:pt x="15443" y="7344"/>
                  <a:pt x="15419" y="7284"/>
                  <a:pt x="15407" y="7213"/>
                </a:cubicBezTo>
                <a:cubicBezTo>
                  <a:pt x="15407" y="7177"/>
                  <a:pt x="15407" y="7141"/>
                  <a:pt x="15395" y="7106"/>
                </a:cubicBezTo>
                <a:cubicBezTo>
                  <a:pt x="15383" y="7058"/>
                  <a:pt x="15371" y="7022"/>
                  <a:pt x="15348" y="6987"/>
                </a:cubicBezTo>
                <a:lnTo>
                  <a:pt x="14967" y="6332"/>
                </a:lnTo>
                <a:cubicBezTo>
                  <a:pt x="14847" y="6118"/>
                  <a:pt x="14752" y="5939"/>
                  <a:pt x="14693" y="5820"/>
                </a:cubicBezTo>
                <a:lnTo>
                  <a:pt x="14419" y="5332"/>
                </a:lnTo>
                <a:cubicBezTo>
                  <a:pt x="14300" y="5117"/>
                  <a:pt x="14193" y="4891"/>
                  <a:pt x="14062" y="4677"/>
                </a:cubicBezTo>
                <a:lnTo>
                  <a:pt x="13728" y="4093"/>
                </a:lnTo>
                <a:lnTo>
                  <a:pt x="13252" y="3355"/>
                </a:lnTo>
                <a:cubicBezTo>
                  <a:pt x="13192" y="3236"/>
                  <a:pt x="13109" y="3141"/>
                  <a:pt x="13026" y="3046"/>
                </a:cubicBezTo>
                <a:lnTo>
                  <a:pt x="12490" y="2153"/>
                </a:lnTo>
                <a:cubicBezTo>
                  <a:pt x="12359" y="1938"/>
                  <a:pt x="12252" y="1712"/>
                  <a:pt x="12169" y="1474"/>
                </a:cubicBezTo>
                <a:cubicBezTo>
                  <a:pt x="12097" y="1331"/>
                  <a:pt x="11978" y="1117"/>
                  <a:pt x="11823" y="843"/>
                </a:cubicBezTo>
                <a:cubicBezTo>
                  <a:pt x="11752" y="712"/>
                  <a:pt x="11680" y="605"/>
                  <a:pt x="11597" y="486"/>
                </a:cubicBezTo>
                <a:cubicBezTo>
                  <a:pt x="11490" y="403"/>
                  <a:pt x="11407" y="307"/>
                  <a:pt x="11347" y="188"/>
                </a:cubicBezTo>
                <a:lnTo>
                  <a:pt x="11276" y="69"/>
                </a:lnTo>
                <a:cubicBezTo>
                  <a:pt x="11228" y="45"/>
                  <a:pt x="11180" y="22"/>
                  <a:pt x="11133" y="10"/>
                </a:cubicBezTo>
                <a:cubicBezTo>
                  <a:pt x="11115" y="4"/>
                  <a:pt x="11094" y="1"/>
                  <a:pt x="1107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3"/>
          <p:cNvSpPr/>
          <p:nvPr/>
        </p:nvSpPr>
        <p:spPr>
          <a:xfrm>
            <a:off x="7372159" y="-39115"/>
            <a:ext cx="392299" cy="377368"/>
          </a:xfrm>
          <a:custGeom>
            <a:avLst/>
            <a:gdLst/>
            <a:ahLst/>
            <a:cxnLst/>
            <a:rect l="l" t="t" r="r" b="b"/>
            <a:pathLst>
              <a:path w="10562" h="10160" extrusionOk="0">
                <a:moveTo>
                  <a:pt x="4442" y="2418"/>
                </a:moveTo>
                <a:lnTo>
                  <a:pt x="4478" y="2501"/>
                </a:lnTo>
                <a:cubicBezTo>
                  <a:pt x="4502" y="2525"/>
                  <a:pt x="4513" y="2561"/>
                  <a:pt x="4525" y="2596"/>
                </a:cubicBezTo>
                <a:lnTo>
                  <a:pt x="4585" y="2775"/>
                </a:lnTo>
                <a:cubicBezTo>
                  <a:pt x="4633" y="2834"/>
                  <a:pt x="4656" y="2894"/>
                  <a:pt x="4680" y="2965"/>
                </a:cubicBezTo>
                <a:cubicBezTo>
                  <a:pt x="4704" y="3061"/>
                  <a:pt x="4728" y="3132"/>
                  <a:pt x="4752" y="3192"/>
                </a:cubicBezTo>
                <a:cubicBezTo>
                  <a:pt x="4787" y="3275"/>
                  <a:pt x="4823" y="3370"/>
                  <a:pt x="4859" y="3477"/>
                </a:cubicBezTo>
                <a:cubicBezTo>
                  <a:pt x="4894" y="3573"/>
                  <a:pt x="4942" y="3680"/>
                  <a:pt x="5002" y="3799"/>
                </a:cubicBezTo>
                <a:cubicBezTo>
                  <a:pt x="5025" y="3894"/>
                  <a:pt x="5061" y="4001"/>
                  <a:pt x="5109" y="4108"/>
                </a:cubicBezTo>
                <a:cubicBezTo>
                  <a:pt x="5144" y="4216"/>
                  <a:pt x="5192" y="4347"/>
                  <a:pt x="5240" y="4477"/>
                </a:cubicBezTo>
                <a:lnTo>
                  <a:pt x="5502" y="5168"/>
                </a:lnTo>
                <a:cubicBezTo>
                  <a:pt x="5525" y="5228"/>
                  <a:pt x="5597" y="5418"/>
                  <a:pt x="5716" y="5751"/>
                </a:cubicBezTo>
                <a:cubicBezTo>
                  <a:pt x="5686" y="5757"/>
                  <a:pt x="5656" y="5760"/>
                  <a:pt x="5627" y="5760"/>
                </a:cubicBezTo>
                <a:cubicBezTo>
                  <a:pt x="5597" y="5760"/>
                  <a:pt x="5567" y="5757"/>
                  <a:pt x="5537" y="5751"/>
                </a:cubicBezTo>
                <a:lnTo>
                  <a:pt x="5430" y="5740"/>
                </a:lnTo>
                <a:cubicBezTo>
                  <a:pt x="5395" y="5740"/>
                  <a:pt x="5347" y="5740"/>
                  <a:pt x="5299" y="5751"/>
                </a:cubicBezTo>
                <a:lnTo>
                  <a:pt x="5264" y="5763"/>
                </a:lnTo>
                <a:cubicBezTo>
                  <a:pt x="5240" y="5763"/>
                  <a:pt x="5228" y="5775"/>
                  <a:pt x="5216" y="5799"/>
                </a:cubicBezTo>
                <a:cubicBezTo>
                  <a:pt x="5204" y="5811"/>
                  <a:pt x="5192" y="5823"/>
                  <a:pt x="5180" y="5847"/>
                </a:cubicBezTo>
                <a:lnTo>
                  <a:pt x="4525" y="5978"/>
                </a:lnTo>
                <a:lnTo>
                  <a:pt x="4525" y="5335"/>
                </a:lnTo>
                <a:cubicBezTo>
                  <a:pt x="4513" y="5204"/>
                  <a:pt x="4502" y="5073"/>
                  <a:pt x="4502" y="4930"/>
                </a:cubicBezTo>
                <a:lnTo>
                  <a:pt x="4478" y="4597"/>
                </a:lnTo>
                <a:lnTo>
                  <a:pt x="4466" y="3882"/>
                </a:lnTo>
                <a:lnTo>
                  <a:pt x="4454" y="3251"/>
                </a:lnTo>
                <a:cubicBezTo>
                  <a:pt x="4454" y="3168"/>
                  <a:pt x="4454" y="3084"/>
                  <a:pt x="4454" y="2989"/>
                </a:cubicBezTo>
                <a:lnTo>
                  <a:pt x="4454" y="2799"/>
                </a:lnTo>
                <a:cubicBezTo>
                  <a:pt x="4442" y="2763"/>
                  <a:pt x="4442" y="2715"/>
                  <a:pt x="4454" y="2668"/>
                </a:cubicBezTo>
                <a:cubicBezTo>
                  <a:pt x="4454" y="2644"/>
                  <a:pt x="4454" y="2632"/>
                  <a:pt x="4454" y="2608"/>
                </a:cubicBezTo>
                <a:lnTo>
                  <a:pt x="4442" y="2572"/>
                </a:lnTo>
                <a:lnTo>
                  <a:pt x="4430" y="2513"/>
                </a:lnTo>
                <a:lnTo>
                  <a:pt x="4442" y="2418"/>
                </a:lnTo>
                <a:close/>
                <a:moveTo>
                  <a:pt x="6883" y="1"/>
                </a:moveTo>
                <a:lnTo>
                  <a:pt x="6740" y="25"/>
                </a:lnTo>
                <a:cubicBezTo>
                  <a:pt x="6716" y="31"/>
                  <a:pt x="6692" y="33"/>
                  <a:pt x="6668" y="33"/>
                </a:cubicBezTo>
                <a:cubicBezTo>
                  <a:pt x="6645" y="33"/>
                  <a:pt x="6621" y="31"/>
                  <a:pt x="6597" y="25"/>
                </a:cubicBezTo>
                <a:cubicBezTo>
                  <a:pt x="6573" y="25"/>
                  <a:pt x="6538" y="13"/>
                  <a:pt x="6514" y="13"/>
                </a:cubicBezTo>
                <a:lnTo>
                  <a:pt x="6418" y="13"/>
                </a:lnTo>
                <a:lnTo>
                  <a:pt x="5859" y="132"/>
                </a:lnTo>
                <a:cubicBezTo>
                  <a:pt x="5668" y="167"/>
                  <a:pt x="5514" y="191"/>
                  <a:pt x="5418" y="203"/>
                </a:cubicBezTo>
                <a:lnTo>
                  <a:pt x="5002" y="286"/>
                </a:lnTo>
                <a:cubicBezTo>
                  <a:pt x="4811" y="310"/>
                  <a:pt x="4633" y="334"/>
                  <a:pt x="4442" y="382"/>
                </a:cubicBezTo>
                <a:lnTo>
                  <a:pt x="3954" y="477"/>
                </a:lnTo>
                <a:lnTo>
                  <a:pt x="3299" y="632"/>
                </a:lnTo>
                <a:cubicBezTo>
                  <a:pt x="3204" y="656"/>
                  <a:pt x="3120" y="679"/>
                  <a:pt x="3025" y="727"/>
                </a:cubicBezTo>
                <a:lnTo>
                  <a:pt x="2251" y="894"/>
                </a:lnTo>
                <a:cubicBezTo>
                  <a:pt x="2073" y="929"/>
                  <a:pt x="1882" y="953"/>
                  <a:pt x="1692" y="953"/>
                </a:cubicBezTo>
                <a:cubicBezTo>
                  <a:pt x="1573" y="965"/>
                  <a:pt x="1382" y="1001"/>
                  <a:pt x="1144" y="1048"/>
                </a:cubicBezTo>
                <a:cubicBezTo>
                  <a:pt x="1049" y="1072"/>
                  <a:pt x="942" y="1096"/>
                  <a:pt x="834" y="1132"/>
                </a:cubicBezTo>
                <a:cubicBezTo>
                  <a:pt x="751" y="1179"/>
                  <a:pt x="656" y="1215"/>
                  <a:pt x="561" y="1227"/>
                </a:cubicBezTo>
                <a:lnTo>
                  <a:pt x="453" y="1251"/>
                </a:lnTo>
                <a:cubicBezTo>
                  <a:pt x="430" y="1275"/>
                  <a:pt x="406" y="1310"/>
                  <a:pt x="382" y="1346"/>
                </a:cubicBezTo>
                <a:cubicBezTo>
                  <a:pt x="358" y="1370"/>
                  <a:pt x="346" y="1394"/>
                  <a:pt x="358" y="1429"/>
                </a:cubicBezTo>
                <a:lnTo>
                  <a:pt x="132" y="5609"/>
                </a:lnTo>
                <a:cubicBezTo>
                  <a:pt x="61" y="6716"/>
                  <a:pt x="25" y="7847"/>
                  <a:pt x="13" y="8978"/>
                </a:cubicBezTo>
                <a:cubicBezTo>
                  <a:pt x="13" y="9014"/>
                  <a:pt x="13" y="9049"/>
                  <a:pt x="13" y="9085"/>
                </a:cubicBezTo>
                <a:cubicBezTo>
                  <a:pt x="13" y="9145"/>
                  <a:pt x="13" y="9204"/>
                  <a:pt x="25" y="9264"/>
                </a:cubicBezTo>
                <a:cubicBezTo>
                  <a:pt x="1" y="9407"/>
                  <a:pt x="1" y="9550"/>
                  <a:pt x="25" y="9680"/>
                </a:cubicBezTo>
                <a:cubicBezTo>
                  <a:pt x="47" y="10012"/>
                  <a:pt x="151" y="10159"/>
                  <a:pt x="309" y="10159"/>
                </a:cubicBezTo>
                <a:cubicBezTo>
                  <a:pt x="321" y="10159"/>
                  <a:pt x="334" y="10158"/>
                  <a:pt x="346" y="10157"/>
                </a:cubicBezTo>
                <a:lnTo>
                  <a:pt x="525" y="10121"/>
                </a:lnTo>
                <a:cubicBezTo>
                  <a:pt x="620" y="10109"/>
                  <a:pt x="715" y="10085"/>
                  <a:pt x="811" y="10050"/>
                </a:cubicBezTo>
                <a:lnTo>
                  <a:pt x="1168" y="9978"/>
                </a:lnTo>
                <a:cubicBezTo>
                  <a:pt x="1454" y="9931"/>
                  <a:pt x="1632" y="9883"/>
                  <a:pt x="1715" y="9859"/>
                </a:cubicBezTo>
                <a:lnTo>
                  <a:pt x="1846" y="9835"/>
                </a:lnTo>
                <a:lnTo>
                  <a:pt x="3037" y="9597"/>
                </a:lnTo>
                <a:cubicBezTo>
                  <a:pt x="3049" y="9585"/>
                  <a:pt x="3073" y="9585"/>
                  <a:pt x="3085" y="9573"/>
                </a:cubicBezTo>
                <a:cubicBezTo>
                  <a:pt x="3120" y="9561"/>
                  <a:pt x="3156" y="9550"/>
                  <a:pt x="3204" y="9526"/>
                </a:cubicBezTo>
                <a:lnTo>
                  <a:pt x="3620" y="9442"/>
                </a:lnTo>
                <a:lnTo>
                  <a:pt x="4192" y="9300"/>
                </a:lnTo>
                <a:cubicBezTo>
                  <a:pt x="4216" y="9300"/>
                  <a:pt x="4240" y="9300"/>
                  <a:pt x="4263" y="9311"/>
                </a:cubicBezTo>
                <a:cubicBezTo>
                  <a:pt x="4287" y="9317"/>
                  <a:pt x="4308" y="9320"/>
                  <a:pt x="4329" y="9320"/>
                </a:cubicBezTo>
                <a:cubicBezTo>
                  <a:pt x="4350" y="9320"/>
                  <a:pt x="4371" y="9317"/>
                  <a:pt x="4394" y="9311"/>
                </a:cubicBezTo>
                <a:lnTo>
                  <a:pt x="4418" y="9311"/>
                </a:lnTo>
                <a:cubicBezTo>
                  <a:pt x="4466" y="9288"/>
                  <a:pt x="4490" y="9276"/>
                  <a:pt x="4525" y="9264"/>
                </a:cubicBezTo>
                <a:lnTo>
                  <a:pt x="4609" y="9216"/>
                </a:lnTo>
                <a:cubicBezTo>
                  <a:pt x="4656" y="9014"/>
                  <a:pt x="4680" y="8799"/>
                  <a:pt x="4680" y="8585"/>
                </a:cubicBezTo>
                <a:cubicBezTo>
                  <a:pt x="4704" y="8287"/>
                  <a:pt x="4704" y="8109"/>
                  <a:pt x="4704" y="8061"/>
                </a:cubicBezTo>
                <a:cubicBezTo>
                  <a:pt x="4692" y="7930"/>
                  <a:pt x="4692" y="7799"/>
                  <a:pt x="4704" y="7668"/>
                </a:cubicBezTo>
                <a:lnTo>
                  <a:pt x="5073" y="7597"/>
                </a:lnTo>
                <a:lnTo>
                  <a:pt x="5466" y="7514"/>
                </a:lnTo>
                <a:cubicBezTo>
                  <a:pt x="5704" y="7466"/>
                  <a:pt x="5942" y="7406"/>
                  <a:pt x="6168" y="7323"/>
                </a:cubicBezTo>
                <a:cubicBezTo>
                  <a:pt x="6478" y="8073"/>
                  <a:pt x="6704" y="8561"/>
                  <a:pt x="6859" y="8764"/>
                </a:cubicBezTo>
                <a:cubicBezTo>
                  <a:pt x="7026" y="8728"/>
                  <a:pt x="7228" y="8704"/>
                  <a:pt x="7466" y="8668"/>
                </a:cubicBezTo>
                <a:cubicBezTo>
                  <a:pt x="7561" y="8657"/>
                  <a:pt x="7645" y="8645"/>
                  <a:pt x="7740" y="8645"/>
                </a:cubicBezTo>
                <a:lnTo>
                  <a:pt x="7847" y="8633"/>
                </a:lnTo>
                <a:lnTo>
                  <a:pt x="7895" y="8621"/>
                </a:lnTo>
                <a:cubicBezTo>
                  <a:pt x="7919" y="8621"/>
                  <a:pt x="7919" y="8609"/>
                  <a:pt x="7919" y="8585"/>
                </a:cubicBezTo>
                <a:lnTo>
                  <a:pt x="7954" y="8549"/>
                </a:lnTo>
                <a:cubicBezTo>
                  <a:pt x="7969" y="8544"/>
                  <a:pt x="7984" y="8542"/>
                  <a:pt x="7998" y="8542"/>
                </a:cubicBezTo>
                <a:cubicBezTo>
                  <a:pt x="8018" y="8542"/>
                  <a:pt x="8036" y="8547"/>
                  <a:pt x="8050" y="8561"/>
                </a:cubicBezTo>
                <a:lnTo>
                  <a:pt x="8073" y="8585"/>
                </a:lnTo>
                <a:lnTo>
                  <a:pt x="8895" y="8418"/>
                </a:lnTo>
                <a:cubicBezTo>
                  <a:pt x="8900" y="8423"/>
                  <a:pt x="8909" y="8426"/>
                  <a:pt x="8923" y="8426"/>
                </a:cubicBezTo>
                <a:cubicBezTo>
                  <a:pt x="8943" y="8426"/>
                  <a:pt x="8972" y="8420"/>
                  <a:pt x="9014" y="8407"/>
                </a:cubicBezTo>
                <a:lnTo>
                  <a:pt x="9276" y="8359"/>
                </a:lnTo>
                <a:lnTo>
                  <a:pt x="9586" y="8299"/>
                </a:lnTo>
                <a:lnTo>
                  <a:pt x="9919" y="8228"/>
                </a:lnTo>
                <a:cubicBezTo>
                  <a:pt x="10014" y="8228"/>
                  <a:pt x="10109" y="8204"/>
                  <a:pt x="10217" y="8192"/>
                </a:cubicBezTo>
                <a:lnTo>
                  <a:pt x="10383" y="8157"/>
                </a:lnTo>
                <a:cubicBezTo>
                  <a:pt x="10467" y="8133"/>
                  <a:pt x="10538" y="8061"/>
                  <a:pt x="10562" y="7966"/>
                </a:cubicBezTo>
                <a:cubicBezTo>
                  <a:pt x="10562" y="7859"/>
                  <a:pt x="10550" y="7764"/>
                  <a:pt x="10526" y="7668"/>
                </a:cubicBezTo>
                <a:cubicBezTo>
                  <a:pt x="10490" y="7502"/>
                  <a:pt x="10443" y="7347"/>
                  <a:pt x="10383" y="7204"/>
                </a:cubicBezTo>
                <a:cubicBezTo>
                  <a:pt x="10336" y="7109"/>
                  <a:pt x="10300" y="7014"/>
                  <a:pt x="10276" y="6930"/>
                </a:cubicBezTo>
                <a:cubicBezTo>
                  <a:pt x="9919" y="6085"/>
                  <a:pt x="9443" y="5061"/>
                  <a:pt x="8859" y="3858"/>
                </a:cubicBezTo>
                <a:lnTo>
                  <a:pt x="7014" y="132"/>
                </a:lnTo>
                <a:cubicBezTo>
                  <a:pt x="7002" y="84"/>
                  <a:pt x="6954" y="36"/>
                  <a:pt x="6883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3"/>
          <p:cNvSpPr/>
          <p:nvPr/>
        </p:nvSpPr>
        <p:spPr>
          <a:xfrm>
            <a:off x="-285909" y="3346775"/>
            <a:ext cx="531621" cy="510524"/>
          </a:xfrm>
          <a:custGeom>
            <a:avLst/>
            <a:gdLst/>
            <a:ahLst/>
            <a:cxnLst/>
            <a:rect l="l" t="t" r="r" b="b"/>
            <a:pathLst>
              <a:path w="14313" h="13745" extrusionOk="0">
                <a:moveTo>
                  <a:pt x="6002" y="3263"/>
                </a:moveTo>
                <a:lnTo>
                  <a:pt x="6049" y="3382"/>
                </a:lnTo>
                <a:cubicBezTo>
                  <a:pt x="6085" y="3417"/>
                  <a:pt x="6109" y="3465"/>
                  <a:pt x="6121" y="3513"/>
                </a:cubicBezTo>
                <a:lnTo>
                  <a:pt x="6204" y="3751"/>
                </a:lnTo>
                <a:cubicBezTo>
                  <a:pt x="6264" y="3822"/>
                  <a:pt x="6299" y="3918"/>
                  <a:pt x="6323" y="4013"/>
                </a:cubicBezTo>
                <a:cubicBezTo>
                  <a:pt x="6359" y="4132"/>
                  <a:pt x="6395" y="4239"/>
                  <a:pt x="6430" y="4310"/>
                </a:cubicBezTo>
                <a:cubicBezTo>
                  <a:pt x="6478" y="4430"/>
                  <a:pt x="6525" y="4549"/>
                  <a:pt x="6573" y="4691"/>
                </a:cubicBezTo>
                <a:cubicBezTo>
                  <a:pt x="6621" y="4834"/>
                  <a:pt x="6680" y="4977"/>
                  <a:pt x="6764" y="5132"/>
                </a:cubicBezTo>
                <a:cubicBezTo>
                  <a:pt x="6799" y="5263"/>
                  <a:pt x="6847" y="5406"/>
                  <a:pt x="6906" y="5561"/>
                </a:cubicBezTo>
                <a:cubicBezTo>
                  <a:pt x="6966" y="5703"/>
                  <a:pt x="7026" y="5870"/>
                  <a:pt x="7085" y="6061"/>
                </a:cubicBezTo>
                <a:lnTo>
                  <a:pt x="7442" y="6989"/>
                </a:lnTo>
                <a:lnTo>
                  <a:pt x="7752" y="7787"/>
                </a:lnTo>
                <a:cubicBezTo>
                  <a:pt x="7710" y="7793"/>
                  <a:pt x="7668" y="7796"/>
                  <a:pt x="7627" y="7796"/>
                </a:cubicBezTo>
                <a:cubicBezTo>
                  <a:pt x="7585" y="7796"/>
                  <a:pt x="7543" y="7793"/>
                  <a:pt x="7502" y="7787"/>
                </a:cubicBezTo>
                <a:cubicBezTo>
                  <a:pt x="7466" y="7775"/>
                  <a:pt x="7418" y="7775"/>
                  <a:pt x="7359" y="7775"/>
                </a:cubicBezTo>
                <a:cubicBezTo>
                  <a:pt x="7341" y="7772"/>
                  <a:pt x="7324" y="7770"/>
                  <a:pt x="7307" y="7770"/>
                </a:cubicBezTo>
                <a:cubicBezTo>
                  <a:pt x="7266" y="7770"/>
                  <a:pt x="7226" y="7779"/>
                  <a:pt x="7192" y="7787"/>
                </a:cubicBezTo>
                <a:lnTo>
                  <a:pt x="7133" y="7799"/>
                </a:lnTo>
                <a:cubicBezTo>
                  <a:pt x="7109" y="7799"/>
                  <a:pt x="7085" y="7823"/>
                  <a:pt x="7073" y="7835"/>
                </a:cubicBezTo>
                <a:cubicBezTo>
                  <a:pt x="7049" y="7859"/>
                  <a:pt x="7037" y="7882"/>
                  <a:pt x="7026" y="7906"/>
                </a:cubicBezTo>
                <a:lnTo>
                  <a:pt x="6133" y="8073"/>
                </a:lnTo>
                <a:lnTo>
                  <a:pt x="6133" y="7216"/>
                </a:lnTo>
                <a:cubicBezTo>
                  <a:pt x="6109" y="7037"/>
                  <a:pt x="6097" y="6858"/>
                  <a:pt x="6109" y="6668"/>
                </a:cubicBezTo>
                <a:lnTo>
                  <a:pt x="6073" y="6215"/>
                </a:lnTo>
                <a:lnTo>
                  <a:pt x="6049" y="5251"/>
                </a:lnTo>
                <a:lnTo>
                  <a:pt x="6025" y="4394"/>
                </a:lnTo>
                <a:cubicBezTo>
                  <a:pt x="6037" y="4263"/>
                  <a:pt x="6037" y="4156"/>
                  <a:pt x="6025" y="4049"/>
                </a:cubicBezTo>
                <a:cubicBezTo>
                  <a:pt x="6014" y="3941"/>
                  <a:pt x="6014" y="3858"/>
                  <a:pt x="6014" y="3787"/>
                </a:cubicBezTo>
                <a:cubicBezTo>
                  <a:pt x="6014" y="3727"/>
                  <a:pt x="6014" y="3668"/>
                  <a:pt x="6014" y="3608"/>
                </a:cubicBezTo>
                <a:cubicBezTo>
                  <a:pt x="6025" y="3584"/>
                  <a:pt x="6025" y="3560"/>
                  <a:pt x="6014" y="3537"/>
                </a:cubicBezTo>
                <a:lnTo>
                  <a:pt x="6002" y="3477"/>
                </a:lnTo>
                <a:lnTo>
                  <a:pt x="5990" y="3394"/>
                </a:lnTo>
                <a:lnTo>
                  <a:pt x="6002" y="3263"/>
                </a:lnTo>
                <a:close/>
                <a:moveTo>
                  <a:pt x="9323" y="0"/>
                </a:moveTo>
                <a:lnTo>
                  <a:pt x="9133" y="36"/>
                </a:lnTo>
                <a:cubicBezTo>
                  <a:pt x="9103" y="42"/>
                  <a:pt x="9067" y="45"/>
                  <a:pt x="9032" y="45"/>
                </a:cubicBezTo>
                <a:cubicBezTo>
                  <a:pt x="8996" y="45"/>
                  <a:pt x="8960" y="42"/>
                  <a:pt x="8931" y="36"/>
                </a:cubicBezTo>
                <a:cubicBezTo>
                  <a:pt x="8895" y="24"/>
                  <a:pt x="8859" y="12"/>
                  <a:pt x="8823" y="12"/>
                </a:cubicBezTo>
                <a:cubicBezTo>
                  <a:pt x="8800" y="6"/>
                  <a:pt x="8776" y="3"/>
                  <a:pt x="8753" y="3"/>
                </a:cubicBezTo>
                <a:cubicBezTo>
                  <a:pt x="8731" y="3"/>
                  <a:pt x="8710" y="6"/>
                  <a:pt x="8692" y="12"/>
                </a:cubicBezTo>
                <a:lnTo>
                  <a:pt x="7919" y="167"/>
                </a:lnTo>
                <a:cubicBezTo>
                  <a:pt x="7668" y="215"/>
                  <a:pt x="7466" y="250"/>
                  <a:pt x="7323" y="262"/>
                </a:cubicBezTo>
                <a:lnTo>
                  <a:pt x="6764" y="370"/>
                </a:lnTo>
                <a:cubicBezTo>
                  <a:pt x="6514" y="405"/>
                  <a:pt x="6264" y="453"/>
                  <a:pt x="6014" y="500"/>
                </a:cubicBezTo>
                <a:lnTo>
                  <a:pt x="5335" y="631"/>
                </a:lnTo>
                <a:lnTo>
                  <a:pt x="4454" y="858"/>
                </a:lnTo>
                <a:cubicBezTo>
                  <a:pt x="4323" y="870"/>
                  <a:pt x="4204" y="917"/>
                  <a:pt x="4085" y="965"/>
                </a:cubicBezTo>
                <a:lnTo>
                  <a:pt x="3037" y="1203"/>
                </a:lnTo>
                <a:cubicBezTo>
                  <a:pt x="2787" y="1251"/>
                  <a:pt x="2537" y="1274"/>
                  <a:pt x="2275" y="1286"/>
                </a:cubicBezTo>
                <a:cubicBezTo>
                  <a:pt x="2108" y="1310"/>
                  <a:pt x="1870" y="1346"/>
                  <a:pt x="1549" y="1417"/>
                </a:cubicBezTo>
                <a:cubicBezTo>
                  <a:pt x="1406" y="1441"/>
                  <a:pt x="1263" y="1477"/>
                  <a:pt x="1120" y="1513"/>
                </a:cubicBezTo>
                <a:cubicBezTo>
                  <a:pt x="1013" y="1584"/>
                  <a:pt x="882" y="1632"/>
                  <a:pt x="751" y="1655"/>
                </a:cubicBezTo>
                <a:lnTo>
                  <a:pt x="596" y="1679"/>
                </a:lnTo>
                <a:cubicBezTo>
                  <a:pt x="560" y="1727"/>
                  <a:pt x="525" y="1763"/>
                  <a:pt x="501" y="1810"/>
                </a:cubicBezTo>
                <a:cubicBezTo>
                  <a:pt x="477" y="1834"/>
                  <a:pt x="453" y="1882"/>
                  <a:pt x="465" y="1917"/>
                </a:cubicBezTo>
                <a:lnTo>
                  <a:pt x="168" y="7573"/>
                </a:lnTo>
                <a:cubicBezTo>
                  <a:pt x="72" y="9085"/>
                  <a:pt x="13" y="10609"/>
                  <a:pt x="1" y="12133"/>
                </a:cubicBezTo>
                <a:cubicBezTo>
                  <a:pt x="1" y="12192"/>
                  <a:pt x="13" y="12240"/>
                  <a:pt x="1" y="12288"/>
                </a:cubicBezTo>
                <a:cubicBezTo>
                  <a:pt x="13" y="12371"/>
                  <a:pt x="13" y="12454"/>
                  <a:pt x="37" y="12526"/>
                </a:cubicBezTo>
                <a:cubicBezTo>
                  <a:pt x="1" y="12716"/>
                  <a:pt x="1" y="12907"/>
                  <a:pt x="37" y="13097"/>
                </a:cubicBezTo>
                <a:cubicBezTo>
                  <a:pt x="70" y="13528"/>
                  <a:pt x="195" y="13744"/>
                  <a:pt x="423" y="13744"/>
                </a:cubicBezTo>
                <a:cubicBezTo>
                  <a:pt x="440" y="13744"/>
                  <a:pt x="458" y="13743"/>
                  <a:pt x="477" y="13740"/>
                </a:cubicBezTo>
                <a:lnTo>
                  <a:pt x="727" y="13693"/>
                </a:lnTo>
                <a:cubicBezTo>
                  <a:pt x="858" y="13669"/>
                  <a:pt x="977" y="13633"/>
                  <a:pt x="1108" y="13597"/>
                </a:cubicBezTo>
                <a:lnTo>
                  <a:pt x="1596" y="13502"/>
                </a:lnTo>
                <a:cubicBezTo>
                  <a:pt x="1965" y="13419"/>
                  <a:pt x="2215" y="13371"/>
                  <a:pt x="2334" y="13335"/>
                </a:cubicBezTo>
                <a:lnTo>
                  <a:pt x="2501" y="13300"/>
                </a:lnTo>
                <a:lnTo>
                  <a:pt x="4120" y="12978"/>
                </a:lnTo>
                <a:cubicBezTo>
                  <a:pt x="4144" y="12966"/>
                  <a:pt x="4168" y="12954"/>
                  <a:pt x="4192" y="12954"/>
                </a:cubicBezTo>
                <a:lnTo>
                  <a:pt x="4347" y="12883"/>
                </a:lnTo>
                <a:lnTo>
                  <a:pt x="4906" y="12776"/>
                </a:lnTo>
                <a:lnTo>
                  <a:pt x="5668" y="12573"/>
                </a:lnTo>
                <a:cubicBezTo>
                  <a:pt x="5704" y="12585"/>
                  <a:pt x="5752" y="12585"/>
                  <a:pt x="5775" y="12597"/>
                </a:cubicBezTo>
                <a:cubicBezTo>
                  <a:pt x="5810" y="12611"/>
                  <a:pt x="5845" y="12617"/>
                  <a:pt x="5880" y="12617"/>
                </a:cubicBezTo>
                <a:cubicBezTo>
                  <a:pt x="5905" y="12617"/>
                  <a:pt x="5929" y="12614"/>
                  <a:pt x="5954" y="12609"/>
                </a:cubicBezTo>
                <a:lnTo>
                  <a:pt x="5990" y="12597"/>
                </a:lnTo>
                <a:cubicBezTo>
                  <a:pt x="6037" y="12573"/>
                  <a:pt x="6085" y="12550"/>
                  <a:pt x="6121" y="12526"/>
                </a:cubicBezTo>
                <a:lnTo>
                  <a:pt x="6240" y="12466"/>
                </a:lnTo>
                <a:cubicBezTo>
                  <a:pt x="6311" y="12192"/>
                  <a:pt x="6347" y="11907"/>
                  <a:pt x="6347" y="11621"/>
                </a:cubicBezTo>
                <a:cubicBezTo>
                  <a:pt x="6359" y="11216"/>
                  <a:pt x="6371" y="10978"/>
                  <a:pt x="6371" y="10907"/>
                </a:cubicBezTo>
                <a:cubicBezTo>
                  <a:pt x="6359" y="10728"/>
                  <a:pt x="6359" y="10549"/>
                  <a:pt x="6371" y="10383"/>
                </a:cubicBezTo>
                <a:lnTo>
                  <a:pt x="6871" y="10275"/>
                </a:lnTo>
                <a:lnTo>
                  <a:pt x="7407" y="10168"/>
                </a:lnTo>
                <a:cubicBezTo>
                  <a:pt x="7728" y="10109"/>
                  <a:pt x="8049" y="10025"/>
                  <a:pt x="8359" y="9918"/>
                </a:cubicBezTo>
                <a:cubicBezTo>
                  <a:pt x="8776" y="10930"/>
                  <a:pt x="9085" y="11573"/>
                  <a:pt x="9300" y="11847"/>
                </a:cubicBezTo>
                <a:cubicBezTo>
                  <a:pt x="9514" y="11811"/>
                  <a:pt x="9788" y="11764"/>
                  <a:pt x="10109" y="11728"/>
                </a:cubicBezTo>
                <a:cubicBezTo>
                  <a:pt x="10205" y="11711"/>
                  <a:pt x="10295" y="11700"/>
                  <a:pt x="10387" y="11700"/>
                </a:cubicBezTo>
                <a:cubicBezTo>
                  <a:pt x="10421" y="11700"/>
                  <a:pt x="10455" y="11701"/>
                  <a:pt x="10490" y="11704"/>
                </a:cubicBezTo>
                <a:lnTo>
                  <a:pt x="10633" y="11669"/>
                </a:lnTo>
                <a:lnTo>
                  <a:pt x="10693" y="11657"/>
                </a:lnTo>
                <a:cubicBezTo>
                  <a:pt x="10716" y="11657"/>
                  <a:pt x="10740" y="11633"/>
                  <a:pt x="10728" y="11609"/>
                </a:cubicBezTo>
                <a:lnTo>
                  <a:pt x="10776" y="11561"/>
                </a:lnTo>
                <a:cubicBezTo>
                  <a:pt x="10796" y="11556"/>
                  <a:pt x="10815" y="11554"/>
                  <a:pt x="10834" y="11554"/>
                </a:cubicBezTo>
                <a:cubicBezTo>
                  <a:pt x="10861" y="11554"/>
                  <a:pt x="10886" y="11559"/>
                  <a:pt x="10907" y="11573"/>
                </a:cubicBezTo>
                <a:lnTo>
                  <a:pt x="10943" y="11609"/>
                </a:lnTo>
                <a:lnTo>
                  <a:pt x="12050" y="11383"/>
                </a:lnTo>
                <a:cubicBezTo>
                  <a:pt x="12060" y="11388"/>
                  <a:pt x="12074" y="11391"/>
                  <a:pt x="12094" y="11391"/>
                </a:cubicBezTo>
                <a:cubicBezTo>
                  <a:pt x="12121" y="11391"/>
                  <a:pt x="12161" y="11385"/>
                  <a:pt x="12217" y="11371"/>
                </a:cubicBezTo>
                <a:lnTo>
                  <a:pt x="12562" y="11311"/>
                </a:lnTo>
                <a:lnTo>
                  <a:pt x="12991" y="11228"/>
                </a:lnTo>
                <a:lnTo>
                  <a:pt x="13431" y="11133"/>
                </a:lnTo>
                <a:cubicBezTo>
                  <a:pt x="13574" y="11121"/>
                  <a:pt x="13705" y="11097"/>
                  <a:pt x="13848" y="11073"/>
                </a:cubicBezTo>
                <a:lnTo>
                  <a:pt x="14062" y="11026"/>
                </a:lnTo>
                <a:cubicBezTo>
                  <a:pt x="14193" y="11002"/>
                  <a:pt x="14288" y="10895"/>
                  <a:pt x="14312" y="10776"/>
                </a:cubicBezTo>
                <a:cubicBezTo>
                  <a:pt x="14300" y="10633"/>
                  <a:pt x="14288" y="10502"/>
                  <a:pt x="14276" y="10383"/>
                </a:cubicBezTo>
                <a:cubicBezTo>
                  <a:pt x="14217" y="10156"/>
                  <a:pt x="14145" y="9954"/>
                  <a:pt x="14062" y="9752"/>
                </a:cubicBezTo>
                <a:cubicBezTo>
                  <a:pt x="14003" y="9621"/>
                  <a:pt x="13955" y="9502"/>
                  <a:pt x="13919" y="9371"/>
                </a:cubicBezTo>
                <a:cubicBezTo>
                  <a:pt x="13431" y="8240"/>
                  <a:pt x="12788" y="6858"/>
                  <a:pt x="12002" y="5227"/>
                </a:cubicBezTo>
                <a:lnTo>
                  <a:pt x="9502" y="167"/>
                </a:lnTo>
                <a:cubicBezTo>
                  <a:pt x="9490" y="108"/>
                  <a:pt x="9431" y="48"/>
                  <a:pt x="9323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3"/>
          <p:cNvSpPr/>
          <p:nvPr/>
        </p:nvSpPr>
        <p:spPr>
          <a:xfrm>
            <a:off x="5740168" y="4653671"/>
            <a:ext cx="527609" cy="490132"/>
          </a:xfrm>
          <a:custGeom>
            <a:avLst/>
            <a:gdLst/>
            <a:ahLst/>
            <a:cxnLst/>
            <a:rect l="l" t="t" r="r" b="b"/>
            <a:pathLst>
              <a:path w="14205" h="13196" extrusionOk="0">
                <a:moveTo>
                  <a:pt x="6591" y="2578"/>
                </a:moveTo>
                <a:cubicBezTo>
                  <a:pt x="6664" y="2578"/>
                  <a:pt x="6775" y="2639"/>
                  <a:pt x="6906" y="2770"/>
                </a:cubicBezTo>
                <a:cubicBezTo>
                  <a:pt x="7132" y="3163"/>
                  <a:pt x="7299" y="3592"/>
                  <a:pt x="7418" y="4033"/>
                </a:cubicBezTo>
                <a:cubicBezTo>
                  <a:pt x="7537" y="4437"/>
                  <a:pt x="7644" y="4854"/>
                  <a:pt x="7727" y="5283"/>
                </a:cubicBezTo>
                <a:lnTo>
                  <a:pt x="7751" y="5437"/>
                </a:lnTo>
                <a:lnTo>
                  <a:pt x="7847" y="5902"/>
                </a:lnTo>
                <a:cubicBezTo>
                  <a:pt x="7894" y="6116"/>
                  <a:pt x="7978" y="6688"/>
                  <a:pt x="8108" y="7616"/>
                </a:cubicBezTo>
                <a:cubicBezTo>
                  <a:pt x="8168" y="7985"/>
                  <a:pt x="8216" y="8378"/>
                  <a:pt x="8239" y="8807"/>
                </a:cubicBezTo>
                <a:cubicBezTo>
                  <a:pt x="8275" y="9236"/>
                  <a:pt x="8287" y="9521"/>
                  <a:pt x="8299" y="9640"/>
                </a:cubicBezTo>
                <a:cubicBezTo>
                  <a:pt x="8323" y="10367"/>
                  <a:pt x="8287" y="10867"/>
                  <a:pt x="8180" y="11141"/>
                </a:cubicBezTo>
                <a:cubicBezTo>
                  <a:pt x="8168" y="11271"/>
                  <a:pt x="8073" y="11379"/>
                  <a:pt x="7942" y="11414"/>
                </a:cubicBezTo>
                <a:cubicBezTo>
                  <a:pt x="7912" y="11420"/>
                  <a:pt x="7882" y="11423"/>
                  <a:pt x="7852" y="11423"/>
                </a:cubicBezTo>
                <a:cubicBezTo>
                  <a:pt x="7823" y="11423"/>
                  <a:pt x="7793" y="11420"/>
                  <a:pt x="7763" y="11414"/>
                </a:cubicBezTo>
                <a:cubicBezTo>
                  <a:pt x="7704" y="11402"/>
                  <a:pt x="7656" y="11367"/>
                  <a:pt x="7620" y="11319"/>
                </a:cubicBezTo>
                <a:lnTo>
                  <a:pt x="7251" y="10617"/>
                </a:lnTo>
                <a:cubicBezTo>
                  <a:pt x="7204" y="10521"/>
                  <a:pt x="7168" y="10426"/>
                  <a:pt x="7156" y="10331"/>
                </a:cubicBezTo>
                <a:lnTo>
                  <a:pt x="6965" y="9700"/>
                </a:lnTo>
                <a:lnTo>
                  <a:pt x="6823" y="9224"/>
                </a:lnTo>
                <a:cubicBezTo>
                  <a:pt x="6787" y="9045"/>
                  <a:pt x="6692" y="8676"/>
                  <a:pt x="6549" y="8116"/>
                </a:cubicBezTo>
                <a:lnTo>
                  <a:pt x="6489" y="7854"/>
                </a:lnTo>
                <a:lnTo>
                  <a:pt x="6406" y="7450"/>
                </a:lnTo>
                <a:lnTo>
                  <a:pt x="6192" y="4128"/>
                </a:lnTo>
                <a:cubicBezTo>
                  <a:pt x="6156" y="3580"/>
                  <a:pt x="6168" y="3187"/>
                  <a:pt x="6251" y="2961"/>
                </a:cubicBezTo>
                <a:cubicBezTo>
                  <a:pt x="6334" y="2735"/>
                  <a:pt x="6442" y="2604"/>
                  <a:pt x="6573" y="2580"/>
                </a:cubicBezTo>
                <a:cubicBezTo>
                  <a:pt x="6578" y="2579"/>
                  <a:pt x="6585" y="2578"/>
                  <a:pt x="6591" y="2578"/>
                </a:cubicBezTo>
                <a:close/>
                <a:moveTo>
                  <a:pt x="8145" y="0"/>
                </a:moveTo>
                <a:cubicBezTo>
                  <a:pt x="8049" y="0"/>
                  <a:pt x="7954" y="3"/>
                  <a:pt x="7858" y="8"/>
                </a:cubicBezTo>
                <a:cubicBezTo>
                  <a:pt x="7096" y="92"/>
                  <a:pt x="6251" y="223"/>
                  <a:pt x="5299" y="413"/>
                </a:cubicBezTo>
                <a:lnTo>
                  <a:pt x="5239" y="425"/>
                </a:lnTo>
                <a:cubicBezTo>
                  <a:pt x="5203" y="437"/>
                  <a:pt x="5191" y="449"/>
                  <a:pt x="5191" y="473"/>
                </a:cubicBezTo>
                <a:cubicBezTo>
                  <a:pt x="4941" y="496"/>
                  <a:pt x="4679" y="532"/>
                  <a:pt x="4429" y="592"/>
                </a:cubicBezTo>
                <a:cubicBezTo>
                  <a:pt x="3406" y="794"/>
                  <a:pt x="2465" y="1354"/>
                  <a:pt x="1798" y="2163"/>
                </a:cubicBezTo>
                <a:cubicBezTo>
                  <a:pt x="1131" y="2985"/>
                  <a:pt x="667" y="3961"/>
                  <a:pt x="453" y="4997"/>
                </a:cubicBezTo>
                <a:cubicBezTo>
                  <a:pt x="0" y="7033"/>
                  <a:pt x="381" y="9164"/>
                  <a:pt x="1524" y="10914"/>
                </a:cubicBezTo>
                <a:cubicBezTo>
                  <a:pt x="1810" y="11367"/>
                  <a:pt x="2155" y="11772"/>
                  <a:pt x="2548" y="12129"/>
                </a:cubicBezTo>
                <a:cubicBezTo>
                  <a:pt x="2917" y="12462"/>
                  <a:pt x="3346" y="12712"/>
                  <a:pt x="3810" y="12879"/>
                </a:cubicBezTo>
                <a:lnTo>
                  <a:pt x="4287" y="13034"/>
                </a:lnTo>
                <a:cubicBezTo>
                  <a:pt x="4334" y="13057"/>
                  <a:pt x="4394" y="13081"/>
                  <a:pt x="4441" y="13093"/>
                </a:cubicBezTo>
                <a:cubicBezTo>
                  <a:pt x="4489" y="13105"/>
                  <a:pt x="4525" y="13117"/>
                  <a:pt x="4560" y="13141"/>
                </a:cubicBezTo>
                <a:cubicBezTo>
                  <a:pt x="4630" y="13164"/>
                  <a:pt x="4699" y="13177"/>
                  <a:pt x="4768" y="13177"/>
                </a:cubicBezTo>
                <a:cubicBezTo>
                  <a:pt x="4806" y="13177"/>
                  <a:pt x="4844" y="13173"/>
                  <a:pt x="4882" y="13165"/>
                </a:cubicBezTo>
                <a:lnTo>
                  <a:pt x="5025" y="13141"/>
                </a:lnTo>
                <a:cubicBezTo>
                  <a:pt x="5311" y="13177"/>
                  <a:pt x="5600" y="13195"/>
                  <a:pt x="5889" y="13195"/>
                </a:cubicBezTo>
                <a:cubicBezTo>
                  <a:pt x="6261" y="13195"/>
                  <a:pt x="6633" y="13165"/>
                  <a:pt x="7001" y="13105"/>
                </a:cubicBezTo>
                <a:cubicBezTo>
                  <a:pt x="7119" y="13076"/>
                  <a:pt x="7244" y="13054"/>
                  <a:pt x="7365" y="13054"/>
                </a:cubicBezTo>
                <a:cubicBezTo>
                  <a:pt x="7391" y="13054"/>
                  <a:pt x="7416" y="13055"/>
                  <a:pt x="7442" y="13057"/>
                </a:cubicBezTo>
                <a:cubicBezTo>
                  <a:pt x="7597" y="13057"/>
                  <a:pt x="7751" y="13046"/>
                  <a:pt x="7894" y="13022"/>
                </a:cubicBezTo>
                <a:cubicBezTo>
                  <a:pt x="9275" y="12736"/>
                  <a:pt x="10335" y="12438"/>
                  <a:pt x="11085" y="12129"/>
                </a:cubicBezTo>
                <a:cubicBezTo>
                  <a:pt x="12204" y="11581"/>
                  <a:pt x="12966" y="10819"/>
                  <a:pt x="13371" y="9843"/>
                </a:cubicBezTo>
                <a:lnTo>
                  <a:pt x="13490" y="9736"/>
                </a:lnTo>
                <a:lnTo>
                  <a:pt x="13538" y="9617"/>
                </a:lnTo>
                <a:cubicBezTo>
                  <a:pt x="13550" y="9605"/>
                  <a:pt x="13573" y="9557"/>
                  <a:pt x="13609" y="9474"/>
                </a:cubicBezTo>
                <a:lnTo>
                  <a:pt x="13752" y="9105"/>
                </a:lnTo>
                <a:cubicBezTo>
                  <a:pt x="14133" y="7878"/>
                  <a:pt x="14204" y="6580"/>
                  <a:pt x="13943" y="5318"/>
                </a:cubicBezTo>
                <a:cubicBezTo>
                  <a:pt x="13693" y="4033"/>
                  <a:pt x="13216" y="2973"/>
                  <a:pt x="12526" y="2128"/>
                </a:cubicBezTo>
                <a:cubicBezTo>
                  <a:pt x="11883" y="1377"/>
                  <a:pt x="10954" y="746"/>
                  <a:pt x="9728" y="246"/>
                </a:cubicBezTo>
                <a:cubicBezTo>
                  <a:pt x="9222" y="85"/>
                  <a:pt x="8683" y="0"/>
                  <a:pt x="8145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3"/>
          <p:cNvSpPr/>
          <p:nvPr/>
        </p:nvSpPr>
        <p:spPr>
          <a:xfrm>
            <a:off x="-87351" y="4838487"/>
            <a:ext cx="527609" cy="490170"/>
          </a:xfrm>
          <a:custGeom>
            <a:avLst/>
            <a:gdLst/>
            <a:ahLst/>
            <a:cxnLst/>
            <a:rect l="l" t="t" r="r" b="b"/>
            <a:pathLst>
              <a:path w="14205" h="13197" extrusionOk="0">
                <a:moveTo>
                  <a:pt x="6601" y="2579"/>
                </a:moveTo>
                <a:cubicBezTo>
                  <a:pt x="6664" y="2579"/>
                  <a:pt x="6776" y="2640"/>
                  <a:pt x="6918" y="2771"/>
                </a:cubicBezTo>
                <a:cubicBezTo>
                  <a:pt x="7133" y="3164"/>
                  <a:pt x="7311" y="3593"/>
                  <a:pt x="7418" y="4033"/>
                </a:cubicBezTo>
                <a:cubicBezTo>
                  <a:pt x="7549" y="4438"/>
                  <a:pt x="7645" y="4855"/>
                  <a:pt x="7728" y="5283"/>
                </a:cubicBezTo>
                <a:lnTo>
                  <a:pt x="7764" y="5438"/>
                </a:lnTo>
                <a:lnTo>
                  <a:pt x="7859" y="5903"/>
                </a:lnTo>
                <a:cubicBezTo>
                  <a:pt x="7895" y="6117"/>
                  <a:pt x="7978" y="6688"/>
                  <a:pt x="8109" y="7617"/>
                </a:cubicBezTo>
                <a:cubicBezTo>
                  <a:pt x="8168" y="7986"/>
                  <a:pt x="8216" y="8379"/>
                  <a:pt x="8240" y="8808"/>
                </a:cubicBezTo>
                <a:cubicBezTo>
                  <a:pt x="8276" y="9248"/>
                  <a:pt x="8299" y="9522"/>
                  <a:pt x="8299" y="9641"/>
                </a:cubicBezTo>
                <a:cubicBezTo>
                  <a:pt x="8335" y="10367"/>
                  <a:pt x="8299" y="10867"/>
                  <a:pt x="8180" y="11141"/>
                </a:cubicBezTo>
                <a:cubicBezTo>
                  <a:pt x="8145" y="11308"/>
                  <a:pt x="8061" y="11391"/>
                  <a:pt x="7942" y="11415"/>
                </a:cubicBezTo>
                <a:cubicBezTo>
                  <a:pt x="7912" y="11421"/>
                  <a:pt x="7883" y="11424"/>
                  <a:pt x="7853" y="11424"/>
                </a:cubicBezTo>
                <a:cubicBezTo>
                  <a:pt x="7823" y="11424"/>
                  <a:pt x="7793" y="11421"/>
                  <a:pt x="7764" y="11415"/>
                </a:cubicBezTo>
                <a:cubicBezTo>
                  <a:pt x="7704" y="11403"/>
                  <a:pt x="7656" y="11368"/>
                  <a:pt x="7633" y="11320"/>
                </a:cubicBezTo>
                <a:lnTo>
                  <a:pt x="7252" y="10617"/>
                </a:lnTo>
                <a:cubicBezTo>
                  <a:pt x="7204" y="10522"/>
                  <a:pt x="7180" y="10439"/>
                  <a:pt x="7156" y="10344"/>
                </a:cubicBezTo>
                <a:lnTo>
                  <a:pt x="6966" y="9701"/>
                </a:lnTo>
                <a:lnTo>
                  <a:pt x="6835" y="9224"/>
                </a:lnTo>
                <a:cubicBezTo>
                  <a:pt x="6799" y="9046"/>
                  <a:pt x="6692" y="8677"/>
                  <a:pt x="6549" y="8117"/>
                </a:cubicBezTo>
                <a:lnTo>
                  <a:pt x="6490" y="7855"/>
                </a:lnTo>
                <a:lnTo>
                  <a:pt x="6418" y="7450"/>
                </a:lnTo>
                <a:lnTo>
                  <a:pt x="6192" y="4129"/>
                </a:lnTo>
                <a:cubicBezTo>
                  <a:pt x="6156" y="3581"/>
                  <a:pt x="6180" y="3188"/>
                  <a:pt x="6252" y="2962"/>
                </a:cubicBezTo>
                <a:cubicBezTo>
                  <a:pt x="6335" y="2736"/>
                  <a:pt x="6442" y="2605"/>
                  <a:pt x="6585" y="2581"/>
                </a:cubicBezTo>
                <a:cubicBezTo>
                  <a:pt x="6590" y="2580"/>
                  <a:pt x="6595" y="2579"/>
                  <a:pt x="6601" y="2579"/>
                </a:cubicBezTo>
                <a:close/>
                <a:moveTo>
                  <a:pt x="8146" y="1"/>
                </a:moveTo>
                <a:cubicBezTo>
                  <a:pt x="8050" y="1"/>
                  <a:pt x="7954" y="4"/>
                  <a:pt x="7859" y="9"/>
                </a:cubicBezTo>
                <a:cubicBezTo>
                  <a:pt x="7097" y="80"/>
                  <a:pt x="6252" y="223"/>
                  <a:pt x="5311" y="402"/>
                </a:cubicBezTo>
                <a:lnTo>
                  <a:pt x="5251" y="426"/>
                </a:lnTo>
                <a:cubicBezTo>
                  <a:pt x="5204" y="426"/>
                  <a:pt x="5192" y="450"/>
                  <a:pt x="5192" y="473"/>
                </a:cubicBezTo>
                <a:cubicBezTo>
                  <a:pt x="4942" y="485"/>
                  <a:pt x="4680" y="533"/>
                  <a:pt x="4442" y="581"/>
                </a:cubicBezTo>
                <a:cubicBezTo>
                  <a:pt x="3406" y="783"/>
                  <a:pt x="2465" y="1343"/>
                  <a:pt x="1799" y="2164"/>
                </a:cubicBezTo>
                <a:cubicBezTo>
                  <a:pt x="1120" y="2986"/>
                  <a:pt x="668" y="3962"/>
                  <a:pt x="453" y="4998"/>
                </a:cubicBezTo>
                <a:cubicBezTo>
                  <a:pt x="1" y="7034"/>
                  <a:pt x="382" y="9165"/>
                  <a:pt x="1525" y="10915"/>
                </a:cubicBezTo>
                <a:cubicBezTo>
                  <a:pt x="1811" y="11368"/>
                  <a:pt x="2156" y="11772"/>
                  <a:pt x="2549" y="12130"/>
                </a:cubicBezTo>
                <a:cubicBezTo>
                  <a:pt x="2918" y="12463"/>
                  <a:pt x="3346" y="12713"/>
                  <a:pt x="3811" y="12880"/>
                </a:cubicBezTo>
                <a:lnTo>
                  <a:pt x="4287" y="13034"/>
                </a:lnTo>
                <a:cubicBezTo>
                  <a:pt x="4335" y="13058"/>
                  <a:pt x="4394" y="13082"/>
                  <a:pt x="4442" y="13094"/>
                </a:cubicBezTo>
                <a:cubicBezTo>
                  <a:pt x="4489" y="13106"/>
                  <a:pt x="4525" y="13118"/>
                  <a:pt x="4561" y="13142"/>
                </a:cubicBezTo>
                <a:cubicBezTo>
                  <a:pt x="4630" y="13165"/>
                  <a:pt x="4699" y="13178"/>
                  <a:pt x="4768" y="13178"/>
                </a:cubicBezTo>
                <a:cubicBezTo>
                  <a:pt x="4806" y="13178"/>
                  <a:pt x="4844" y="13174"/>
                  <a:pt x="4882" y="13165"/>
                </a:cubicBezTo>
                <a:lnTo>
                  <a:pt x="5025" y="13142"/>
                </a:lnTo>
                <a:cubicBezTo>
                  <a:pt x="5312" y="13178"/>
                  <a:pt x="5600" y="13196"/>
                  <a:pt x="5890" y="13196"/>
                </a:cubicBezTo>
                <a:cubicBezTo>
                  <a:pt x="6261" y="13196"/>
                  <a:pt x="6633" y="13166"/>
                  <a:pt x="7002" y="13106"/>
                </a:cubicBezTo>
                <a:cubicBezTo>
                  <a:pt x="7119" y="13076"/>
                  <a:pt x="7245" y="13055"/>
                  <a:pt x="7372" y="13055"/>
                </a:cubicBezTo>
                <a:cubicBezTo>
                  <a:pt x="7399" y="13055"/>
                  <a:pt x="7427" y="13056"/>
                  <a:pt x="7454" y="13058"/>
                </a:cubicBezTo>
                <a:cubicBezTo>
                  <a:pt x="7597" y="13058"/>
                  <a:pt x="7752" y="13046"/>
                  <a:pt x="7907" y="13023"/>
                </a:cubicBezTo>
                <a:cubicBezTo>
                  <a:pt x="9288" y="12737"/>
                  <a:pt x="10347" y="12439"/>
                  <a:pt x="11097" y="12130"/>
                </a:cubicBezTo>
                <a:cubicBezTo>
                  <a:pt x="12205" y="11582"/>
                  <a:pt x="12967" y="10820"/>
                  <a:pt x="13371" y="9844"/>
                </a:cubicBezTo>
                <a:lnTo>
                  <a:pt x="13502" y="9736"/>
                </a:lnTo>
                <a:lnTo>
                  <a:pt x="13538" y="9617"/>
                </a:lnTo>
                <a:cubicBezTo>
                  <a:pt x="13562" y="9605"/>
                  <a:pt x="13586" y="9558"/>
                  <a:pt x="13622" y="9474"/>
                </a:cubicBezTo>
                <a:lnTo>
                  <a:pt x="13752" y="9105"/>
                </a:lnTo>
                <a:cubicBezTo>
                  <a:pt x="14145" y="7879"/>
                  <a:pt x="14205" y="6581"/>
                  <a:pt x="13955" y="5319"/>
                </a:cubicBezTo>
                <a:cubicBezTo>
                  <a:pt x="13693" y="4033"/>
                  <a:pt x="13229" y="2974"/>
                  <a:pt x="12538" y="2128"/>
                </a:cubicBezTo>
                <a:cubicBezTo>
                  <a:pt x="11895" y="1366"/>
                  <a:pt x="10966" y="735"/>
                  <a:pt x="9740" y="247"/>
                </a:cubicBezTo>
                <a:cubicBezTo>
                  <a:pt x="9225" y="85"/>
                  <a:pt x="8683" y="1"/>
                  <a:pt x="814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3"/>
          <p:cNvSpPr/>
          <p:nvPr/>
        </p:nvSpPr>
        <p:spPr>
          <a:xfrm>
            <a:off x="7960197" y="-135620"/>
            <a:ext cx="522298" cy="490615"/>
          </a:xfrm>
          <a:custGeom>
            <a:avLst/>
            <a:gdLst/>
            <a:ahLst/>
            <a:cxnLst/>
            <a:rect l="l" t="t" r="r" b="b"/>
            <a:pathLst>
              <a:path w="14062" h="13209" extrusionOk="0">
                <a:moveTo>
                  <a:pt x="7830" y="1"/>
                </a:moveTo>
                <a:cubicBezTo>
                  <a:pt x="7204" y="1"/>
                  <a:pt x="6607" y="59"/>
                  <a:pt x="6037" y="176"/>
                </a:cubicBezTo>
                <a:cubicBezTo>
                  <a:pt x="5072" y="355"/>
                  <a:pt x="4156" y="688"/>
                  <a:pt x="3298" y="1153"/>
                </a:cubicBezTo>
                <a:cubicBezTo>
                  <a:pt x="2536" y="1581"/>
                  <a:pt x="1858" y="2153"/>
                  <a:pt x="1298" y="2843"/>
                </a:cubicBezTo>
                <a:cubicBezTo>
                  <a:pt x="762" y="3522"/>
                  <a:pt x="381" y="4320"/>
                  <a:pt x="203" y="5165"/>
                </a:cubicBezTo>
                <a:cubicBezTo>
                  <a:pt x="0" y="6082"/>
                  <a:pt x="0" y="7034"/>
                  <a:pt x="203" y="7951"/>
                </a:cubicBezTo>
                <a:cubicBezTo>
                  <a:pt x="488" y="9380"/>
                  <a:pt x="1012" y="10535"/>
                  <a:pt x="1774" y="11416"/>
                </a:cubicBezTo>
                <a:cubicBezTo>
                  <a:pt x="2417" y="12166"/>
                  <a:pt x="3263" y="12702"/>
                  <a:pt x="4203" y="12952"/>
                </a:cubicBezTo>
                <a:cubicBezTo>
                  <a:pt x="4711" y="13121"/>
                  <a:pt x="5241" y="13208"/>
                  <a:pt x="5771" y="13208"/>
                </a:cubicBezTo>
                <a:cubicBezTo>
                  <a:pt x="6100" y="13208"/>
                  <a:pt x="6428" y="13175"/>
                  <a:pt x="6751" y="13107"/>
                </a:cubicBezTo>
                <a:cubicBezTo>
                  <a:pt x="7620" y="12940"/>
                  <a:pt x="8311" y="12630"/>
                  <a:pt x="8847" y="12202"/>
                </a:cubicBezTo>
                <a:cubicBezTo>
                  <a:pt x="9382" y="11761"/>
                  <a:pt x="9668" y="11225"/>
                  <a:pt x="9680" y="10606"/>
                </a:cubicBezTo>
                <a:cubicBezTo>
                  <a:pt x="9751" y="10963"/>
                  <a:pt x="9859" y="11309"/>
                  <a:pt x="10002" y="11642"/>
                </a:cubicBezTo>
                <a:cubicBezTo>
                  <a:pt x="10092" y="11892"/>
                  <a:pt x="10173" y="12012"/>
                  <a:pt x="10262" y="12012"/>
                </a:cubicBezTo>
                <a:cubicBezTo>
                  <a:pt x="10267" y="12012"/>
                  <a:pt x="10271" y="12012"/>
                  <a:pt x="10275" y="12011"/>
                </a:cubicBezTo>
                <a:cubicBezTo>
                  <a:pt x="10323" y="11999"/>
                  <a:pt x="10371" y="11987"/>
                  <a:pt x="10418" y="11952"/>
                </a:cubicBezTo>
                <a:lnTo>
                  <a:pt x="10621" y="11916"/>
                </a:lnTo>
                <a:lnTo>
                  <a:pt x="10799" y="11880"/>
                </a:lnTo>
                <a:lnTo>
                  <a:pt x="10883" y="11868"/>
                </a:lnTo>
                <a:lnTo>
                  <a:pt x="12645" y="11511"/>
                </a:lnTo>
                <a:lnTo>
                  <a:pt x="12716" y="11452"/>
                </a:lnTo>
                <a:lnTo>
                  <a:pt x="12740" y="11499"/>
                </a:lnTo>
                <a:lnTo>
                  <a:pt x="12930" y="11452"/>
                </a:lnTo>
                <a:lnTo>
                  <a:pt x="12966" y="11452"/>
                </a:lnTo>
                <a:lnTo>
                  <a:pt x="13371" y="11368"/>
                </a:lnTo>
                <a:cubicBezTo>
                  <a:pt x="13585" y="11297"/>
                  <a:pt x="13812" y="11237"/>
                  <a:pt x="14038" y="11190"/>
                </a:cubicBezTo>
                <a:cubicBezTo>
                  <a:pt x="14062" y="10880"/>
                  <a:pt x="14050" y="10571"/>
                  <a:pt x="13990" y="10261"/>
                </a:cubicBezTo>
                <a:cubicBezTo>
                  <a:pt x="13954" y="9951"/>
                  <a:pt x="13871" y="9439"/>
                  <a:pt x="13728" y="8725"/>
                </a:cubicBezTo>
                <a:lnTo>
                  <a:pt x="13716" y="8630"/>
                </a:lnTo>
                <a:cubicBezTo>
                  <a:pt x="13692" y="8570"/>
                  <a:pt x="13692" y="8499"/>
                  <a:pt x="13692" y="8439"/>
                </a:cubicBezTo>
                <a:cubicBezTo>
                  <a:pt x="13681" y="8392"/>
                  <a:pt x="13681" y="8332"/>
                  <a:pt x="13681" y="8273"/>
                </a:cubicBezTo>
                <a:lnTo>
                  <a:pt x="13669" y="8189"/>
                </a:lnTo>
                <a:lnTo>
                  <a:pt x="13311" y="6403"/>
                </a:lnTo>
                <a:lnTo>
                  <a:pt x="13204" y="5880"/>
                </a:lnTo>
                <a:lnTo>
                  <a:pt x="13145" y="5594"/>
                </a:lnTo>
                <a:cubicBezTo>
                  <a:pt x="13133" y="5499"/>
                  <a:pt x="13109" y="5391"/>
                  <a:pt x="13073" y="5296"/>
                </a:cubicBezTo>
                <a:lnTo>
                  <a:pt x="12954" y="4737"/>
                </a:lnTo>
                <a:lnTo>
                  <a:pt x="12871" y="4713"/>
                </a:lnTo>
                <a:lnTo>
                  <a:pt x="12418" y="4796"/>
                </a:lnTo>
                <a:lnTo>
                  <a:pt x="12359" y="4796"/>
                </a:lnTo>
                <a:cubicBezTo>
                  <a:pt x="12323" y="4796"/>
                  <a:pt x="12288" y="4796"/>
                  <a:pt x="12252" y="4808"/>
                </a:cubicBezTo>
                <a:cubicBezTo>
                  <a:pt x="12121" y="4832"/>
                  <a:pt x="11990" y="4856"/>
                  <a:pt x="11871" y="4867"/>
                </a:cubicBezTo>
                <a:cubicBezTo>
                  <a:pt x="11692" y="4903"/>
                  <a:pt x="11514" y="4927"/>
                  <a:pt x="11335" y="4951"/>
                </a:cubicBezTo>
                <a:lnTo>
                  <a:pt x="11109" y="5058"/>
                </a:lnTo>
                <a:cubicBezTo>
                  <a:pt x="11002" y="5070"/>
                  <a:pt x="10894" y="5106"/>
                  <a:pt x="10811" y="5153"/>
                </a:cubicBezTo>
                <a:cubicBezTo>
                  <a:pt x="10644" y="5213"/>
                  <a:pt x="10478" y="5248"/>
                  <a:pt x="10311" y="5284"/>
                </a:cubicBezTo>
                <a:cubicBezTo>
                  <a:pt x="10025" y="5332"/>
                  <a:pt x="9859" y="5403"/>
                  <a:pt x="9811" y="5463"/>
                </a:cubicBezTo>
                <a:cubicBezTo>
                  <a:pt x="9751" y="5475"/>
                  <a:pt x="9680" y="5487"/>
                  <a:pt x="9609" y="5487"/>
                </a:cubicBezTo>
                <a:cubicBezTo>
                  <a:pt x="9549" y="5487"/>
                  <a:pt x="9490" y="5487"/>
                  <a:pt x="9418" y="5499"/>
                </a:cubicBezTo>
                <a:cubicBezTo>
                  <a:pt x="9287" y="5499"/>
                  <a:pt x="9156" y="5510"/>
                  <a:pt x="9025" y="5534"/>
                </a:cubicBezTo>
                <a:cubicBezTo>
                  <a:pt x="8954" y="5558"/>
                  <a:pt x="8870" y="5582"/>
                  <a:pt x="8799" y="5618"/>
                </a:cubicBezTo>
                <a:cubicBezTo>
                  <a:pt x="8751" y="5629"/>
                  <a:pt x="8716" y="5641"/>
                  <a:pt x="8680" y="5665"/>
                </a:cubicBezTo>
                <a:cubicBezTo>
                  <a:pt x="8644" y="5689"/>
                  <a:pt x="8597" y="5701"/>
                  <a:pt x="8561" y="5713"/>
                </a:cubicBezTo>
                <a:lnTo>
                  <a:pt x="8466" y="5737"/>
                </a:lnTo>
                <a:cubicBezTo>
                  <a:pt x="8382" y="5749"/>
                  <a:pt x="8347" y="5808"/>
                  <a:pt x="8370" y="5903"/>
                </a:cubicBezTo>
                <a:lnTo>
                  <a:pt x="8525" y="6689"/>
                </a:lnTo>
                <a:cubicBezTo>
                  <a:pt x="8668" y="7011"/>
                  <a:pt x="8787" y="7344"/>
                  <a:pt x="8894" y="7689"/>
                </a:cubicBezTo>
                <a:cubicBezTo>
                  <a:pt x="8942" y="7927"/>
                  <a:pt x="8989" y="8142"/>
                  <a:pt x="9037" y="8320"/>
                </a:cubicBezTo>
                <a:cubicBezTo>
                  <a:pt x="9085" y="8499"/>
                  <a:pt x="9132" y="8654"/>
                  <a:pt x="9180" y="8785"/>
                </a:cubicBezTo>
                <a:cubicBezTo>
                  <a:pt x="8870" y="8999"/>
                  <a:pt x="8525" y="9154"/>
                  <a:pt x="8168" y="9225"/>
                </a:cubicBezTo>
                <a:cubicBezTo>
                  <a:pt x="8079" y="9245"/>
                  <a:pt x="7990" y="9254"/>
                  <a:pt x="7901" y="9254"/>
                </a:cubicBezTo>
                <a:cubicBezTo>
                  <a:pt x="7559" y="9254"/>
                  <a:pt x="7223" y="9114"/>
                  <a:pt x="6977" y="8868"/>
                </a:cubicBezTo>
                <a:cubicBezTo>
                  <a:pt x="6596" y="8439"/>
                  <a:pt x="6322" y="7773"/>
                  <a:pt x="6132" y="6868"/>
                </a:cubicBezTo>
                <a:cubicBezTo>
                  <a:pt x="5918" y="5796"/>
                  <a:pt x="6001" y="4975"/>
                  <a:pt x="6358" y="4403"/>
                </a:cubicBezTo>
                <a:cubicBezTo>
                  <a:pt x="6668" y="3939"/>
                  <a:pt x="7180" y="3629"/>
                  <a:pt x="7882" y="3486"/>
                </a:cubicBezTo>
                <a:cubicBezTo>
                  <a:pt x="8078" y="3457"/>
                  <a:pt x="8266" y="3436"/>
                  <a:pt x="8459" y="3436"/>
                </a:cubicBezTo>
                <a:cubicBezTo>
                  <a:pt x="8501" y="3436"/>
                  <a:pt x="8542" y="3437"/>
                  <a:pt x="8585" y="3439"/>
                </a:cubicBezTo>
                <a:cubicBezTo>
                  <a:pt x="8751" y="3431"/>
                  <a:pt x="8918" y="3427"/>
                  <a:pt x="9085" y="3427"/>
                </a:cubicBezTo>
                <a:cubicBezTo>
                  <a:pt x="9418" y="3427"/>
                  <a:pt x="9751" y="3443"/>
                  <a:pt x="10085" y="3474"/>
                </a:cubicBezTo>
                <a:cubicBezTo>
                  <a:pt x="10311" y="3498"/>
                  <a:pt x="10537" y="3522"/>
                  <a:pt x="10799" y="3522"/>
                </a:cubicBezTo>
                <a:lnTo>
                  <a:pt x="10894" y="403"/>
                </a:lnTo>
                <a:cubicBezTo>
                  <a:pt x="9808" y="136"/>
                  <a:pt x="8786" y="1"/>
                  <a:pt x="7830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3"/>
          <p:cNvSpPr/>
          <p:nvPr/>
        </p:nvSpPr>
        <p:spPr>
          <a:xfrm>
            <a:off x="4752683" y="4653673"/>
            <a:ext cx="424130" cy="390071"/>
          </a:xfrm>
          <a:custGeom>
            <a:avLst/>
            <a:gdLst/>
            <a:ahLst/>
            <a:cxnLst/>
            <a:rect l="l" t="t" r="r" b="b"/>
            <a:pathLst>
              <a:path w="11419" h="10502" extrusionOk="0">
                <a:moveTo>
                  <a:pt x="6698" y="2639"/>
                </a:moveTo>
                <a:cubicBezTo>
                  <a:pt x="6787" y="2639"/>
                  <a:pt x="6876" y="2653"/>
                  <a:pt x="6966" y="2679"/>
                </a:cubicBezTo>
                <a:cubicBezTo>
                  <a:pt x="7073" y="2715"/>
                  <a:pt x="7156" y="2810"/>
                  <a:pt x="7180" y="2929"/>
                </a:cubicBezTo>
                <a:cubicBezTo>
                  <a:pt x="7216" y="3275"/>
                  <a:pt x="7192" y="3632"/>
                  <a:pt x="7109" y="3965"/>
                </a:cubicBezTo>
                <a:cubicBezTo>
                  <a:pt x="7049" y="4322"/>
                  <a:pt x="6966" y="4656"/>
                  <a:pt x="6847" y="5001"/>
                </a:cubicBezTo>
                <a:lnTo>
                  <a:pt x="6775" y="5239"/>
                </a:lnTo>
                <a:cubicBezTo>
                  <a:pt x="6561" y="5882"/>
                  <a:pt x="6287" y="6501"/>
                  <a:pt x="5977" y="7108"/>
                </a:cubicBezTo>
                <a:cubicBezTo>
                  <a:pt x="5608" y="7799"/>
                  <a:pt x="5323" y="8204"/>
                  <a:pt x="5120" y="8299"/>
                </a:cubicBezTo>
                <a:cubicBezTo>
                  <a:pt x="5085" y="8316"/>
                  <a:pt x="5044" y="8328"/>
                  <a:pt x="5001" y="8328"/>
                </a:cubicBezTo>
                <a:cubicBezTo>
                  <a:pt x="4985" y="8328"/>
                  <a:pt x="4969" y="8326"/>
                  <a:pt x="4953" y="8323"/>
                </a:cubicBezTo>
                <a:cubicBezTo>
                  <a:pt x="4799" y="8299"/>
                  <a:pt x="4656" y="8263"/>
                  <a:pt x="4513" y="8216"/>
                </a:cubicBezTo>
                <a:lnTo>
                  <a:pt x="5311" y="6025"/>
                </a:lnTo>
                <a:lnTo>
                  <a:pt x="5477" y="5561"/>
                </a:lnTo>
                <a:cubicBezTo>
                  <a:pt x="5513" y="5453"/>
                  <a:pt x="5573" y="5311"/>
                  <a:pt x="5644" y="5108"/>
                </a:cubicBezTo>
                <a:lnTo>
                  <a:pt x="5954" y="4179"/>
                </a:lnTo>
                <a:cubicBezTo>
                  <a:pt x="6239" y="3394"/>
                  <a:pt x="6418" y="2882"/>
                  <a:pt x="6489" y="2655"/>
                </a:cubicBezTo>
                <a:lnTo>
                  <a:pt x="6608" y="2644"/>
                </a:lnTo>
                <a:cubicBezTo>
                  <a:pt x="6638" y="2641"/>
                  <a:pt x="6668" y="2639"/>
                  <a:pt x="6698" y="2639"/>
                </a:cubicBezTo>
                <a:close/>
                <a:moveTo>
                  <a:pt x="2866" y="1"/>
                </a:moveTo>
                <a:cubicBezTo>
                  <a:pt x="2805" y="1"/>
                  <a:pt x="2748" y="19"/>
                  <a:pt x="2691" y="60"/>
                </a:cubicBezTo>
                <a:cubicBezTo>
                  <a:pt x="2608" y="96"/>
                  <a:pt x="2548" y="155"/>
                  <a:pt x="2513" y="239"/>
                </a:cubicBezTo>
                <a:lnTo>
                  <a:pt x="1584" y="3072"/>
                </a:lnTo>
                <a:lnTo>
                  <a:pt x="1013" y="4870"/>
                </a:lnTo>
                <a:cubicBezTo>
                  <a:pt x="762" y="5692"/>
                  <a:pt x="596" y="6263"/>
                  <a:pt x="489" y="6573"/>
                </a:cubicBezTo>
                <a:cubicBezTo>
                  <a:pt x="405" y="6918"/>
                  <a:pt x="286" y="7311"/>
                  <a:pt x="131" y="7763"/>
                </a:cubicBezTo>
                <a:cubicBezTo>
                  <a:pt x="72" y="7930"/>
                  <a:pt x="24" y="8120"/>
                  <a:pt x="12" y="8299"/>
                </a:cubicBezTo>
                <a:cubicBezTo>
                  <a:pt x="0" y="8501"/>
                  <a:pt x="72" y="8621"/>
                  <a:pt x="203" y="8668"/>
                </a:cubicBezTo>
                <a:cubicBezTo>
                  <a:pt x="1132" y="8966"/>
                  <a:pt x="1786" y="9192"/>
                  <a:pt x="2167" y="9323"/>
                </a:cubicBezTo>
                <a:lnTo>
                  <a:pt x="3846" y="9871"/>
                </a:lnTo>
                <a:cubicBezTo>
                  <a:pt x="4739" y="10180"/>
                  <a:pt x="5668" y="10383"/>
                  <a:pt x="6608" y="10478"/>
                </a:cubicBezTo>
                <a:cubicBezTo>
                  <a:pt x="6756" y="10493"/>
                  <a:pt x="6904" y="10501"/>
                  <a:pt x="7051" y="10501"/>
                </a:cubicBezTo>
                <a:cubicBezTo>
                  <a:pt x="7581" y="10501"/>
                  <a:pt x="8106" y="10402"/>
                  <a:pt x="8609" y="10216"/>
                </a:cubicBezTo>
                <a:cubicBezTo>
                  <a:pt x="9168" y="9966"/>
                  <a:pt x="9656" y="9573"/>
                  <a:pt x="10014" y="9073"/>
                </a:cubicBezTo>
                <a:cubicBezTo>
                  <a:pt x="10454" y="8418"/>
                  <a:pt x="10799" y="7692"/>
                  <a:pt x="11038" y="6942"/>
                </a:cubicBezTo>
                <a:cubicBezTo>
                  <a:pt x="11359" y="5954"/>
                  <a:pt x="11419" y="5084"/>
                  <a:pt x="11216" y="4334"/>
                </a:cubicBezTo>
                <a:cubicBezTo>
                  <a:pt x="11049" y="3703"/>
                  <a:pt x="10692" y="3132"/>
                  <a:pt x="10192" y="2703"/>
                </a:cubicBezTo>
                <a:cubicBezTo>
                  <a:pt x="9776" y="2346"/>
                  <a:pt x="9287" y="2072"/>
                  <a:pt x="8752" y="1905"/>
                </a:cubicBezTo>
                <a:cubicBezTo>
                  <a:pt x="7942" y="1655"/>
                  <a:pt x="7359" y="1465"/>
                  <a:pt x="6989" y="1358"/>
                </a:cubicBezTo>
                <a:cubicBezTo>
                  <a:pt x="6632" y="1251"/>
                  <a:pt x="6132" y="1096"/>
                  <a:pt x="5489" y="893"/>
                </a:cubicBezTo>
                <a:cubicBezTo>
                  <a:pt x="5061" y="750"/>
                  <a:pt x="4692" y="608"/>
                  <a:pt x="4418" y="524"/>
                </a:cubicBezTo>
                <a:cubicBezTo>
                  <a:pt x="4156" y="429"/>
                  <a:pt x="3953" y="358"/>
                  <a:pt x="3810" y="310"/>
                </a:cubicBezTo>
                <a:lnTo>
                  <a:pt x="2953" y="12"/>
                </a:lnTo>
                <a:cubicBezTo>
                  <a:pt x="2923" y="5"/>
                  <a:pt x="2894" y="1"/>
                  <a:pt x="286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3"/>
          <p:cNvSpPr/>
          <p:nvPr/>
        </p:nvSpPr>
        <p:spPr>
          <a:xfrm>
            <a:off x="2486360" y="4847029"/>
            <a:ext cx="400693" cy="334988"/>
          </a:xfrm>
          <a:custGeom>
            <a:avLst/>
            <a:gdLst/>
            <a:ahLst/>
            <a:cxnLst/>
            <a:rect l="l" t="t" r="r" b="b"/>
            <a:pathLst>
              <a:path w="10788" h="9019" extrusionOk="0">
                <a:moveTo>
                  <a:pt x="2706" y="1"/>
                </a:moveTo>
                <a:cubicBezTo>
                  <a:pt x="2685" y="1"/>
                  <a:pt x="2664" y="2"/>
                  <a:pt x="2643" y="5"/>
                </a:cubicBezTo>
                <a:cubicBezTo>
                  <a:pt x="2548" y="41"/>
                  <a:pt x="2453" y="100"/>
                  <a:pt x="2381" y="184"/>
                </a:cubicBezTo>
                <a:cubicBezTo>
                  <a:pt x="2286" y="279"/>
                  <a:pt x="2215" y="339"/>
                  <a:pt x="2167" y="374"/>
                </a:cubicBezTo>
                <a:lnTo>
                  <a:pt x="1691" y="922"/>
                </a:lnTo>
                <a:cubicBezTo>
                  <a:pt x="1500" y="1136"/>
                  <a:pt x="1346" y="1291"/>
                  <a:pt x="1238" y="1398"/>
                </a:cubicBezTo>
                <a:lnTo>
                  <a:pt x="48" y="2720"/>
                </a:lnTo>
                <a:cubicBezTo>
                  <a:pt x="0" y="2898"/>
                  <a:pt x="72" y="3113"/>
                  <a:pt x="238" y="3351"/>
                </a:cubicBezTo>
                <a:cubicBezTo>
                  <a:pt x="560" y="3815"/>
                  <a:pt x="1179" y="4458"/>
                  <a:pt x="2084" y="5292"/>
                </a:cubicBezTo>
                <a:cubicBezTo>
                  <a:pt x="2643" y="5792"/>
                  <a:pt x="3072" y="6185"/>
                  <a:pt x="3358" y="6482"/>
                </a:cubicBezTo>
                <a:lnTo>
                  <a:pt x="3798" y="6958"/>
                </a:lnTo>
                <a:lnTo>
                  <a:pt x="4072" y="7208"/>
                </a:lnTo>
                <a:cubicBezTo>
                  <a:pt x="4227" y="7304"/>
                  <a:pt x="4370" y="7411"/>
                  <a:pt x="4501" y="7530"/>
                </a:cubicBezTo>
                <a:lnTo>
                  <a:pt x="5275" y="8221"/>
                </a:lnTo>
                <a:lnTo>
                  <a:pt x="5465" y="8399"/>
                </a:lnTo>
                <a:lnTo>
                  <a:pt x="5763" y="8661"/>
                </a:lnTo>
                <a:lnTo>
                  <a:pt x="6049" y="8911"/>
                </a:lnTo>
                <a:lnTo>
                  <a:pt x="6168" y="9018"/>
                </a:lnTo>
                <a:lnTo>
                  <a:pt x="6251" y="9018"/>
                </a:lnTo>
                <a:lnTo>
                  <a:pt x="6418" y="8804"/>
                </a:lnTo>
                <a:lnTo>
                  <a:pt x="6620" y="8578"/>
                </a:lnTo>
                <a:cubicBezTo>
                  <a:pt x="6775" y="8399"/>
                  <a:pt x="6930" y="8221"/>
                  <a:pt x="7061" y="8030"/>
                </a:cubicBezTo>
                <a:cubicBezTo>
                  <a:pt x="7156" y="7911"/>
                  <a:pt x="7311" y="7720"/>
                  <a:pt x="7525" y="7482"/>
                </a:cubicBezTo>
                <a:lnTo>
                  <a:pt x="7644" y="7375"/>
                </a:lnTo>
                <a:lnTo>
                  <a:pt x="7870" y="7125"/>
                </a:lnTo>
                <a:cubicBezTo>
                  <a:pt x="7906" y="7078"/>
                  <a:pt x="7965" y="7030"/>
                  <a:pt x="8013" y="6994"/>
                </a:cubicBezTo>
                <a:cubicBezTo>
                  <a:pt x="8073" y="6935"/>
                  <a:pt x="8120" y="6887"/>
                  <a:pt x="8168" y="6827"/>
                </a:cubicBezTo>
                <a:cubicBezTo>
                  <a:pt x="8442" y="6566"/>
                  <a:pt x="8632" y="6375"/>
                  <a:pt x="8739" y="6280"/>
                </a:cubicBezTo>
                <a:lnTo>
                  <a:pt x="8906" y="6101"/>
                </a:lnTo>
                <a:lnTo>
                  <a:pt x="9061" y="5970"/>
                </a:lnTo>
                <a:lnTo>
                  <a:pt x="9192" y="5827"/>
                </a:lnTo>
                <a:cubicBezTo>
                  <a:pt x="9251" y="5768"/>
                  <a:pt x="9335" y="5661"/>
                  <a:pt x="9454" y="5494"/>
                </a:cubicBezTo>
                <a:cubicBezTo>
                  <a:pt x="9525" y="5411"/>
                  <a:pt x="9620" y="5292"/>
                  <a:pt x="9751" y="5137"/>
                </a:cubicBezTo>
                <a:lnTo>
                  <a:pt x="9930" y="4946"/>
                </a:lnTo>
                <a:cubicBezTo>
                  <a:pt x="10097" y="4732"/>
                  <a:pt x="10251" y="4518"/>
                  <a:pt x="10394" y="4280"/>
                </a:cubicBezTo>
                <a:cubicBezTo>
                  <a:pt x="10549" y="4101"/>
                  <a:pt x="10680" y="3887"/>
                  <a:pt x="10751" y="3649"/>
                </a:cubicBezTo>
                <a:cubicBezTo>
                  <a:pt x="10787" y="3589"/>
                  <a:pt x="10775" y="3529"/>
                  <a:pt x="10751" y="3482"/>
                </a:cubicBezTo>
                <a:lnTo>
                  <a:pt x="8858" y="1660"/>
                </a:lnTo>
                <a:cubicBezTo>
                  <a:pt x="8811" y="1624"/>
                  <a:pt x="8739" y="1601"/>
                  <a:pt x="8668" y="1601"/>
                </a:cubicBezTo>
                <a:cubicBezTo>
                  <a:pt x="8655" y="1599"/>
                  <a:pt x="8643" y="1598"/>
                  <a:pt x="8630" y="1598"/>
                </a:cubicBezTo>
                <a:cubicBezTo>
                  <a:pt x="8572" y="1598"/>
                  <a:pt x="8514" y="1619"/>
                  <a:pt x="8465" y="1648"/>
                </a:cubicBezTo>
                <a:cubicBezTo>
                  <a:pt x="8287" y="1922"/>
                  <a:pt x="8096" y="2184"/>
                  <a:pt x="7882" y="2434"/>
                </a:cubicBezTo>
                <a:cubicBezTo>
                  <a:pt x="7656" y="2708"/>
                  <a:pt x="7430" y="2970"/>
                  <a:pt x="7203" y="3220"/>
                </a:cubicBezTo>
                <a:cubicBezTo>
                  <a:pt x="7132" y="3315"/>
                  <a:pt x="7037" y="3387"/>
                  <a:pt x="6930" y="3446"/>
                </a:cubicBezTo>
                <a:cubicBezTo>
                  <a:pt x="6775" y="3375"/>
                  <a:pt x="6632" y="3279"/>
                  <a:pt x="6501" y="3172"/>
                </a:cubicBezTo>
                <a:cubicBezTo>
                  <a:pt x="6406" y="3101"/>
                  <a:pt x="6287" y="2994"/>
                  <a:pt x="6108" y="2839"/>
                </a:cubicBezTo>
                <a:cubicBezTo>
                  <a:pt x="5918" y="2672"/>
                  <a:pt x="5787" y="2553"/>
                  <a:pt x="5703" y="2458"/>
                </a:cubicBezTo>
                <a:cubicBezTo>
                  <a:pt x="5644" y="2410"/>
                  <a:pt x="5584" y="2351"/>
                  <a:pt x="5537" y="2291"/>
                </a:cubicBezTo>
                <a:cubicBezTo>
                  <a:pt x="5489" y="2232"/>
                  <a:pt x="5429" y="2172"/>
                  <a:pt x="5370" y="2125"/>
                </a:cubicBezTo>
                <a:cubicBezTo>
                  <a:pt x="5275" y="2089"/>
                  <a:pt x="5191" y="2053"/>
                  <a:pt x="5108" y="1982"/>
                </a:cubicBezTo>
                <a:cubicBezTo>
                  <a:pt x="4965" y="1863"/>
                  <a:pt x="4858" y="1779"/>
                  <a:pt x="4775" y="1720"/>
                </a:cubicBezTo>
                <a:lnTo>
                  <a:pt x="4405" y="1398"/>
                </a:lnTo>
                <a:lnTo>
                  <a:pt x="4144" y="1172"/>
                </a:lnTo>
                <a:lnTo>
                  <a:pt x="4036" y="1101"/>
                </a:lnTo>
                <a:cubicBezTo>
                  <a:pt x="3989" y="1053"/>
                  <a:pt x="3929" y="1005"/>
                  <a:pt x="3870" y="970"/>
                </a:cubicBezTo>
                <a:lnTo>
                  <a:pt x="3703" y="827"/>
                </a:lnTo>
                <a:cubicBezTo>
                  <a:pt x="3632" y="779"/>
                  <a:pt x="3572" y="720"/>
                  <a:pt x="3524" y="648"/>
                </a:cubicBezTo>
                <a:cubicBezTo>
                  <a:pt x="3477" y="601"/>
                  <a:pt x="3429" y="541"/>
                  <a:pt x="3393" y="470"/>
                </a:cubicBezTo>
                <a:lnTo>
                  <a:pt x="3262" y="351"/>
                </a:lnTo>
                <a:lnTo>
                  <a:pt x="3179" y="255"/>
                </a:lnTo>
                <a:cubicBezTo>
                  <a:pt x="3096" y="172"/>
                  <a:pt x="2989" y="100"/>
                  <a:pt x="2881" y="41"/>
                </a:cubicBezTo>
                <a:cubicBezTo>
                  <a:pt x="2828" y="14"/>
                  <a:pt x="2768" y="1"/>
                  <a:pt x="2706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3"/>
          <p:cNvSpPr/>
          <p:nvPr/>
        </p:nvSpPr>
        <p:spPr>
          <a:xfrm>
            <a:off x="1259209" y="4822887"/>
            <a:ext cx="620020" cy="574186"/>
          </a:xfrm>
          <a:custGeom>
            <a:avLst/>
            <a:gdLst/>
            <a:ahLst/>
            <a:cxnLst/>
            <a:rect l="l" t="t" r="r" b="b"/>
            <a:pathLst>
              <a:path w="16693" h="15459" extrusionOk="0">
                <a:moveTo>
                  <a:pt x="3275" y="0"/>
                </a:moveTo>
                <a:lnTo>
                  <a:pt x="3275" y="0"/>
                </a:lnTo>
                <a:cubicBezTo>
                  <a:pt x="3215" y="143"/>
                  <a:pt x="3227" y="441"/>
                  <a:pt x="3298" y="893"/>
                </a:cubicBezTo>
                <a:cubicBezTo>
                  <a:pt x="3322" y="1048"/>
                  <a:pt x="3358" y="1215"/>
                  <a:pt x="3405" y="1370"/>
                </a:cubicBezTo>
                <a:cubicBezTo>
                  <a:pt x="3453" y="1536"/>
                  <a:pt x="3489" y="1655"/>
                  <a:pt x="3513" y="1727"/>
                </a:cubicBezTo>
                <a:cubicBezTo>
                  <a:pt x="3560" y="1822"/>
                  <a:pt x="3596" y="1917"/>
                  <a:pt x="3620" y="2024"/>
                </a:cubicBezTo>
                <a:lnTo>
                  <a:pt x="3763" y="2703"/>
                </a:lnTo>
                <a:cubicBezTo>
                  <a:pt x="3822" y="2822"/>
                  <a:pt x="3846" y="2953"/>
                  <a:pt x="3870" y="3096"/>
                </a:cubicBezTo>
                <a:lnTo>
                  <a:pt x="3989" y="3513"/>
                </a:lnTo>
                <a:cubicBezTo>
                  <a:pt x="4001" y="3656"/>
                  <a:pt x="4025" y="3810"/>
                  <a:pt x="4072" y="3953"/>
                </a:cubicBezTo>
                <a:cubicBezTo>
                  <a:pt x="4108" y="4132"/>
                  <a:pt x="4144" y="4263"/>
                  <a:pt x="4167" y="4346"/>
                </a:cubicBezTo>
                <a:lnTo>
                  <a:pt x="4346" y="5001"/>
                </a:lnTo>
                <a:lnTo>
                  <a:pt x="4406" y="5311"/>
                </a:lnTo>
                <a:cubicBezTo>
                  <a:pt x="4418" y="5442"/>
                  <a:pt x="4441" y="5561"/>
                  <a:pt x="4477" y="5680"/>
                </a:cubicBezTo>
                <a:cubicBezTo>
                  <a:pt x="4501" y="5787"/>
                  <a:pt x="4525" y="5894"/>
                  <a:pt x="4537" y="6013"/>
                </a:cubicBezTo>
                <a:cubicBezTo>
                  <a:pt x="4560" y="6132"/>
                  <a:pt x="4596" y="6251"/>
                  <a:pt x="4632" y="6358"/>
                </a:cubicBezTo>
                <a:cubicBezTo>
                  <a:pt x="4108" y="6882"/>
                  <a:pt x="3751" y="7251"/>
                  <a:pt x="3536" y="7466"/>
                </a:cubicBezTo>
                <a:lnTo>
                  <a:pt x="3108" y="7870"/>
                </a:lnTo>
                <a:cubicBezTo>
                  <a:pt x="2989" y="8025"/>
                  <a:pt x="2858" y="8156"/>
                  <a:pt x="2703" y="8263"/>
                </a:cubicBezTo>
                <a:cubicBezTo>
                  <a:pt x="2536" y="8466"/>
                  <a:pt x="2358" y="8644"/>
                  <a:pt x="2167" y="8811"/>
                </a:cubicBezTo>
                <a:cubicBezTo>
                  <a:pt x="2132" y="8835"/>
                  <a:pt x="1893" y="9049"/>
                  <a:pt x="1453" y="9418"/>
                </a:cubicBezTo>
                <a:cubicBezTo>
                  <a:pt x="1155" y="9680"/>
                  <a:pt x="869" y="9966"/>
                  <a:pt x="608" y="10264"/>
                </a:cubicBezTo>
                <a:cubicBezTo>
                  <a:pt x="310" y="10549"/>
                  <a:pt x="131" y="10752"/>
                  <a:pt x="96" y="10883"/>
                </a:cubicBezTo>
                <a:lnTo>
                  <a:pt x="36" y="11073"/>
                </a:lnTo>
                <a:cubicBezTo>
                  <a:pt x="0" y="11145"/>
                  <a:pt x="36" y="11204"/>
                  <a:pt x="131" y="11228"/>
                </a:cubicBezTo>
                <a:lnTo>
                  <a:pt x="179" y="11252"/>
                </a:lnTo>
                <a:cubicBezTo>
                  <a:pt x="381" y="11359"/>
                  <a:pt x="584" y="11442"/>
                  <a:pt x="798" y="11514"/>
                </a:cubicBezTo>
                <a:cubicBezTo>
                  <a:pt x="1096" y="11621"/>
                  <a:pt x="1584" y="11788"/>
                  <a:pt x="2262" y="12014"/>
                </a:cubicBezTo>
                <a:cubicBezTo>
                  <a:pt x="2489" y="12121"/>
                  <a:pt x="2715" y="12204"/>
                  <a:pt x="2953" y="12276"/>
                </a:cubicBezTo>
                <a:cubicBezTo>
                  <a:pt x="3263" y="12371"/>
                  <a:pt x="3560" y="12478"/>
                  <a:pt x="3858" y="12609"/>
                </a:cubicBezTo>
                <a:lnTo>
                  <a:pt x="4001" y="12633"/>
                </a:lnTo>
                <a:cubicBezTo>
                  <a:pt x="4060" y="12645"/>
                  <a:pt x="4132" y="12645"/>
                  <a:pt x="4191" y="12645"/>
                </a:cubicBezTo>
                <a:lnTo>
                  <a:pt x="4370" y="12645"/>
                </a:lnTo>
                <a:cubicBezTo>
                  <a:pt x="4387" y="12636"/>
                  <a:pt x="4404" y="12628"/>
                  <a:pt x="4420" y="12628"/>
                </a:cubicBezTo>
                <a:cubicBezTo>
                  <a:pt x="4427" y="12628"/>
                  <a:pt x="4434" y="12629"/>
                  <a:pt x="4441" y="12633"/>
                </a:cubicBezTo>
                <a:lnTo>
                  <a:pt x="4596" y="12716"/>
                </a:lnTo>
                <a:lnTo>
                  <a:pt x="5096" y="12478"/>
                </a:lnTo>
                <a:lnTo>
                  <a:pt x="5620" y="12061"/>
                </a:lnTo>
                <a:lnTo>
                  <a:pt x="6513" y="11085"/>
                </a:lnTo>
                <a:lnTo>
                  <a:pt x="7251" y="10335"/>
                </a:lnTo>
                <a:cubicBezTo>
                  <a:pt x="7275" y="10335"/>
                  <a:pt x="7299" y="10383"/>
                  <a:pt x="7323" y="10478"/>
                </a:cubicBezTo>
                <a:cubicBezTo>
                  <a:pt x="7335" y="10514"/>
                  <a:pt x="7358" y="10561"/>
                  <a:pt x="7382" y="10633"/>
                </a:cubicBezTo>
                <a:cubicBezTo>
                  <a:pt x="7406" y="10692"/>
                  <a:pt x="7418" y="10752"/>
                  <a:pt x="7430" y="10787"/>
                </a:cubicBezTo>
                <a:lnTo>
                  <a:pt x="7525" y="11418"/>
                </a:lnTo>
                <a:lnTo>
                  <a:pt x="7894" y="13192"/>
                </a:lnTo>
                <a:cubicBezTo>
                  <a:pt x="7927" y="13251"/>
                  <a:pt x="7955" y="13280"/>
                  <a:pt x="7977" y="13280"/>
                </a:cubicBezTo>
                <a:cubicBezTo>
                  <a:pt x="7986" y="13280"/>
                  <a:pt x="7994" y="13275"/>
                  <a:pt x="8001" y="13264"/>
                </a:cubicBezTo>
                <a:cubicBezTo>
                  <a:pt x="8025" y="13264"/>
                  <a:pt x="8037" y="13288"/>
                  <a:pt x="8025" y="13312"/>
                </a:cubicBezTo>
                <a:lnTo>
                  <a:pt x="7989" y="13431"/>
                </a:lnTo>
                <a:lnTo>
                  <a:pt x="8251" y="13919"/>
                </a:lnTo>
                <a:cubicBezTo>
                  <a:pt x="8287" y="13919"/>
                  <a:pt x="8311" y="13907"/>
                  <a:pt x="8347" y="13907"/>
                </a:cubicBezTo>
                <a:lnTo>
                  <a:pt x="8442" y="13931"/>
                </a:lnTo>
                <a:lnTo>
                  <a:pt x="8501" y="14002"/>
                </a:lnTo>
                <a:cubicBezTo>
                  <a:pt x="8499" y="13997"/>
                  <a:pt x="8499" y="13995"/>
                  <a:pt x="8503" y="13995"/>
                </a:cubicBezTo>
                <a:cubicBezTo>
                  <a:pt x="8516" y="13995"/>
                  <a:pt x="8571" y="14031"/>
                  <a:pt x="8656" y="14097"/>
                </a:cubicBezTo>
                <a:cubicBezTo>
                  <a:pt x="8728" y="14169"/>
                  <a:pt x="8811" y="14216"/>
                  <a:pt x="8906" y="14252"/>
                </a:cubicBezTo>
                <a:lnTo>
                  <a:pt x="8942" y="14264"/>
                </a:lnTo>
                <a:cubicBezTo>
                  <a:pt x="9240" y="14324"/>
                  <a:pt x="9537" y="14407"/>
                  <a:pt x="9835" y="14514"/>
                </a:cubicBezTo>
                <a:lnTo>
                  <a:pt x="10502" y="14740"/>
                </a:lnTo>
                <a:lnTo>
                  <a:pt x="11907" y="15217"/>
                </a:lnTo>
                <a:cubicBezTo>
                  <a:pt x="12061" y="15276"/>
                  <a:pt x="12252" y="15348"/>
                  <a:pt x="12490" y="15431"/>
                </a:cubicBezTo>
                <a:lnTo>
                  <a:pt x="12549" y="15443"/>
                </a:lnTo>
                <a:cubicBezTo>
                  <a:pt x="12578" y="15453"/>
                  <a:pt x="12602" y="15459"/>
                  <a:pt x="12623" y="15459"/>
                </a:cubicBezTo>
                <a:cubicBezTo>
                  <a:pt x="12672" y="15459"/>
                  <a:pt x="12703" y="15430"/>
                  <a:pt x="12728" y="15371"/>
                </a:cubicBezTo>
                <a:lnTo>
                  <a:pt x="12788" y="15181"/>
                </a:lnTo>
                <a:cubicBezTo>
                  <a:pt x="12823" y="15050"/>
                  <a:pt x="12823" y="14907"/>
                  <a:pt x="12800" y="14764"/>
                </a:cubicBezTo>
                <a:cubicBezTo>
                  <a:pt x="12776" y="14276"/>
                  <a:pt x="12716" y="13776"/>
                  <a:pt x="12621" y="13288"/>
                </a:cubicBezTo>
                <a:lnTo>
                  <a:pt x="12299" y="11704"/>
                </a:lnTo>
                <a:cubicBezTo>
                  <a:pt x="12276" y="11526"/>
                  <a:pt x="12240" y="11347"/>
                  <a:pt x="12168" y="11180"/>
                </a:cubicBezTo>
                <a:cubicBezTo>
                  <a:pt x="12157" y="11121"/>
                  <a:pt x="12145" y="11037"/>
                  <a:pt x="12121" y="10942"/>
                </a:cubicBezTo>
                <a:cubicBezTo>
                  <a:pt x="12097" y="10847"/>
                  <a:pt x="12073" y="10728"/>
                  <a:pt x="12061" y="10621"/>
                </a:cubicBezTo>
                <a:cubicBezTo>
                  <a:pt x="12026" y="10335"/>
                  <a:pt x="11966" y="10049"/>
                  <a:pt x="11895" y="9775"/>
                </a:cubicBezTo>
                <a:cubicBezTo>
                  <a:pt x="11823" y="9299"/>
                  <a:pt x="11752" y="8930"/>
                  <a:pt x="11704" y="8656"/>
                </a:cubicBezTo>
                <a:cubicBezTo>
                  <a:pt x="11799" y="8585"/>
                  <a:pt x="11895" y="8513"/>
                  <a:pt x="12002" y="8442"/>
                </a:cubicBezTo>
                <a:cubicBezTo>
                  <a:pt x="12216" y="8287"/>
                  <a:pt x="12430" y="8132"/>
                  <a:pt x="12657" y="8001"/>
                </a:cubicBezTo>
                <a:lnTo>
                  <a:pt x="12871" y="7775"/>
                </a:lnTo>
                <a:lnTo>
                  <a:pt x="13431" y="7323"/>
                </a:lnTo>
                <a:lnTo>
                  <a:pt x="14752" y="6132"/>
                </a:lnTo>
                <a:cubicBezTo>
                  <a:pt x="14966" y="5942"/>
                  <a:pt x="15145" y="5787"/>
                  <a:pt x="15276" y="5680"/>
                </a:cubicBezTo>
                <a:cubicBezTo>
                  <a:pt x="15359" y="5596"/>
                  <a:pt x="15443" y="5525"/>
                  <a:pt x="15538" y="5465"/>
                </a:cubicBezTo>
                <a:lnTo>
                  <a:pt x="16169" y="5013"/>
                </a:lnTo>
                <a:cubicBezTo>
                  <a:pt x="16467" y="4775"/>
                  <a:pt x="16633" y="4560"/>
                  <a:pt x="16693" y="4382"/>
                </a:cubicBezTo>
                <a:lnTo>
                  <a:pt x="16276" y="4179"/>
                </a:lnTo>
                <a:lnTo>
                  <a:pt x="15943" y="4096"/>
                </a:lnTo>
                <a:cubicBezTo>
                  <a:pt x="15347" y="3929"/>
                  <a:pt x="14740" y="3751"/>
                  <a:pt x="14121" y="3548"/>
                </a:cubicBezTo>
                <a:lnTo>
                  <a:pt x="12228" y="3036"/>
                </a:lnTo>
                <a:lnTo>
                  <a:pt x="11895" y="2929"/>
                </a:lnTo>
                <a:cubicBezTo>
                  <a:pt x="11883" y="2925"/>
                  <a:pt x="11869" y="2922"/>
                  <a:pt x="11855" y="2922"/>
                </a:cubicBezTo>
                <a:cubicBezTo>
                  <a:pt x="11795" y="2922"/>
                  <a:pt x="11711" y="2960"/>
                  <a:pt x="11597" y="3036"/>
                </a:cubicBezTo>
                <a:cubicBezTo>
                  <a:pt x="11228" y="3287"/>
                  <a:pt x="10883" y="3560"/>
                  <a:pt x="10549" y="3858"/>
                </a:cubicBezTo>
                <a:cubicBezTo>
                  <a:pt x="10394" y="3989"/>
                  <a:pt x="10061" y="4287"/>
                  <a:pt x="9537" y="4751"/>
                </a:cubicBezTo>
                <a:cubicBezTo>
                  <a:pt x="9406" y="4906"/>
                  <a:pt x="9240" y="5037"/>
                  <a:pt x="9061" y="5120"/>
                </a:cubicBezTo>
                <a:cubicBezTo>
                  <a:pt x="9049" y="5144"/>
                  <a:pt x="9001" y="5168"/>
                  <a:pt x="8930" y="5192"/>
                </a:cubicBezTo>
                <a:lnTo>
                  <a:pt x="8906" y="5120"/>
                </a:lnTo>
                <a:lnTo>
                  <a:pt x="8894" y="5049"/>
                </a:lnTo>
                <a:cubicBezTo>
                  <a:pt x="8882" y="5025"/>
                  <a:pt x="8882" y="4977"/>
                  <a:pt x="8882" y="4930"/>
                </a:cubicBezTo>
                <a:cubicBezTo>
                  <a:pt x="8870" y="4882"/>
                  <a:pt x="8870" y="4834"/>
                  <a:pt x="8894" y="4799"/>
                </a:cubicBezTo>
                <a:cubicBezTo>
                  <a:pt x="8882" y="4763"/>
                  <a:pt x="8870" y="4739"/>
                  <a:pt x="8882" y="4703"/>
                </a:cubicBezTo>
                <a:cubicBezTo>
                  <a:pt x="8870" y="4644"/>
                  <a:pt x="8859" y="4584"/>
                  <a:pt x="8835" y="4525"/>
                </a:cubicBezTo>
                <a:cubicBezTo>
                  <a:pt x="8692" y="3846"/>
                  <a:pt x="8597" y="3406"/>
                  <a:pt x="8549" y="3203"/>
                </a:cubicBezTo>
                <a:cubicBezTo>
                  <a:pt x="8382" y="2525"/>
                  <a:pt x="8263" y="2084"/>
                  <a:pt x="8204" y="1929"/>
                </a:cubicBezTo>
                <a:cubicBezTo>
                  <a:pt x="8144" y="1763"/>
                  <a:pt x="8085" y="1679"/>
                  <a:pt x="8037" y="1655"/>
                </a:cubicBezTo>
                <a:lnTo>
                  <a:pt x="7823" y="1596"/>
                </a:lnTo>
                <a:cubicBezTo>
                  <a:pt x="7620" y="1524"/>
                  <a:pt x="7454" y="1465"/>
                  <a:pt x="7335" y="1405"/>
                </a:cubicBezTo>
                <a:cubicBezTo>
                  <a:pt x="6846" y="1251"/>
                  <a:pt x="6370" y="1072"/>
                  <a:pt x="5906" y="858"/>
                </a:cubicBezTo>
                <a:lnTo>
                  <a:pt x="4406" y="346"/>
                </a:lnTo>
                <a:cubicBezTo>
                  <a:pt x="4275" y="298"/>
                  <a:pt x="4120" y="227"/>
                  <a:pt x="3917" y="167"/>
                </a:cubicBezTo>
                <a:lnTo>
                  <a:pt x="3727" y="84"/>
                </a:lnTo>
                <a:lnTo>
                  <a:pt x="3275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3"/>
          <p:cNvSpPr/>
          <p:nvPr/>
        </p:nvSpPr>
        <p:spPr>
          <a:xfrm>
            <a:off x="2131252" y="-352810"/>
            <a:ext cx="491358" cy="455107"/>
          </a:xfrm>
          <a:custGeom>
            <a:avLst/>
            <a:gdLst/>
            <a:ahLst/>
            <a:cxnLst/>
            <a:rect l="l" t="t" r="r" b="b"/>
            <a:pathLst>
              <a:path w="13229" h="12253" extrusionOk="0">
                <a:moveTo>
                  <a:pt x="2584" y="1"/>
                </a:moveTo>
                <a:lnTo>
                  <a:pt x="2584" y="1"/>
                </a:lnTo>
                <a:cubicBezTo>
                  <a:pt x="2548" y="239"/>
                  <a:pt x="2548" y="477"/>
                  <a:pt x="2608" y="715"/>
                </a:cubicBezTo>
                <a:cubicBezTo>
                  <a:pt x="2632" y="846"/>
                  <a:pt x="2656" y="965"/>
                  <a:pt x="2691" y="1096"/>
                </a:cubicBezTo>
                <a:cubicBezTo>
                  <a:pt x="2727" y="1227"/>
                  <a:pt x="2763" y="1323"/>
                  <a:pt x="2775" y="1370"/>
                </a:cubicBezTo>
                <a:cubicBezTo>
                  <a:pt x="2810" y="1442"/>
                  <a:pt x="2846" y="1525"/>
                  <a:pt x="2870" y="1596"/>
                </a:cubicBezTo>
                <a:lnTo>
                  <a:pt x="2977" y="2144"/>
                </a:lnTo>
                <a:cubicBezTo>
                  <a:pt x="3025" y="2239"/>
                  <a:pt x="3048" y="2346"/>
                  <a:pt x="3060" y="2454"/>
                </a:cubicBezTo>
                <a:lnTo>
                  <a:pt x="3156" y="2787"/>
                </a:lnTo>
                <a:cubicBezTo>
                  <a:pt x="3167" y="2906"/>
                  <a:pt x="3191" y="3025"/>
                  <a:pt x="3215" y="3144"/>
                </a:cubicBezTo>
                <a:cubicBezTo>
                  <a:pt x="3251" y="3275"/>
                  <a:pt x="3287" y="3382"/>
                  <a:pt x="3298" y="3454"/>
                </a:cubicBezTo>
                <a:lnTo>
                  <a:pt x="3441" y="3966"/>
                </a:lnTo>
                <a:lnTo>
                  <a:pt x="3477" y="4216"/>
                </a:lnTo>
                <a:cubicBezTo>
                  <a:pt x="3489" y="4311"/>
                  <a:pt x="3513" y="4406"/>
                  <a:pt x="3537" y="4501"/>
                </a:cubicBezTo>
                <a:cubicBezTo>
                  <a:pt x="3560" y="4585"/>
                  <a:pt x="3572" y="4680"/>
                  <a:pt x="3584" y="4775"/>
                </a:cubicBezTo>
                <a:cubicBezTo>
                  <a:pt x="3608" y="4859"/>
                  <a:pt x="3632" y="4954"/>
                  <a:pt x="3668" y="5049"/>
                </a:cubicBezTo>
                <a:cubicBezTo>
                  <a:pt x="3251" y="5454"/>
                  <a:pt x="2965" y="5752"/>
                  <a:pt x="2798" y="5918"/>
                </a:cubicBezTo>
                <a:lnTo>
                  <a:pt x="2453" y="6240"/>
                </a:lnTo>
                <a:cubicBezTo>
                  <a:pt x="2358" y="6359"/>
                  <a:pt x="2251" y="6466"/>
                  <a:pt x="2132" y="6561"/>
                </a:cubicBezTo>
                <a:cubicBezTo>
                  <a:pt x="2001" y="6716"/>
                  <a:pt x="1858" y="6859"/>
                  <a:pt x="1703" y="6990"/>
                </a:cubicBezTo>
                <a:cubicBezTo>
                  <a:pt x="1679" y="7014"/>
                  <a:pt x="1489" y="7180"/>
                  <a:pt x="1143" y="7478"/>
                </a:cubicBezTo>
                <a:cubicBezTo>
                  <a:pt x="905" y="7680"/>
                  <a:pt x="679" y="7907"/>
                  <a:pt x="477" y="8145"/>
                </a:cubicBezTo>
                <a:cubicBezTo>
                  <a:pt x="310" y="8276"/>
                  <a:pt x="167" y="8442"/>
                  <a:pt x="72" y="8633"/>
                </a:cubicBezTo>
                <a:lnTo>
                  <a:pt x="12" y="8776"/>
                </a:lnTo>
                <a:cubicBezTo>
                  <a:pt x="0" y="8835"/>
                  <a:pt x="24" y="8883"/>
                  <a:pt x="96" y="8907"/>
                </a:cubicBezTo>
                <a:lnTo>
                  <a:pt x="143" y="8919"/>
                </a:lnTo>
                <a:cubicBezTo>
                  <a:pt x="298" y="9002"/>
                  <a:pt x="453" y="9073"/>
                  <a:pt x="620" y="9121"/>
                </a:cubicBezTo>
                <a:cubicBezTo>
                  <a:pt x="858" y="9216"/>
                  <a:pt x="1251" y="9347"/>
                  <a:pt x="1786" y="9526"/>
                </a:cubicBezTo>
                <a:cubicBezTo>
                  <a:pt x="1965" y="9609"/>
                  <a:pt x="2144" y="9681"/>
                  <a:pt x="2334" y="9740"/>
                </a:cubicBezTo>
                <a:cubicBezTo>
                  <a:pt x="2572" y="9812"/>
                  <a:pt x="2810" y="9895"/>
                  <a:pt x="3048" y="10014"/>
                </a:cubicBezTo>
                <a:lnTo>
                  <a:pt x="3156" y="10026"/>
                </a:lnTo>
                <a:cubicBezTo>
                  <a:pt x="3203" y="10038"/>
                  <a:pt x="3263" y="10038"/>
                  <a:pt x="3310" y="10038"/>
                </a:cubicBezTo>
                <a:lnTo>
                  <a:pt x="3453" y="10038"/>
                </a:lnTo>
                <a:cubicBezTo>
                  <a:pt x="3462" y="10029"/>
                  <a:pt x="3476" y="10021"/>
                  <a:pt x="3492" y="10021"/>
                </a:cubicBezTo>
                <a:cubicBezTo>
                  <a:pt x="3499" y="10021"/>
                  <a:pt x="3506" y="10022"/>
                  <a:pt x="3513" y="10026"/>
                </a:cubicBezTo>
                <a:lnTo>
                  <a:pt x="3632" y="10097"/>
                </a:lnTo>
                <a:lnTo>
                  <a:pt x="4037" y="9907"/>
                </a:lnTo>
                <a:lnTo>
                  <a:pt x="4453" y="9562"/>
                </a:lnTo>
                <a:lnTo>
                  <a:pt x="5156" y="8788"/>
                </a:lnTo>
                <a:lnTo>
                  <a:pt x="5739" y="8192"/>
                </a:lnTo>
                <a:cubicBezTo>
                  <a:pt x="5751" y="8192"/>
                  <a:pt x="5775" y="8240"/>
                  <a:pt x="5799" y="8311"/>
                </a:cubicBezTo>
                <a:cubicBezTo>
                  <a:pt x="5811" y="8347"/>
                  <a:pt x="5823" y="8383"/>
                  <a:pt x="5846" y="8431"/>
                </a:cubicBezTo>
                <a:cubicBezTo>
                  <a:pt x="5858" y="8478"/>
                  <a:pt x="5870" y="8526"/>
                  <a:pt x="5882" y="8562"/>
                </a:cubicBezTo>
                <a:lnTo>
                  <a:pt x="5954" y="9050"/>
                </a:lnTo>
                <a:lnTo>
                  <a:pt x="6251" y="10455"/>
                </a:lnTo>
                <a:cubicBezTo>
                  <a:pt x="6278" y="10499"/>
                  <a:pt x="6298" y="10523"/>
                  <a:pt x="6316" y="10523"/>
                </a:cubicBezTo>
                <a:cubicBezTo>
                  <a:pt x="6322" y="10523"/>
                  <a:pt x="6328" y="10520"/>
                  <a:pt x="6335" y="10514"/>
                </a:cubicBezTo>
                <a:cubicBezTo>
                  <a:pt x="6346" y="10514"/>
                  <a:pt x="6358" y="10538"/>
                  <a:pt x="6358" y="10550"/>
                </a:cubicBezTo>
                <a:lnTo>
                  <a:pt x="6323" y="10645"/>
                </a:lnTo>
                <a:lnTo>
                  <a:pt x="6537" y="11026"/>
                </a:lnTo>
                <a:cubicBezTo>
                  <a:pt x="6545" y="11030"/>
                  <a:pt x="6553" y="11031"/>
                  <a:pt x="6561" y="11031"/>
                </a:cubicBezTo>
                <a:cubicBezTo>
                  <a:pt x="6577" y="11031"/>
                  <a:pt x="6593" y="11026"/>
                  <a:pt x="6608" y="11026"/>
                </a:cubicBezTo>
                <a:lnTo>
                  <a:pt x="6680" y="11050"/>
                </a:lnTo>
                <a:lnTo>
                  <a:pt x="6727" y="11098"/>
                </a:lnTo>
                <a:cubicBezTo>
                  <a:pt x="6727" y="11096"/>
                  <a:pt x="6728" y="11095"/>
                  <a:pt x="6731" y="11095"/>
                </a:cubicBezTo>
                <a:cubicBezTo>
                  <a:pt x="6741" y="11095"/>
                  <a:pt x="6779" y="11119"/>
                  <a:pt x="6858" y="11169"/>
                </a:cubicBezTo>
                <a:cubicBezTo>
                  <a:pt x="6906" y="11229"/>
                  <a:pt x="6977" y="11276"/>
                  <a:pt x="7049" y="11300"/>
                </a:cubicBezTo>
                <a:lnTo>
                  <a:pt x="7085" y="11312"/>
                </a:lnTo>
                <a:cubicBezTo>
                  <a:pt x="7323" y="11359"/>
                  <a:pt x="7561" y="11419"/>
                  <a:pt x="7787" y="11514"/>
                </a:cubicBezTo>
                <a:lnTo>
                  <a:pt x="8311" y="11681"/>
                </a:lnTo>
                <a:lnTo>
                  <a:pt x="9430" y="12062"/>
                </a:lnTo>
                <a:cubicBezTo>
                  <a:pt x="9549" y="12110"/>
                  <a:pt x="9704" y="12169"/>
                  <a:pt x="9895" y="12229"/>
                </a:cubicBezTo>
                <a:lnTo>
                  <a:pt x="9942" y="12241"/>
                </a:lnTo>
                <a:cubicBezTo>
                  <a:pt x="9965" y="12248"/>
                  <a:pt x="9984" y="12252"/>
                  <a:pt x="10000" y="12252"/>
                </a:cubicBezTo>
                <a:cubicBezTo>
                  <a:pt x="10035" y="12252"/>
                  <a:pt x="10057" y="12234"/>
                  <a:pt x="10073" y="12193"/>
                </a:cubicBezTo>
                <a:lnTo>
                  <a:pt x="10121" y="12038"/>
                </a:lnTo>
                <a:cubicBezTo>
                  <a:pt x="10145" y="11931"/>
                  <a:pt x="10156" y="11824"/>
                  <a:pt x="10133" y="11705"/>
                </a:cubicBezTo>
                <a:cubicBezTo>
                  <a:pt x="10109" y="11312"/>
                  <a:pt x="10073" y="10931"/>
                  <a:pt x="9990" y="10538"/>
                </a:cubicBezTo>
                <a:lnTo>
                  <a:pt x="9740" y="9288"/>
                </a:lnTo>
                <a:cubicBezTo>
                  <a:pt x="9716" y="9145"/>
                  <a:pt x="9692" y="9002"/>
                  <a:pt x="9633" y="8871"/>
                </a:cubicBezTo>
                <a:cubicBezTo>
                  <a:pt x="9633" y="8823"/>
                  <a:pt x="9621" y="8752"/>
                  <a:pt x="9597" y="8681"/>
                </a:cubicBezTo>
                <a:cubicBezTo>
                  <a:pt x="9573" y="8597"/>
                  <a:pt x="9561" y="8502"/>
                  <a:pt x="9549" y="8419"/>
                </a:cubicBezTo>
                <a:cubicBezTo>
                  <a:pt x="9514" y="8192"/>
                  <a:pt x="9478" y="7978"/>
                  <a:pt x="9418" y="7752"/>
                </a:cubicBezTo>
                <a:cubicBezTo>
                  <a:pt x="9359" y="7383"/>
                  <a:pt x="9311" y="7085"/>
                  <a:pt x="9263" y="6871"/>
                </a:cubicBezTo>
                <a:cubicBezTo>
                  <a:pt x="9347" y="6811"/>
                  <a:pt x="9418" y="6752"/>
                  <a:pt x="9502" y="6692"/>
                </a:cubicBezTo>
                <a:cubicBezTo>
                  <a:pt x="9668" y="6573"/>
                  <a:pt x="9847" y="6454"/>
                  <a:pt x="10025" y="6347"/>
                </a:cubicBezTo>
                <a:lnTo>
                  <a:pt x="10204" y="6180"/>
                </a:lnTo>
                <a:lnTo>
                  <a:pt x="10645" y="5811"/>
                </a:lnTo>
                <a:lnTo>
                  <a:pt x="11680" y="4871"/>
                </a:lnTo>
                <a:cubicBezTo>
                  <a:pt x="11859" y="4716"/>
                  <a:pt x="12002" y="4597"/>
                  <a:pt x="12109" y="4501"/>
                </a:cubicBezTo>
                <a:cubicBezTo>
                  <a:pt x="12169" y="4442"/>
                  <a:pt x="12240" y="4382"/>
                  <a:pt x="12311" y="4335"/>
                </a:cubicBezTo>
                <a:lnTo>
                  <a:pt x="12812" y="3978"/>
                </a:lnTo>
                <a:cubicBezTo>
                  <a:pt x="12990" y="3859"/>
                  <a:pt x="13133" y="3692"/>
                  <a:pt x="13228" y="3489"/>
                </a:cubicBezTo>
                <a:lnTo>
                  <a:pt x="12895" y="3335"/>
                </a:lnTo>
                <a:lnTo>
                  <a:pt x="12633" y="3263"/>
                </a:lnTo>
                <a:cubicBezTo>
                  <a:pt x="12157" y="3132"/>
                  <a:pt x="11680" y="2977"/>
                  <a:pt x="11180" y="2823"/>
                </a:cubicBezTo>
                <a:lnTo>
                  <a:pt x="9692" y="2418"/>
                </a:lnTo>
                <a:lnTo>
                  <a:pt x="9418" y="2323"/>
                </a:lnTo>
                <a:cubicBezTo>
                  <a:pt x="9414" y="2321"/>
                  <a:pt x="9408" y="2320"/>
                  <a:pt x="9402" y="2320"/>
                </a:cubicBezTo>
                <a:cubicBezTo>
                  <a:pt x="9361" y="2320"/>
                  <a:pt x="9286" y="2356"/>
                  <a:pt x="9192" y="2418"/>
                </a:cubicBezTo>
                <a:cubicBezTo>
                  <a:pt x="8894" y="2620"/>
                  <a:pt x="8621" y="2835"/>
                  <a:pt x="8359" y="3073"/>
                </a:cubicBezTo>
                <a:cubicBezTo>
                  <a:pt x="8240" y="3180"/>
                  <a:pt x="7966" y="3406"/>
                  <a:pt x="7561" y="3775"/>
                </a:cubicBezTo>
                <a:cubicBezTo>
                  <a:pt x="7454" y="3906"/>
                  <a:pt x="7323" y="4001"/>
                  <a:pt x="7180" y="4073"/>
                </a:cubicBezTo>
                <a:cubicBezTo>
                  <a:pt x="7168" y="4097"/>
                  <a:pt x="7132" y="4109"/>
                  <a:pt x="7073" y="4120"/>
                </a:cubicBezTo>
                <a:lnTo>
                  <a:pt x="7061" y="4073"/>
                </a:lnTo>
                <a:lnTo>
                  <a:pt x="7049" y="4013"/>
                </a:lnTo>
                <a:cubicBezTo>
                  <a:pt x="7037" y="3990"/>
                  <a:pt x="7037" y="3966"/>
                  <a:pt x="7037" y="3918"/>
                </a:cubicBezTo>
                <a:cubicBezTo>
                  <a:pt x="7025" y="3882"/>
                  <a:pt x="7037" y="3847"/>
                  <a:pt x="7049" y="3811"/>
                </a:cubicBezTo>
                <a:cubicBezTo>
                  <a:pt x="7037" y="3787"/>
                  <a:pt x="7025" y="3763"/>
                  <a:pt x="7037" y="3739"/>
                </a:cubicBezTo>
                <a:cubicBezTo>
                  <a:pt x="7025" y="3692"/>
                  <a:pt x="7013" y="3644"/>
                  <a:pt x="7001" y="3597"/>
                </a:cubicBezTo>
                <a:cubicBezTo>
                  <a:pt x="6882" y="3061"/>
                  <a:pt x="6811" y="2716"/>
                  <a:pt x="6763" y="2549"/>
                </a:cubicBezTo>
                <a:cubicBezTo>
                  <a:pt x="6692" y="2215"/>
                  <a:pt x="6608" y="1870"/>
                  <a:pt x="6501" y="1537"/>
                </a:cubicBezTo>
                <a:cubicBezTo>
                  <a:pt x="6454" y="1418"/>
                  <a:pt x="6406" y="1346"/>
                  <a:pt x="6370" y="1334"/>
                </a:cubicBezTo>
                <a:lnTo>
                  <a:pt x="6204" y="1275"/>
                </a:lnTo>
                <a:cubicBezTo>
                  <a:pt x="6037" y="1215"/>
                  <a:pt x="5906" y="1168"/>
                  <a:pt x="5811" y="1132"/>
                </a:cubicBezTo>
                <a:cubicBezTo>
                  <a:pt x="5430" y="1001"/>
                  <a:pt x="5049" y="858"/>
                  <a:pt x="4680" y="691"/>
                </a:cubicBezTo>
                <a:lnTo>
                  <a:pt x="3489" y="287"/>
                </a:lnTo>
                <a:cubicBezTo>
                  <a:pt x="3394" y="239"/>
                  <a:pt x="3263" y="191"/>
                  <a:pt x="3096" y="132"/>
                </a:cubicBezTo>
                <a:lnTo>
                  <a:pt x="2953" y="72"/>
                </a:lnTo>
                <a:lnTo>
                  <a:pt x="2584" y="1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3"/>
          <p:cNvSpPr/>
          <p:nvPr/>
        </p:nvSpPr>
        <p:spPr>
          <a:xfrm>
            <a:off x="-266447" y="1388641"/>
            <a:ext cx="509038" cy="507589"/>
          </a:xfrm>
          <a:custGeom>
            <a:avLst/>
            <a:gdLst/>
            <a:ahLst/>
            <a:cxnLst/>
            <a:rect l="l" t="t" r="r" b="b"/>
            <a:pathLst>
              <a:path w="13705" h="13666" extrusionOk="0">
                <a:moveTo>
                  <a:pt x="5454" y="3513"/>
                </a:moveTo>
                <a:lnTo>
                  <a:pt x="5490" y="3608"/>
                </a:lnTo>
                <a:cubicBezTo>
                  <a:pt x="5513" y="3656"/>
                  <a:pt x="5537" y="3703"/>
                  <a:pt x="5585" y="3739"/>
                </a:cubicBezTo>
                <a:lnTo>
                  <a:pt x="5656" y="3942"/>
                </a:lnTo>
                <a:cubicBezTo>
                  <a:pt x="5728" y="4096"/>
                  <a:pt x="5811" y="4275"/>
                  <a:pt x="5906" y="4489"/>
                </a:cubicBezTo>
                <a:lnTo>
                  <a:pt x="6240" y="5227"/>
                </a:lnTo>
                <a:cubicBezTo>
                  <a:pt x="6454" y="5692"/>
                  <a:pt x="6585" y="5966"/>
                  <a:pt x="6644" y="6073"/>
                </a:cubicBezTo>
                <a:cubicBezTo>
                  <a:pt x="6823" y="6466"/>
                  <a:pt x="6954" y="6740"/>
                  <a:pt x="7037" y="6882"/>
                </a:cubicBezTo>
                <a:lnTo>
                  <a:pt x="7359" y="7656"/>
                </a:lnTo>
                <a:cubicBezTo>
                  <a:pt x="7323" y="7656"/>
                  <a:pt x="7287" y="7644"/>
                  <a:pt x="7240" y="7644"/>
                </a:cubicBezTo>
                <a:cubicBezTo>
                  <a:pt x="7192" y="7644"/>
                  <a:pt x="7156" y="7644"/>
                  <a:pt x="7109" y="7656"/>
                </a:cubicBezTo>
                <a:cubicBezTo>
                  <a:pt x="7014" y="7656"/>
                  <a:pt x="6906" y="7668"/>
                  <a:pt x="6811" y="7704"/>
                </a:cubicBezTo>
                <a:lnTo>
                  <a:pt x="6775" y="7716"/>
                </a:lnTo>
                <a:lnTo>
                  <a:pt x="6680" y="7775"/>
                </a:lnTo>
                <a:lnTo>
                  <a:pt x="5847" y="7990"/>
                </a:lnTo>
                <a:lnTo>
                  <a:pt x="5775" y="7216"/>
                </a:lnTo>
                <a:cubicBezTo>
                  <a:pt x="5763" y="7085"/>
                  <a:pt x="5751" y="6966"/>
                  <a:pt x="5751" y="6847"/>
                </a:cubicBezTo>
                <a:cubicBezTo>
                  <a:pt x="5728" y="6597"/>
                  <a:pt x="5692" y="6406"/>
                  <a:pt x="5692" y="6287"/>
                </a:cubicBezTo>
                <a:cubicBezTo>
                  <a:pt x="5680" y="6180"/>
                  <a:pt x="5644" y="5763"/>
                  <a:pt x="5585" y="5049"/>
                </a:cubicBezTo>
                <a:lnTo>
                  <a:pt x="5537" y="4573"/>
                </a:lnTo>
                <a:cubicBezTo>
                  <a:pt x="5537" y="4454"/>
                  <a:pt x="5525" y="4346"/>
                  <a:pt x="5525" y="4251"/>
                </a:cubicBezTo>
                <a:cubicBezTo>
                  <a:pt x="5513" y="4156"/>
                  <a:pt x="5501" y="4061"/>
                  <a:pt x="5490" y="3989"/>
                </a:cubicBezTo>
                <a:lnTo>
                  <a:pt x="5466" y="3763"/>
                </a:lnTo>
                <a:lnTo>
                  <a:pt x="5454" y="3703"/>
                </a:lnTo>
                <a:cubicBezTo>
                  <a:pt x="5466" y="3692"/>
                  <a:pt x="5478" y="3656"/>
                  <a:pt x="5466" y="3608"/>
                </a:cubicBezTo>
                <a:cubicBezTo>
                  <a:pt x="5454" y="3584"/>
                  <a:pt x="5442" y="3549"/>
                  <a:pt x="5454" y="3513"/>
                </a:cubicBezTo>
                <a:close/>
                <a:moveTo>
                  <a:pt x="8478" y="1"/>
                </a:moveTo>
                <a:lnTo>
                  <a:pt x="8430" y="13"/>
                </a:lnTo>
                <a:lnTo>
                  <a:pt x="8359" y="60"/>
                </a:lnTo>
                <a:cubicBezTo>
                  <a:pt x="8318" y="67"/>
                  <a:pt x="8272" y="74"/>
                  <a:pt x="8228" y="74"/>
                </a:cubicBezTo>
                <a:cubicBezTo>
                  <a:pt x="8195" y="74"/>
                  <a:pt x="8163" y="70"/>
                  <a:pt x="8133" y="60"/>
                </a:cubicBezTo>
                <a:cubicBezTo>
                  <a:pt x="8097" y="54"/>
                  <a:pt x="8061" y="51"/>
                  <a:pt x="8026" y="51"/>
                </a:cubicBezTo>
                <a:cubicBezTo>
                  <a:pt x="7990" y="51"/>
                  <a:pt x="7954" y="54"/>
                  <a:pt x="7918" y="60"/>
                </a:cubicBezTo>
                <a:cubicBezTo>
                  <a:pt x="7776" y="108"/>
                  <a:pt x="7633" y="155"/>
                  <a:pt x="7490" y="227"/>
                </a:cubicBezTo>
                <a:cubicBezTo>
                  <a:pt x="7430" y="251"/>
                  <a:pt x="7359" y="274"/>
                  <a:pt x="7287" y="298"/>
                </a:cubicBezTo>
                <a:cubicBezTo>
                  <a:pt x="7216" y="334"/>
                  <a:pt x="7144" y="358"/>
                  <a:pt x="7061" y="382"/>
                </a:cubicBezTo>
                <a:cubicBezTo>
                  <a:pt x="7053" y="373"/>
                  <a:pt x="7032" y="365"/>
                  <a:pt x="7000" y="365"/>
                </a:cubicBezTo>
                <a:cubicBezTo>
                  <a:pt x="6987" y="365"/>
                  <a:pt x="6971" y="366"/>
                  <a:pt x="6954" y="370"/>
                </a:cubicBezTo>
                <a:cubicBezTo>
                  <a:pt x="6883" y="382"/>
                  <a:pt x="6847" y="382"/>
                  <a:pt x="6811" y="394"/>
                </a:cubicBezTo>
                <a:cubicBezTo>
                  <a:pt x="6609" y="429"/>
                  <a:pt x="6204" y="525"/>
                  <a:pt x="5597" y="679"/>
                </a:cubicBezTo>
                <a:lnTo>
                  <a:pt x="4906" y="870"/>
                </a:lnTo>
                <a:lnTo>
                  <a:pt x="4358" y="1013"/>
                </a:lnTo>
                <a:lnTo>
                  <a:pt x="4096" y="1084"/>
                </a:lnTo>
                <a:cubicBezTo>
                  <a:pt x="4096" y="1096"/>
                  <a:pt x="4061" y="1108"/>
                  <a:pt x="3966" y="1132"/>
                </a:cubicBezTo>
                <a:cubicBezTo>
                  <a:pt x="3870" y="1156"/>
                  <a:pt x="3787" y="1191"/>
                  <a:pt x="3692" y="1227"/>
                </a:cubicBezTo>
                <a:lnTo>
                  <a:pt x="3311" y="1346"/>
                </a:lnTo>
                <a:lnTo>
                  <a:pt x="2942" y="1441"/>
                </a:lnTo>
                <a:lnTo>
                  <a:pt x="2644" y="1525"/>
                </a:lnTo>
                <a:cubicBezTo>
                  <a:pt x="2596" y="1560"/>
                  <a:pt x="2549" y="1584"/>
                  <a:pt x="2501" y="1596"/>
                </a:cubicBezTo>
                <a:cubicBezTo>
                  <a:pt x="2370" y="1632"/>
                  <a:pt x="2239" y="1656"/>
                  <a:pt x="2120" y="1679"/>
                </a:cubicBezTo>
                <a:cubicBezTo>
                  <a:pt x="2001" y="1703"/>
                  <a:pt x="1894" y="1727"/>
                  <a:pt x="1787" y="1751"/>
                </a:cubicBezTo>
                <a:cubicBezTo>
                  <a:pt x="1560" y="1775"/>
                  <a:pt x="1334" y="1810"/>
                  <a:pt x="1108" y="1882"/>
                </a:cubicBezTo>
                <a:cubicBezTo>
                  <a:pt x="965" y="1918"/>
                  <a:pt x="822" y="1965"/>
                  <a:pt x="679" y="2037"/>
                </a:cubicBezTo>
                <a:cubicBezTo>
                  <a:pt x="548" y="2108"/>
                  <a:pt x="406" y="2156"/>
                  <a:pt x="251" y="2203"/>
                </a:cubicBezTo>
                <a:cubicBezTo>
                  <a:pt x="239" y="2209"/>
                  <a:pt x="227" y="2212"/>
                  <a:pt x="218" y="2212"/>
                </a:cubicBezTo>
                <a:cubicBezTo>
                  <a:pt x="209" y="2212"/>
                  <a:pt x="203" y="2209"/>
                  <a:pt x="203" y="2203"/>
                </a:cubicBezTo>
                <a:lnTo>
                  <a:pt x="120" y="2227"/>
                </a:lnTo>
                <a:cubicBezTo>
                  <a:pt x="84" y="2251"/>
                  <a:pt x="48" y="2287"/>
                  <a:pt x="25" y="2334"/>
                </a:cubicBezTo>
                <a:cubicBezTo>
                  <a:pt x="13" y="2370"/>
                  <a:pt x="1" y="2406"/>
                  <a:pt x="13" y="2441"/>
                </a:cubicBezTo>
                <a:lnTo>
                  <a:pt x="239" y="7894"/>
                </a:lnTo>
                <a:cubicBezTo>
                  <a:pt x="227" y="9145"/>
                  <a:pt x="263" y="10573"/>
                  <a:pt x="346" y="12193"/>
                </a:cubicBezTo>
                <a:cubicBezTo>
                  <a:pt x="346" y="12240"/>
                  <a:pt x="358" y="12300"/>
                  <a:pt x="358" y="12383"/>
                </a:cubicBezTo>
                <a:cubicBezTo>
                  <a:pt x="370" y="12478"/>
                  <a:pt x="382" y="12586"/>
                  <a:pt x="394" y="12740"/>
                </a:cubicBezTo>
                <a:cubicBezTo>
                  <a:pt x="394" y="12907"/>
                  <a:pt x="417" y="13074"/>
                  <a:pt x="453" y="13240"/>
                </a:cubicBezTo>
                <a:cubicBezTo>
                  <a:pt x="465" y="13300"/>
                  <a:pt x="489" y="13348"/>
                  <a:pt x="513" y="13407"/>
                </a:cubicBezTo>
                <a:cubicBezTo>
                  <a:pt x="614" y="13579"/>
                  <a:pt x="715" y="13665"/>
                  <a:pt x="831" y="13665"/>
                </a:cubicBezTo>
                <a:cubicBezTo>
                  <a:pt x="851" y="13665"/>
                  <a:pt x="872" y="13662"/>
                  <a:pt x="894" y="13657"/>
                </a:cubicBezTo>
                <a:lnTo>
                  <a:pt x="1096" y="13598"/>
                </a:lnTo>
                <a:cubicBezTo>
                  <a:pt x="1215" y="13574"/>
                  <a:pt x="1346" y="13526"/>
                  <a:pt x="1465" y="13490"/>
                </a:cubicBezTo>
                <a:lnTo>
                  <a:pt x="1906" y="13371"/>
                </a:lnTo>
                <a:cubicBezTo>
                  <a:pt x="2275" y="13276"/>
                  <a:pt x="2513" y="13205"/>
                  <a:pt x="2632" y="13157"/>
                </a:cubicBezTo>
                <a:lnTo>
                  <a:pt x="2787" y="13121"/>
                </a:lnTo>
                <a:lnTo>
                  <a:pt x="4287" y="12716"/>
                </a:lnTo>
                <a:lnTo>
                  <a:pt x="4347" y="12705"/>
                </a:lnTo>
                <a:cubicBezTo>
                  <a:pt x="4406" y="12693"/>
                  <a:pt x="4454" y="12669"/>
                  <a:pt x="4501" y="12633"/>
                </a:cubicBezTo>
                <a:lnTo>
                  <a:pt x="4739" y="12562"/>
                </a:lnTo>
                <a:lnTo>
                  <a:pt x="5001" y="12490"/>
                </a:lnTo>
                <a:lnTo>
                  <a:pt x="5728" y="12264"/>
                </a:lnTo>
                <a:cubicBezTo>
                  <a:pt x="5751" y="12264"/>
                  <a:pt x="5787" y="12264"/>
                  <a:pt x="5811" y="12276"/>
                </a:cubicBezTo>
                <a:cubicBezTo>
                  <a:pt x="5835" y="12282"/>
                  <a:pt x="5862" y="12285"/>
                  <a:pt x="5888" y="12285"/>
                </a:cubicBezTo>
                <a:cubicBezTo>
                  <a:pt x="5915" y="12285"/>
                  <a:pt x="5942" y="12282"/>
                  <a:pt x="5966" y="12276"/>
                </a:cubicBezTo>
                <a:lnTo>
                  <a:pt x="6025" y="12264"/>
                </a:lnTo>
                <a:cubicBezTo>
                  <a:pt x="6049" y="12240"/>
                  <a:pt x="6073" y="12228"/>
                  <a:pt x="6097" y="12205"/>
                </a:cubicBezTo>
                <a:cubicBezTo>
                  <a:pt x="6144" y="12169"/>
                  <a:pt x="6192" y="12145"/>
                  <a:pt x="6252" y="12133"/>
                </a:cubicBezTo>
                <a:cubicBezTo>
                  <a:pt x="6287" y="11931"/>
                  <a:pt x="6287" y="11454"/>
                  <a:pt x="6240" y="10704"/>
                </a:cubicBezTo>
                <a:lnTo>
                  <a:pt x="6216" y="10145"/>
                </a:lnTo>
                <a:lnTo>
                  <a:pt x="6680" y="10026"/>
                </a:lnTo>
                <a:lnTo>
                  <a:pt x="7192" y="9895"/>
                </a:lnTo>
                <a:cubicBezTo>
                  <a:pt x="7490" y="9823"/>
                  <a:pt x="7787" y="9716"/>
                  <a:pt x="8061" y="9585"/>
                </a:cubicBezTo>
                <a:cubicBezTo>
                  <a:pt x="8133" y="9692"/>
                  <a:pt x="8180" y="9811"/>
                  <a:pt x="8228" y="9930"/>
                </a:cubicBezTo>
                <a:cubicBezTo>
                  <a:pt x="8395" y="10264"/>
                  <a:pt x="8561" y="10573"/>
                  <a:pt x="8704" y="10847"/>
                </a:cubicBezTo>
                <a:cubicBezTo>
                  <a:pt x="8799" y="11038"/>
                  <a:pt x="8919" y="11216"/>
                  <a:pt x="9061" y="11383"/>
                </a:cubicBezTo>
                <a:cubicBezTo>
                  <a:pt x="9252" y="11335"/>
                  <a:pt x="9514" y="11276"/>
                  <a:pt x="9847" y="11204"/>
                </a:cubicBezTo>
                <a:cubicBezTo>
                  <a:pt x="9954" y="11169"/>
                  <a:pt x="10062" y="11157"/>
                  <a:pt x="10181" y="11157"/>
                </a:cubicBezTo>
                <a:lnTo>
                  <a:pt x="10312" y="11121"/>
                </a:lnTo>
                <a:lnTo>
                  <a:pt x="10359" y="11109"/>
                </a:lnTo>
                <a:cubicBezTo>
                  <a:pt x="10371" y="11109"/>
                  <a:pt x="10383" y="11085"/>
                  <a:pt x="10383" y="11062"/>
                </a:cubicBezTo>
                <a:cubicBezTo>
                  <a:pt x="10383" y="11050"/>
                  <a:pt x="10395" y="11038"/>
                  <a:pt x="10407" y="11026"/>
                </a:cubicBezTo>
                <a:cubicBezTo>
                  <a:pt x="10435" y="11012"/>
                  <a:pt x="10467" y="11006"/>
                  <a:pt x="10500" y="11006"/>
                </a:cubicBezTo>
                <a:cubicBezTo>
                  <a:pt x="10524" y="11006"/>
                  <a:pt x="10549" y="11009"/>
                  <a:pt x="10573" y="11014"/>
                </a:cubicBezTo>
                <a:lnTo>
                  <a:pt x="10585" y="11050"/>
                </a:lnTo>
                <a:lnTo>
                  <a:pt x="11609" y="10776"/>
                </a:lnTo>
                <a:cubicBezTo>
                  <a:pt x="11609" y="10779"/>
                  <a:pt x="11613" y="10780"/>
                  <a:pt x="11619" y="10780"/>
                </a:cubicBezTo>
                <a:cubicBezTo>
                  <a:pt x="11637" y="10780"/>
                  <a:pt x="11679" y="10769"/>
                  <a:pt x="11740" y="10752"/>
                </a:cubicBezTo>
                <a:lnTo>
                  <a:pt x="12074" y="10669"/>
                </a:lnTo>
                <a:lnTo>
                  <a:pt x="12478" y="10561"/>
                </a:lnTo>
                <a:lnTo>
                  <a:pt x="12895" y="10442"/>
                </a:lnTo>
                <a:cubicBezTo>
                  <a:pt x="13026" y="10430"/>
                  <a:pt x="13157" y="10395"/>
                  <a:pt x="13276" y="10359"/>
                </a:cubicBezTo>
                <a:lnTo>
                  <a:pt x="13491" y="10311"/>
                </a:lnTo>
                <a:cubicBezTo>
                  <a:pt x="13574" y="10288"/>
                  <a:pt x="13633" y="10228"/>
                  <a:pt x="13657" y="10157"/>
                </a:cubicBezTo>
                <a:cubicBezTo>
                  <a:pt x="13705" y="10026"/>
                  <a:pt x="13705" y="9883"/>
                  <a:pt x="13657" y="9764"/>
                </a:cubicBezTo>
                <a:cubicBezTo>
                  <a:pt x="13645" y="9692"/>
                  <a:pt x="13621" y="9633"/>
                  <a:pt x="13598" y="9585"/>
                </a:cubicBezTo>
                <a:cubicBezTo>
                  <a:pt x="13562" y="9478"/>
                  <a:pt x="13526" y="9371"/>
                  <a:pt x="13479" y="9264"/>
                </a:cubicBezTo>
                <a:cubicBezTo>
                  <a:pt x="13419" y="9145"/>
                  <a:pt x="13371" y="9037"/>
                  <a:pt x="13348" y="8966"/>
                </a:cubicBezTo>
                <a:cubicBezTo>
                  <a:pt x="13288" y="8918"/>
                  <a:pt x="13240" y="8847"/>
                  <a:pt x="13229" y="8776"/>
                </a:cubicBezTo>
                <a:cubicBezTo>
                  <a:pt x="12562" y="7430"/>
                  <a:pt x="11883" y="6168"/>
                  <a:pt x="11205" y="4989"/>
                </a:cubicBezTo>
                <a:lnTo>
                  <a:pt x="8692" y="144"/>
                </a:lnTo>
                <a:cubicBezTo>
                  <a:pt x="8692" y="120"/>
                  <a:pt x="8657" y="96"/>
                  <a:pt x="8609" y="72"/>
                </a:cubicBezTo>
                <a:cubicBezTo>
                  <a:pt x="8573" y="36"/>
                  <a:pt x="8526" y="24"/>
                  <a:pt x="8478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3"/>
          <p:cNvSpPr/>
          <p:nvPr/>
        </p:nvSpPr>
        <p:spPr>
          <a:xfrm>
            <a:off x="254235" y="-172338"/>
            <a:ext cx="475424" cy="410536"/>
          </a:xfrm>
          <a:custGeom>
            <a:avLst/>
            <a:gdLst/>
            <a:ahLst/>
            <a:cxnLst/>
            <a:rect l="l" t="t" r="r" b="b"/>
            <a:pathLst>
              <a:path w="12800" h="11053" extrusionOk="0">
                <a:moveTo>
                  <a:pt x="11438" y="0"/>
                </a:moveTo>
                <a:cubicBezTo>
                  <a:pt x="11362" y="0"/>
                  <a:pt x="11287" y="9"/>
                  <a:pt x="11216" y="27"/>
                </a:cubicBezTo>
                <a:lnTo>
                  <a:pt x="10763" y="86"/>
                </a:lnTo>
                <a:cubicBezTo>
                  <a:pt x="10561" y="110"/>
                  <a:pt x="10359" y="146"/>
                  <a:pt x="10156" y="205"/>
                </a:cubicBezTo>
                <a:lnTo>
                  <a:pt x="9109" y="372"/>
                </a:lnTo>
                <a:cubicBezTo>
                  <a:pt x="8930" y="396"/>
                  <a:pt x="8704" y="420"/>
                  <a:pt x="8406" y="444"/>
                </a:cubicBezTo>
                <a:cubicBezTo>
                  <a:pt x="8144" y="444"/>
                  <a:pt x="7894" y="467"/>
                  <a:pt x="7644" y="503"/>
                </a:cubicBezTo>
                <a:lnTo>
                  <a:pt x="6846" y="610"/>
                </a:lnTo>
                <a:cubicBezTo>
                  <a:pt x="6846" y="658"/>
                  <a:pt x="6823" y="682"/>
                  <a:pt x="6751" y="694"/>
                </a:cubicBezTo>
                <a:lnTo>
                  <a:pt x="6668" y="706"/>
                </a:lnTo>
                <a:lnTo>
                  <a:pt x="6620" y="717"/>
                </a:lnTo>
                <a:lnTo>
                  <a:pt x="6656" y="967"/>
                </a:lnTo>
                <a:cubicBezTo>
                  <a:pt x="6656" y="1087"/>
                  <a:pt x="6668" y="1217"/>
                  <a:pt x="6692" y="1348"/>
                </a:cubicBezTo>
                <a:cubicBezTo>
                  <a:pt x="6715" y="1551"/>
                  <a:pt x="6739" y="1706"/>
                  <a:pt x="6739" y="1825"/>
                </a:cubicBezTo>
                <a:lnTo>
                  <a:pt x="6799" y="2289"/>
                </a:lnTo>
                <a:cubicBezTo>
                  <a:pt x="6799" y="2420"/>
                  <a:pt x="6811" y="2551"/>
                  <a:pt x="6834" y="2694"/>
                </a:cubicBezTo>
                <a:lnTo>
                  <a:pt x="6870" y="2944"/>
                </a:lnTo>
                <a:lnTo>
                  <a:pt x="6965" y="3623"/>
                </a:lnTo>
                <a:cubicBezTo>
                  <a:pt x="6965" y="3646"/>
                  <a:pt x="6906" y="3670"/>
                  <a:pt x="6811" y="3682"/>
                </a:cubicBezTo>
                <a:cubicBezTo>
                  <a:pt x="6763" y="3682"/>
                  <a:pt x="6715" y="3694"/>
                  <a:pt x="6668" y="3718"/>
                </a:cubicBezTo>
                <a:cubicBezTo>
                  <a:pt x="6620" y="3730"/>
                  <a:pt x="6572" y="3742"/>
                  <a:pt x="6525" y="3754"/>
                </a:cubicBezTo>
                <a:cubicBezTo>
                  <a:pt x="6449" y="3762"/>
                  <a:pt x="6379" y="3770"/>
                  <a:pt x="6307" y="3770"/>
                </a:cubicBezTo>
                <a:cubicBezTo>
                  <a:pt x="6277" y="3770"/>
                  <a:pt x="6247" y="3769"/>
                  <a:pt x="6215" y="3765"/>
                </a:cubicBezTo>
                <a:lnTo>
                  <a:pt x="6049" y="3777"/>
                </a:lnTo>
                <a:cubicBezTo>
                  <a:pt x="5989" y="3789"/>
                  <a:pt x="5930" y="3801"/>
                  <a:pt x="5870" y="3825"/>
                </a:cubicBezTo>
                <a:cubicBezTo>
                  <a:pt x="5822" y="3837"/>
                  <a:pt x="5787" y="3849"/>
                  <a:pt x="5739" y="3861"/>
                </a:cubicBezTo>
                <a:cubicBezTo>
                  <a:pt x="5680" y="3884"/>
                  <a:pt x="5632" y="3896"/>
                  <a:pt x="5572" y="3920"/>
                </a:cubicBezTo>
                <a:cubicBezTo>
                  <a:pt x="5513" y="3920"/>
                  <a:pt x="5453" y="3896"/>
                  <a:pt x="5418" y="3849"/>
                </a:cubicBezTo>
                <a:cubicBezTo>
                  <a:pt x="5370" y="3777"/>
                  <a:pt x="5346" y="3694"/>
                  <a:pt x="5346" y="3611"/>
                </a:cubicBezTo>
                <a:cubicBezTo>
                  <a:pt x="5322" y="3396"/>
                  <a:pt x="5299" y="3230"/>
                  <a:pt x="5299" y="3122"/>
                </a:cubicBezTo>
                <a:lnTo>
                  <a:pt x="5251" y="2611"/>
                </a:lnTo>
                <a:cubicBezTo>
                  <a:pt x="5239" y="2563"/>
                  <a:pt x="5227" y="2503"/>
                  <a:pt x="5203" y="2456"/>
                </a:cubicBezTo>
                <a:lnTo>
                  <a:pt x="5191" y="2337"/>
                </a:lnTo>
                <a:lnTo>
                  <a:pt x="5168" y="2170"/>
                </a:lnTo>
                <a:cubicBezTo>
                  <a:pt x="5144" y="2087"/>
                  <a:pt x="5132" y="2015"/>
                  <a:pt x="5120" y="1932"/>
                </a:cubicBezTo>
                <a:lnTo>
                  <a:pt x="5084" y="1706"/>
                </a:lnTo>
                <a:lnTo>
                  <a:pt x="5072" y="1563"/>
                </a:lnTo>
                <a:cubicBezTo>
                  <a:pt x="5060" y="1456"/>
                  <a:pt x="5037" y="1348"/>
                  <a:pt x="5013" y="1229"/>
                </a:cubicBezTo>
                <a:cubicBezTo>
                  <a:pt x="5001" y="1158"/>
                  <a:pt x="4965" y="1098"/>
                  <a:pt x="4918" y="1039"/>
                </a:cubicBezTo>
                <a:cubicBezTo>
                  <a:pt x="4882" y="991"/>
                  <a:pt x="4822" y="967"/>
                  <a:pt x="4763" y="956"/>
                </a:cubicBezTo>
                <a:cubicBezTo>
                  <a:pt x="4738" y="952"/>
                  <a:pt x="4713" y="951"/>
                  <a:pt x="4687" y="951"/>
                </a:cubicBezTo>
                <a:cubicBezTo>
                  <a:pt x="4624" y="951"/>
                  <a:pt x="4556" y="959"/>
                  <a:pt x="4489" y="967"/>
                </a:cubicBezTo>
                <a:lnTo>
                  <a:pt x="3989" y="1015"/>
                </a:lnTo>
                <a:cubicBezTo>
                  <a:pt x="3834" y="1027"/>
                  <a:pt x="3679" y="1039"/>
                  <a:pt x="3536" y="1063"/>
                </a:cubicBezTo>
                <a:lnTo>
                  <a:pt x="2596" y="1182"/>
                </a:lnTo>
                <a:lnTo>
                  <a:pt x="2108" y="1253"/>
                </a:lnTo>
                <a:lnTo>
                  <a:pt x="1215" y="1372"/>
                </a:lnTo>
                <a:lnTo>
                  <a:pt x="667" y="1444"/>
                </a:lnTo>
                <a:cubicBezTo>
                  <a:pt x="607" y="1444"/>
                  <a:pt x="536" y="1444"/>
                  <a:pt x="476" y="1468"/>
                </a:cubicBezTo>
                <a:cubicBezTo>
                  <a:pt x="405" y="1479"/>
                  <a:pt x="346" y="1491"/>
                  <a:pt x="322" y="1491"/>
                </a:cubicBezTo>
                <a:cubicBezTo>
                  <a:pt x="238" y="1551"/>
                  <a:pt x="155" y="1587"/>
                  <a:pt x="60" y="1598"/>
                </a:cubicBezTo>
                <a:cubicBezTo>
                  <a:pt x="12" y="1598"/>
                  <a:pt x="0" y="1622"/>
                  <a:pt x="0" y="1658"/>
                </a:cubicBezTo>
                <a:cubicBezTo>
                  <a:pt x="0" y="1789"/>
                  <a:pt x="12" y="1932"/>
                  <a:pt x="36" y="2075"/>
                </a:cubicBezTo>
                <a:lnTo>
                  <a:pt x="119" y="2706"/>
                </a:lnTo>
                <a:cubicBezTo>
                  <a:pt x="143" y="2825"/>
                  <a:pt x="155" y="2956"/>
                  <a:pt x="155" y="3075"/>
                </a:cubicBezTo>
                <a:lnTo>
                  <a:pt x="203" y="3503"/>
                </a:lnTo>
                <a:lnTo>
                  <a:pt x="262" y="4254"/>
                </a:lnTo>
                <a:lnTo>
                  <a:pt x="334" y="4897"/>
                </a:lnTo>
                <a:lnTo>
                  <a:pt x="393" y="5313"/>
                </a:lnTo>
                <a:cubicBezTo>
                  <a:pt x="536" y="6409"/>
                  <a:pt x="679" y="7325"/>
                  <a:pt x="834" y="8052"/>
                </a:cubicBezTo>
                <a:cubicBezTo>
                  <a:pt x="977" y="8671"/>
                  <a:pt x="1155" y="9540"/>
                  <a:pt x="1369" y="10647"/>
                </a:cubicBezTo>
                <a:cubicBezTo>
                  <a:pt x="1381" y="10719"/>
                  <a:pt x="1393" y="10790"/>
                  <a:pt x="1417" y="10850"/>
                </a:cubicBezTo>
                <a:cubicBezTo>
                  <a:pt x="1429" y="10873"/>
                  <a:pt x="1453" y="10909"/>
                  <a:pt x="1477" y="10957"/>
                </a:cubicBezTo>
                <a:cubicBezTo>
                  <a:pt x="1500" y="10992"/>
                  <a:pt x="1548" y="11016"/>
                  <a:pt x="1596" y="11016"/>
                </a:cubicBezTo>
                <a:cubicBezTo>
                  <a:pt x="1788" y="11039"/>
                  <a:pt x="1985" y="11053"/>
                  <a:pt x="2181" y="11053"/>
                </a:cubicBezTo>
                <a:cubicBezTo>
                  <a:pt x="2288" y="11053"/>
                  <a:pt x="2395" y="11049"/>
                  <a:pt x="2501" y="11040"/>
                </a:cubicBezTo>
                <a:cubicBezTo>
                  <a:pt x="2822" y="11028"/>
                  <a:pt x="3227" y="10981"/>
                  <a:pt x="3691" y="10921"/>
                </a:cubicBezTo>
                <a:lnTo>
                  <a:pt x="4858" y="10766"/>
                </a:lnTo>
                <a:cubicBezTo>
                  <a:pt x="5227" y="10683"/>
                  <a:pt x="5608" y="10611"/>
                  <a:pt x="6025" y="10552"/>
                </a:cubicBezTo>
                <a:cubicBezTo>
                  <a:pt x="6061" y="10540"/>
                  <a:pt x="6084" y="10528"/>
                  <a:pt x="6108" y="10516"/>
                </a:cubicBezTo>
                <a:cubicBezTo>
                  <a:pt x="6120" y="10504"/>
                  <a:pt x="6132" y="10492"/>
                  <a:pt x="6156" y="10492"/>
                </a:cubicBezTo>
                <a:cubicBezTo>
                  <a:pt x="6191" y="10492"/>
                  <a:pt x="6215" y="10457"/>
                  <a:pt x="6227" y="10421"/>
                </a:cubicBezTo>
                <a:cubicBezTo>
                  <a:pt x="6227" y="10397"/>
                  <a:pt x="6227" y="10373"/>
                  <a:pt x="6227" y="10350"/>
                </a:cubicBezTo>
                <a:cubicBezTo>
                  <a:pt x="6239" y="10314"/>
                  <a:pt x="6239" y="10290"/>
                  <a:pt x="6227" y="10254"/>
                </a:cubicBezTo>
                <a:lnTo>
                  <a:pt x="6191" y="9933"/>
                </a:lnTo>
                <a:lnTo>
                  <a:pt x="5810" y="7159"/>
                </a:lnTo>
                <a:cubicBezTo>
                  <a:pt x="5810" y="7147"/>
                  <a:pt x="5799" y="7111"/>
                  <a:pt x="5799" y="7075"/>
                </a:cubicBezTo>
                <a:cubicBezTo>
                  <a:pt x="5799" y="7040"/>
                  <a:pt x="5799" y="6992"/>
                  <a:pt x="5799" y="6956"/>
                </a:cubicBezTo>
                <a:cubicBezTo>
                  <a:pt x="5810" y="6921"/>
                  <a:pt x="5834" y="6897"/>
                  <a:pt x="5882" y="6897"/>
                </a:cubicBezTo>
                <a:lnTo>
                  <a:pt x="6561" y="6813"/>
                </a:lnTo>
                <a:lnTo>
                  <a:pt x="6739" y="6813"/>
                </a:lnTo>
                <a:cubicBezTo>
                  <a:pt x="6858" y="6813"/>
                  <a:pt x="7061" y="6790"/>
                  <a:pt x="7323" y="6754"/>
                </a:cubicBezTo>
                <a:lnTo>
                  <a:pt x="7489" y="6730"/>
                </a:lnTo>
                <a:lnTo>
                  <a:pt x="8025" y="9468"/>
                </a:lnTo>
                <a:cubicBezTo>
                  <a:pt x="8061" y="9659"/>
                  <a:pt x="8108" y="9838"/>
                  <a:pt x="8192" y="10016"/>
                </a:cubicBezTo>
                <a:cubicBezTo>
                  <a:pt x="8249" y="10102"/>
                  <a:pt x="8345" y="10158"/>
                  <a:pt x="8448" y="10158"/>
                </a:cubicBezTo>
                <a:cubicBezTo>
                  <a:pt x="8473" y="10158"/>
                  <a:pt x="8499" y="10154"/>
                  <a:pt x="8525" y="10147"/>
                </a:cubicBezTo>
                <a:lnTo>
                  <a:pt x="8811" y="10111"/>
                </a:lnTo>
                <a:cubicBezTo>
                  <a:pt x="9370" y="10040"/>
                  <a:pt x="9787" y="9980"/>
                  <a:pt x="10061" y="9957"/>
                </a:cubicBezTo>
                <a:cubicBezTo>
                  <a:pt x="10490" y="9933"/>
                  <a:pt x="10930" y="9897"/>
                  <a:pt x="11359" y="9838"/>
                </a:cubicBezTo>
                <a:lnTo>
                  <a:pt x="12538" y="9671"/>
                </a:lnTo>
                <a:cubicBezTo>
                  <a:pt x="12609" y="9659"/>
                  <a:pt x="12668" y="9611"/>
                  <a:pt x="12728" y="9516"/>
                </a:cubicBezTo>
                <a:cubicBezTo>
                  <a:pt x="12764" y="9445"/>
                  <a:pt x="12788" y="9361"/>
                  <a:pt x="12799" y="9278"/>
                </a:cubicBezTo>
                <a:lnTo>
                  <a:pt x="12252" y="3968"/>
                </a:lnTo>
                <a:lnTo>
                  <a:pt x="12204" y="3694"/>
                </a:lnTo>
                <a:lnTo>
                  <a:pt x="12180" y="3408"/>
                </a:lnTo>
                <a:cubicBezTo>
                  <a:pt x="12157" y="3051"/>
                  <a:pt x="12121" y="2777"/>
                  <a:pt x="12097" y="2611"/>
                </a:cubicBezTo>
                <a:lnTo>
                  <a:pt x="12061" y="2206"/>
                </a:lnTo>
                <a:cubicBezTo>
                  <a:pt x="12061" y="2063"/>
                  <a:pt x="12037" y="1884"/>
                  <a:pt x="12014" y="1670"/>
                </a:cubicBezTo>
                <a:lnTo>
                  <a:pt x="11835" y="348"/>
                </a:lnTo>
                <a:cubicBezTo>
                  <a:pt x="11811" y="182"/>
                  <a:pt x="11752" y="63"/>
                  <a:pt x="11668" y="27"/>
                </a:cubicBezTo>
                <a:cubicBezTo>
                  <a:pt x="11591" y="9"/>
                  <a:pt x="11514" y="0"/>
                  <a:pt x="11438" y="0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3"/>
          <p:cNvSpPr/>
          <p:nvPr/>
        </p:nvSpPr>
        <p:spPr>
          <a:xfrm>
            <a:off x="64291" y="344399"/>
            <a:ext cx="375956" cy="346391"/>
          </a:xfrm>
          <a:custGeom>
            <a:avLst/>
            <a:gdLst/>
            <a:ahLst/>
            <a:cxnLst/>
            <a:rect l="l" t="t" r="r" b="b"/>
            <a:pathLst>
              <a:path w="10122" h="9326" extrusionOk="0">
                <a:moveTo>
                  <a:pt x="5668" y="1866"/>
                </a:moveTo>
                <a:cubicBezTo>
                  <a:pt x="5676" y="1866"/>
                  <a:pt x="5684" y="1866"/>
                  <a:pt x="5692" y="1867"/>
                </a:cubicBezTo>
                <a:cubicBezTo>
                  <a:pt x="5740" y="1879"/>
                  <a:pt x="5799" y="1939"/>
                  <a:pt x="5871" y="2070"/>
                </a:cubicBezTo>
                <a:cubicBezTo>
                  <a:pt x="5930" y="2391"/>
                  <a:pt x="5942" y="2713"/>
                  <a:pt x="5906" y="3034"/>
                </a:cubicBezTo>
                <a:cubicBezTo>
                  <a:pt x="5894" y="3344"/>
                  <a:pt x="5871" y="3641"/>
                  <a:pt x="5823" y="3939"/>
                </a:cubicBezTo>
                <a:lnTo>
                  <a:pt x="5811" y="4058"/>
                </a:lnTo>
                <a:lnTo>
                  <a:pt x="5764" y="4392"/>
                </a:lnTo>
                <a:cubicBezTo>
                  <a:pt x="5740" y="4546"/>
                  <a:pt x="5656" y="4951"/>
                  <a:pt x="5525" y="5606"/>
                </a:cubicBezTo>
                <a:cubicBezTo>
                  <a:pt x="5490" y="5868"/>
                  <a:pt x="5406" y="6142"/>
                  <a:pt x="5335" y="6439"/>
                </a:cubicBezTo>
                <a:cubicBezTo>
                  <a:pt x="5263" y="6725"/>
                  <a:pt x="5204" y="6916"/>
                  <a:pt x="5192" y="7011"/>
                </a:cubicBezTo>
                <a:cubicBezTo>
                  <a:pt x="5037" y="7499"/>
                  <a:pt x="4894" y="7821"/>
                  <a:pt x="4751" y="7975"/>
                </a:cubicBezTo>
                <a:cubicBezTo>
                  <a:pt x="4719" y="8061"/>
                  <a:pt x="4639" y="8108"/>
                  <a:pt x="4545" y="8108"/>
                </a:cubicBezTo>
                <a:cubicBezTo>
                  <a:pt x="4535" y="8108"/>
                  <a:pt x="4524" y="8107"/>
                  <a:pt x="4513" y="8106"/>
                </a:cubicBezTo>
                <a:cubicBezTo>
                  <a:pt x="4478" y="8106"/>
                  <a:pt x="4430" y="8082"/>
                  <a:pt x="4406" y="8059"/>
                </a:cubicBezTo>
                <a:cubicBezTo>
                  <a:pt x="4359" y="8047"/>
                  <a:pt x="4335" y="8011"/>
                  <a:pt x="4335" y="7963"/>
                </a:cubicBezTo>
                <a:lnTo>
                  <a:pt x="4251" y="7404"/>
                </a:lnTo>
                <a:cubicBezTo>
                  <a:pt x="4240" y="7332"/>
                  <a:pt x="4240" y="7261"/>
                  <a:pt x="4251" y="7201"/>
                </a:cubicBezTo>
                <a:lnTo>
                  <a:pt x="4275" y="6725"/>
                </a:lnTo>
                <a:lnTo>
                  <a:pt x="4287" y="6380"/>
                </a:lnTo>
                <a:cubicBezTo>
                  <a:pt x="4311" y="6249"/>
                  <a:pt x="4335" y="5975"/>
                  <a:pt x="4359" y="5570"/>
                </a:cubicBezTo>
                <a:lnTo>
                  <a:pt x="4394" y="5380"/>
                </a:lnTo>
                <a:lnTo>
                  <a:pt x="4430" y="5094"/>
                </a:lnTo>
                <a:lnTo>
                  <a:pt x="5073" y="2820"/>
                </a:lnTo>
                <a:cubicBezTo>
                  <a:pt x="5121" y="2546"/>
                  <a:pt x="5228" y="2284"/>
                  <a:pt x="5383" y="2046"/>
                </a:cubicBezTo>
                <a:cubicBezTo>
                  <a:pt x="5481" y="1926"/>
                  <a:pt x="5579" y="1866"/>
                  <a:pt x="5668" y="1866"/>
                </a:cubicBezTo>
                <a:close/>
                <a:moveTo>
                  <a:pt x="4270" y="1"/>
                </a:moveTo>
                <a:cubicBezTo>
                  <a:pt x="3684" y="1"/>
                  <a:pt x="3107" y="163"/>
                  <a:pt x="2596" y="474"/>
                </a:cubicBezTo>
                <a:cubicBezTo>
                  <a:pt x="1954" y="867"/>
                  <a:pt x="1418" y="1403"/>
                  <a:pt x="1025" y="2058"/>
                </a:cubicBezTo>
                <a:cubicBezTo>
                  <a:pt x="251" y="3308"/>
                  <a:pt x="1" y="4820"/>
                  <a:pt x="358" y="6249"/>
                </a:cubicBezTo>
                <a:cubicBezTo>
                  <a:pt x="430" y="6618"/>
                  <a:pt x="572" y="6975"/>
                  <a:pt x="751" y="7309"/>
                </a:cubicBezTo>
                <a:cubicBezTo>
                  <a:pt x="918" y="7618"/>
                  <a:pt x="1144" y="7892"/>
                  <a:pt x="1418" y="8106"/>
                </a:cubicBezTo>
                <a:lnTo>
                  <a:pt x="1703" y="8321"/>
                </a:lnTo>
                <a:cubicBezTo>
                  <a:pt x="1727" y="8344"/>
                  <a:pt x="1763" y="8380"/>
                  <a:pt x="1787" y="8404"/>
                </a:cubicBezTo>
                <a:cubicBezTo>
                  <a:pt x="1811" y="8416"/>
                  <a:pt x="1834" y="8440"/>
                  <a:pt x="1858" y="8463"/>
                </a:cubicBezTo>
                <a:cubicBezTo>
                  <a:pt x="1918" y="8511"/>
                  <a:pt x="1989" y="8535"/>
                  <a:pt x="2061" y="8547"/>
                </a:cubicBezTo>
                <a:lnTo>
                  <a:pt x="2168" y="8571"/>
                </a:lnTo>
                <a:cubicBezTo>
                  <a:pt x="2585" y="8773"/>
                  <a:pt x="3037" y="8928"/>
                  <a:pt x="3501" y="9011"/>
                </a:cubicBezTo>
                <a:cubicBezTo>
                  <a:pt x="3608" y="9023"/>
                  <a:pt x="3704" y="9047"/>
                  <a:pt x="3811" y="9083"/>
                </a:cubicBezTo>
                <a:cubicBezTo>
                  <a:pt x="3906" y="9118"/>
                  <a:pt x="4013" y="9142"/>
                  <a:pt x="4120" y="9154"/>
                </a:cubicBezTo>
                <a:cubicBezTo>
                  <a:pt x="4783" y="9266"/>
                  <a:pt x="5454" y="9326"/>
                  <a:pt x="6126" y="9326"/>
                </a:cubicBezTo>
                <a:cubicBezTo>
                  <a:pt x="6239" y="9326"/>
                  <a:pt x="6353" y="9324"/>
                  <a:pt x="6466" y="9321"/>
                </a:cubicBezTo>
                <a:cubicBezTo>
                  <a:pt x="7335" y="9214"/>
                  <a:pt x="8026" y="8880"/>
                  <a:pt x="8526" y="8321"/>
                </a:cubicBezTo>
                <a:lnTo>
                  <a:pt x="8633" y="8285"/>
                </a:lnTo>
                <a:lnTo>
                  <a:pt x="8692" y="8213"/>
                </a:lnTo>
                <a:cubicBezTo>
                  <a:pt x="8704" y="8213"/>
                  <a:pt x="8728" y="8190"/>
                  <a:pt x="8776" y="8142"/>
                </a:cubicBezTo>
                <a:lnTo>
                  <a:pt x="8954" y="7928"/>
                </a:lnTo>
                <a:cubicBezTo>
                  <a:pt x="9502" y="7201"/>
                  <a:pt x="9859" y="6344"/>
                  <a:pt x="9978" y="5439"/>
                </a:cubicBezTo>
                <a:cubicBezTo>
                  <a:pt x="10121" y="4606"/>
                  <a:pt x="10050" y="3760"/>
                  <a:pt x="9788" y="2963"/>
                </a:cubicBezTo>
                <a:cubicBezTo>
                  <a:pt x="9526" y="2308"/>
                  <a:pt x="9050" y="1665"/>
                  <a:pt x="8359" y="1046"/>
                </a:cubicBezTo>
                <a:cubicBezTo>
                  <a:pt x="8002" y="772"/>
                  <a:pt x="7585" y="570"/>
                  <a:pt x="7157" y="451"/>
                </a:cubicBezTo>
                <a:cubicBezTo>
                  <a:pt x="6633" y="331"/>
                  <a:pt x="6037" y="212"/>
                  <a:pt x="5359" y="117"/>
                </a:cubicBezTo>
                <a:lnTo>
                  <a:pt x="5311" y="117"/>
                </a:lnTo>
                <a:cubicBezTo>
                  <a:pt x="5287" y="117"/>
                  <a:pt x="5263" y="129"/>
                  <a:pt x="5263" y="141"/>
                </a:cubicBezTo>
                <a:cubicBezTo>
                  <a:pt x="5085" y="93"/>
                  <a:pt x="4906" y="58"/>
                  <a:pt x="4728" y="34"/>
                </a:cubicBezTo>
                <a:cubicBezTo>
                  <a:pt x="4575" y="12"/>
                  <a:pt x="4422" y="1"/>
                  <a:pt x="4270" y="1"/>
                </a:cubicBez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3"/>
          <p:cNvSpPr/>
          <p:nvPr/>
        </p:nvSpPr>
        <p:spPr>
          <a:xfrm>
            <a:off x="-109450" y="796977"/>
            <a:ext cx="324180" cy="425987"/>
          </a:xfrm>
          <a:custGeom>
            <a:avLst/>
            <a:gdLst/>
            <a:ahLst/>
            <a:cxnLst/>
            <a:rect l="l" t="t" r="r" b="b"/>
            <a:pathLst>
              <a:path w="8728" h="11469" extrusionOk="0">
                <a:moveTo>
                  <a:pt x="4096" y="0"/>
                </a:moveTo>
                <a:cubicBezTo>
                  <a:pt x="3906" y="24"/>
                  <a:pt x="3703" y="179"/>
                  <a:pt x="3525" y="453"/>
                </a:cubicBezTo>
                <a:cubicBezTo>
                  <a:pt x="3168" y="965"/>
                  <a:pt x="2739" y="1857"/>
                  <a:pt x="2239" y="3120"/>
                </a:cubicBezTo>
                <a:cubicBezTo>
                  <a:pt x="1953" y="3917"/>
                  <a:pt x="1703" y="4513"/>
                  <a:pt x="1513" y="4917"/>
                </a:cubicBezTo>
                <a:lnTo>
                  <a:pt x="1191" y="5572"/>
                </a:lnTo>
                <a:lnTo>
                  <a:pt x="1048" y="5953"/>
                </a:lnTo>
                <a:cubicBezTo>
                  <a:pt x="1001" y="6144"/>
                  <a:pt x="941" y="6334"/>
                  <a:pt x="870" y="6513"/>
                </a:cubicBezTo>
                <a:lnTo>
                  <a:pt x="465" y="7584"/>
                </a:lnTo>
                <a:lnTo>
                  <a:pt x="370" y="7858"/>
                </a:lnTo>
                <a:lnTo>
                  <a:pt x="215" y="8263"/>
                </a:lnTo>
                <a:lnTo>
                  <a:pt x="72" y="8656"/>
                </a:lnTo>
                <a:lnTo>
                  <a:pt x="0" y="8835"/>
                </a:lnTo>
                <a:lnTo>
                  <a:pt x="24" y="8918"/>
                </a:lnTo>
                <a:lnTo>
                  <a:pt x="322" y="9013"/>
                </a:lnTo>
                <a:lnTo>
                  <a:pt x="643" y="9132"/>
                </a:lnTo>
                <a:cubicBezTo>
                  <a:pt x="882" y="9227"/>
                  <a:pt x="1132" y="9311"/>
                  <a:pt x="1393" y="9370"/>
                </a:cubicBezTo>
                <a:cubicBezTo>
                  <a:pt x="1548" y="9418"/>
                  <a:pt x="1798" y="9513"/>
                  <a:pt x="2132" y="9632"/>
                </a:cubicBezTo>
                <a:lnTo>
                  <a:pt x="2286" y="9716"/>
                </a:lnTo>
                <a:lnTo>
                  <a:pt x="2632" y="9847"/>
                </a:lnTo>
                <a:cubicBezTo>
                  <a:pt x="2703" y="9870"/>
                  <a:pt x="2763" y="9894"/>
                  <a:pt x="2834" y="9942"/>
                </a:cubicBezTo>
                <a:cubicBezTo>
                  <a:pt x="2906" y="9978"/>
                  <a:pt x="2977" y="10013"/>
                  <a:pt x="3060" y="10037"/>
                </a:cubicBezTo>
                <a:cubicBezTo>
                  <a:pt x="3441" y="10204"/>
                  <a:pt x="3703" y="10335"/>
                  <a:pt x="3858" y="10418"/>
                </a:cubicBezTo>
                <a:lnTo>
                  <a:pt x="4108" y="10501"/>
                </a:lnTo>
                <a:lnTo>
                  <a:pt x="4299" y="10620"/>
                </a:lnTo>
                <a:lnTo>
                  <a:pt x="4525" y="10716"/>
                </a:lnTo>
                <a:cubicBezTo>
                  <a:pt x="4608" y="10740"/>
                  <a:pt x="4751" y="10787"/>
                  <a:pt x="4977" y="10847"/>
                </a:cubicBezTo>
                <a:cubicBezTo>
                  <a:pt x="5084" y="10870"/>
                  <a:pt x="5239" y="10930"/>
                  <a:pt x="5454" y="11013"/>
                </a:cubicBezTo>
                <a:lnTo>
                  <a:pt x="5727" y="11109"/>
                </a:lnTo>
                <a:cubicBezTo>
                  <a:pt x="6013" y="11204"/>
                  <a:pt x="6299" y="11287"/>
                  <a:pt x="6608" y="11347"/>
                </a:cubicBezTo>
                <a:cubicBezTo>
                  <a:pt x="6833" y="11422"/>
                  <a:pt x="7077" y="11468"/>
                  <a:pt x="7322" y="11468"/>
                </a:cubicBezTo>
                <a:cubicBezTo>
                  <a:pt x="7350" y="11468"/>
                  <a:pt x="7378" y="11467"/>
                  <a:pt x="7406" y="11466"/>
                </a:cubicBezTo>
                <a:cubicBezTo>
                  <a:pt x="7414" y="11467"/>
                  <a:pt x="7422" y="11468"/>
                  <a:pt x="7430" y="11468"/>
                </a:cubicBezTo>
                <a:cubicBezTo>
                  <a:pt x="7484" y="11468"/>
                  <a:pt x="7542" y="11436"/>
                  <a:pt x="7573" y="11394"/>
                </a:cubicBezTo>
                <a:lnTo>
                  <a:pt x="8704" y="8715"/>
                </a:lnTo>
                <a:cubicBezTo>
                  <a:pt x="8728" y="8632"/>
                  <a:pt x="8728" y="8561"/>
                  <a:pt x="8692" y="8489"/>
                </a:cubicBezTo>
                <a:cubicBezTo>
                  <a:pt x="8668" y="8406"/>
                  <a:pt x="8621" y="8346"/>
                  <a:pt x="8561" y="8299"/>
                </a:cubicBezTo>
                <a:cubicBezTo>
                  <a:pt x="8204" y="8227"/>
                  <a:pt x="7859" y="8132"/>
                  <a:pt x="7513" y="8013"/>
                </a:cubicBezTo>
                <a:cubicBezTo>
                  <a:pt x="7144" y="7882"/>
                  <a:pt x="6775" y="7751"/>
                  <a:pt x="6430" y="7620"/>
                </a:cubicBezTo>
                <a:cubicBezTo>
                  <a:pt x="6311" y="7572"/>
                  <a:pt x="6192" y="7513"/>
                  <a:pt x="6096" y="7418"/>
                </a:cubicBezTo>
                <a:cubicBezTo>
                  <a:pt x="6108" y="7239"/>
                  <a:pt x="6144" y="7049"/>
                  <a:pt x="6204" y="6870"/>
                </a:cubicBezTo>
                <a:cubicBezTo>
                  <a:pt x="6251" y="6751"/>
                  <a:pt x="6299" y="6584"/>
                  <a:pt x="6394" y="6322"/>
                </a:cubicBezTo>
                <a:cubicBezTo>
                  <a:pt x="6489" y="6072"/>
                  <a:pt x="6561" y="5894"/>
                  <a:pt x="6620" y="5763"/>
                </a:cubicBezTo>
                <a:cubicBezTo>
                  <a:pt x="6656" y="5679"/>
                  <a:pt x="6692" y="5596"/>
                  <a:pt x="6739" y="5525"/>
                </a:cubicBezTo>
                <a:cubicBezTo>
                  <a:pt x="6775" y="5441"/>
                  <a:pt x="6811" y="5370"/>
                  <a:pt x="6835" y="5286"/>
                </a:cubicBezTo>
                <a:cubicBezTo>
                  <a:pt x="6835" y="5179"/>
                  <a:pt x="6847" y="5072"/>
                  <a:pt x="6870" y="4965"/>
                </a:cubicBezTo>
                <a:cubicBezTo>
                  <a:pt x="6942" y="4775"/>
                  <a:pt x="6989" y="4620"/>
                  <a:pt x="7025" y="4513"/>
                </a:cubicBezTo>
                <a:lnTo>
                  <a:pt x="7192" y="4001"/>
                </a:lnTo>
                <a:lnTo>
                  <a:pt x="7335" y="3643"/>
                </a:lnTo>
                <a:lnTo>
                  <a:pt x="7370" y="3512"/>
                </a:lnTo>
                <a:cubicBezTo>
                  <a:pt x="7394" y="3429"/>
                  <a:pt x="7418" y="3358"/>
                  <a:pt x="7430" y="3286"/>
                </a:cubicBezTo>
                <a:lnTo>
                  <a:pt x="7525" y="3048"/>
                </a:lnTo>
                <a:cubicBezTo>
                  <a:pt x="7537" y="2953"/>
                  <a:pt x="7585" y="2870"/>
                  <a:pt x="7632" y="2798"/>
                </a:cubicBezTo>
                <a:cubicBezTo>
                  <a:pt x="7656" y="2727"/>
                  <a:pt x="7704" y="2655"/>
                  <a:pt x="7763" y="2596"/>
                </a:cubicBezTo>
                <a:lnTo>
                  <a:pt x="7835" y="2405"/>
                </a:lnTo>
                <a:lnTo>
                  <a:pt x="7894" y="2286"/>
                </a:lnTo>
                <a:cubicBezTo>
                  <a:pt x="7954" y="2155"/>
                  <a:pt x="7990" y="2024"/>
                  <a:pt x="8001" y="1881"/>
                </a:cubicBezTo>
                <a:cubicBezTo>
                  <a:pt x="8013" y="1798"/>
                  <a:pt x="7990" y="1703"/>
                  <a:pt x="7954" y="1619"/>
                </a:cubicBezTo>
                <a:cubicBezTo>
                  <a:pt x="7870" y="1536"/>
                  <a:pt x="7763" y="1465"/>
                  <a:pt x="7656" y="1417"/>
                </a:cubicBezTo>
                <a:cubicBezTo>
                  <a:pt x="7561" y="1381"/>
                  <a:pt x="7466" y="1322"/>
                  <a:pt x="7370" y="1274"/>
                </a:cubicBezTo>
                <a:lnTo>
                  <a:pt x="6608" y="988"/>
                </a:lnTo>
                <a:cubicBezTo>
                  <a:pt x="6323" y="869"/>
                  <a:pt x="6096" y="786"/>
                  <a:pt x="5942" y="714"/>
                </a:cubicBezTo>
                <a:lnTo>
                  <a:pt x="4096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3"/>
          <p:cNvSpPr/>
          <p:nvPr/>
        </p:nvSpPr>
        <p:spPr>
          <a:xfrm rot="-2068575">
            <a:off x="8133425" y="4946604"/>
            <a:ext cx="400689" cy="371069"/>
          </a:xfrm>
          <a:custGeom>
            <a:avLst/>
            <a:gdLst/>
            <a:ahLst/>
            <a:cxnLst/>
            <a:rect l="l" t="t" r="r" b="b"/>
            <a:pathLst>
              <a:path w="16693" h="15459" extrusionOk="0">
                <a:moveTo>
                  <a:pt x="3275" y="0"/>
                </a:moveTo>
                <a:lnTo>
                  <a:pt x="3275" y="0"/>
                </a:lnTo>
                <a:cubicBezTo>
                  <a:pt x="3215" y="143"/>
                  <a:pt x="3227" y="441"/>
                  <a:pt x="3298" y="893"/>
                </a:cubicBezTo>
                <a:cubicBezTo>
                  <a:pt x="3322" y="1048"/>
                  <a:pt x="3358" y="1215"/>
                  <a:pt x="3405" y="1370"/>
                </a:cubicBezTo>
                <a:cubicBezTo>
                  <a:pt x="3453" y="1536"/>
                  <a:pt x="3489" y="1655"/>
                  <a:pt x="3513" y="1727"/>
                </a:cubicBezTo>
                <a:cubicBezTo>
                  <a:pt x="3560" y="1822"/>
                  <a:pt x="3596" y="1917"/>
                  <a:pt x="3620" y="2024"/>
                </a:cubicBezTo>
                <a:lnTo>
                  <a:pt x="3763" y="2703"/>
                </a:lnTo>
                <a:cubicBezTo>
                  <a:pt x="3822" y="2822"/>
                  <a:pt x="3846" y="2953"/>
                  <a:pt x="3870" y="3096"/>
                </a:cubicBezTo>
                <a:lnTo>
                  <a:pt x="3989" y="3513"/>
                </a:lnTo>
                <a:cubicBezTo>
                  <a:pt x="4001" y="3656"/>
                  <a:pt x="4025" y="3810"/>
                  <a:pt x="4072" y="3953"/>
                </a:cubicBezTo>
                <a:cubicBezTo>
                  <a:pt x="4108" y="4132"/>
                  <a:pt x="4144" y="4263"/>
                  <a:pt x="4167" y="4346"/>
                </a:cubicBezTo>
                <a:lnTo>
                  <a:pt x="4346" y="5001"/>
                </a:lnTo>
                <a:lnTo>
                  <a:pt x="4406" y="5311"/>
                </a:lnTo>
                <a:cubicBezTo>
                  <a:pt x="4418" y="5442"/>
                  <a:pt x="4441" y="5561"/>
                  <a:pt x="4477" y="5680"/>
                </a:cubicBezTo>
                <a:cubicBezTo>
                  <a:pt x="4501" y="5787"/>
                  <a:pt x="4525" y="5894"/>
                  <a:pt x="4537" y="6013"/>
                </a:cubicBezTo>
                <a:cubicBezTo>
                  <a:pt x="4560" y="6132"/>
                  <a:pt x="4596" y="6251"/>
                  <a:pt x="4632" y="6358"/>
                </a:cubicBezTo>
                <a:cubicBezTo>
                  <a:pt x="4108" y="6882"/>
                  <a:pt x="3751" y="7251"/>
                  <a:pt x="3536" y="7466"/>
                </a:cubicBezTo>
                <a:lnTo>
                  <a:pt x="3108" y="7870"/>
                </a:lnTo>
                <a:cubicBezTo>
                  <a:pt x="2989" y="8025"/>
                  <a:pt x="2858" y="8156"/>
                  <a:pt x="2703" y="8263"/>
                </a:cubicBezTo>
                <a:cubicBezTo>
                  <a:pt x="2536" y="8466"/>
                  <a:pt x="2358" y="8644"/>
                  <a:pt x="2167" y="8811"/>
                </a:cubicBezTo>
                <a:cubicBezTo>
                  <a:pt x="2132" y="8835"/>
                  <a:pt x="1893" y="9049"/>
                  <a:pt x="1453" y="9418"/>
                </a:cubicBezTo>
                <a:cubicBezTo>
                  <a:pt x="1155" y="9680"/>
                  <a:pt x="869" y="9966"/>
                  <a:pt x="608" y="10264"/>
                </a:cubicBezTo>
                <a:cubicBezTo>
                  <a:pt x="310" y="10549"/>
                  <a:pt x="131" y="10752"/>
                  <a:pt x="96" y="10883"/>
                </a:cubicBezTo>
                <a:lnTo>
                  <a:pt x="36" y="11073"/>
                </a:lnTo>
                <a:cubicBezTo>
                  <a:pt x="0" y="11145"/>
                  <a:pt x="36" y="11204"/>
                  <a:pt x="131" y="11228"/>
                </a:cubicBezTo>
                <a:lnTo>
                  <a:pt x="179" y="11252"/>
                </a:lnTo>
                <a:cubicBezTo>
                  <a:pt x="381" y="11359"/>
                  <a:pt x="584" y="11442"/>
                  <a:pt x="798" y="11514"/>
                </a:cubicBezTo>
                <a:cubicBezTo>
                  <a:pt x="1096" y="11621"/>
                  <a:pt x="1584" y="11788"/>
                  <a:pt x="2262" y="12014"/>
                </a:cubicBezTo>
                <a:cubicBezTo>
                  <a:pt x="2489" y="12121"/>
                  <a:pt x="2715" y="12204"/>
                  <a:pt x="2953" y="12276"/>
                </a:cubicBezTo>
                <a:cubicBezTo>
                  <a:pt x="3263" y="12371"/>
                  <a:pt x="3560" y="12478"/>
                  <a:pt x="3858" y="12609"/>
                </a:cubicBezTo>
                <a:lnTo>
                  <a:pt x="4001" y="12633"/>
                </a:lnTo>
                <a:cubicBezTo>
                  <a:pt x="4060" y="12645"/>
                  <a:pt x="4132" y="12645"/>
                  <a:pt x="4191" y="12645"/>
                </a:cubicBezTo>
                <a:lnTo>
                  <a:pt x="4370" y="12645"/>
                </a:lnTo>
                <a:cubicBezTo>
                  <a:pt x="4387" y="12636"/>
                  <a:pt x="4404" y="12628"/>
                  <a:pt x="4420" y="12628"/>
                </a:cubicBezTo>
                <a:cubicBezTo>
                  <a:pt x="4427" y="12628"/>
                  <a:pt x="4434" y="12629"/>
                  <a:pt x="4441" y="12633"/>
                </a:cubicBezTo>
                <a:lnTo>
                  <a:pt x="4596" y="12716"/>
                </a:lnTo>
                <a:lnTo>
                  <a:pt x="5096" y="12478"/>
                </a:lnTo>
                <a:lnTo>
                  <a:pt x="5620" y="12061"/>
                </a:lnTo>
                <a:lnTo>
                  <a:pt x="6513" y="11085"/>
                </a:lnTo>
                <a:lnTo>
                  <a:pt x="7251" y="10335"/>
                </a:lnTo>
                <a:cubicBezTo>
                  <a:pt x="7275" y="10335"/>
                  <a:pt x="7299" y="10383"/>
                  <a:pt x="7323" y="10478"/>
                </a:cubicBezTo>
                <a:cubicBezTo>
                  <a:pt x="7335" y="10514"/>
                  <a:pt x="7358" y="10561"/>
                  <a:pt x="7382" y="10633"/>
                </a:cubicBezTo>
                <a:cubicBezTo>
                  <a:pt x="7406" y="10692"/>
                  <a:pt x="7418" y="10752"/>
                  <a:pt x="7430" y="10787"/>
                </a:cubicBezTo>
                <a:lnTo>
                  <a:pt x="7525" y="11418"/>
                </a:lnTo>
                <a:lnTo>
                  <a:pt x="7894" y="13192"/>
                </a:lnTo>
                <a:cubicBezTo>
                  <a:pt x="7927" y="13251"/>
                  <a:pt x="7955" y="13280"/>
                  <a:pt x="7977" y="13280"/>
                </a:cubicBezTo>
                <a:cubicBezTo>
                  <a:pt x="7986" y="13280"/>
                  <a:pt x="7994" y="13275"/>
                  <a:pt x="8001" y="13264"/>
                </a:cubicBezTo>
                <a:cubicBezTo>
                  <a:pt x="8025" y="13264"/>
                  <a:pt x="8037" y="13288"/>
                  <a:pt x="8025" y="13312"/>
                </a:cubicBezTo>
                <a:lnTo>
                  <a:pt x="7989" y="13431"/>
                </a:lnTo>
                <a:lnTo>
                  <a:pt x="8251" y="13919"/>
                </a:lnTo>
                <a:cubicBezTo>
                  <a:pt x="8287" y="13919"/>
                  <a:pt x="8311" y="13907"/>
                  <a:pt x="8347" y="13907"/>
                </a:cubicBezTo>
                <a:lnTo>
                  <a:pt x="8442" y="13931"/>
                </a:lnTo>
                <a:lnTo>
                  <a:pt x="8501" y="14002"/>
                </a:lnTo>
                <a:cubicBezTo>
                  <a:pt x="8499" y="13997"/>
                  <a:pt x="8499" y="13995"/>
                  <a:pt x="8503" y="13995"/>
                </a:cubicBezTo>
                <a:cubicBezTo>
                  <a:pt x="8516" y="13995"/>
                  <a:pt x="8571" y="14031"/>
                  <a:pt x="8656" y="14097"/>
                </a:cubicBezTo>
                <a:cubicBezTo>
                  <a:pt x="8728" y="14169"/>
                  <a:pt x="8811" y="14216"/>
                  <a:pt x="8906" y="14252"/>
                </a:cubicBezTo>
                <a:lnTo>
                  <a:pt x="8942" y="14264"/>
                </a:lnTo>
                <a:cubicBezTo>
                  <a:pt x="9240" y="14324"/>
                  <a:pt x="9537" y="14407"/>
                  <a:pt x="9835" y="14514"/>
                </a:cubicBezTo>
                <a:lnTo>
                  <a:pt x="10502" y="14740"/>
                </a:lnTo>
                <a:lnTo>
                  <a:pt x="11907" y="15217"/>
                </a:lnTo>
                <a:cubicBezTo>
                  <a:pt x="12061" y="15276"/>
                  <a:pt x="12252" y="15348"/>
                  <a:pt x="12490" y="15431"/>
                </a:cubicBezTo>
                <a:lnTo>
                  <a:pt x="12549" y="15443"/>
                </a:lnTo>
                <a:cubicBezTo>
                  <a:pt x="12578" y="15453"/>
                  <a:pt x="12602" y="15459"/>
                  <a:pt x="12623" y="15459"/>
                </a:cubicBezTo>
                <a:cubicBezTo>
                  <a:pt x="12672" y="15459"/>
                  <a:pt x="12703" y="15430"/>
                  <a:pt x="12728" y="15371"/>
                </a:cubicBezTo>
                <a:lnTo>
                  <a:pt x="12788" y="15181"/>
                </a:lnTo>
                <a:cubicBezTo>
                  <a:pt x="12823" y="15050"/>
                  <a:pt x="12823" y="14907"/>
                  <a:pt x="12800" y="14764"/>
                </a:cubicBezTo>
                <a:cubicBezTo>
                  <a:pt x="12776" y="14276"/>
                  <a:pt x="12716" y="13776"/>
                  <a:pt x="12621" y="13288"/>
                </a:cubicBezTo>
                <a:lnTo>
                  <a:pt x="12299" y="11704"/>
                </a:lnTo>
                <a:cubicBezTo>
                  <a:pt x="12276" y="11526"/>
                  <a:pt x="12240" y="11347"/>
                  <a:pt x="12168" y="11180"/>
                </a:cubicBezTo>
                <a:cubicBezTo>
                  <a:pt x="12157" y="11121"/>
                  <a:pt x="12145" y="11037"/>
                  <a:pt x="12121" y="10942"/>
                </a:cubicBezTo>
                <a:cubicBezTo>
                  <a:pt x="12097" y="10847"/>
                  <a:pt x="12073" y="10728"/>
                  <a:pt x="12061" y="10621"/>
                </a:cubicBezTo>
                <a:cubicBezTo>
                  <a:pt x="12026" y="10335"/>
                  <a:pt x="11966" y="10049"/>
                  <a:pt x="11895" y="9775"/>
                </a:cubicBezTo>
                <a:cubicBezTo>
                  <a:pt x="11823" y="9299"/>
                  <a:pt x="11752" y="8930"/>
                  <a:pt x="11704" y="8656"/>
                </a:cubicBezTo>
                <a:cubicBezTo>
                  <a:pt x="11799" y="8585"/>
                  <a:pt x="11895" y="8513"/>
                  <a:pt x="12002" y="8442"/>
                </a:cubicBezTo>
                <a:cubicBezTo>
                  <a:pt x="12216" y="8287"/>
                  <a:pt x="12430" y="8132"/>
                  <a:pt x="12657" y="8001"/>
                </a:cubicBezTo>
                <a:lnTo>
                  <a:pt x="12871" y="7775"/>
                </a:lnTo>
                <a:lnTo>
                  <a:pt x="13431" y="7323"/>
                </a:lnTo>
                <a:lnTo>
                  <a:pt x="14752" y="6132"/>
                </a:lnTo>
                <a:cubicBezTo>
                  <a:pt x="14966" y="5942"/>
                  <a:pt x="15145" y="5787"/>
                  <a:pt x="15276" y="5680"/>
                </a:cubicBezTo>
                <a:cubicBezTo>
                  <a:pt x="15359" y="5596"/>
                  <a:pt x="15443" y="5525"/>
                  <a:pt x="15538" y="5465"/>
                </a:cubicBezTo>
                <a:lnTo>
                  <a:pt x="16169" y="5013"/>
                </a:lnTo>
                <a:cubicBezTo>
                  <a:pt x="16467" y="4775"/>
                  <a:pt x="16633" y="4560"/>
                  <a:pt x="16693" y="4382"/>
                </a:cubicBezTo>
                <a:lnTo>
                  <a:pt x="16276" y="4179"/>
                </a:lnTo>
                <a:lnTo>
                  <a:pt x="15943" y="4096"/>
                </a:lnTo>
                <a:cubicBezTo>
                  <a:pt x="15347" y="3929"/>
                  <a:pt x="14740" y="3751"/>
                  <a:pt x="14121" y="3548"/>
                </a:cubicBezTo>
                <a:lnTo>
                  <a:pt x="12228" y="3036"/>
                </a:lnTo>
                <a:lnTo>
                  <a:pt x="11895" y="2929"/>
                </a:lnTo>
                <a:cubicBezTo>
                  <a:pt x="11883" y="2925"/>
                  <a:pt x="11869" y="2922"/>
                  <a:pt x="11855" y="2922"/>
                </a:cubicBezTo>
                <a:cubicBezTo>
                  <a:pt x="11795" y="2922"/>
                  <a:pt x="11711" y="2960"/>
                  <a:pt x="11597" y="3036"/>
                </a:cubicBezTo>
                <a:cubicBezTo>
                  <a:pt x="11228" y="3287"/>
                  <a:pt x="10883" y="3560"/>
                  <a:pt x="10549" y="3858"/>
                </a:cubicBezTo>
                <a:cubicBezTo>
                  <a:pt x="10394" y="3989"/>
                  <a:pt x="10061" y="4287"/>
                  <a:pt x="9537" y="4751"/>
                </a:cubicBezTo>
                <a:cubicBezTo>
                  <a:pt x="9406" y="4906"/>
                  <a:pt x="9240" y="5037"/>
                  <a:pt x="9061" y="5120"/>
                </a:cubicBezTo>
                <a:cubicBezTo>
                  <a:pt x="9049" y="5144"/>
                  <a:pt x="9001" y="5168"/>
                  <a:pt x="8930" y="5192"/>
                </a:cubicBezTo>
                <a:lnTo>
                  <a:pt x="8906" y="5120"/>
                </a:lnTo>
                <a:lnTo>
                  <a:pt x="8894" y="5049"/>
                </a:lnTo>
                <a:cubicBezTo>
                  <a:pt x="8882" y="5025"/>
                  <a:pt x="8882" y="4977"/>
                  <a:pt x="8882" y="4930"/>
                </a:cubicBezTo>
                <a:cubicBezTo>
                  <a:pt x="8870" y="4882"/>
                  <a:pt x="8870" y="4834"/>
                  <a:pt x="8894" y="4799"/>
                </a:cubicBezTo>
                <a:cubicBezTo>
                  <a:pt x="8882" y="4763"/>
                  <a:pt x="8870" y="4739"/>
                  <a:pt x="8882" y="4703"/>
                </a:cubicBezTo>
                <a:cubicBezTo>
                  <a:pt x="8870" y="4644"/>
                  <a:pt x="8859" y="4584"/>
                  <a:pt x="8835" y="4525"/>
                </a:cubicBezTo>
                <a:cubicBezTo>
                  <a:pt x="8692" y="3846"/>
                  <a:pt x="8597" y="3406"/>
                  <a:pt x="8549" y="3203"/>
                </a:cubicBezTo>
                <a:cubicBezTo>
                  <a:pt x="8382" y="2525"/>
                  <a:pt x="8263" y="2084"/>
                  <a:pt x="8204" y="1929"/>
                </a:cubicBezTo>
                <a:cubicBezTo>
                  <a:pt x="8144" y="1763"/>
                  <a:pt x="8085" y="1679"/>
                  <a:pt x="8037" y="1655"/>
                </a:cubicBezTo>
                <a:lnTo>
                  <a:pt x="7823" y="1596"/>
                </a:lnTo>
                <a:cubicBezTo>
                  <a:pt x="7620" y="1524"/>
                  <a:pt x="7454" y="1465"/>
                  <a:pt x="7335" y="1405"/>
                </a:cubicBezTo>
                <a:cubicBezTo>
                  <a:pt x="6846" y="1251"/>
                  <a:pt x="6370" y="1072"/>
                  <a:pt x="5906" y="858"/>
                </a:cubicBezTo>
                <a:lnTo>
                  <a:pt x="4406" y="346"/>
                </a:lnTo>
                <a:cubicBezTo>
                  <a:pt x="4275" y="298"/>
                  <a:pt x="4120" y="227"/>
                  <a:pt x="3917" y="167"/>
                </a:cubicBezTo>
                <a:lnTo>
                  <a:pt x="3727" y="84"/>
                </a:lnTo>
                <a:lnTo>
                  <a:pt x="3275" y="0"/>
                </a:lnTo>
                <a:close/>
              </a:path>
            </a:pathLst>
          </a:custGeom>
          <a:solidFill>
            <a:srgbClr val="FCF7F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3"/>
          <p:cNvSpPr/>
          <p:nvPr/>
        </p:nvSpPr>
        <p:spPr>
          <a:xfrm>
            <a:off x="187200" y="187225"/>
            <a:ext cx="8769600" cy="480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3"/>
          <p:cNvSpPr txBox="1">
            <a:spLocks noGrp="1"/>
          </p:cNvSpPr>
          <p:nvPr>
            <p:ph type="title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0" name="Google Shape;920;p23"/>
          <p:cNvSpPr txBox="1">
            <a:spLocks noGrp="1"/>
          </p:cNvSpPr>
          <p:nvPr>
            <p:ph type="subTitle" idx="1"/>
          </p:nvPr>
        </p:nvSpPr>
        <p:spPr>
          <a:xfrm>
            <a:off x="5818339" y="399942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1" name="Google Shape;921;p23"/>
          <p:cNvSpPr txBox="1">
            <a:spLocks noGrp="1"/>
          </p:cNvSpPr>
          <p:nvPr>
            <p:ph type="subTitle" idx="2"/>
          </p:nvPr>
        </p:nvSpPr>
        <p:spPr>
          <a:xfrm>
            <a:off x="2031514" y="399942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2" name="Google Shape;922;p23"/>
          <p:cNvSpPr txBox="1">
            <a:spLocks noGrp="1"/>
          </p:cNvSpPr>
          <p:nvPr>
            <p:ph type="subTitle" idx="3"/>
          </p:nvPr>
        </p:nvSpPr>
        <p:spPr>
          <a:xfrm>
            <a:off x="5818339" y="165440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3" name="Google Shape;923;p23"/>
          <p:cNvSpPr txBox="1">
            <a:spLocks noGrp="1"/>
          </p:cNvSpPr>
          <p:nvPr>
            <p:ph type="subTitle" idx="4"/>
          </p:nvPr>
        </p:nvSpPr>
        <p:spPr>
          <a:xfrm>
            <a:off x="5818339" y="1231324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24" name="Google Shape;924;p23"/>
          <p:cNvSpPr txBox="1">
            <a:spLocks noGrp="1"/>
          </p:cNvSpPr>
          <p:nvPr>
            <p:ph type="subTitle" idx="5"/>
          </p:nvPr>
        </p:nvSpPr>
        <p:spPr>
          <a:xfrm>
            <a:off x="2031514" y="165440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5" name="Google Shape;925;p23"/>
          <p:cNvSpPr txBox="1">
            <a:spLocks noGrp="1"/>
          </p:cNvSpPr>
          <p:nvPr>
            <p:ph type="subTitle" idx="6"/>
          </p:nvPr>
        </p:nvSpPr>
        <p:spPr>
          <a:xfrm>
            <a:off x="2031514" y="1231324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26" name="Google Shape;926;p23"/>
          <p:cNvSpPr txBox="1">
            <a:spLocks noGrp="1"/>
          </p:cNvSpPr>
          <p:nvPr>
            <p:ph type="subTitle" idx="7"/>
          </p:nvPr>
        </p:nvSpPr>
        <p:spPr>
          <a:xfrm>
            <a:off x="5818339" y="282309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23"/>
          <p:cNvSpPr txBox="1">
            <a:spLocks noGrp="1"/>
          </p:cNvSpPr>
          <p:nvPr>
            <p:ph type="subTitle" idx="8"/>
          </p:nvPr>
        </p:nvSpPr>
        <p:spPr>
          <a:xfrm>
            <a:off x="5818339" y="2405108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28" name="Google Shape;928;p23"/>
          <p:cNvSpPr txBox="1">
            <a:spLocks noGrp="1"/>
          </p:cNvSpPr>
          <p:nvPr>
            <p:ph type="subTitle" idx="9"/>
          </p:nvPr>
        </p:nvSpPr>
        <p:spPr>
          <a:xfrm>
            <a:off x="2031514" y="282309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23"/>
          <p:cNvSpPr txBox="1">
            <a:spLocks noGrp="1"/>
          </p:cNvSpPr>
          <p:nvPr>
            <p:ph type="subTitle" idx="13"/>
          </p:nvPr>
        </p:nvSpPr>
        <p:spPr>
          <a:xfrm>
            <a:off x="2031514" y="240509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30" name="Google Shape;930;p23"/>
          <p:cNvSpPr txBox="1">
            <a:spLocks noGrp="1"/>
          </p:cNvSpPr>
          <p:nvPr>
            <p:ph type="subTitle" idx="14"/>
          </p:nvPr>
        </p:nvSpPr>
        <p:spPr>
          <a:xfrm>
            <a:off x="5818339" y="3573792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31" name="Google Shape;931;p23"/>
          <p:cNvSpPr txBox="1">
            <a:spLocks noGrp="1"/>
          </p:cNvSpPr>
          <p:nvPr>
            <p:ph type="subTitle" idx="15"/>
          </p:nvPr>
        </p:nvSpPr>
        <p:spPr>
          <a:xfrm>
            <a:off x="2031514" y="3573792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igmar One"/>
              <a:buNone/>
              <a:defRPr sz="2800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1" r:id="rId7"/>
    <p:sldLayoutId id="2147483666" r:id="rId8"/>
    <p:sldLayoutId id="2147483669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39"/>
          <p:cNvSpPr txBox="1">
            <a:spLocks noGrp="1"/>
          </p:cNvSpPr>
          <p:nvPr>
            <p:ph type="subTitle" idx="1"/>
          </p:nvPr>
        </p:nvSpPr>
        <p:spPr>
          <a:xfrm rot="264">
            <a:off x="4612174" y="3726044"/>
            <a:ext cx="39030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Tiết…..</a:t>
            </a:r>
            <a:endParaRPr dirty="0"/>
          </a:p>
        </p:txBody>
      </p:sp>
      <p:grpSp>
        <p:nvGrpSpPr>
          <p:cNvPr id="1479" name="Google Shape;1479;p39"/>
          <p:cNvGrpSpPr/>
          <p:nvPr/>
        </p:nvGrpSpPr>
        <p:grpSpPr>
          <a:xfrm>
            <a:off x="2281908" y="1150425"/>
            <a:ext cx="1933053" cy="3193528"/>
            <a:chOff x="2281908" y="1150425"/>
            <a:chExt cx="1933053" cy="3193528"/>
          </a:xfrm>
        </p:grpSpPr>
        <p:sp>
          <p:nvSpPr>
            <p:cNvPr id="1480" name="Google Shape;1480;p39"/>
            <p:cNvSpPr/>
            <p:nvPr/>
          </p:nvSpPr>
          <p:spPr>
            <a:xfrm>
              <a:off x="2832196" y="4027930"/>
              <a:ext cx="1382765" cy="316023"/>
            </a:xfrm>
            <a:custGeom>
              <a:avLst/>
              <a:gdLst/>
              <a:ahLst/>
              <a:cxnLst/>
              <a:rect l="l" t="t" r="r" b="b"/>
              <a:pathLst>
                <a:path w="17979" h="4109" extrusionOk="0">
                  <a:moveTo>
                    <a:pt x="8990" y="1"/>
                  </a:moveTo>
                  <a:cubicBezTo>
                    <a:pt x="4025" y="1"/>
                    <a:pt x="0" y="918"/>
                    <a:pt x="0" y="2061"/>
                  </a:cubicBezTo>
                  <a:cubicBezTo>
                    <a:pt x="0" y="3192"/>
                    <a:pt x="4025" y="4108"/>
                    <a:pt x="8990" y="4108"/>
                  </a:cubicBezTo>
                  <a:cubicBezTo>
                    <a:pt x="13955" y="4108"/>
                    <a:pt x="17979" y="3192"/>
                    <a:pt x="17979" y="2061"/>
                  </a:cubicBezTo>
                  <a:cubicBezTo>
                    <a:pt x="17979" y="918"/>
                    <a:pt x="13955" y="1"/>
                    <a:pt x="8990" y="1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3097761" y="1150425"/>
              <a:ext cx="700573" cy="704188"/>
            </a:xfrm>
            <a:custGeom>
              <a:avLst/>
              <a:gdLst/>
              <a:ahLst/>
              <a:cxnLst/>
              <a:rect l="l" t="t" r="r" b="b"/>
              <a:pathLst>
                <a:path w="9109" h="9156" extrusionOk="0">
                  <a:moveTo>
                    <a:pt x="4269" y="0"/>
                  </a:moveTo>
                  <a:cubicBezTo>
                    <a:pt x="4013" y="0"/>
                    <a:pt x="3757" y="6"/>
                    <a:pt x="3501" y="18"/>
                  </a:cubicBezTo>
                  <a:cubicBezTo>
                    <a:pt x="2929" y="18"/>
                    <a:pt x="2370" y="102"/>
                    <a:pt x="1822" y="268"/>
                  </a:cubicBezTo>
                  <a:cubicBezTo>
                    <a:pt x="1274" y="435"/>
                    <a:pt x="786" y="768"/>
                    <a:pt x="453" y="1233"/>
                  </a:cubicBezTo>
                  <a:cubicBezTo>
                    <a:pt x="0" y="1911"/>
                    <a:pt x="0" y="2840"/>
                    <a:pt x="310" y="3590"/>
                  </a:cubicBezTo>
                  <a:cubicBezTo>
                    <a:pt x="619" y="4352"/>
                    <a:pt x="1215" y="4959"/>
                    <a:pt x="1869" y="5459"/>
                  </a:cubicBezTo>
                  <a:cubicBezTo>
                    <a:pt x="2203" y="5721"/>
                    <a:pt x="2560" y="5948"/>
                    <a:pt x="2810" y="6293"/>
                  </a:cubicBezTo>
                  <a:cubicBezTo>
                    <a:pt x="3132" y="6721"/>
                    <a:pt x="3227" y="7281"/>
                    <a:pt x="3501" y="7745"/>
                  </a:cubicBezTo>
                  <a:cubicBezTo>
                    <a:pt x="3644" y="7995"/>
                    <a:pt x="3822" y="8222"/>
                    <a:pt x="4036" y="8436"/>
                  </a:cubicBezTo>
                  <a:cubicBezTo>
                    <a:pt x="4203" y="8626"/>
                    <a:pt x="4406" y="8805"/>
                    <a:pt x="4632" y="8936"/>
                  </a:cubicBezTo>
                  <a:cubicBezTo>
                    <a:pt x="4896" y="9087"/>
                    <a:pt x="5190" y="9155"/>
                    <a:pt x="5488" y="9155"/>
                  </a:cubicBezTo>
                  <a:cubicBezTo>
                    <a:pt x="6034" y="9155"/>
                    <a:pt x="6592" y="8925"/>
                    <a:pt x="7001" y="8555"/>
                  </a:cubicBezTo>
                  <a:cubicBezTo>
                    <a:pt x="7644" y="7995"/>
                    <a:pt x="7989" y="7162"/>
                    <a:pt x="8227" y="6340"/>
                  </a:cubicBezTo>
                  <a:cubicBezTo>
                    <a:pt x="8192" y="6317"/>
                    <a:pt x="8561" y="5269"/>
                    <a:pt x="8763" y="4769"/>
                  </a:cubicBezTo>
                  <a:cubicBezTo>
                    <a:pt x="8918" y="4352"/>
                    <a:pt x="9013" y="3924"/>
                    <a:pt x="9037" y="3495"/>
                  </a:cubicBezTo>
                  <a:cubicBezTo>
                    <a:pt x="9108" y="3066"/>
                    <a:pt x="9108" y="2638"/>
                    <a:pt x="9037" y="2209"/>
                  </a:cubicBezTo>
                  <a:cubicBezTo>
                    <a:pt x="8978" y="1780"/>
                    <a:pt x="8763" y="1387"/>
                    <a:pt x="8430" y="1102"/>
                  </a:cubicBezTo>
                  <a:cubicBezTo>
                    <a:pt x="8275" y="971"/>
                    <a:pt x="8085" y="887"/>
                    <a:pt x="7882" y="852"/>
                  </a:cubicBezTo>
                  <a:cubicBezTo>
                    <a:pt x="7864" y="849"/>
                    <a:pt x="7845" y="848"/>
                    <a:pt x="7825" y="848"/>
                  </a:cubicBezTo>
                  <a:cubicBezTo>
                    <a:pt x="7685" y="848"/>
                    <a:pt x="7508" y="900"/>
                    <a:pt x="7372" y="900"/>
                  </a:cubicBezTo>
                  <a:cubicBezTo>
                    <a:pt x="7336" y="900"/>
                    <a:pt x="7304" y="896"/>
                    <a:pt x="7275" y="887"/>
                  </a:cubicBezTo>
                  <a:cubicBezTo>
                    <a:pt x="7132" y="828"/>
                    <a:pt x="7013" y="566"/>
                    <a:pt x="6870" y="471"/>
                  </a:cubicBezTo>
                  <a:cubicBezTo>
                    <a:pt x="6692" y="340"/>
                    <a:pt x="6501" y="244"/>
                    <a:pt x="6287" y="185"/>
                  </a:cubicBezTo>
                  <a:cubicBezTo>
                    <a:pt x="5882" y="78"/>
                    <a:pt x="5453" y="18"/>
                    <a:pt x="5037" y="18"/>
                  </a:cubicBezTo>
                  <a:cubicBezTo>
                    <a:pt x="4781" y="6"/>
                    <a:pt x="4525" y="0"/>
                    <a:pt x="4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3618739" y="4021546"/>
              <a:ext cx="421313" cy="215348"/>
            </a:xfrm>
            <a:custGeom>
              <a:avLst/>
              <a:gdLst/>
              <a:ahLst/>
              <a:cxnLst/>
              <a:rect l="l" t="t" r="r" b="b"/>
              <a:pathLst>
                <a:path w="5478" h="2800" extrusionOk="0">
                  <a:moveTo>
                    <a:pt x="2454" y="0"/>
                  </a:moveTo>
                  <a:lnTo>
                    <a:pt x="1" y="72"/>
                  </a:lnTo>
                  <a:cubicBezTo>
                    <a:pt x="1" y="72"/>
                    <a:pt x="96" y="905"/>
                    <a:pt x="322" y="1203"/>
                  </a:cubicBezTo>
                  <a:cubicBezTo>
                    <a:pt x="753" y="1774"/>
                    <a:pt x="3398" y="2799"/>
                    <a:pt x="4462" y="2799"/>
                  </a:cubicBezTo>
                  <a:cubicBezTo>
                    <a:pt x="4663" y="2799"/>
                    <a:pt x="4808" y="2763"/>
                    <a:pt x="4871" y="2679"/>
                  </a:cubicBezTo>
                  <a:cubicBezTo>
                    <a:pt x="5478" y="1870"/>
                    <a:pt x="2454" y="0"/>
                    <a:pt x="2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3684726" y="4021546"/>
              <a:ext cx="233576" cy="100444"/>
            </a:xfrm>
            <a:custGeom>
              <a:avLst/>
              <a:gdLst/>
              <a:ahLst/>
              <a:cxnLst/>
              <a:rect l="l" t="t" r="r" b="b"/>
              <a:pathLst>
                <a:path w="3037" h="1306" extrusionOk="0">
                  <a:moveTo>
                    <a:pt x="1596" y="0"/>
                  </a:moveTo>
                  <a:lnTo>
                    <a:pt x="0" y="48"/>
                  </a:lnTo>
                  <a:cubicBezTo>
                    <a:pt x="203" y="227"/>
                    <a:pt x="405" y="405"/>
                    <a:pt x="631" y="560"/>
                  </a:cubicBezTo>
                  <a:cubicBezTo>
                    <a:pt x="1119" y="905"/>
                    <a:pt x="1643" y="1215"/>
                    <a:pt x="2238" y="1298"/>
                  </a:cubicBezTo>
                  <a:cubicBezTo>
                    <a:pt x="2293" y="1303"/>
                    <a:pt x="2349" y="1306"/>
                    <a:pt x="2407" y="1306"/>
                  </a:cubicBezTo>
                  <a:cubicBezTo>
                    <a:pt x="2488" y="1306"/>
                    <a:pt x="2571" y="1300"/>
                    <a:pt x="2655" y="1286"/>
                  </a:cubicBezTo>
                  <a:cubicBezTo>
                    <a:pt x="2798" y="1262"/>
                    <a:pt x="2929" y="1179"/>
                    <a:pt x="3012" y="1072"/>
                  </a:cubicBezTo>
                  <a:lnTo>
                    <a:pt x="3036" y="1048"/>
                  </a:lnTo>
                  <a:cubicBezTo>
                    <a:pt x="2584" y="667"/>
                    <a:pt x="2096" y="322"/>
                    <a:pt x="1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2913719" y="4010549"/>
              <a:ext cx="426774" cy="204811"/>
            </a:xfrm>
            <a:custGeom>
              <a:avLst/>
              <a:gdLst/>
              <a:ahLst/>
              <a:cxnLst/>
              <a:rect l="l" t="t" r="r" b="b"/>
              <a:pathLst>
                <a:path w="5549" h="2663" extrusionOk="0">
                  <a:moveTo>
                    <a:pt x="3310" y="1"/>
                  </a:moveTo>
                  <a:cubicBezTo>
                    <a:pt x="3310" y="1"/>
                    <a:pt x="0" y="1691"/>
                    <a:pt x="572" y="2525"/>
                  </a:cubicBezTo>
                  <a:cubicBezTo>
                    <a:pt x="640" y="2621"/>
                    <a:pt x="815" y="2662"/>
                    <a:pt x="1058" y="2662"/>
                  </a:cubicBezTo>
                  <a:cubicBezTo>
                    <a:pt x="2175" y="2662"/>
                    <a:pt x="4742" y="1788"/>
                    <a:pt x="5191" y="1251"/>
                  </a:cubicBezTo>
                  <a:cubicBezTo>
                    <a:pt x="5429" y="965"/>
                    <a:pt x="5548" y="143"/>
                    <a:pt x="5548" y="143"/>
                  </a:cubicBezTo>
                  <a:lnTo>
                    <a:pt x="331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3041003" y="4010549"/>
              <a:ext cx="235345" cy="106059"/>
            </a:xfrm>
            <a:custGeom>
              <a:avLst/>
              <a:gdLst/>
              <a:ahLst/>
              <a:cxnLst/>
              <a:rect l="l" t="t" r="r" b="b"/>
              <a:pathLst>
                <a:path w="3060" h="1379" extrusionOk="0">
                  <a:moveTo>
                    <a:pt x="1655" y="1"/>
                  </a:moveTo>
                  <a:cubicBezTo>
                    <a:pt x="1083" y="298"/>
                    <a:pt x="536" y="632"/>
                    <a:pt x="0" y="1001"/>
                  </a:cubicBezTo>
                  <a:cubicBezTo>
                    <a:pt x="0" y="1120"/>
                    <a:pt x="71" y="1239"/>
                    <a:pt x="167" y="1298"/>
                  </a:cubicBezTo>
                  <a:cubicBezTo>
                    <a:pt x="274" y="1352"/>
                    <a:pt x="381" y="1379"/>
                    <a:pt x="493" y="1379"/>
                  </a:cubicBezTo>
                  <a:cubicBezTo>
                    <a:pt x="531" y="1379"/>
                    <a:pt x="569" y="1376"/>
                    <a:pt x="607" y="1370"/>
                  </a:cubicBezTo>
                  <a:cubicBezTo>
                    <a:pt x="1048" y="1298"/>
                    <a:pt x="1476" y="1144"/>
                    <a:pt x="1857" y="893"/>
                  </a:cubicBezTo>
                  <a:cubicBezTo>
                    <a:pt x="2131" y="715"/>
                    <a:pt x="2643" y="358"/>
                    <a:pt x="3060" y="96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3169132" y="2667277"/>
              <a:ext cx="639276" cy="1379304"/>
            </a:xfrm>
            <a:custGeom>
              <a:avLst/>
              <a:gdLst/>
              <a:ahLst/>
              <a:cxnLst/>
              <a:rect l="l" t="t" r="r" b="b"/>
              <a:pathLst>
                <a:path w="8312" h="17934" extrusionOk="0">
                  <a:moveTo>
                    <a:pt x="656" y="0"/>
                  </a:moveTo>
                  <a:cubicBezTo>
                    <a:pt x="656" y="0"/>
                    <a:pt x="263" y="4132"/>
                    <a:pt x="251" y="6203"/>
                  </a:cubicBezTo>
                  <a:cubicBezTo>
                    <a:pt x="227" y="8287"/>
                    <a:pt x="1" y="17467"/>
                    <a:pt x="1" y="17467"/>
                  </a:cubicBezTo>
                  <a:cubicBezTo>
                    <a:pt x="367" y="17726"/>
                    <a:pt x="797" y="17859"/>
                    <a:pt x="1230" y="17859"/>
                  </a:cubicBezTo>
                  <a:cubicBezTo>
                    <a:pt x="1571" y="17859"/>
                    <a:pt x="1913" y="17777"/>
                    <a:pt x="2227" y="17609"/>
                  </a:cubicBezTo>
                  <a:cubicBezTo>
                    <a:pt x="2537" y="15871"/>
                    <a:pt x="2704" y="9596"/>
                    <a:pt x="2704" y="9596"/>
                  </a:cubicBezTo>
                  <a:lnTo>
                    <a:pt x="3323" y="3179"/>
                  </a:lnTo>
                  <a:lnTo>
                    <a:pt x="3870" y="3191"/>
                  </a:lnTo>
                  <a:cubicBezTo>
                    <a:pt x="3870" y="3191"/>
                    <a:pt x="4930" y="8715"/>
                    <a:pt x="4835" y="9989"/>
                  </a:cubicBezTo>
                  <a:cubicBezTo>
                    <a:pt x="4704" y="11787"/>
                    <a:pt x="5859" y="17681"/>
                    <a:pt x="5859" y="17681"/>
                  </a:cubicBezTo>
                  <a:cubicBezTo>
                    <a:pt x="6208" y="17869"/>
                    <a:pt x="6576" y="17933"/>
                    <a:pt x="6918" y="17933"/>
                  </a:cubicBezTo>
                  <a:cubicBezTo>
                    <a:pt x="7681" y="17933"/>
                    <a:pt x="8311" y="17609"/>
                    <a:pt x="8311" y="17609"/>
                  </a:cubicBezTo>
                  <a:cubicBezTo>
                    <a:pt x="8311" y="17609"/>
                    <a:pt x="7799" y="12787"/>
                    <a:pt x="7538" y="7608"/>
                  </a:cubicBezTo>
                  <a:cubicBezTo>
                    <a:pt x="7240" y="2143"/>
                    <a:pt x="6942" y="48"/>
                    <a:pt x="6942" y="48"/>
                  </a:cubicBezTo>
                  <a:lnTo>
                    <a:pt x="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3331255" y="2908998"/>
              <a:ext cx="135592" cy="5538"/>
            </a:xfrm>
            <a:custGeom>
              <a:avLst/>
              <a:gdLst/>
              <a:ahLst/>
              <a:cxnLst/>
              <a:rect l="l" t="t" r="r" b="b"/>
              <a:pathLst>
                <a:path w="1763" h="72" extrusionOk="0">
                  <a:moveTo>
                    <a:pt x="12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0" y="24"/>
                    <a:pt x="12" y="24"/>
                    <a:pt x="12" y="24"/>
                  </a:cubicBezTo>
                  <a:lnTo>
                    <a:pt x="1751" y="72"/>
                  </a:lnTo>
                  <a:cubicBezTo>
                    <a:pt x="1762" y="72"/>
                    <a:pt x="1762" y="60"/>
                    <a:pt x="1762" y="60"/>
                  </a:cubicBezTo>
                  <a:cubicBezTo>
                    <a:pt x="1762" y="48"/>
                    <a:pt x="1762" y="36"/>
                    <a:pt x="1751" y="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3376093" y="2709884"/>
              <a:ext cx="26611" cy="201966"/>
            </a:xfrm>
            <a:custGeom>
              <a:avLst/>
              <a:gdLst/>
              <a:ahLst/>
              <a:cxnLst/>
              <a:rect l="l" t="t" r="r" b="b"/>
              <a:pathLst>
                <a:path w="346" h="2626" extrusionOk="0">
                  <a:moveTo>
                    <a:pt x="82" y="1"/>
                  </a:moveTo>
                  <a:cubicBezTo>
                    <a:pt x="78" y="1"/>
                    <a:pt x="72" y="9"/>
                    <a:pt x="72" y="18"/>
                  </a:cubicBezTo>
                  <a:cubicBezTo>
                    <a:pt x="1" y="887"/>
                    <a:pt x="84" y="1768"/>
                    <a:pt x="322" y="2613"/>
                  </a:cubicBezTo>
                  <a:cubicBezTo>
                    <a:pt x="322" y="2613"/>
                    <a:pt x="322" y="2625"/>
                    <a:pt x="334" y="2625"/>
                  </a:cubicBezTo>
                  <a:cubicBezTo>
                    <a:pt x="346" y="2613"/>
                    <a:pt x="346" y="2613"/>
                    <a:pt x="346" y="2601"/>
                  </a:cubicBezTo>
                  <a:cubicBezTo>
                    <a:pt x="108" y="1756"/>
                    <a:pt x="36" y="887"/>
                    <a:pt x="96" y="18"/>
                  </a:cubicBezTo>
                  <a:cubicBezTo>
                    <a:pt x="96" y="6"/>
                    <a:pt x="96" y="6"/>
                    <a:pt x="84" y="6"/>
                  </a:cubicBezTo>
                  <a:cubicBezTo>
                    <a:pt x="84" y="2"/>
                    <a:pt x="83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3423699" y="2713268"/>
              <a:ext cx="27534" cy="200351"/>
            </a:xfrm>
            <a:custGeom>
              <a:avLst/>
              <a:gdLst/>
              <a:ahLst/>
              <a:cxnLst/>
              <a:rect l="l" t="t" r="r" b="b"/>
              <a:pathLst>
                <a:path w="358" h="2605" extrusionOk="0">
                  <a:moveTo>
                    <a:pt x="90" y="0"/>
                  </a:moveTo>
                  <a:cubicBezTo>
                    <a:pt x="81" y="0"/>
                    <a:pt x="72" y="3"/>
                    <a:pt x="72" y="9"/>
                  </a:cubicBezTo>
                  <a:cubicBezTo>
                    <a:pt x="1" y="878"/>
                    <a:pt x="96" y="1760"/>
                    <a:pt x="322" y="2605"/>
                  </a:cubicBezTo>
                  <a:lnTo>
                    <a:pt x="346" y="2605"/>
                  </a:lnTo>
                  <a:cubicBezTo>
                    <a:pt x="358" y="2605"/>
                    <a:pt x="358" y="2593"/>
                    <a:pt x="358" y="2593"/>
                  </a:cubicBezTo>
                  <a:cubicBezTo>
                    <a:pt x="120" y="1748"/>
                    <a:pt x="37" y="878"/>
                    <a:pt x="108" y="9"/>
                  </a:cubicBezTo>
                  <a:cubicBezTo>
                    <a:pt x="108" y="3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3311105" y="2909921"/>
              <a:ext cx="86139" cy="1124578"/>
            </a:xfrm>
            <a:custGeom>
              <a:avLst/>
              <a:gdLst/>
              <a:ahLst/>
              <a:cxnLst/>
              <a:rect l="l" t="t" r="r" b="b"/>
              <a:pathLst>
                <a:path w="1120" h="14622" extrusionOk="0">
                  <a:moveTo>
                    <a:pt x="1108" y="0"/>
                  </a:moveTo>
                  <a:cubicBezTo>
                    <a:pt x="1108" y="0"/>
                    <a:pt x="1096" y="12"/>
                    <a:pt x="1096" y="12"/>
                  </a:cubicBezTo>
                  <a:cubicBezTo>
                    <a:pt x="739" y="2846"/>
                    <a:pt x="298" y="7049"/>
                    <a:pt x="12" y="14597"/>
                  </a:cubicBezTo>
                  <a:cubicBezTo>
                    <a:pt x="0" y="14609"/>
                    <a:pt x="12" y="14621"/>
                    <a:pt x="24" y="14621"/>
                  </a:cubicBezTo>
                  <a:cubicBezTo>
                    <a:pt x="24" y="14621"/>
                    <a:pt x="36" y="14609"/>
                    <a:pt x="36" y="14609"/>
                  </a:cubicBezTo>
                  <a:cubicBezTo>
                    <a:pt x="322" y="7049"/>
                    <a:pt x="762" y="2834"/>
                    <a:pt x="1120" y="24"/>
                  </a:cubicBezTo>
                  <a:cubicBezTo>
                    <a:pt x="1120" y="12"/>
                    <a:pt x="1120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3619661" y="2688273"/>
              <a:ext cx="95291" cy="88908"/>
            </a:xfrm>
            <a:custGeom>
              <a:avLst/>
              <a:gdLst/>
              <a:ahLst/>
              <a:cxnLst/>
              <a:rect l="l" t="t" r="r" b="b"/>
              <a:pathLst>
                <a:path w="1239" h="1156" extrusionOk="0">
                  <a:moveTo>
                    <a:pt x="13" y="1"/>
                  </a:moveTo>
                  <a:cubicBezTo>
                    <a:pt x="13" y="1"/>
                    <a:pt x="1" y="1"/>
                    <a:pt x="13" y="13"/>
                  </a:cubicBezTo>
                  <a:cubicBezTo>
                    <a:pt x="60" y="322"/>
                    <a:pt x="191" y="608"/>
                    <a:pt x="394" y="846"/>
                  </a:cubicBezTo>
                  <a:cubicBezTo>
                    <a:pt x="572" y="1037"/>
                    <a:pt x="810" y="1144"/>
                    <a:pt x="1072" y="1156"/>
                  </a:cubicBezTo>
                  <a:cubicBezTo>
                    <a:pt x="1132" y="1156"/>
                    <a:pt x="1179" y="1156"/>
                    <a:pt x="1227" y="1144"/>
                  </a:cubicBezTo>
                  <a:cubicBezTo>
                    <a:pt x="1239" y="1144"/>
                    <a:pt x="1239" y="1120"/>
                    <a:pt x="1227" y="1120"/>
                  </a:cubicBezTo>
                  <a:cubicBezTo>
                    <a:pt x="1179" y="1128"/>
                    <a:pt x="1131" y="1131"/>
                    <a:pt x="1084" y="1131"/>
                  </a:cubicBezTo>
                  <a:cubicBezTo>
                    <a:pt x="827" y="1131"/>
                    <a:pt x="588" y="1024"/>
                    <a:pt x="417" y="822"/>
                  </a:cubicBezTo>
                  <a:cubicBezTo>
                    <a:pt x="215" y="596"/>
                    <a:pt x="84" y="310"/>
                    <a:pt x="36" y="13"/>
                  </a:cubicBezTo>
                  <a:cubicBezTo>
                    <a:pt x="36" y="1"/>
                    <a:pt x="2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3647349" y="3373906"/>
              <a:ext cx="76833" cy="37840"/>
            </a:xfrm>
            <a:custGeom>
              <a:avLst/>
              <a:gdLst/>
              <a:ahLst/>
              <a:cxnLst/>
              <a:rect l="l" t="t" r="r" b="b"/>
              <a:pathLst>
                <a:path w="999" h="492" extrusionOk="0">
                  <a:moveTo>
                    <a:pt x="26" y="0"/>
                  </a:moveTo>
                  <a:cubicBezTo>
                    <a:pt x="14" y="0"/>
                    <a:pt x="0" y="18"/>
                    <a:pt x="10" y="28"/>
                  </a:cubicBezTo>
                  <a:cubicBezTo>
                    <a:pt x="260" y="301"/>
                    <a:pt x="605" y="468"/>
                    <a:pt x="986" y="492"/>
                  </a:cubicBezTo>
                  <a:cubicBezTo>
                    <a:pt x="998" y="492"/>
                    <a:pt x="998" y="480"/>
                    <a:pt x="998" y="480"/>
                  </a:cubicBezTo>
                  <a:cubicBezTo>
                    <a:pt x="998" y="468"/>
                    <a:pt x="998" y="456"/>
                    <a:pt x="986" y="456"/>
                  </a:cubicBezTo>
                  <a:cubicBezTo>
                    <a:pt x="617" y="444"/>
                    <a:pt x="272" y="278"/>
                    <a:pt x="34" y="4"/>
                  </a:cubicBezTo>
                  <a:cubicBezTo>
                    <a:pt x="31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3226813" y="3370983"/>
              <a:ext cx="57836" cy="33456"/>
            </a:xfrm>
            <a:custGeom>
              <a:avLst/>
              <a:gdLst/>
              <a:ahLst/>
              <a:cxnLst/>
              <a:rect l="l" t="t" r="r" b="b"/>
              <a:pathLst>
                <a:path w="752" h="435" extrusionOk="0">
                  <a:moveTo>
                    <a:pt x="740" y="1"/>
                  </a:moveTo>
                  <a:cubicBezTo>
                    <a:pt x="733" y="1"/>
                    <a:pt x="727" y="6"/>
                    <a:pt x="727" y="6"/>
                  </a:cubicBezTo>
                  <a:cubicBezTo>
                    <a:pt x="537" y="208"/>
                    <a:pt x="287" y="351"/>
                    <a:pt x="13" y="411"/>
                  </a:cubicBezTo>
                  <a:cubicBezTo>
                    <a:pt x="1" y="411"/>
                    <a:pt x="1" y="411"/>
                    <a:pt x="1" y="423"/>
                  </a:cubicBezTo>
                  <a:cubicBezTo>
                    <a:pt x="1" y="435"/>
                    <a:pt x="13" y="435"/>
                    <a:pt x="25" y="435"/>
                  </a:cubicBezTo>
                  <a:cubicBezTo>
                    <a:pt x="299" y="387"/>
                    <a:pt x="561" y="232"/>
                    <a:pt x="751" y="30"/>
                  </a:cubicBezTo>
                  <a:cubicBezTo>
                    <a:pt x="751" y="18"/>
                    <a:pt x="751" y="6"/>
                    <a:pt x="751" y="6"/>
                  </a:cubicBezTo>
                  <a:cubicBezTo>
                    <a:pt x="747" y="2"/>
                    <a:pt x="743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2830350" y="2688273"/>
              <a:ext cx="257418" cy="280798"/>
            </a:xfrm>
            <a:custGeom>
              <a:avLst/>
              <a:gdLst/>
              <a:ahLst/>
              <a:cxnLst/>
              <a:rect l="l" t="t" r="r" b="b"/>
              <a:pathLst>
                <a:path w="3347" h="3651" extrusionOk="0">
                  <a:moveTo>
                    <a:pt x="2120" y="1"/>
                  </a:moveTo>
                  <a:cubicBezTo>
                    <a:pt x="2120" y="1"/>
                    <a:pt x="1239" y="680"/>
                    <a:pt x="894" y="1120"/>
                  </a:cubicBezTo>
                  <a:cubicBezTo>
                    <a:pt x="536" y="1561"/>
                    <a:pt x="1" y="2239"/>
                    <a:pt x="24" y="2525"/>
                  </a:cubicBezTo>
                  <a:cubicBezTo>
                    <a:pt x="26" y="2558"/>
                    <a:pt x="39" y="2573"/>
                    <a:pt x="63" y="2573"/>
                  </a:cubicBezTo>
                  <a:cubicBezTo>
                    <a:pt x="190" y="2573"/>
                    <a:pt x="599" y="2138"/>
                    <a:pt x="825" y="1888"/>
                  </a:cubicBezTo>
                  <a:lnTo>
                    <a:pt x="825" y="1888"/>
                  </a:lnTo>
                  <a:cubicBezTo>
                    <a:pt x="567" y="2189"/>
                    <a:pt x="79" y="2806"/>
                    <a:pt x="132" y="3097"/>
                  </a:cubicBezTo>
                  <a:cubicBezTo>
                    <a:pt x="138" y="3127"/>
                    <a:pt x="154" y="3141"/>
                    <a:pt x="179" y="3141"/>
                  </a:cubicBezTo>
                  <a:cubicBezTo>
                    <a:pt x="395" y="3141"/>
                    <a:pt x="1226" y="2109"/>
                    <a:pt x="1227" y="2108"/>
                  </a:cubicBezTo>
                  <a:lnTo>
                    <a:pt x="1227" y="2108"/>
                  </a:lnTo>
                  <a:cubicBezTo>
                    <a:pt x="1226" y="2109"/>
                    <a:pt x="489" y="3037"/>
                    <a:pt x="441" y="3418"/>
                  </a:cubicBezTo>
                  <a:cubicBezTo>
                    <a:pt x="434" y="3465"/>
                    <a:pt x="446" y="3485"/>
                    <a:pt x="472" y="3485"/>
                  </a:cubicBezTo>
                  <a:cubicBezTo>
                    <a:pt x="663" y="3485"/>
                    <a:pt x="1608" y="2430"/>
                    <a:pt x="1608" y="2430"/>
                  </a:cubicBezTo>
                  <a:lnTo>
                    <a:pt x="1608" y="2430"/>
                  </a:lnTo>
                  <a:cubicBezTo>
                    <a:pt x="1608" y="2430"/>
                    <a:pt x="989" y="3192"/>
                    <a:pt x="977" y="3585"/>
                  </a:cubicBezTo>
                  <a:cubicBezTo>
                    <a:pt x="975" y="3630"/>
                    <a:pt x="990" y="3650"/>
                    <a:pt x="1017" y="3650"/>
                  </a:cubicBezTo>
                  <a:cubicBezTo>
                    <a:pt x="1222" y="3650"/>
                    <a:pt x="2144" y="2478"/>
                    <a:pt x="2144" y="2477"/>
                  </a:cubicBezTo>
                  <a:lnTo>
                    <a:pt x="2144" y="2477"/>
                  </a:lnTo>
                  <a:cubicBezTo>
                    <a:pt x="2144" y="2478"/>
                    <a:pt x="2007" y="3264"/>
                    <a:pt x="2258" y="3264"/>
                  </a:cubicBezTo>
                  <a:cubicBezTo>
                    <a:pt x="2263" y="3264"/>
                    <a:pt x="2269" y="3264"/>
                    <a:pt x="2275" y="3263"/>
                  </a:cubicBezTo>
                  <a:cubicBezTo>
                    <a:pt x="2549" y="3228"/>
                    <a:pt x="3346" y="1227"/>
                    <a:pt x="3191" y="596"/>
                  </a:cubicBezTo>
                  <a:cubicBezTo>
                    <a:pt x="3191" y="596"/>
                    <a:pt x="2810" y="13"/>
                    <a:pt x="2120" y="1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2986013" y="1922810"/>
              <a:ext cx="321484" cy="832474"/>
            </a:xfrm>
            <a:custGeom>
              <a:avLst/>
              <a:gdLst/>
              <a:ahLst/>
              <a:cxnLst/>
              <a:rect l="l" t="t" r="r" b="b"/>
              <a:pathLst>
                <a:path w="4180" h="10824" extrusionOk="0">
                  <a:moveTo>
                    <a:pt x="3287" y="0"/>
                  </a:moveTo>
                  <a:cubicBezTo>
                    <a:pt x="2525" y="834"/>
                    <a:pt x="1941" y="3334"/>
                    <a:pt x="1465" y="4822"/>
                  </a:cubicBezTo>
                  <a:cubicBezTo>
                    <a:pt x="989" y="6311"/>
                    <a:pt x="1" y="9835"/>
                    <a:pt x="1" y="9835"/>
                  </a:cubicBezTo>
                  <a:cubicBezTo>
                    <a:pt x="108" y="10109"/>
                    <a:pt x="274" y="10359"/>
                    <a:pt x="513" y="10561"/>
                  </a:cubicBezTo>
                  <a:cubicBezTo>
                    <a:pt x="739" y="10728"/>
                    <a:pt x="1036" y="10823"/>
                    <a:pt x="1322" y="10823"/>
                  </a:cubicBezTo>
                  <a:cubicBezTo>
                    <a:pt x="2668" y="7680"/>
                    <a:pt x="2977" y="6311"/>
                    <a:pt x="2977" y="6311"/>
                  </a:cubicBezTo>
                  <a:cubicBezTo>
                    <a:pt x="2977" y="6311"/>
                    <a:pt x="4180" y="2917"/>
                    <a:pt x="4156" y="2048"/>
                  </a:cubicBezTo>
                  <a:cubicBezTo>
                    <a:pt x="4120" y="1179"/>
                    <a:pt x="3287" y="0"/>
                    <a:pt x="3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3201203" y="1880895"/>
              <a:ext cx="582439" cy="847087"/>
            </a:xfrm>
            <a:custGeom>
              <a:avLst/>
              <a:gdLst/>
              <a:ahLst/>
              <a:cxnLst/>
              <a:rect l="l" t="t" r="r" b="b"/>
              <a:pathLst>
                <a:path w="7573" h="11014" extrusionOk="0">
                  <a:moveTo>
                    <a:pt x="4420" y="1"/>
                  </a:moveTo>
                  <a:cubicBezTo>
                    <a:pt x="3908" y="1"/>
                    <a:pt x="3525" y="33"/>
                    <a:pt x="3525" y="33"/>
                  </a:cubicBezTo>
                  <a:cubicBezTo>
                    <a:pt x="3525" y="33"/>
                    <a:pt x="3173" y="1"/>
                    <a:pt x="2704" y="1"/>
                  </a:cubicBezTo>
                  <a:cubicBezTo>
                    <a:pt x="1817" y="1"/>
                    <a:pt x="510" y="118"/>
                    <a:pt x="370" y="795"/>
                  </a:cubicBezTo>
                  <a:cubicBezTo>
                    <a:pt x="143" y="1831"/>
                    <a:pt x="917" y="5344"/>
                    <a:pt x="786" y="6189"/>
                  </a:cubicBezTo>
                  <a:cubicBezTo>
                    <a:pt x="453" y="8344"/>
                    <a:pt x="1" y="10177"/>
                    <a:pt x="1" y="10177"/>
                  </a:cubicBezTo>
                  <a:cubicBezTo>
                    <a:pt x="931" y="10812"/>
                    <a:pt x="2086" y="11013"/>
                    <a:pt x="3178" y="11013"/>
                  </a:cubicBezTo>
                  <a:cubicBezTo>
                    <a:pt x="5078" y="11013"/>
                    <a:pt x="6787" y="10404"/>
                    <a:pt x="6787" y="10404"/>
                  </a:cubicBezTo>
                  <a:cubicBezTo>
                    <a:pt x="6787" y="10404"/>
                    <a:pt x="6370" y="8725"/>
                    <a:pt x="6061" y="6915"/>
                  </a:cubicBezTo>
                  <a:cubicBezTo>
                    <a:pt x="5930" y="6177"/>
                    <a:pt x="7573" y="1141"/>
                    <a:pt x="6799" y="486"/>
                  </a:cubicBezTo>
                  <a:cubicBezTo>
                    <a:pt x="6328" y="80"/>
                    <a:pt x="5217" y="1"/>
                    <a:pt x="4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3201203" y="2638821"/>
              <a:ext cx="521142" cy="89831"/>
            </a:xfrm>
            <a:custGeom>
              <a:avLst/>
              <a:gdLst/>
              <a:ahLst/>
              <a:cxnLst/>
              <a:rect l="l" t="t" r="r" b="b"/>
              <a:pathLst>
                <a:path w="6776" h="1168" extrusionOk="0">
                  <a:moveTo>
                    <a:pt x="72" y="1"/>
                  </a:moveTo>
                  <a:cubicBezTo>
                    <a:pt x="24" y="215"/>
                    <a:pt x="1" y="322"/>
                    <a:pt x="1" y="322"/>
                  </a:cubicBezTo>
                  <a:cubicBezTo>
                    <a:pt x="935" y="964"/>
                    <a:pt x="2094" y="1167"/>
                    <a:pt x="3189" y="1167"/>
                  </a:cubicBezTo>
                  <a:cubicBezTo>
                    <a:pt x="5079" y="1167"/>
                    <a:pt x="6775" y="561"/>
                    <a:pt x="6775" y="561"/>
                  </a:cubicBezTo>
                  <a:cubicBezTo>
                    <a:pt x="6775" y="561"/>
                    <a:pt x="6751" y="442"/>
                    <a:pt x="6704" y="263"/>
                  </a:cubicBezTo>
                  <a:cubicBezTo>
                    <a:pt x="6442" y="346"/>
                    <a:pt x="5870" y="537"/>
                    <a:pt x="5537" y="608"/>
                  </a:cubicBezTo>
                  <a:cubicBezTo>
                    <a:pt x="5061" y="727"/>
                    <a:pt x="4585" y="799"/>
                    <a:pt x="4096" y="846"/>
                  </a:cubicBezTo>
                  <a:cubicBezTo>
                    <a:pt x="3938" y="854"/>
                    <a:pt x="3781" y="858"/>
                    <a:pt x="3624" y="858"/>
                  </a:cubicBezTo>
                  <a:cubicBezTo>
                    <a:pt x="3059" y="858"/>
                    <a:pt x="2500" y="809"/>
                    <a:pt x="1941" y="715"/>
                  </a:cubicBezTo>
                  <a:cubicBezTo>
                    <a:pt x="1275" y="608"/>
                    <a:pt x="596" y="406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3225044" y="1880895"/>
              <a:ext cx="513759" cy="102444"/>
            </a:xfrm>
            <a:custGeom>
              <a:avLst/>
              <a:gdLst/>
              <a:ahLst/>
              <a:cxnLst/>
              <a:rect l="l" t="t" r="r" b="b"/>
              <a:pathLst>
                <a:path w="6680" h="1332" extrusionOk="0">
                  <a:moveTo>
                    <a:pt x="4110" y="1"/>
                  </a:moveTo>
                  <a:cubicBezTo>
                    <a:pt x="3598" y="1"/>
                    <a:pt x="3215" y="33"/>
                    <a:pt x="3215" y="33"/>
                  </a:cubicBezTo>
                  <a:cubicBezTo>
                    <a:pt x="3215" y="33"/>
                    <a:pt x="2883" y="4"/>
                    <a:pt x="2434" y="4"/>
                  </a:cubicBezTo>
                  <a:cubicBezTo>
                    <a:pt x="1546" y="4"/>
                    <a:pt x="198" y="119"/>
                    <a:pt x="48" y="807"/>
                  </a:cubicBezTo>
                  <a:cubicBezTo>
                    <a:pt x="12" y="974"/>
                    <a:pt x="0" y="1153"/>
                    <a:pt x="12" y="1331"/>
                  </a:cubicBezTo>
                  <a:cubicBezTo>
                    <a:pt x="560" y="938"/>
                    <a:pt x="1191" y="664"/>
                    <a:pt x="1858" y="545"/>
                  </a:cubicBezTo>
                  <a:cubicBezTo>
                    <a:pt x="1881" y="539"/>
                    <a:pt x="1902" y="536"/>
                    <a:pt x="1923" y="536"/>
                  </a:cubicBezTo>
                  <a:cubicBezTo>
                    <a:pt x="1944" y="536"/>
                    <a:pt x="1965" y="539"/>
                    <a:pt x="1989" y="545"/>
                  </a:cubicBezTo>
                  <a:cubicBezTo>
                    <a:pt x="2024" y="557"/>
                    <a:pt x="2060" y="569"/>
                    <a:pt x="2084" y="605"/>
                  </a:cubicBezTo>
                  <a:cubicBezTo>
                    <a:pt x="2376" y="810"/>
                    <a:pt x="2717" y="918"/>
                    <a:pt x="3072" y="918"/>
                  </a:cubicBezTo>
                  <a:cubicBezTo>
                    <a:pt x="3107" y="918"/>
                    <a:pt x="3143" y="917"/>
                    <a:pt x="3179" y="914"/>
                  </a:cubicBezTo>
                  <a:cubicBezTo>
                    <a:pt x="3560" y="879"/>
                    <a:pt x="3929" y="760"/>
                    <a:pt x="4263" y="569"/>
                  </a:cubicBezTo>
                  <a:cubicBezTo>
                    <a:pt x="4322" y="533"/>
                    <a:pt x="4394" y="498"/>
                    <a:pt x="4453" y="486"/>
                  </a:cubicBezTo>
                  <a:cubicBezTo>
                    <a:pt x="4489" y="480"/>
                    <a:pt x="4525" y="477"/>
                    <a:pt x="4560" y="477"/>
                  </a:cubicBezTo>
                  <a:cubicBezTo>
                    <a:pt x="4596" y="477"/>
                    <a:pt x="4632" y="480"/>
                    <a:pt x="4667" y="486"/>
                  </a:cubicBezTo>
                  <a:cubicBezTo>
                    <a:pt x="5025" y="522"/>
                    <a:pt x="5382" y="593"/>
                    <a:pt x="5727" y="712"/>
                  </a:cubicBezTo>
                  <a:cubicBezTo>
                    <a:pt x="5965" y="807"/>
                    <a:pt x="6215" y="891"/>
                    <a:pt x="6465" y="962"/>
                  </a:cubicBezTo>
                  <a:cubicBezTo>
                    <a:pt x="6537" y="974"/>
                    <a:pt x="6608" y="986"/>
                    <a:pt x="6680" y="986"/>
                  </a:cubicBezTo>
                  <a:cubicBezTo>
                    <a:pt x="6680" y="807"/>
                    <a:pt x="6608" y="629"/>
                    <a:pt x="6489" y="486"/>
                  </a:cubicBezTo>
                  <a:cubicBezTo>
                    <a:pt x="6018" y="80"/>
                    <a:pt x="4907" y="1"/>
                    <a:pt x="4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3304722" y="2451166"/>
              <a:ext cx="237190" cy="140130"/>
            </a:xfrm>
            <a:custGeom>
              <a:avLst/>
              <a:gdLst/>
              <a:ahLst/>
              <a:cxnLst/>
              <a:rect l="l" t="t" r="r" b="b"/>
              <a:pathLst>
                <a:path w="3084" h="1822" extrusionOk="0">
                  <a:moveTo>
                    <a:pt x="3060" y="0"/>
                  </a:moveTo>
                  <a:cubicBezTo>
                    <a:pt x="2346" y="1012"/>
                    <a:pt x="1238" y="1655"/>
                    <a:pt x="12" y="1786"/>
                  </a:cubicBezTo>
                  <a:cubicBezTo>
                    <a:pt x="0" y="1786"/>
                    <a:pt x="0" y="1798"/>
                    <a:pt x="0" y="1810"/>
                  </a:cubicBezTo>
                  <a:cubicBezTo>
                    <a:pt x="0" y="1810"/>
                    <a:pt x="0" y="1822"/>
                    <a:pt x="12" y="1822"/>
                  </a:cubicBezTo>
                  <a:cubicBezTo>
                    <a:pt x="1238" y="1679"/>
                    <a:pt x="2357" y="1036"/>
                    <a:pt x="3084" y="24"/>
                  </a:cubicBezTo>
                  <a:cubicBezTo>
                    <a:pt x="3084" y="24"/>
                    <a:pt x="3084" y="12"/>
                    <a:pt x="3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3399934" y="1750613"/>
              <a:ext cx="152051" cy="182738"/>
            </a:xfrm>
            <a:custGeom>
              <a:avLst/>
              <a:gdLst/>
              <a:ahLst/>
              <a:cxnLst/>
              <a:rect l="l" t="t" r="r" b="b"/>
              <a:pathLst>
                <a:path w="1977" h="2376" extrusionOk="0">
                  <a:moveTo>
                    <a:pt x="1977" y="1"/>
                  </a:moveTo>
                  <a:lnTo>
                    <a:pt x="84" y="358"/>
                  </a:lnTo>
                  <a:lnTo>
                    <a:pt x="0" y="1930"/>
                  </a:lnTo>
                  <a:cubicBezTo>
                    <a:pt x="0" y="1930"/>
                    <a:pt x="159" y="2375"/>
                    <a:pt x="828" y="2375"/>
                  </a:cubicBezTo>
                  <a:cubicBezTo>
                    <a:pt x="868" y="2375"/>
                    <a:pt x="909" y="2374"/>
                    <a:pt x="953" y="2370"/>
                  </a:cubicBezTo>
                  <a:cubicBezTo>
                    <a:pt x="1774" y="2311"/>
                    <a:pt x="1977" y="1739"/>
                    <a:pt x="1977" y="1739"/>
                  </a:cubicBezTo>
                  <a:lnTo>
                    <a:pt x="1977" y="1"/>
                  </a:ln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3401780" y="1751536"/>
              <a:ext cx="150205" cy="133823"/>
            </a:xfrm>
            <a:custGeom>
              <a:avLst/>
              <a:gdLst/>
              <a:ahLst/>
              <a:cxnLst/>
              <a:rect l="l" t="t" r="r" b="b"/>
              <a:pathLst>
                <a:path w="1953" h="1740" extrusionOk="0">
                  <a:moveTo>
                    <a:pt x="1953" y="1"/>
                  </a:moveTo>
                  <a:lnTo>
                    <a:pt x="60" y="346"/>
                  </a:lnTo>
                  <a:lnTo>
                    <a:pt x="0" y="1632"/>
                  </a:lnTo>
                  <a:cubicBezTo>
                    <a:pt x="179" y="1703"/>
                    <a:pt x="369" y="1739"/>
                    <a:pt x="572" y="1739"/>
                  </a:cubicBezTo>
                  <a:cubicBezTo>
                    <a:pt x="1119" y="1727"/>
                    <a:pt x="1619" y="1465"/>
                    <a:pt x="1953" y="1037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3176515" y="1209490"/>
              <a:ext cx="565981" cy="640122"/>
            </a:xfrm>
            <a:custGeom>
              <a:avLst/>
              <a:gdLst/>
              <a:ahLst/>
              <a:cxnLst/>
              <a:rect l="l" t="t" r="r" b="b"/>
              <a:pathLst>
                <a:path w="7359" h="8323" extrusionOk="0">
                  <a:moveTo>
                    <a:pt x="3572" y="0"/>
                  </a:moveTo>
                  <a:cubicBezTo>
                    <a:pt x="1191" y="0"/>
                    <a:pt x="0" y="1501"/>
                    <a:pt x="0" y="3798"/>
                  </a:cubicBezTo>
                  <a:cubicBezTo>
                    <a:pt x="0" y="6096"/>
                    <a:pt x="929" y="8323"/>
                    <a:pt x="3322" y="8323"/>
                  </a:cubicBezTo>
                  <a:cubicBezTo>
                    <a:pt x="5715" y="8323"/>
                    <a:pt x="6965" y="6025"/>
                    <a:pt x="7156" y="3798"/>
                  </a:cubicBezTo>
                  <a:cubicBezTo>
                    <a:pt x="7358" y="1512"/>
                    <a:pt x="5965" y="0"/>
                    <a:pt x="3572" y="0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3505225" y="1574746"/>
              <a:ext cx="109899" cy="94130"/>
            </a:xfrm>
            <a:custGeom>
              <a:avLst/>
              <a:gdLst/>
              <a:ahLst/>
              <a:cxnLst/>
              <a:rect l="l" t="t" r="r" b="b"/>
              <a:pathLst>
                <a:path w="1775" h="1520" extrusionOk="0">
                  <a:moveTo>
                    <a:pt x="1013" y="0"/>
                  </a:moveTo>
                  <a:cubicBezTo>
                    <a:pt x="334" y="0"/>
                    <a:pt x="0" y="822"/>
                    <a:pt x="477" y="1298"/>
                  </a:cubicBezTo>
                  <a:cubicBezTo>
                    <a:pt x="630" y="1451"/>
                    <a:pt x="818" y="1519"/>
                    <a:pt x="1004" y="1519"/>
                  </a:cubicBezTo>
                  <a:cubicBezTo>
                    <a:pt x="1396" y="1519"/>
                    <a:pt x="1775" y="1215"/>
                    <a:pt x="1775" y="762"/>
                  </a:cubicBezTo>
                  <a:cubicBezTo>
                    <a:pt x="1775" y="334"/>
                    <a:pt x="1429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3208575" y="1620700"/>
              <a:ext cx="86150" cy="86075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51" y="0"/>
                  </a:moveTo>
                  <a:cubicBezTo>
                    <a:pt x="334" y="0"/>
                    <a:pt x="1" y="334"/>
                    <a:pt x="1" y="750"/>
                  </a:cubicBezTo>
                  <a:cubicBezTo>
                    <a:pt x="1" y="1179"/>
                    <a:pt x="334" y="1512"/>
                    <a:pt x="751" y="1512"/>
                  </a:cubicBezTo>
                  <a:cubicBezTo>
                    <a:pt x="1168" y="1512"/>
                    <a:pt x="1513" y="1179"/>
                    <a:pt x="1513" y="750"/>
                  </a:cubicBezTo>
                  <a:cubicBezTo>
                    <a:pt x="1513" y="334"/>
                    <a:pt x="1168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3410009" y="1720465"/>
              <a:ext cx="45838" cy="13998"/>
            </a:xfrm>
            <a:custGeom>
              <a:avLst/>
              <a:gdLst/>
              <a:ahLst/>
              <a:cxnLst/>
              <a:rect l="l" t="t" r="r" b="b"/>
              <a:pathLst>
                <a:path w="596" h="182" extrusionOk="0">
                  <a:moveTo>
                    <a:pt x="596" y="0"/>
                  </a:moveTo>
                  <a:lnTo>
                    <a:pt x="596" y="0"/>
                  </a:lnTo>
                  <a:cubicBezTo>
                    <a:pt x="500" y="48"/>
                    <a:pt x="405" y="71"/>
                    <a:pt x="298" y="95"/>
                  </a:cubicBezTo>
                  <a:cubicBezTo>
                    <a:pt x="203" y="119"/>
                    <a:pt x="107" y="119"/>
                    <a:pt x="0" y="119"/>
                  </a:cubicBezTo>
                  <a:cubicBezTo>
                    <a:pt x="48" y="155"/>
                    <a:pt x="107" y="167"/>
                    <a:pt x="155" y="179"/>
                  </a:cubicBezTo>
                  <a:cubicBezTo>
                    <a:pt x="175" y="181"/>
                    <a:pt x="194" y="182"/>
                    <a:pt x="214" y="182"/>
                  </a:cubicBezTo>
                  <a:cubicBezTo>
                    <a:pt x="309" y="182"/>
                    <a:pt x="397" y="157"/>
                    <a:pt x="476" y="107"/>
                  </a:cubicBezTo>
                  <a:cubicBezTo>
                    <a:pt x="524" y="83"/>
                    <a:pt x="572" y="48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3338561" y="1660016"/>
              <a:ext cx="165818" cy="52068"/>
            </a:xfrm>
            <a:custGeom>
              <a:avLst/>
              <a:gdLst/>
              <a:ahLst/>
              <a:cxnLst/>
              <a:rect l="l" t="t" r="r" b="b"/>
              <a:pathLst>
                <a:path w="2156" h="677" extrusionOk="0">
                  <a:moveTo>
                    <a:pt x="2156" y="0"/>
                  </a:moveTo>
                  <a:lnTo>
                    <a:pt x="2156" y="0"/>
                  </a:lnTo>
                  <a:cubicBezTo>
                    <a:pt x="2025" y="143"/>
                    <a:pt x="1870" y="262"/>
                    <a:pt x="1703" y="357"/>
                  </a:cubicBezTo>
                  <a:cubicBezTo>
                    <a:pt x="1620" y="405"/>
                    <a:pt x="1536" y="453"/>
                    <a:pt x="1441" y="488"/>
                  </a:cubicBezTo>
                  <a:cubicBezTo>
                    <a:pt x="1346" y="524"/>
                    <a:pt x="1251" y="548"/>
                    <a:pt x="1155" y="572"/>
                  </a:cubicBezTo>
                  <a:cubicBezTo>
                    <a:pt x="1013" y="599"/>
                    <a:pt x="870" y="612"/>
                    <a:pt x="727" y="612"/>
                  </a:cubicBezTo>
                  <a:cubicBezTo>
                    <a:pt x="679" y="612"/>
                    <a:pt x="632" y="610"/>
                    <a:pt x="584" y="607"/>
                  </a:cubicBezTo>
                  <a:cubicBezTo>
                    <a:pt x="382" y="584"/>
                    <a:pt x="191" y="548"/>
                    <a:pt x="1" y="476"/>
                  </a:cubicBezTo>
                  <a:lnTo>
                    <a:pt x="1" y="476"/>
                  </a:lnTo>
                  <a:cubicBezTo>
                    <a:pt x="179" y="572"/>
                    <a:pt x="382" y="631"/>
                    <a:pt x="584" y="655"/>
                  </a:cubicBezTo>
                  <a:cubicBezTo>
                    <a:pt x="664" y="670"/>
                    <a:pt x="746" y="677"/>
                    <a:pt x="829" y="677"/>
                  </a:cubicBezTo>
                  <a:cubicBezTo>
                    <a:pt x="944" y="677"/>
                    <a:pt x="1062" y="664"/>
                    <a:pt x="1179" y="643"/>
                  </a:cubicBezTo>
                  <a:cubicBezTo>
                    <a:pt x="1370" y="596"/>
                    <a:pt x="1560" y="524"/>
                    <a:pt x="1739" y="417"/>
                  </a:cubicBezTo>
                  <a:cubicBezTo>
                    <a:pt x="1906" y="310"/>
                    <a:pt x="2048" y="167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3425545" y="1426524"/>
              <a:ext cx="125517" cy="35763"/>
            </a:xfrm>
            <a:custGeom>
              <a:avLst/>
              <a:gdLst/>
              <a:ahLst/>
              <a:cxnLst/>
              <a:rect l="l" t="t" r="r" b="b"/>
              <a:pathLst>
                <a:path w="1632" h="465" extrusionOk="0">
                  <a:moveTo>
                    <a:pt x="786" y="0"/>
                  </a:moveTo>
                  <a:cubicBezTo>
                    <a:pt x="632" y="24"/>
                    <a:pt x="477" y="72"/>
                    <a:pt x="346" y="155"/>
                  </a:cubicBezTo>
                  <a:cubicBezTo>
                    <a:pt x="215" y="226"/>
                    <a:pt x="96" y="334"/>
                    <a:pt x="1" y="464"/>
                  </a:cubicBezTo>
                  <a:cubicBezTo>
                    <a:pt x="120" y="369"/>
                    <a:pt x="251" y="286"/>
                    <a:pt x="382" y="226"/>
                  </a:cubicBezTo>
                  <a:cubicBezTo>
                    <a:pt x="453" y="203"/>
                    <a:pt x="525" y="167"/>
                    <a:pt x="596" y="155"/>
                  </a:cubicBezTo>
                  <a:cubicBezTo>
                    <a:pt x="655" y="131"/>
                    <a:pt x="727" y="119"/>
                    <a:pt x="798" y="107"/>
                  </a:cubicBezTo>
                  <a:lnTo>
                    <a:pt x="1013" y="107"/>
                  </a:lnTo>
                  <a:cubicBezTo>
                    <a:pt x="1084" y="119"/>
                    <a:pt x="1156" y="131"/>
                    <a:pt x="1227" y="155"/>
                  </a:cubicBezTo>
                  <a:cubicBezTo>
                    <a:pt x="1370" y="203"/>
                    <a:pt x="1501" y="262"/>
                    <a:pt x="1632" y="345"/>
                  </a:cubicBezTo>
                  <a:cubicBezTo>
                    <a:pt x="1525" y="226"/>
                    <a:pt x="1394" y="131"/>
                    <a:pt x="1251" y="72"/>
                  </a:cubicBezTo>
                  <a:cubicBezTo>
                    <a:pt x="1179" y="36"/>
                    <a:pt x="1108" y="12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3211278" y="1442982"/>
              <a:ext cx="125517" cy="33917"/>
            </a:xfrm>
            <a:custGeom>
              <a:avLst/>
              <a:gdLst/>
              <a:ahLst/>
              <a:cxnLst/>
              <a:rect l="l" t="t" r="r" b="b"/>
              <a:pathLst>
                <a:path w="1632" h="441" extrusionOk="0">
                  <a:moveTo>
                    <a:pt x="798" y="0"/>
                  </a:moveTo>
                  <a:cubicBezTo>
                    <a:pt x="715" y="0"/>
                    <a:pt x="632" y="12"/>
                    <a:pt x="560" y="36"/>
                  </a:cubicBezTo>
                  <a:cubicBezTo>
                    <a:pt x="489" y="60"/>
                    <a:pt x="405" y="84"/>
                    <a:pt x="346" y="120"/>
                  </a:cubicBezTo>
                  <a:cubicBezTo>
                    <a:pt x="203" y="203"/>
                    <a:pt x="96" y="310"/>
                    <a:pt x="1" y="441"/>
                  </a:cubicBezTo>
                  <a:cubicBezTo>
                    <a:pt x="120" y="346"/>
                    <a:pt x="251" y="262"/>
                    <a:pt x="382" y="203"/>
                  </a:cubicBezTo>
                  <a:cubicBezTo>
                    <a:pt x="453" y="179"/>
                    <a:pt x="513" y="155"/>
                    <a:pt x="584" y="131"/>
                  </a:cubicBezTo>
                  <a:cubicBezTo>
                    <a:pt x="655" y="120"/>
                    <a:pt x="727" y="120"/>
                    <a:pt x="798" y="108"/>
                  </a:cubicBezTo>
                  <a:cubicBezTo>
                    <a:pt x="870" y="108"/>
                    <a:pt x="941" y="120"/>
                    <a:pt x="1013" y="131"/>
                  </a:cubicBezTo>
                  <a:cubicBezTo>
                    <a:pt x="1084" y="143"/>
                    <a:pt x="1155" y="155"/>
                    <a:pt x="1227" y="179"/>
                  </a:cubicBezTo>
                  <a:cubicBezTo>
                    <a:pt x="1358" y="227"/>
                    <a:pt x="1501" y="286"/>
                    <a:pt x="1632" y="358"/>
                  </a:cubicBezTo>
                  <a:cubicBezTo>
                    <a:pt x="1525" y="250"/>
                    <a:pt x="1394" y="155"/>
                    <a:pt x="1251" y="96"/>
                  </a:cubicBezTo>
                  <a:cubicBezTo>
                    <a:pt x="1108" y="36"/>
                    <a:pt x="953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>
              <a:off x="3648964" y="1460671"/>
              <a:ext cx="181431" cy="232960"/>
            </a:xfrm>
            <a:custGeom>
              <a:avLst/>
              <a:gdLst/>
              <a:ahLst/>
              <a:cxnLst/>
              <a:rect l="l" t="t" r="r" b="b"/>
              <a:pathLst>
                <a:path w="2359" h="3029" extrusionOk="0">
                  <a:moveTo>
                    <a:pt x="1220" y="0"/>
                  </a:moveTo>
                  <a:cubicBezTo>
                    <a:pt x="835" y="0"/>
                    <a:pt x="426" y="212"/>
                    <a:pt x="132" y="580"/>
                  </a:cubicBezTo>
                  <a:cubicBezTo>
                    <a:pt x="1" y="735"/>
                    <a:pt x="322" y="2973"/>
                    <a:pt x="322" y="2973"/>
                  </a:cubicBezTo>
                  <a:cubicBezTo>
                    <a:pt x="431" y="3010"/>
                    <a:pt x="543" y="3028"/>
                    <a:pt x="654" y="3028"/>
                  </a:cubicBezTo>
                  <a:cubicBezTo>
                    <a:pt x="1189" y="3028"/>
                    <a:pt x="1727" y="2619"/>
                    <a:pt x="2013" y="1949"/>
                  </a:cubicBezTo>
                  <a:cubicBezTo>
                    <a:pt x="2358" y="1152"/>
                    <a:pt x="2180" y="271"/>
                    <a:pt x="1549" y="56"/>
                  </a:cubicBezTo>
                  <a:cubicBezTo>
                    <a:pt x="1443" y="18"/>
                    <a:pt x="1332" y="0"/>
                    <a:pt x="1220" y="0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3675574" y="1528350"/>
              <a:ext cx="109904" cy="82294"/>
            </a:xfrm>
            <a:custGeom>
              <a:avLst/>
              <a:gdLst/>
              <a:ahLst/>
              <a:cxnLst/>
              <a:rect l="l" t="t" r="r" b="b"/>
              <a:pathLst>
                <a:path w="1429" h="1070" extrusionOk="0">
                  <a:moveTo>
                    <a:pt x="1242" y="1"/>
                  </a:moveTo>
                  <a:cubicBezTo>
                    <a:pt x="1144" y="1"/>
                    <a:pt x="1046" y="17"/>
                    <a:pt x="953" y="45"/>
                  </a:cubicBezTo>
                  <a:cubicBezTo>
                    <a:pt x="798" y="93"/>
                    <a:pt x="655" y="164"/>
                    <a:pt x="524" y="272"/>
                  </a:cubicBezTo>
                  <a:lnTo>
                    <a:pt x="441" y="355"/>
                  </a:lnTo>
                  <a:cubicBezTo>
                    <a:pt x="405" y="379"/>
                    <a:pt x="381" y="414"/>
                    <a:pt x="357" y="438"/>
                  </a:cubicBezTo>
                  <a:lnTo>
                    <a:pt x="310" y="486"/>
                  </a:lnTo>
                  <a:cubicBezTo>
                    <a:pt x="298" y="498"/>
                    <a:pt x="298" y="498"/>
                    <a:pt x="274" y="534"/>
                  </a:cubicBezTo>
                  <a:cubicBezTo>
                    <a:pt x="250" y="569"/>
                    <a:pt x="226" y="605"/>
                    <a:pt x="202" y="641"/>
                  </a:cubicBezTo>
                  <a:cubicBezTo>
                    <a:pt x="167" y="700"/>
                    <a:pt x="119" y="772"/>
                    <a:pt x="95" y="843"/>
                  </a:cubicBezTo>
                  <a:cubicBezTo>
                    <a:pt x="60" y="915"/>
                    <a:pt x="24" y="986"/>
                    <a:pt x="0" y="1069"/>
                  </a:cubicBezTo>
                  <a:cubicBezTo>
                    <a:pt x="48" y="998"/>
                    <a:pt x="83" y="926"/>
                    <a:pt x="119" y="867"/>
                  </a:cubicBezTo>
                  <a:lnTo>
                    <a:pt x="191" y="760"/>
                  </a:lnTo>
                  <a:cubicBezTo>
                    <a:pt x="214" y="736"/>
                    <a:pt x="226" y="700"/>
                    <a:pt x="250" y="664"/>
                  </a:cubicBezTo>
                  <a:cubicBezTo>
                    <a:pt x="286" y="641"/>
                    <a:pt x="310" y="593"/>
                    <a:pt x="333" y="581"/>
                  </a:cubicBezTo>
                  <a:cubicBezTo>
                    <a:pt x="345" y="557"/>
                    <a:pt x="357" y="545"/>
                    <a:pt x="369" y="534"/>
                  </a:cubicBezTo>
                  <a:lnTo>
                    <a:pt x="405" y="486"/>
                  </a:lnTo>
                  <a:cubicBezTo>
                    <a:pt x="429" y="462"/>
                    <a:pt x="452" y="438"/>
                    <a:pt x="488" y="403"/>
                  </a:cubicBezTo>
                  <a:lnTo>
                    <a:pt x="572" y="331"/>
                  </a:lnTo>
                  <a:cubicBezTo>
                    <a:pt x="691" y="236"/>
                    <a:pt x="822" y="153"/>
                    <a:pt x="976" y="105"/>
                  </a:cubicBezTo>
                  <a:cubicBezTo>
                    <a:pt x="1119" y="45"/>
                    <a:pt x="1274" y="22"/>
                    <a:pt x="1429" y="22"/>
                  </a:cubicBezTo>
                  <a:cubicBezTo>
                    <a:pt x="1368" y="7"/>
                    <a:pt x="1305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9"/>
            <p:cNvSpPr/>
            <p:nvPr/>
          </p:nvSpPr>
          <p:spPr>
            <a:xfrm>
              <a:off x="3344022" y="1503432"/>
              <a:ext cx="44069" cy="151205"/>
            </a:xfrm>
            <a:custGeom>
              <a:avLst/>
              <a:gdLst/>
              <a:ahLst/>
              <a:cxnLst/>
              <a:rect l="l" t="t" r="r" b="b"/>
              <a:pathLst>
                <a:path w="573" h="1966" extrusionOk="0">
                  <a:moveTo>
                    <a:pt x="322" y="0"/>
                  </a:moveTo>
                  <a:cubicBezTo>
                    <a:pt x="322" y="203"/>
                    <a:pt x="299" y="393"/>
                    <a:pt x="263" y="584"/>
                  </a:cubicBezTo>
                  <a:cubicBezTo>
                    <a:pt x="239" y="786"/>
                    <a:pt x="191" y="977"/>
                    <a:pt x="132" y="1155"/>
                  </a:cubicBezTo>
                  <a:cubicBezTo>
                    <a:pt x="108" y="1250"/>
                    <a:pt x="72" y="1346"/>
                    <a:pt x="49" y="1453"/>
                  </a:cubicBezTo>
                  <a:cubicBezTo>
                    <a:pt x="37" y="1500"/>
                    <a:pt x="25" y="1548"/>
                    <a:pt x="25" y="1596"/>
                  </a:cubicBezTo>
                  <a:cubicBezTo>
                    <a:pt x="1" y="1655"/>
                    <a:pt x="1" y="1703"/>
                    <a:pt x="25" y="1762"/>
                  </a:cubicBezTo>
                  <a:cubicBezTo>
                    <a:pt x="37" y="1810"/>
                    <a:pt x="72" y="1858"/>
                    <a:pt x="120" y="1881"/>
                  </a:cubicBezTo>
                  <a:cubicBezTo>
                    <a:pt x="168" y="1905"/>
                    <a:pt x="227" y="1929"/>
                    <a:pt x="275" y="1941"/>
                  </a:cubicBezTo>
                  <a:cubicBezTo>
                    <a:pt x="334" y="1956"/>
                    <a:pt x="397" y="1966"/>
                    <a:pt x="459" y="1966"/>
                  </a:cubicBezTo>
                  <a:cubicBezTo>
                    <a:pt x="498" y="1966"/>
                    <a:pt x="536" y="1962"/>
                    <a:pt x="572" y="1953"/>
                  </a:cubicBezTo>
                  <a:cubicBezTo>
                    <a:pt x="477" y="1953"/>
                    <a:pt x="370" y="1941"/>
                    <a:pt x="287" y="1905"/>
                  </a:cubicBezTo>
                  <a:cubicBezTo>
                    <a:pt x="239" y="1893"/>
                    <a:pt x="191" y="1870"/>
                    <a:pt x="156" y="1846"/>
                  </a:cubicBezTo>
                  <a:cubicBezTo>
                    <a:pt x="120" y="1822"/>
                    <a:pt x="96" y="1786"/>
                    <a:pt x="84" y="1739"/>
                  </a:cubicBezTo>
                  <a:cubicBezTo>
                    <a:pt x="72" y="1643"/>
                    <a:pt x="84" y="1560"/>
                    <a:pt x="120" y="1465"/>
                  </a:cubicBezTo>
                  <a:cubicBezTo>
                    <a:pt x="144" y="1369"/>
                    <a:pt x="180" y="1274"/>
                    <a:pt x="203" y="1179"/>
                  </a:cubicBezTo>
                  <a:cubicBezTo>
                    <a:pt x="263" y="988"/>
                    <a:pt x="311" y="798"/>
                    <a:pt x="322" y="596"/>
                  </a:cubicBezTo>
                  <a:cubicBezTo>
                    <a:pt x="346" y="405"/>
                    <a:pt x="346" y="203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9"/>
            <p:cNvSpPr/>
            <p:nvPr/>
          </p:nvSpPr>
          <p:spPr>
            <a:xfrm>
              <a:off x="3448463" y="1495664"/>
              <a:ext cx="39455" cy="18843"/>
            </a:xfrm>
            <a:custGeom>
              <a:avLst/>
              <a:gdLst/>
              <a:ahLst/>
              <a:cxnLst/>
              <a:rect l="l" t="t" r="r" b="b"/>
              <a:pathLst>
                <a:path w="513" h="245" extrusionOk="0">
                  <a:moveTo>
                    <a:pt x="302" y="0"/>
                  </a:moveTo>
                  <a:cubicBezTo>
                    <a:pt x="274" y="0"/>
                    <a:pt x="244" y="6"/>
                    <a:pt x="215" y="18"/>
                  </a:cubicBezTo>
                  <a:cubicBezTo>
                    <a:pt x="155" y="30"/>
                    <a:pt x="107" y="66"/>
                    <a:pt x="72" y="113"/>
                  </a:cubicBezTo>
                  <a:cubicBezTo>
                    <a:pt x="36" y="149"/>
                    <a:pt x="12" y="197"/>
                    <a:pt x="0" y="244"/>
                  </a:cubicBezTo>
                  <a:cubicBezTo>
                    <a:pt x="36" y="208"/>
                    <a:pt x="72" y="173"/>
                    <a:pt x="107" y="149"/>
                  </a:cubicBezTo>
                  <a:cubicBezTo>
                    <a:pt x="143" y="113"/>
                    <a:pt x="191" y="101"/>
                    <a:pt x="227" y="77"/>
                  </a:cubicBezTo>
                  <a:lnTo>
                    <a:pt x="298" y="77"/>
                  </a:lnTo>
                  <a:cubicBezTo>
                    <a:pt x="310" y="72"/>
                    <a:pt x="322" y="69"/>
                    <a:pt x="334" y="69"/>
                  </a:cubicBezTo>
                  <a:cubicBezTo>
                    <a:pt x="346" y="69"/>
                    <a:pt x="357" y="72"/>
                    <a:pt x="369" y="77"/>
                  </a:cubicBezTo>
                  <a:cubicBezTo>
                    <a:pt x="417" y="77"/>
                    <a:pt x="465" y="89"/>
                    <a:pt x="512" y="113"/>
                  </a:cubicBezTo>
                  <a:cubicBezTo>
                    <a:pt x="477" y="66"/>
                    <a:pt x="441" y="30"/>
                    <a:pt x="381" y="18"/>
                  </a:cubicBezTo>
                  <a:cubicBezTo>
                    <a:pt x="357" y="6"/>
                    <a:pt x="331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9"/>
            <p:cNvSpPr/>
            <p:nvPr/>
          </p:nvSpPr>
          <p:spPr>
            <a:xfrm>
              <a:off x="3454847" y="1520813"/>
              <a:ext cx="37609" cy="61451"/>
            </a:xfrm>
            <a:custGeom>
              <a:avLst/>
              <a:gdLst/>
              <a:ahLst/>
              <a:cxnLst/>
              <a:rect l="l" t="t" r="r" b="b"/>
              <a:pathLst>
                <a:path w="489" h="799" extrusionOk="0">
                  <a:moveTo>
                    <a:pt x="239" y="0"/>
                  </a:moveTo>
                  <a:cubicBezTo>
                    <a:pt x="108" y="0"/>
                    <a:pt x="1" y="179"/>
                    <a:pt x="1" y="405"/>
                  </a:cubicBezTo>
                  <a:cubicBezTo>
                    <a:pt x="1" y="620"/>
                    <a:pt x="108" y="798"/>
                    <a:pt x="239" y="798"/>
                  </a:cubicBezTo>
                  <a:cubicBezTo>
                    <a:pt x="382" y="798"/>
                    <a:pt x="489" y="620"/>
                    <a:pt x="489" y="405"/>
                  </a:cubicBezTo>
                  <a:cubicBezTo>
                    <a:pt x="489" y="191"/>
                    <a:pt x="38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9"/>
            <p:cNvSpPr/>
            <p:nvPr/>
          </p:nvSpPr>
          <p:spPr>
            <a:xfrm>
              <a:off x="3279034" y="1506123"/>
              <a:ext cx="41301" cy="16613"/>
            </a:xfrm>
            <a:custGeom>
              <a:avLst/>
              <a:gdLst/>
              <a:ahLst/>
              <a:cxnLst/>
              <a:rect l="l" t="t" r="r" b="b"/>
              <a:pathLst>
                <a:path w="537" h="216" extrusionOk="0">
                  <a:moveTo>
                    <a:pt x="239" y="1"/>
                  </a:moveTo>
                  <a:cubicBezTo>
                    <a:pt x="179" y="1"/>
                    <a:pt x="120" y="37"/>
                    <a:pt x="84" y="72"/>
                  </a:cubicBezTo>
                  <a:cubicBezTo>
                    <a:pt x="36" y="108"/>
                    <a:pt x="13" y="156"/>
                    <a:pt x="1" y="215"/>
                  </a:cubicBezTo>
                  <a:cubicBezTo>
                    <a:pt x="36" y="180"/>
                    <a:pt x="72" y="144"/>
                    <a:pt x="120" y="120"/>
                  </a:cubicBezTo>
                  <a:cubicBezTo>
                    <a:pt x="144" y="108"/>
                    <a:pt x="155" y="96"/>
                    <a:pt x="179" y="96"/>
                  </a:cubicBezTo>
                  <a:cubicBezTo>
                    <a:pt x="203" y="84"/>
                    <a:pt x="227" y="72"/>
                    <a:pt x="251" y="72"/>
                  </a:cubicBezTo>
                  <a:cubicBezTo>
                    <a:pt x="286" y="72"/>
                    <a:pt x="334" y="84"/>
                    <a:pt x="382" y="96"/>
                  </a:cubicBezTo>
                  <a:cubicBezTo>
                    <a:pt x="429" y="108"/>
                    <a:pt x="477" y="120"/>
                    <a:pt x="536" y="144"/>
                  </a:cubicBezTo>
                  <a:cubicBezTo>
                    <a:pt x="501" y="96"/>
                    <a:pt x="453" y="61"/>
                    <a:pt x="405" y="37"/>
                  </a:cubicBezTo>
                  <a:cubicBezTo>
                    <a:pt x="358" y="13"/>
                    <a:pt x="298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9"/>
            <p:cNvSpPr/>
            <p:nvPr/>
          </p:nvSpPr>
          <p:spPr>
            <a:xfrm>
              <a:off x="3285417" y="1536348"/>
              <a:ext cx="40378" cy="60605"/>
            </a:xfrm>
            <a:custGeom>
              <a:avLst/>
              <a:gdLst/>
              <a:ahLst/>
              <a:cxnLst/>
              <a:rect l="l" t="t" r="r" b="b"/>
              <a:pathLst>
                <a:path w="525" h="788" extrusionOk="0">
                  <a:moveTo>
                    <a:pt x="240" y="0"/>
                  </a:moveTo>
                  <a:cubicBezTo>
                    <a:pt x="236" y="0"/>
                    <a:pt x="232" y="0"/>
                    <a:pt x="227" y="1"/>
                  </a:cubicBezTo>
                  <a:cubicBezTo>
                    <a:pt x="96" y="13"/>
                    <a:pt x="1" y="191"/>
                    <a:pt x="13" y="418"/>
                  </a:cubicBezTo>
                  <a:cubicBezTo>
                    <a:pt x="24" y="636"/>
                    <a:pt x="146" y="787"/>
                    <a:pt x="273" y="787"/>
                  </a:cubicBezTo>
                  <a:cubicBezTo>
                    <a:pt x="277" y="787"/>
                    <a:pt x="282" y="787"/>
                    <a:pt x="287" y="787"/>
                  </a:cubicBezTo>
                  <a:cubicBezTo>
                    <a:pt x="430" y="775"/>
                    <a:pt x="525" y="596"/>
                    <a:pt x="501" y="382"/>
                  </a:cubicBezTo>
                  <a:cubicBezTo>
                    <a:pt x="490" y="163"/>
                    <a:pt x="367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9"/>
            <p:cNvSpPr/>
            <p:nvPr/>
          </p:nvSpPr>
          <p:spPr>
            <a:xfrm>
              <a:off x="3152674" y="1194801"/>
              <a:ext cx="600821" cy="308717"/>
            </a:xfrm>
            <a:custGeom>
              <a:avLst/>
              <a:gdLst/>
              <a:ahLst/>
              <a:cxnLst/>
              <a:rect l="l" t="t" r="r" b="b"/>
              <a:pathLst>
                <a:path w="7812" h="4014" extrusionOk="0">
                  <a:moveTo>
                    <a:pt x="3906" y="1"/>
                  </a:moveTo>
                  <a:cubicBezTo>
                    <a:pt x="1" y="1"/>
                    <a:pt x="322" y="3454"/>
                    <a:pt x="322" y="3454"/>
                  </a:cubicBezTo>
                  <a:cubicBezTo>
                    <a:pt x="322" y="3454"/>
                    <a:pt x="1870" y="3037"/>
                    <a:pt x="2858" y="2442"/>
                  </a:cubicBezTo>
                  <a:lnTo>
                    <a:pt x="2858" y="2442"/>
                  </a:lnTo>
                  <a:cubicBezTo>
                    <a:pt x="2656" y="2680"/>
                    <a:pt x="2429" y="2894"/>
                    <a:pt x="2179" y="3073"/>
                  </a:cubicBezTo>
                  <a:cubicBezTo>
                    <a:pt x="3394" y="2870"/>
                    <a:pt x="4501" y="2263"/>
                    <a:pt x="5335" y="1358"/>
                  </a:cubicBezTo>
                  <a:cubicBezTo>
                    <a:pt x="5656" y="3573"/>
                    <a:pt x="6668" y="4013"/>
                    <a:pt x="6668" y="4013"/>
                  </a:cubicBezTo>
                  <a:cubicBezTo>
                    <a:pt x="6882" y="3716"/>
                    <a:pt x="7216" y="3513"/>
                    <a:pt x="7585" y="3454"/>
                  </a:cubicBezTo>
                  <a:cubicBezTo>
                    <a:pt x="7585" y="3454"/>
                    <a:pt x="7811" y="1"/>
                    <a:pt x="3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9"/>
            <p:cNvSpPr/>
            <p:nvPr/>
          </p:nvSpPr>
          <p:spPr>
            <a:xfrm>
              <a:off x="3615124" y="1348693"/>
              <a:ext cx="77910" cy="130055"/>
            </a:xfrm>
            <a:custGeom>
              <a:avLst/>
              <a:gdLst/>
              <a:ahLst/>
              <a:cxnLst/>
              <a:rect l="l" t="t" r="r" b="b"/>
              <a:pathLst>
                <a:path w="1013" h="1691" extrusionOk="0">
                  <a:moveTo>
                    <a:pt x="12" y="0"/>
                  </a:moveTo>
                  <a:cubicBezTo>
                    <a:pt x="0" y="0"/>
                    <a:pt x="0" y="12"/>
                    <a:pt x="0" y="12"/>
                  </a:cubicBezTo>
                  <a:cubicBezTo>
                    <a:pt x="119" y="679"/>
                    <a:pt x="465" y="1274"/>
                    <a:pt x="988" y="1691"/>
                  </a:cubicBezTo>
                  <a:lnTo>
                    <a:pt x="1000" y="1691"/>
                  </a:lnTo>
                  <a:cubicBezTo>
                    <a:pt x="1012" y="1679"/>
                    <a:pt x="1012" y="1679"/>
                    <a:pt x="1000" y="1667"/>
                  </a:cubicBezTo>
                  <a:cubicBezTo>
                    <a:pt x="488" y="1250"/>
                    <a:pt x="143" y="667"/>
                    <a:pt x="24" y="12"/>
                  </a:cubicBezTo>
                  <a:cubicBezTo>
                    <a:pt x="24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3659962" y="1378918"/>
              <a:ext cx="47684" cy="90677"/>
            </a:xfrm>
            <a:custGeom>
              <a:avLst/>
              <a:gdLst/>
              <a:ahLst/>
              <a:cxnLst/>
              <a:rect l="l" t="t" r="r" b="b"/>
              <a:pathLst>
                <a:path w="620" h="1179" extrusionOk="0">
                  <a:moveTo>
                    <a:pt x="13" y="0"/>
                  </a:moveTo>
                  <a:cubicBezTo>
                    <a:pt x="1" y="12"/>
                    <a:pt x="1" y="12"/>
                    <a:pt x="1" y="24"/>
                  </a:cubicBezTo>
                  <a:cubicBezTo>
                    <a:pt x="84" y="452"/>
                    <a:pt x="298" y="857"/>
                    <a:pt x="608" y="1179"/>
                  </a:cubicBezTo>
                  <a:lnTo>
                    <a:pt x="620" y="1179"/>
                  </a:lnTo>
                  <a:cubicBezTo>
                    <a:pt x="620" y="1179"/>
                    <a:pt x="620" y="1167"/>
                    <a:pt x="620" y="1167"/>
                  </a:cubicBezTo>
                  <a:cubicBezTo>
                    <a:pt x="322" y="845"/>
                    <a:pt x="108" y="441"/>
                    <a:pt x="24" y="12"/>
                  </a:cubicBezTo>
                  <a:cubicBezTo>
                    <a:pt x="24" y="12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3264268" y="2022713"/>
              <a:ext cx="263955" cy="271031"/>
            </a:xfrm>
            <a:custGeom>
              <a:avLst/>
              <a:gdLst/>
              <a:ahLst/>
              <a:cxnLst/>
              <a:rect l="l" t="t" r="r" b="b"/>
              <a:pathLst>
                <a:path w="3432" h="3524" extrusionOk="0">
                  <a:moveTo>
                    <a:pt x="873" y="0"/>
                  </a:moveTo>
                  <a:cubicBezTo>
                    <a:pt x="842" y="0"/>
                    <a:pt x="828" y="22"/>
                    <a:pt x="836" y="71"/>
                  </a:cubicBezTo>
                  <a:cubicBezTo>
                    <a:pt x="895" y="463"/>
                    <a:pt x="1586" y="1154"/>
                    <a:pt x="1586" y="1154"/>
                  </a:cubicBezTo>
                  <a:cubicBezTo>
                    <a:pt x="1586" y="1154"/>
                    <a:pt x="566" y="224"/>
                    <a:pt x="356" y="224"/>
                  </a:cubicBezTo>
                  <a:cubicBezTo>
                    <a:pt x="324" y="224"/>
                    <a:pt x="311" y="246"/>
                    <a:pt x="324" y="297"/>
                  </a:cubicBezTo>
                  <a:cubicBezTo>
                    <a:pt x="419" y="666"/>
                    <a:pt x="1240" y="1511"/>
                    <a:pt x="1240" y="1511"/>
                  </a:cubicBezTo>
                  <a:cubicBezTo>
                    <a:pt x="1240" y="1511"/>
                    <a:pt x="323" y="593"/>
                    <a:pt x="98" y="593"/>
                  </a:cubicBezTo>
                  <a:cubicBezTo>
                    <a:pt x="70" y="593"/>
                    <a:pt x="52" y="608"/>
                    <a:pt x="50" y="642"/>
                  </a:cubicBezTo>
                  <a:cubicBezTo>
                    <a:pt x="24" y="929"/>
                    <a:pt x="527" y="1463"/>
                    <a:pt x="821" y="1748"/>
                  </a:cubicBezTo>
                  <a:lnTo>
                    <a:pt x="821" y="1748"/>
                  </a:lnTo>
                  <a:cubicBezTo>
                    <a:pt x="572" y="1521"/>
                    <a:pt x="171" y="1174"/>
                    <a:pt x="43" y="1174"/>
                  </a:cubicBezTo>
                  <a:cubicBezTo>
                    <a:pt x="16" y="1174"/>
                    <a:pt x="1" y="1190"/>
                    <a:pt x="2" y="1225"/>
                  </a:cubicBezTo>
                  <a:cubicBezTo>
                    <a:pt x="14" y="1511"/>
                    <a:pt x="609" y="2130"/>
                    <a:pt x="1002" y="2535"/>
                  </a:cubicBezTo>
                  <a:cubicBezTo>
                    <a:pt x="1407" y="2940"/>
                    <a:pt x="2348" y="3523"/>
                    <a:pt x="2348" y="3523"/>
                  </a:cubicBezTo>
                  <a:cubicBezTo>
                    <a:pt x="3026" y="3440"/>
                    <a:pt x="3348" y="2821"/>
                    <a:pt x="3348" y="2821"/>
                  </a:cubicBezTo>
                  <a:cubicBezTo>
                    <a:pt x="3431" y="2178"/>
                    <a:pt x="2443" y="273"/>
                    <a:pt x="2169" y="261"/>
                  </a:cubicBezTo>
                  <a:cubicBezTo>
                    <a:pt x="2167" y="261"/>
                    <a:pt x="2165" y="261"/>
                    <a:pt x="2163" y="261"/>
                  </a:cubicBezTo>
                  <a:cubicBezTo>
                    <a:pt x="1898" y="261"/>
                    <a:pt x="2110" y="1059"/>
                    <a:pt x="2110" y="1059"/>
                  </a:cubicBezTo>
                  <a:cubicBezTo>
                    <a:pt x="2110" y="1059"/>
                    <a:pt x="1087" y="0"/>
                    <a:pt x="873" y="0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3441157" y="1909966"/>
              <a:ext cx="465229" cy="561212"/>
            </a:xfrm>
            <a:custGeom>
              <a:avLst/>
              <a:gdLst/>
              <a:ahLst/>
              <a:cxnLst/>
              <a:rect l="l" t="t" r="r" b="b"/>
              <a:pathLst>
                <a:path w="6049" h="7297" extrusionOk="0">
                  <a:moveTo>
                    <a:pt x="3416" y="0"/>
                  </a:moveTo>
                  <a:cubicBezTo>
                    <a:pt x="2849" y="0"/>
                    <a:pt x="2630" y="1655"/>
                    <a:pt x="2703" y="2406"/>
                  </a:cubicBezTo>
                  <a:cubicBezTo>
                    <a:pt x="2798" y="3275"/>
                    <a:pt x="3536" y="4989"/>
                    <a:pt x="3536" y="4989"/>
                  </a:cubicBezTo>
                  <a:cubicBezTo>
                    <a:pt x="2727" y="4620"/>
                    <a:pt x="1893" y="4311"/>
                    <a:pt x="1048" y="4049"/>
                  </a:cubicBezTo>
                  <a:cubicBezTo>
                    <a:pt x="1035" y="4048"/>
                    <a:pt x="1023" y="4048"/>
                    <a:pt x="1010" y="4048"/>
                  </a:cubicBezTo>
                  <a:cubicBezTo>
                    <a:pt x="774" y="4048"/>
                    <a:pt x="552" y="4153"/>
                    <a:pt x="405" y="4323"/>
                  </a:cubicBezTo>
                  <a:cubicBezTo>
                    <a:pt x="191" y="4573"/>
                    <a:pt x="48" y="4870"/>
                    <a:pt x="0" y="5192"/>
                  </a:cubicBezTo>
                  <a:cubicBezTo>
                    <a:pt x="0" y="5192"/>
                    <a:pt x="3243" y="7297"/>
                    <a:pt x="4631" y="7297"/>
                  </a:cubicBezTo>
                  <a:cubicBezTo>
                    <a:pt x="4760" y="7297"/>
                    <a:pt x="4872" y="7279"/>
                    <a:pt x="4965" y="7240"/>
                  </a:cubicBezTo>
                  <a:cubicBezTo>
                    <a:pt x="6048" y="6775"/>
                    <a:pt x="4989" y="1120"/>
                    <a:pt x="3679" y="108"/>
                  </a:cubicBezTo>
                  <a:cubicBezTo>
                    <a:pt x="3584" y="34"/>
                    <a:pt x="3497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2286301" y="1430831"/>
              <a:ext cx="788634" cy="529756"/>
            </a:xfrm>
            <a:custGeom>
              <a:avLst/>
              <a:gdLst/>
              <a:ahLst/>
              <a:cxnLst/>
              <a:rect l="l" t="t" r="r" b="b"/>
              <a:pathLst>
                <a:path w="9181" h="6888" extrusionOk="0">
                  <a:moveTo>
                    <a:pt x="4658" y="0"/>
                  </a:moveTo>
                  <a:cubicBezTo>
                    <a:pt x="2856" y="0"/>
                    <a:pt x="1027" y="197"/>
                    <a:pt x="679" y="587"/>
                  </a:cubicBezTo>
                  <a:cubicBezTo>
                    <a:pt x="1" y="1349"/>
                    <a:pt x="215" y="5302"/>
                    <a:pt x="941" y="5814"/>
                  </a:cubicBezTo>
                  <a:cubicBezTo>
                    <a:pt x="1266" y="6046"/>
                    <a:pt x="2644" y="6148"/>
                    <a:pt x="4132" y="6148"/>
                  </a:cubicBezTo>
                  <a:cubicBezTo>
                    <a:pt x="4555" y="6148"/>
                    <a:pt x="4987" y="6139"/>
                    <a:pt x="5406" y="6123"/>
                  </a:cubicBezTo>
                  <a:cubicBezTo>
                    <a:pt x="5677" y="6422"/>
                    <a:pt x="6253" y="6888"/>
                    <a:pt x="7216" y="6888"/>
                  </a:cubicBezTo>
                  <a:cubicBezTo>
                    <a:pt x="7483" y="6888"/>
                    <a:pt x="7780" y="6852"/>
                    <a:pt x="8109" y="6766"/>
                  </a:cubicBezTo>
                  <a:cubicBezTo>
                    <a:pt x="7740" y="6624"/>
                    <a:pt x="7430" y="6338"/>
                    <a:pt x="7240" y="5981"/>
                  </a:cubicBezTo>
                  <a:cubicBezTo>
                    <a:pt x="7799" y="5909"/>
                    <a:pt x="8204" y="5814"/>
                    <a:pt x="8335" y="5695"/>
                  </a:cubicBezTo>
                  <a:cubicBezTo>
                    <a:pt x="8942" y="5171"/>
                    <a:pt x="9181" y="1278"/>
                    <a:pt x="8430" y="539"/>
                  </a:cubicBezTo>
                  <a:cubicBezTo>
                    <a:pt x="8070" y="179"/>
                    <a:pt x="6377" y="0"/>
                    <a:pt x="46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9"/>
            <p:cNvSpPr txBox="1"/>
            <p:nvPr/>
          </p:nvSpPr>
          <p:spPr>
            <a:xfrm>
              <a:off x="2281908" y="1494167"/>
              <a:ext cx="774667" cy="30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S</a:t>
              </a:r>
              <a:r>
                <a:rPr lang="en" sz="1200" dirty="0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ố lượng</a:t>
              </a:r>
              <a:endParaRPr sz="1200" dirty="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</p:grpSp>
      <p:grpSp>
        <p:nvGrpSpPr>
          <p:cNvPr id="1523" name="Google Shape;1523;p39"/>
          <p:cNvGrpSpPr/>
          <p:nvPr/>
        </p:nvGrpSpPr>
        <p:grpSpPr>
          <a:xfrm>
            <a:off x="749375" y="800923"/>
            <a:ext cx="1645715" cy="3577049"/>
            <a:chOff x="749375" y="800923"/>
            <a:chExt cx="1645715" cy="3577049"/>
          </a:xfrm>
        </p:grpSpPr>
        <p:sp>
          <p:nvSpPr>
            <p:cNvPr id="1524" name="Google Shape;1524;p39"/>
            <p:cNvSpPr/>
            <p:nvPr/>
          </p:nvSpPr>
          <p:spPr>
            <a:xfrm>
              <a:off x="749375" y="4071933"/>
              <a:ext cx="1339150" cy="306038"/>
            </a:xfrm>
            <a:custGeom>
              <a:avLst/>
              <a:gdLst/>
              <a:ahLst/>
              <a:cxnLst/>
              <a:rect l="l" t="t" r="r" b="b"/>
              <a:pathLst>
                <a:path w="17980" h="4109" extrusionOk="0">
                  <a:moveTo>
                    <a:pt x="8990" y="1"/>
                  </a:moveTo>
                  <a:cubicBezTo>
                    <a:pt x="4025" y="1"/>
                    <a:pt x="1" y="917"/>
                    <a:pt x="1" y="2048"/>
                  </a:cubicBezTo>
                  <a:cubicBezTo>
                    <a:pt x="1" y="3191"/>
                    <a:pt x="4025" y="4108"/>
                    <a:pt x="8990" y="4108"/>
                  </a:cubicBezTo>
                  <a:cubicBezTo>
                    <a:pt x="13955" y="4108"/>
                    <a:pt x="17979" y="3191"/>
                    <a:pt x="17979" y="2048"/>
                  </a:cubicBezTo>
                  <a:cubicBezTo>
                    <a:pt x="17979" y="917"/>
                    <a:pt x="13955" y="1"/>
                    <a:pt x="8990" y="1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1573203" y="2023511"/>
              <a:ext cx="821887" cy="598670"/>
            </a:xfrm>
            <a:custGeom>
              <a:avLst/>
              <a:gdLst/>
              <a:ahLst/>
              <a:cxnLst/>
              <a:rect l="l" t="t" r="r" b="b"/>
              <a:pathLst>
                <a:path w="11035" h="8038" extrusionOk="0">
                  <a:moveTo>
                    <a:pt x="1144" y="0"/>
                  </a:moveTo>
                  <a:cubicBezTo>
                    <a:pt x="1144" y="0"/>
                    <a:pt x="1" y="381"/>
                    <a:pt x="72" y="1500"/>
                  </a:cubicBezTo>
                  <a:cubicBezTo>
                    <a:pt x="144" y="2632"/>
                    <a:pt x="1548" y="5858"/>
                    <a:pt x="2656" y="6358"/>
                  </a:cubicBezTo>
                  <a:cubicBezTo>
                    <a:pt x="2964" y="6502"/>
                    <a:pt x="3460" y="6554"/>
                    <a:pt x="4013" y="6554"/>
                  </a:cubicBezTo>
                  <a:cubicBezTo>
                    <a:pt x="5431" y="6554"/>
                    <a:pt x="7228" y="6215"/>
                    <a:pt x="7228" y="6215"/>
                  </a:cubicBezTo>
                  <a:cubicBezTo>
                    <a:pt x="7513" y="6572"/>
                    <a:pt x="7835" y="6894"/>
                    <a:pt x="8180" y="7203"/>
                  </a:cubicBezTo>
                  <a:cubicBezTo>
                    <a:pt x="8622" y="7541"/>
                    <a:pt x="9292" y="8038"/>
                    <a:pt x="9589" y="8038"/>
                  </a:cubicBezTo>
                  <a:cubicBezTo>
                    <a:pt x="9596" y="8038"/>
                    <a:pt x="9603" y="8037"/>
                    <a:pt x="9609" y="8037"/>
                  </a:cubicBezTo>
                  <a:cubicBezTo>
                    <a:pt x="9811" y="8025"/>
                    <a:pt x="9299" y="7549"/>
                    <a:pt x="8990" y="7299"/>
                  </a:cubicBezTo>
                  <a:lnTo>
                    <a:pt x="8990" y="7299"/>
                  </a:lnTo>
                  <a:cubicBezTo>
                    <a:pt x="9291" y="7533"/>
                    <a:pt x="9823" y="7935"/>
                    <a:pt x="10124" y="7935"/>
                  </a:cubicBezTo>
                  <a:cubicBezTo>
                    <a:pt x="10144" y="7935"/>
                    <a:pt x="10163" y="7933"/>
                    <a:pt x="10180" y="7930"/>
                  </a:cubicBezTo>
                  <a:cubicBezTo>
                    <a:pt x="10466" y="7870"/>
                    <a:pt x="9181" y="6859"/>
                    <a:pt x="9180" y="6858"/>
                  </a:cubicBezTo>
                  <a:lnTo>
                    <a:pt x="9180" y="6858"/>
                  </a:lnTo>
                  <a:cubicBezTo>
                    <a:pt x="9181" y="6859"/>
                    <a:pt x="10109" y="7573"/>
                    <a:pt x="10490" y="7620"/>
                  </a:cubicBezTo>
                  <a:cubicBezTo>
                    <a:pt x="10497" y="7621"/>
                    <a:pt x="10504" y="7622"/>
                    <a:pt x="10510" y="7622"/>
                  </a:cubicBezTo>
                  <a:cubicBezTo>
                    <a:pt x="10817" y="7622"/>
                    <a:pt x="9478" y="6466"/>
                    <a:pt x="9478" y="6465"/>
                  </a:cubicBezTo>
                  <a:lnTo>
                    <a:pt x="9478" y="6465"/>
                  </a:lnTo>
                  <a:cubicBezTo>
                    <a:pt x="9478" y="6465"/>
                    <a:pt x="10252" y="7061"/>
                    <a:pt x="10645" y="7073"/>
                  </a:cubicBezTo>
                  <a:cubicBezTo>
                    <a:pt x="10647" y="7073"/>
                    <a:pt x="10649" y="7073"/>
                    <a:pt x="10651" y="7073"/>
                  </a:cubicBezTo>
                  <a:cubicBezTo>
                    <a:pt x="11034" y="7073"/>
                    <a:pt x="9514" y="5918"/>
                    <a:pt x="9514" y="5918"/>
                  </a:cubicBezTo>
                  <a:lnTo>
                    <a:pt x="9514" y="5918"/>
                  </a:lnTo>
                  <a:cubicBezTo>
                    <a:pt x="9514" y="5918"/>
                    <a:pt x="9694" y="5943"/>
                    <a:pt x="9882" y="5943"/>
                  </a:cubicBezTo>
                  <a:cubicBezTo>
                    <a:pt x="10098" y="5943"/>
                    <a:pt x="10325" y="5909"/>
                    <a:pt x="10300" y="5763"/>
                  </a:cubicBezTo>
                  <a:cubicBezTo>
                    <a:pt x="10255" y="5504"/>
                    <a:pt x="8598" y="4875"/>
                    <a:pt x="7821" y="4875"/>
                  </a:cubicBezTo>
                  <a:cubicBezTo>
                    <a:pt x="7775" y="4875"/>
                    <a:pt x="7732" y="4877"/>
                    <a:pt x="7692" y="4882"/>
                  </a:cubicBezTo>
                  <a:lnTo>
                    <a:pt x="3442" y="4584"/>
                  </a:lnTo>
                  <a:cubicBezTo>
                    <a:pt x="3442" y="4584"/>
                    <a:pt x="2156" y="917"/>
                    <a:pt x="1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1574990" y="2010179"/>
              <a:ext cx="268798" cy="409789"/>
            </a:xfrm>
            <a:custGeom>
              <a:avLst/>
              <a:gdLst/>
              <a:ahLst/>
              <a:cxnLst/>
              <a:rect l="l" t="t" r="r" b="b"/>
              <a:pathLst>
                <a:path w="3609" h="5502" extrusionOk="0">
                  <a:moveTo>
                    <a:pt x="834" y="1"/>
                  </a:moveTo>
                  <a:cubicBezTo>
                    <a:pt x="298" y="394"/>
                    <a:pt x="0" y="1025"/>
                    <a:pt x="48" y="1679"/>
                  </a:cubicBezTo>
                  <a:cubicBezTo>
                    <a:pt x="84" y="2215"/>
                    <a:pt x="715" y="4549"/>
                    <a:pt x="1167" y="5501"/>
                  </a:cubicBezTo>
                  <a:cubicBezTo>
                    <a:pt x="1679" y="5454"/>
                    <a:pt x="2167" y="5311"/>
                    <a:pt x="2608" y="5049"/>
                  </a:cubicBezTo>
                  <a:cubicBezTo>
                    <a:pt x="3310" y="4644"/>
                    <a:pt x="3608" y="4442"/>
                    <a:pt x="3608" y="4442"/>
                  </a:cubicBezTo>
                  <a:cubicBezTo>
                    <a:pt x="3132" y="3311"/>
                    <a:pt x="2465" y="739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918743" y="4063070"/>
              <a:ext cx="406214" cy="210555"/>
            </a:xfrm>
            <a:custGeom>
              <a:avLst/>
              <a:gdLst/>
              <a:ahLst/>
              <a:cxnLst/>
              <a:rect l="l" t="t" r="r" b="b"/>
              <a:pathLst>
                <a:path w="5454" h="2827" extrusionOk="0">
                  <a:moveTo>
                    <a:pt x="3370" y="1"/>
                  </a:moveTo>
                  <a:cubicBezTo>
                    <a:pt x="3370" y="1"/>
                    <a:pt x="1" y="1917"/>
                    <a:pt x="632" y="2715"/>
                  </a:cubicBezTo>
                  <a:cubicBezTo>
                    <a:pt x="693" y="2792"/>
                    <a:pt x="827" y="2827"/>
                    <a:pt x="1013" y="2827"/>
                  </a:cubicBezTo>
                  <a:cubicBezTo>
                    <a:pt x="2057" y="2827"/>
                    <a:pt x="4732" y="1744"/>
                    <a:pt x="5156" y="1167"/>
                  </a:cubicBezTo>
                  <a:cubicBezTo>
                    <a:pt x="5371" y="870"/>
                    <a:pt x="5454" y="24"/>
                    <a:pt x="5454" y="24"/>
                  </a:cubicBezTo>
                  <a:lnTo>
                    <a:pt x="3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945407" y="4125112"/>
              <a:ext cx="368080" cy="148513"/>
            </a:xfrm>
            <a:custGeom>
              <a:avLst/>
              <a:gdLst/>
              <a:ahLst/>
              <a:cxnLst/>
              <a:rect l="l" t="t" r="r" b="b"/>
              <a:pathLst>
                <a:path w="4942" h="1994" extrusionOk="0">
                  <a:moveTo>
                    <a:pt x="4941" y="1"/>
                  </a:moveTo>
                  <a:lnTo>
                    <a:pt x="4941" y="1"/>
                  </a:lnTo>
                  <a:cubicBezTo>
                    <a:pt x="4620" y="144"/>
                    <a:pt x="4286" y="299"/>
                    <a:pt x="3965" y="453"/>
                  </a:cubicBezTo>
                  <a:cubicBezTo>
                    <a:pt x="3441" y="703"/>
                    <a:pt x="2917" y="918"/>
                    <a:pt x="2369" y="1073"/>
                  </a:cubicBezTo>
                  <a:cubicBezTo>
                    <a:pt x="2344" y="1084"/>
                    <a:pt x="2317" y="1089"/>
                    <a:pt x="2290" y="1089"/>
                  </a:cubicBezTo>
                  <a:cubicBezTo>
                    <a:pt x="2232" y="1089"/>
                    <a:pt x="2176" y="1062"/>
                    <a:pt x="2143" y="1013"/>
                  </a:cubicBezTo>
                  <a:cubicBezTo>
                    <a:pt x="1857" y="715"/>
                    <a:pt x="1476" y="525"/>
                    <a:pt x="1072" y="501"/>
                  </a:cubicBezTo>
                  <a:cubicBezTo>
                    <a:pt x="464" y="1001"/>
                    <a:pt x="0" y="1549"/>
                    <a:pt x="274" y="1882"/>
                  </a:cubicBezTo>
                  <a:cubicBezTo>
                    <a:pt x="333" y="1959"/>
                    <a:pt x="466" y="1994"/>
                    <a:pt x="650" y="1994"/>
                  </a:cubicBezTo>
                  <a:cubicBezTo>
                    <a:pt x="1688" y="1994"/>
                    <a:pt x="4362" y="911"/>
                    <a:pt x="4786" y="334"/>
                  </a:cubicBezTo>
                  <a:cubicBezTo>
                    <a:pt x="4858" y="227"/>
                    <a:pt x="4905" y="108"/>
                    <a:pt x="4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1553689" y="4054207"/>
              <a:ext cx="409789" cy="201915"/>
            </a:xfrm>
            <a:custGeom>
              <a:avLst/>
              <a:gdLst/>
              <a:ahLst/>
              <a:cxnLst/>
              <a:rect l="l" t="t" r="r" b="b"/>
              <a:pathLst>
                <a:path w="5502" h="2711" extrusionOk="0">
                  <a:moveTo>
                    <a:pt x="2227" y="0"/>
                  </a:moveTo>
                  <a:lnTo>
                    <a:pt x="1" y="96"/>
                  </a:lnTo>
                  <a:cubicBezTo>
                    <a:pt x="1" y="96"/>
                    <a:pt x="96" y="905"/>
                    <a:pt x="322" y="1203"/>
                  </a:cubicBezTo>
                  <a:cubicBezTo>
                    <a:pt x="768" y="1758"/>
                    <a:pt x="3387" y="2710"/>
                    <a:pt x="4470" y="2710"/>
                  </a:cubicBezTo>
                  <a:cubicBezTo>
                    <a:pt x="4687" y="2710"/>
                    <a:pt x="4842" y="2672"/>
                    <a:pt x="4906" y="2584"/>
                  </a:cubicBezTo>
                  <a:cubicBezTo>
                    <a:pt x="5501" y="1763"/>
                    <a:pt x="2227" y="0"/>
                    <a:pt x="2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1565233" y="4118036"/>
              <a:ext cx="376050" cy="138086"/>
            </a:xfrm>
            <a:custGeom>
              <a:avLst/>
              <a:gdLst/>
              <a:ahLst/>
              <a:cxnLst/>
              <a:rect l="l" t="t" r="r" b="b"/>
              <a:pathLst>
                <a:path w="5049" h="1854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32"/>
                    <a:pt x="96" y="239"/>
                    <a:pt x="167" y="346"/>
                  </a:cubicBezTo>
                  <a:cubicBezTo>
                    <a:pt x="603" y="901"/>
                    <a:pt x="3228" y="1853"/>
                    <a:pt x="4314" y="1853"/>
                  </a:cubicBezTo>
                  <a:cubicBezTo>
                    <a:pt x="4532" y="1853"/>
                    <a:pt x="4687" y="1815"/>
                    <a:pt x="4751" y="1727"/>
                  </a:cubicBezTo>
                  <a:cubicBezTo>
                    <a:pt x="5049" y="1310"/>
                    <a:pt x="4370" y="679"/>
                    <a:pt x="3632" y="120"/>
                  </a:cubicBezTo>
                  <a:cubicBezTo>
                    <a:pt x="3406" y="179"/>
                    <a:pt x="3203" y="310"/>
                    <a:pt x="3060" y="489"/>
                  </a:cubicBezTo>
                  <a:cubicBezTo>
                    <a:pt x="2929" y="691"/>
                    <a:pt x="2822" y="918"/>
                    <a:pt x="2775" y="1156"/>
                  </a:cubicBezTo>
                  <a:cubicBezTo>
                    <a:pt x="1846" y="787"/>
                    <a:pt x="917" y="4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1153729" y="2745296"/>
              <a:ext cx="565899" cy="1340044"/>
            </a:xfrm>
            <a:custGeom>
              <a:avLst/>
              <a:gdLst/>
              <a:ahLst/>
              <a:cxnLst/>
              <a:rect l="l" t="t" r="r" b="b"/>
              <a:pathLst>
                <a:path w="7598" h="17992" extrusionOk="0">
                  <a:moveTo>
                    <a:pt x="620" y="1"/>
                  </a:moveTo>
                  <a:cubicBezTo>
                    <a:pt x="620" y="1"/>
                    <a:pt x="370" y="2227"/>
                    <a:pt x="180" y="7692"/>
                  </a:cubicBezTo>
                  <a:cubicBezTo>
                    <a:pt x="1" y="12872"/>
                    <a:pt x="215" y="17694"/>
                    <a:pt x="215" y="17694"/>
                  </a:cubicBezTo>
                  <a:cubicBezTo>
                    <a:pt x="536" y="17893"/>
                    <a:pt x="899" y="17991"/>
                    <a:pt x="1265" y="17991"/>
                  </a:cubicBezTo>
                  <a:cubicBezTo>
                    <a:pt x="1620" y="17991"/>
                    <a:pt x="1977" y="17899"/>
                    <a:pt x="2299" y="17717"/>
                  </a:cubicBezTo>
                  <a:cubicBezTo>
                    <a:pt x="2299" y="17717"/>
                    <a:pt x="3073" y="11824"/>
                    <a:pt x="2918" y="10014"/>
                  </a:cubicBezTo>
                  <a:cubicBezTo>
                    <a:pt x="2799" y="8740"/>
                    <a:pt x="3656" y="3216"/>
                    <a:pt x="3656" y="3216"/>
                  </a:cubicBezTo>
                  <a:lnTo>
                    <a:pt x="4073" y="3216"/>
                  </a:lnTo>
                  <a:lnTo>
                    <a:pt x="4692" y="9645"/>
                  </a:lnTo>
                  <a:cubicBezTo>
                    <a:pt x="4692" y="9645"/>
                    <a:pt x="5085" y="15920"/>
                    <a:pt x="5359" y="17670"/>
                  </a:cubicBezTo>
                  <a:cubicBezTo>
                    <a:pt x="5683" y="17851"/>
                    <a:pt x="6042" y="17941"/>
                    <a:pt x="6401" y="17941"/>
                  </a:cubicBezTo>
                  <a:cubicBezTo>
                    <a:pt x="6820" y="17941"/>
                    <a:pt x="7238" y="17818"/>
                    <a:pt x="7597" y="17574"/>
                  </a:cubicBezTo>
                  <a:cubicBezTo>
                    <a:pt x="7597" y="17574"/>
                    <a:pt x="7300" y="8395"/>
                    <a:pt x="7335" y="6311"/>
                  </a:cubicBezTo>
                  <a:cubicBezTo>
                    <a:pt x="7371" y="4228"/>
                    <a:pt x="6919" y="96"/>
                    <a:pt x="6919" y="96"/>
                  </a:cubicBezTo>
                  <a:lnTo>
                    <a:pt x="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1196332" y="3496650"/>
              <a:ext cx="65691" cy="30015"/>
            </a:xfrm>
            <a:custGeom>
              <a:avLst/>
              <a:gdLst/>
              <a:ahLst/>
              <a:cxnLst/>
              <a:rect l="l" t="t" r="r" b="b"/>
              <a:pathLst>
                <a:path w="882" h="403" extrusionOk="0">
                  <a:moveTo>
                    <a:pt x="864" y="0"/>
                  </a:moveTo>
                  <a:cubicBezTo>
                    <a:pt x="861" y="0"/>
                    <a:pt x="858" y="3"/>
                    <a:pt x="858" y="9"/>
                  </a:cubicBezTo>
                  <a:cubicBezTo>
                    <a:pt x="677" y="243"/>
                    <a:pt x="412" y="372"/>
                    <a:pt x="120" y="372"/>
                  </a:cubicBezTo>
                  <a:cubicBezTo>
                    <a:pt x="84" y="372"/>
                    <a:pt x="49" y="370"/>
                    <a:pt x="12" y="367"/>
                  </a:cubicBezTo>
                  <a:cubicBezTo>
                    <a:pt x="12" y="367"/>
                    <a:pt x="0" y="378"/>
                    <a:pt x="0" y="378"/>
                  </a:cubicBezTo>
                  <a:cubicBezTo>
                    <a:pt x="0" y="390"/>
                    <a:pt x="0" y="402"/>
                    <a:pt x="12" y="402"/>
                  </a:cubicBezTo>
                  <a:lnTo>
                    <a:pt x="120" y="402"/>
                  </a:lnTo>
                  <a:cubicBezTo>
                    <a:pt x="417" y="402"/>
                    <a:pt x="691" y="259"/>
                    <a:pt x="870" y="33"/>
                  </a:cubicBezTo>
                  <a:cubicBezTo>
                    <a:pt x="882" y="21"/>
                    <a:pt x="882" y="9"/>
                    <a:pt x="870" y="9"/>
                  </a:cubicBezTo>
                  <a:cubicBezTo>
                    <a:pt x="870" y="3"/>
                    <a:pt x="867" y="0"/>
                    <a:pt x="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1613273" y="3477583"/>
              <a:ext cx="69937" cy="17503"/>
            </a:xfrm>
            <a:custGeom>
              <a:avLst/>
              <a:gdLst/>
              <a:ahLst/>
              <a:cxnLst/>
              <a:rect l="l" t="t" r="r" b="b"/>
              <a:pathLst>
                <a:path w="939" h="235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77" y="163"/>
                    <a:pt x="389" y="234"/>
                    <a:pt x="599" y="234"/>
                  </a:cubicBezTo>
                  <a:cubicBezTo>
                    <a:pt x="629" y="234"/>
                    <a:pt x="659" y="233"/>
                    <a:pt x="689" y="230"/>
                  </a:cubicBezTo>
                  <a:cubicBezTo>
                    <a:pt x="772" y="230"/>
                    <a:pt x="844" y="230"/>
                    <a:pt x="927" y="218"/>
                  </a:cubicBezTo>
                  <a:cubicBezTo>
                    <a:pt x="927" y="218"/>
                    <a:pt x="939" y="218"/>
                    <a:pt x="939" y="206"/>
                  </a:cubicBezTo>
                  <a:cubicBezTo>
                    <a:pt x="939" y="194"/>
                    <a:pt x="927" y="194"/>
                    <a:pt x="927" y="194"/>
                  </a:cubicBezTo>
                  <a:cubicBezTo>
                    <a:pt x="838" y="204"/>
                    <a:pt x="755" y="210"/>
                    <a:pt x="676" y="210"/>
                  </a:cubicBezTo>
                  <a:cubicBezTo>
                    <a:pt x="397" y="210"/>
                    <a:pt x="183" y="143"/>
                    <a:pt x="34" y="3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1163486" y="3863538"/>
              <a:ext cx="184561" cy="221429"/>
            </a:xfrm>
            <a:custGeom>
              <a:avLst/>
              <a:gdLst/>
              <a:ahLst/>
              <a:cxnLst/>
              <a:rect l="l" t="t" r="r" b="b"/>
              <a:pathLst>
                <a:path w="2478" h="2973" extrusionOk="0">
                  <a:moveTo>
                    <a:pt x="1" y="1"/>
                  </a:moveTo>
                  <a:cubicBezTo>
                    <a:pt x="37" y="1644"/>
                    <a:pt x="84" y="2680"/>
                    <a:pt x="84" y="2680"/>
                  </a:cubicBezTo>
                  <a:cubicBezTo>
                    <a:pt x="407" y="2875"/>
                    <a:pt x="774" y="2973"/>
                    <a:pt x="1143" y="2973"/>
                  </a:cubicBezTo>
                  <a:cubicBezTo>
                    <a:pt x="1495" y="2973"/>
                    <a:pt x="1848" y="2884"/>
                    <a:pt x="2168" y="2703"/>
                  </a:cubicBezTo>
                  <a:cubicBezTo>
                    <a:pt x="2168" y="2703"/>
                    <a:pt x="2323" y="1513"/>
                    <a:pt x="2477" y="24"/>
                  </a:cubicBezTo>
                  <a:lnTo>
                    <a:pt x="2477" y="24"/>
                  </a:lnTo>
                  <a:cubicBezTo>
                    <a:pt x="2077" y="209"/>
                    <a:pt x="1632" y="306"/>
                    <a:pt x="1188" y="306"/>
                  </a:cubicBezTo>
                  <a:cubicBezTo>
                    <a:pt x="1118" y="306"/>
                    <a:pt x="1048" y="303"/>
                    <a:pt x="977" y="298"/>
                  </a:cubicBezTo>
                  <a:cubicBezTo>
                    <a:pt x="632" y="274"/>
                    <a:pt x="299" y="16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9"/>
            <p:cNvSpPr/>
            <p:nvPr/>
          </p:nvSpPr>
          <p:spPr>
            <a:xfrm>
              <a:off x="1532388" y="3850281"/>
              <a:ext cx="187243" cy="231335"/>
            </a:xfrm>
            <a:custGeom>
              <a:avLst/>
              <a:gdLst/>
              <a:ahLst/>
              <a:cxnLst/>
              <a:rect l="l" t="t" r="r" b="b"/>
              <a:pathLst>
                <a:path w="2514" h="3106" extrusionOk="0">
                  <a:moveTo>
                    <a:pt x="2430" y="0"/>
                  </a:moveTo>
                  <a:cubicBezTo>
                    <a:pt x="2311" y="71"/>
                    <a:pt x="2180" y="119"/>
                    <a:pt x="2049" y="167"/>
                  </a:cubicBezTo>
                  <a:cubicBezTo>
                    <a:pt x="1704" y="274"/>
                    <a:pt x="1334" y="322"/>
                    <a:pt x="977" y="322"/>
                  </a:cubicBezTo>
                  <a:cubicBezTo>
                    <a:pt x="919" y="326"/>
                    <a:pt x="861" y="328"/>
                    <a:pt x="803" y="328"/>
                  </a:cubicBezTo>
                  <a:cubicBezTo>
                    <a:pt x="528" y="328"/>
                    <a:pt x="257" y="283"/>
                    <a:pt x="1" y="214"/>
                  </a:cubicBezTo>
                  <a:lnTo>
                    <a:pt x="1" y="214"/>
                  </a:lnTo>
                  <a:cubicBezTo>
                    <a:pt x="96" y="1310"/>
                    <a:pt x="191" y="2298"/>
                    <a:pt x="275" y="2834"/>
                  </a:cubicBezTo>
                  <a:cubicBezTo>
                    <a:pt x="599" y="3015"/>
                    <a:pt x="956" y="3105"/>
                    <a:pt x="1313" y="3105"/>
                  </a:cubicBezTo>
                  <a:cubicBezTo>
                    <a:pt x="1730" y="3105"/>
                    <a:pt x="2148" y="2982"/>
                    <a:pt x="2513" y="2738"/>
                  </a:cubicBezTo>
                  <a:cubicBezTo>
                    <a:pt x="2513" y="2738"/>
                    <a:pt x="2477" y="1584"/>
                    <a:pt x="2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9"/>
            <p:cNvSpPr/>
            <p:nvPr/>
          </p:nvSpPr>
          <p:spPr>
            <a:xfrm>
              <a:off x="951589" y="1250111"/>
              <a:ext cx="438166" cy="658180"/>
            </a:xfrm>
            <a:custGeom>
              <a:avLst/>
              <a:gdLst/>
              <a:ahLst/>
              <a:cxnLst/>
              <a:rect l="l" t="t" r="r" b="b"/>
              <a:pathLst>
                <a:path w="5883" h="8837" extrusionOk="0">
                  <a:moveTo>
                    <a:pt x="3851" y="0"/>
                  </a:moveTo>
                  <a:cubicBezTo>
                    <a:pt x="3809" y="0"/>
                    <a:pt x="3768" y="1"/>
                    <a:pt x="3727" y="2"/>
                  </a:cubicBezTo>
                  <a:cubicBezTo>
                    <a:pt x="3179" y="26"/>
                    <a:pt x="2608" y="133"/>
                    <a:pt x="2191" y="490"/>
                  </a:cubicBezTo>
                  <a:cubicBezTo>
                    <a:pt x="1751" y="871"/>
                    <a:pt x="1548" y="1466"/>
                    <a:pt x="1453" y="2050"/>
                  </a:cubicBezTo>
                  <a:cubicBezTo>
                    <a:pt x="1191" y="3621"/>
                    <a:pt x="1596" y="5288"/>
                    <a:pt x="1096" y="6812"/>
                  </a:cubicBezTo>
                  <a:cubicBezTo>
                    <a:pt x="870" y="7515"/>
                    <a:pt x="453" y="8158"/>
                    <a:pt x="0" y="8753"/>
                  </a:cubicBezTo>
                  <a:cubicBezTo>
                    <a:pt x="146" y="8778"/>
                    <a:pt x="291" y="8791"/>
                    <a:pt x="434" y="8791"/>
                  </a:cubicBezTo>
                  <a:cubicBezTo>
                    <a:pt x="1234" y="8791"/>
                    <a:pt x="1991" y="8407"/>
                    <a:pt x="2465" y="7741"/>
                  </a:cubicBezTo>
                  <a:lnTo>
                    <a:pt x="2465" y="7741"/>
                  </a:lnTo>
                  <a:cubicBezTo>
                    <a:pt x="2358" y="8134"/>
                    <a:pt x="2191" y="8503"/>
                    <a:pt x="1977" y="8836"/>
                  </a:cubicBezTo>
                  <a:cubicBezTo>
                    <a:pt x="3084" y="8741"/>
                    <a:pt x="4096" y="7979"/>
                    <a:pt x="4584" y="6967"/>
                  </a:cubicBezTo>
                  <a:cubicBezTo>
                    <a:pt x="5013" y="6050"/>
                    <a:pt x="5025" y="5003"/>
                    <a:pt x="5084" y="3991"/>
                  </a:cubicBezTo>
                  <a:cubicBezTo>
                    <a:pt x="5132" y="2979"/>
                    <a:pt x="5251" y="1907"/>
                    <a:pt x="5823" y="1085"/>
                  </a:cubicBezTo>
                  <a:lnTo>
                    <a:pt x="5882" y="812"/>
                  </a:lnTo>
                  <a:cubicBezTo>
                    <a:pt x="5408" y="213"/>
                    <a:pt x="4612" y="0"/>
                    <a:pt x="3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1141365" y="1275807"/>
              <a:ext cx="639411" cy="654307"/>
            </a:xfrm>
            <a:custGeom>
              <a:avLst/>
              <a:gdLst/>
              <a:ahLst/>
              <a:cxnLst/>
              <a:rect l="l" t="t" r="r" b="b"/>
              <a:pathLst>
                <a:path w="8585" h="8785" extrusionOk="0">
                  <a:moveTo>
                    <a:pt x="4291" y="1"/>
                  </a:moveTo>
                  <a:cubicBezTo>
                    <a:pt x="4000" y="1"/>
                    <a:pt x="3737" y="27"/>
                    <a:pt x="3525" y="86"/>
                  </a:cubicBezTo>
                  <a:cubicBezTo>
                    <a:pt x="3120" y="169"/>
                    <a:pt x="2739" y="348"/>
                    <a:pt x="2429" y="621"/>
                  </a:cubicBezTo>
                  <a:cubicBezTo>
                    <a:pt x="2381" y="652"/>
                    <a:pt x="2334" y="663"/>
                    <a:pt x="2285" y="663"/>
                  </a:cubicBezTo>
                  <a:cubicBezTo>
                    <a:pt x="2164" y="663"/>
                    <a:pt x="2038" y="594"/>
                    <a:pt x="1893" y="586"/>
                  </a:cubicBezTo>
                  <a:cubicBezTo>
                    <a:pt x="1441" y="598"/>
                    <a:pt x="1024" y="812"/>
                    <a:pt x="750" y="1169"/>
                  </a:cubicBezTo>
                  <a:cubicBezTo>
                    <a:pt x="393" y="1657"/>
                    <a:pt x="286" y="2276"/>
                    <a:pt x="215" y="2884"/>
                  </a:cubicBezTo>
                  <a:cubicBezTo>
                    <a:pt x="72" y="4158"/>
                    <a:pt x="0" y="5503"/>
                    <a:pt x="512" y="6694"/>
                  </a:cubicBezTo>
                  <a:cubicBezTo>
                    <a:pt x="786" y="7325"/>
                    <a:pt x="1215" y="7884"/>
                    <a:pt x="1762" y="8313"/>
                  </a:cubicBezTo>
                  <a:cubicBezTo>
                    <a:pt x="1965" y="8491"/>
                    <a:pt x="2203" y="8622"/>
                    <a:pt x="2465" y="8706"/>
                  </a:cubicBezTo>
                  <a:cubicBezTo>
                    <a:pt x="2644" y="8760"/>
                    <a:pt x="2834" y="8784"/>
                    <a:pt x="3027" y="8784"/>
                  </a:cubicBezTo>
                  <a:cubicBezTo>
                    <a:pt x="3129" y="8784"/>
                    <a:pt x="3231" y="8778"/>
                    <a:pt x="3334" y="8765"/>
                  </a:cubicBezTo>
                  <a:cubicBezTo>
                    <a:pt x="3917" y="8694"/>
                    <a:pt x="4489" y="8563"/>
                    <a:pt x="5049" y="8372"/>
                  </a:cubicBezTo>
                  <a:cubicBezTo>
                    <a:pt x="5549" y="8277"/>
                    <a:pt x="5965" y="7956"/>
                    <a:pt x="6203" y="7515"/>
                  </a:cubicBezTo>
                  <a:lnTo>
                    <a:pt x="6894" y="6503"/>
                  </a:lnTo>
                  <a:cubicBezTo>
                    <a:pt x="7001" y="6360"/>
                    <a:pt x="7096" y="6194"/>
                    <a:pt x="7156" y="6027"/>
                  </a:cubicBezTo>
                  <a:cubicBezTo>
                    <a:pt x="7251" y="5729"/>
                    <a:pt x="7180" y="5372"/>
                    <a:pt x="7311" y="5086"/>
                  </a:cubicBezTo>
                  <a:cubicBezTo>
                    <a:pt x="7466" y="4693"/>
                    <a:pt x="7906" y="4503"/>
                    <a:pt x="8168" y="4193"/>
                  </a:cubicBezTo>
                  <a:cubicBezTo>
                    <a:pt x="8525" y="3777"/>
                    <a:pt x="8585" y="3181"/>
                    <a:pt x="8525" y="2634"/>
                  </a:cubicBezTo>
                  <a:cubicBezTo>
                    <a:pt x="8501" y="2312"/>
                    <a:pt x="8418" y="2014"/>
                    <a:pt x="8287" y="1717"/>
                  </a:cubicBezTo>
                  <a:cubicBezTo>
                    <a:pt x="7954" y="1074"/>
                    <a:pt x="7287" y="681"/>
                    <a:pt x="6596" y="419"/>
                  </a:cubicBezTo>
                  <a:cubicBezTo>
                    <a:pt x="5901" y="165"/>
                    <a:pt x="5012" y="1"/>
                    <a:pt x="4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1182106" y="2745296"/>
              <a:ext cx="506464" cy="276246"/>
            </a:xfrm>
            <a:custGeom>
              <a:avLst/>
              <a:gdLst/>
              <a:ahLst/>
              <a:cxnLst/>
              <a:rect l="l" t="t" r="r" b="b"/>
              <a:pathLst>
                <a:path w="6800" h="3709" extrusionOk="0">
                  <a:moveTo>
                    <a:pt x="239" y="1"/>
                  </a:moveTo>
                  <a:cubicBezTo>
                    <a:pt x="239" y="1"/>
                    <a:pt x="132" y="953"/>
                    <a:pt x="1" y="3132"/>
                  </a:cubicBezTo>
                  <a:cubicBezTo>
                    <a:pt x="477" y="3358"/>
                    <a:pt x="989" y="3513"/>
                    <a:pt x="1501" y="3585"/>
                  </a:cubicBezTo>
                  <a:cubicBezTo>
                    <a:pt x="2073" y="3656"/>
                    <a:pt x="2632" y="3692"/>
                    <a:pt x="3204" y="3704"/>
                  </a:cubicBezTo>
                  <a:cubicBezTo>
                    <a:pt x="3239" y="3406"/>
                    <a:pt x="3275" y="3216"/>
                    <a:pt x="3275" y="3216"/>
                  </a:cubicBezTo>
                  <a:lnTo>
                    <a:pt x="3680" y="3216"/>
                  </a:lnTo>
                  <a:lnTo>
                    <a:pt x="3728" y="3704"/>
                  </a:lnTo>
                  <a:cubicBezTo>
                    <a:pt x="3801" y="3707"/>
                    <a:pt x="3874" y="3708"/>
                    <a:pt x="3948" y="3708"/>
                  </a:cubicBezTo>
                  <a:cubicBezTo>
                    <a:pt x="4147" y="3708"/>
                    <a:pt x="4345" y="3697"/>
                    <a:pt x="4537" y="3680"/>
                  </a:cubicBezTo>
                  <a:cubicBezTo>
                    <a:pt x="5323" y="3597"/>
                    <a:pt x="6085" y="3370"/>
                    <a:pt x="6799" y="3013"/>
                  </a:cubicBezTo>
                  <a:cubicBezTo>
                    <a:pt x="6668" y="1465"/>
                    <a:pt x="6526" y="96"/>
                    <a:pt x="6526" y="96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1425136" y="2974099"/>
              <a:ext cx="123339" cy="11619"/>
            </a:xfrm>
            <a:custGeom>
              <a:avLst/>
              <a:gdLst/>
              <a:ahLst/>
              <a:cxnLst/>
              <a:rect l="l" t="t" r="r" b="b"/>
              <a:pathLst>
                <a:path w="1656" h="156" extrusionOk="0">
                  <a:moveTo>
                    <a:pt x="1631" y="1"/>
                  </a:moveTo>
                  <a:cubicBezTo>
                    <a:pt x="1096" y="84"/>
                    <a:pt x="560" y="120"/>
                    <a:pt x="12" y="132"/>
                  </a:cubicBezTo>
                  <a:cubicBezTo>
                    <a:pt x="12" y="132"/>
                    <a:pt x="0" y="132"/>
                    <a:pt x="0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560" y="155"/>
                    <a:pt x="1096" y="108"/>
                    <a:pt x="1643" y="25"/>
                  </a:cubicBezTo>
                  <a:cubicBezTo>
                    <a:pt x="1643" y="25"/>
                    <a:pt x="1655" y="13"/>
                    <a:pt x="1655" y="13"/>
                  </a:cubicBezTo>
                  <a:cubicBezTo>
                    <a:pt x="1643" y="1"/>
                    <a:pt x="1643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1436680" y="2793187"/>
              <a:ext cx="11544" cy="191637"/>
            </a:xfrm>
            <a:custGeom>
              <a:avLst/>
              <a:gdLst/>
              <a:ahLst/>
              <a:cxnLst/>
              <a:rect l="l" t="t" r="r" b="b"/>
              <a:pathLst>
                <a:path w="155" h="2573" extrusionOk="0">
                  <a:moveTo>
                    <a:pt x="143" y="1"/>
                  </a:moveTo>
                  <a:cubicBezTo>
                    <a:pt x="131" y="1"/>
                    <a:pt x="131" y="13"/>
                    <a:pt x="131" y="13"/>
                  </a:cubicBezTo>
                  <a:cubicBezTo>
                    <a:pt x="131" y="858"/>
                    <a:pt x="95" y="1715"/>
                    <a:pt x="12" y="2549"/>
                  </a:cubicBezTo>
                  <a:cubicBezTo>
                    <a:pt x="0" y="2561"/>
                    <a:pt x="12" y="2573"/>
                    <a:pt x="24" y="2573"/>
                  </a:cubicBezTo>
                  <a:cubicBezTo>
                    <a:pt x="24" y="2573"/>
                    <a:pt x="36" y="2561"/>
                    <a:pt x="36" y="2561"/>
                  </a:cubicBezTo>
                  <a:cubicBezTo>
                    <a:pt x="119" y="1715"/>
                    <a:pt x="155" y="870"/>
                    <a:pt x="155" y="13"/>
                  </a:cubicBezTo>
                  <a:cubicBezTo>
                    <a:pt x="155" y="13"/>
                    <a:pt x="15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1480996" y="2792293"/>
              <a:ext cx="11619" cy="190743"/>
            </a:xfrm>
            <a:custGeom>
              <a:avLst/>
              <a:gdLst/>
              <a:ahLst/>
              <a:cxnLst/>
              <a:rect l="l" t="t" r="r" b="b"/>
              <a:pathLst>
                <a:path w="156" h="2561" extrusionOk="0">
                  <a:moveTo>
                    <a:pt x="131" y="1"/>
                  </a:moveTo>
                  <a:cubicBezTo>
                    <a:pt x="131" y="1"/>
                    <a:pt x="119" y="13"/>
                    <a:pt x="119" y="25"/>
                  </a:cubicBezTo>
                  <a:cubicBezTo>
                    <a:pt x="131" y="858"/>
                    <a:pt x="84" y="1704"/>
                    <a:pt x="0" y="2549"/>
                  </a:cubicBezTo>
                  <a:cubicBezTo>
                    <a:pt x="0" y="2561"/>
                    <a:pt x="0" y="2561"/>
                    <a:pt x="12" y="2561"/>
                  </a:cubicBezTo>
                  <a:lnTo>
                    <a:pt x="24" y="2561"/>
                  </a:lnTo>
                  <a:cubicBezTo>
                    <a:pt x="108" y="1715"/>
                    <a:pt x="155" y="870"/>
                    <a:pt x="155" y="25"/>
                  </a:cubicBezTo>
                  <a:cubicBezTo>
                    <a:pt x="155" y="13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1189256" y="2775461"/>
              <a:ext cx="89599" cy="82524"/>
            </a:xfrm>
            <a:custGeom>
              <a:avLst/>
              <a:gdLst/>
              <a:ahLst/>
              <a:cxnLst/>
              <a:rect l="l" t="t" r="r" b="b"/>
              <a:pathLst>
                <a:path w="1203" h="1108" extrusionOk="0">
                  <a:moveTo>
                    <a:pt x="1191" y="1"/>
                  </a:moveTo>
                  <a:cubicBezTo>
                    <a:pt x="1179" y="1"/>
                    <a:pt x="1179" y="13"/>
                    <a:pt x="1179" y="13"/>
                  </a:cubicBezTo>
                  <a:cubicBezTo>
                    <a:pt x="1156" y="617"/>
                    <a:pt x="656" y="1085"/>
                    <a:pt x="57" y="1085"/>
                  </a:cubicBezTo>
                  <a:cubicBezTo>
                    <a:pt x="42" y="1085"/>
                    <a:pt x="27" y="1085"/>
                    <a:pt x="12" y="1084"/>
                  </a:cubicBezTo>
                  <a:cubicBezTo>
                    <a:pt x="12" y="1084"/>
                    <a:pt x="0" y="1084"/>
                    <a:pt x="0" y="1096"/>
                  </a:cubicBezTo>
                  <a:cubicBezTo>
                    <a:pt x="0" y="1096"/>
                    <a:pt x="12" y="1108"/>
                    <a:pt x="12" y="1108"/>
                  </a:cubicBezTo>
                  <a:lnTo>
                    <a:pt x="72" y="1108"/>
                  </a:lnTo>
                  <a:cubicBezTo>
                    <a:pt x="679" y="1108"/>
                    <a:pt x="1179" y="632"/>
                    <a:pt x="1203" y="13"/>
                  </a:cubicBezTo>
                  <a:cubicBezTo>
                    <a:pt x="1203" y="13"/>
                    <a:pt x="1203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1476527" y="2982068"/>
              <a:ext cx="1862" cy="22270"/>
            </a:xfrm>
            <a:custGeom>
              <a:avLst/>
              <a:gdLst/>
              <a:ahLst/>
              <a:cxnLst/>
              <a:rect l="l" t="t" r="r" b="b"/>
              <a:pathLst>
                <a:path w="25" h="299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lnTo>
                    <a:pt x="1" y="287"/>
                  </a:lnTo>
                  <a:cubicBezTo>
                    <a:pt x="1" y="287"/>
                    <a:pt x="1" y="299"/>
                    <a:pt x="13" y="299"/>
                  </a:cubicBezTo>
                  <a:cubicBezTo>
                    <a:pt x="25" y="299"/>
                    <a:pt x="25" y="287"/>
                    <a:pt x="25" y="287"/>
                  </a:cubicBezTo>
                  <a:lnTo>
                    <a:pt x="25" y="13"/>
                  </a:lnTo>
                  <a:cubicBezTo>
                    <a:pt x="25" y="1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1451725" y="2961959"/>
              <a:ext cx="261648" cy="142555"/>
            </a:xfrm>
            <a:custGeom>
              <a:avLst/>
              <a:gdLst/>
              <a:ahLst/>
              <a:cxnLst/>
              <a:rect l="l" t="t" r="r" b="b"/>
              <a:pathLst>
                <a:path w="3513" h="1914" extrusionOk="0">
                  <a:moveTo>
                    <a:pt x="3235" y="1"/>
                  </a:moveTo>
                  <a:cubicBezTo>
                    <a:pt x="3061" y="1"/>
                    <a:pt x="2799" y="225"/>
                    <a:pt x="2679" y="271"/>
                  </a:cubicBezTo>
                  <a:cubicBezTo>
                    <a:pt x="2417" y="390"/>
                    <a:pt x="2144" y="461"/>
                    <a:pt x="1870" y="497"/>
                  </a:cubicBezTo>
                  <a:cubicBezTo>
                    <a:pt x="1517" y="541"/>
                    <a:pt x="1170" y="566"/>
                    <a:pt x="820" y="566"/>
                  </a:cubicBezTo>
                  <a:cubicBezTo>
                    <a:pt x="698" y="566"/>
                    <a:pt x="576" y="563"/>
                    <a:pt x="453" y="557"/>
                  </a:cubicBezTo>
                  <a:cubicBezTo>
                    <a:pt x="432" y="558"/>
                    <a:pt x="411" y="559"/>
                    <a:pt x="391" y="559"/>
                  </a:cubicBezTo>
                  <a:cubicBezTo>
                    <a:pt x="281" y="559"/>
                    <a:pt x="174" y="532"/>
                    <a:pt x="84" y="461"/>
                  </a:cubicBezTo>
                  <a:cubicBezTo>
                    <a:pt x="0" y="509"/>
                    <a:pt x="12" y="628"/>
                    <a:pt x="24" y="711"/>
                  </a:cubicBezTo>
                  <a:cubicBezTo>
                    <a:pt x="84" y="1033"/>
                    <a:pt x="12" y="1342"/>
                    <a:pt x="72" y="1652"/>
                  </a:cubicBezTo>
                  <a:cubicBezTo>
                    <a:pt x="72" y="1723"/>
                    <a:pt x="108" y="1795"/>
                    <a:pt x="155" y="1842"/>
                  </a:cubicBezTo>
                  <a:cubicBezTo>
                    <a:pt x="203" y="1866"/>
                    <a:pt x="251" y="1878"/>
                    <a:pt x="298" y="1878"/>
                  </a:cubicBezTo>
                  <a:cubicBezTo>
                    <a:pt x="548" y="1902"/>
                    <a:pt x="810" y="1914"/>
                    <a:pt x="1072" y="1914"/>
                  </a:cubicBezTo>
                  <a:cubicBezTo>
                    <a:pt x="1810" y="1914"/>
                    <a:pt x="2548" y="1783"/>
                    <a:pt x="3251" y="1521"/>
                  </a:cubicBezTo>
                  <a:cubicBezTo>
                    <a:pt x="3299" y="1509"/>
                    <a:pt x="3346" y="1485"/>
                    <a:pt x="3394" y="1450"/>
                  </a:cubicBezTo>
                  <a:cubicBezTo>
                    <a:pt x="3489" y="1331"/>
                    <a:pt x="3513" y="1176"/>
                    <a:pt x="3489" y="1033"/>
                  </a:cubicBezTo>
                  <a:cubicBezTo>
                    <a:pt x="3453" y="771"/>
                    <a:pt x="3429" y="509"/>
                    <a:pt x="3406" y="247"/>
                  </a:cubicBezTo>
                  <a:cubicBezTo>
                    <a:pt x="3406" y="188"/>
                    <a:pt x="3394" y="116"/>
                    <a:pt x="3358" y="68"/>
                  </a:cubicBezTo>
                  <a:cubicBezTo>
                    <a:pt x="3328" y="20"/>
                    <a:pt x="3285" y="1"/>
                    <a:pt x="3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1491647" y="3018489"/>
              <a:ext cx="195138" cy="37314"/>
            </a:xfrm>
            <a:custGeom>
              <a:avLst/>
              <a:gdLst/>
              <a:ahLst/>
              <a:cxnLst/>
              <a:rect l="l" t="t" r="r" b="b"/>
              <a:pathLst>
                <a:path w="2620" h="501" extrusionOk="0">
                  <a:moveTo>
                    <a:pt x="2596" y="0"/>
                  </a:moveTo>
                  <a:cubicBezTo>
                    <a:pt x="1968" y="319"/>
                    <a:pt x="1282" y="475"/>
                    <a:pt x="582" y="475"/>
                  </a:cubicBezTo>
                  <a:cubicBezTo>
                    <a:pt x="393" y="475"/>
                    <a:pt x="203" y="463"/>
                    <a:pt x="12" y="441"/>
                  </a:cubicBezTo>
                  <a:cubicBezTo>
                    <a:pt x="12" y="441"/>
                    <a:pt x="0" y="441"/>
                    <a:pt x="0" y="452"/>
                  </a:cubicBezTo>
                  <a:cubicBezTo>
                    <a:pt x="0" y="464"/>
                    <a:pt x="0" y="464"/>
                    <a:pt x="12" y="464"/>
                  </a:cubicBezTo>
                  <a:cubicBezTo>
                    <a:pt x="203" y="488"/>
                    <a:pt x="393" y="500"/>
                    <a:pt x="584" y="500"/>
                  </a:cubicBezTo>
                  <a:cubicBezTo>
                    <a:pt x="1286" y="500"/>
                    <a:pt x="1989" y="345"/>
                    <a:pt x="2620" y="36"/>
                  </a:cubicBezTo>
                  <a:cubicBezTo>
                    <a:pt x="2620" y="24"/>
                    <a:pt x="2620" y="12"/>
                    <a:pt x="2620" y="12"/>
                  </a:cubicBezTo>
                  <a:cubicBezTo>
                    <a:pt x="2608" y="0"/>
                    <a:pt x="2608" y="0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1160879" y="2968438"/>
              <a:ext cx="268724" cy="138086"/>
            </a:xfrm>
            <a:custGeom>
              <a:avLst/>
              <a:gdLst/>
              <a:ahLst/>
              <a:cxnLst/>
              <a:rect l="l" t="t" r="r" b="b"/>
              <a:pathLst>
                <a:path w="3608" h="1854" extrusionOk="0">
                  <a:moveTo>
                    <a:pt x="245" y="0"/>
                  </a:moveTo>
                  <a:cubicBezTo>
                    <a:pt x="193" y="0"/>
                    <a:pt x="149" y="19"/>
                    <a:pt x="119" y="65"/>
                  </a:cubicBezTo>
                  <a:cubicBezTo>
                    <a:pt x="95" y="124"/>
                    <a:pt x="84" y="184"/>
                    <a:pt x="84" y="255"/>
                  </a:cubicBezTo>
                  <a:cubicBezTo>
                    <a:pt x="60" y="517"/>
                    <a:pt x="48" y="779"/>
                    <a:pt x="36" y="1041"/>
                  </a:cubicBezTo>
                  <a:cubicBezTo>
                    <a:pt x="0" y="1184"/>
                    <a:pt x="36" y="1339"/>
                    <a:pt x="131" y="1446"/>
                  </a:cubicBezTo>
                  <a:cubicBezTo>
                    <a:pt x="179" y="1482"/>
                    <a:pt x="226" y="1505"/>
                    <a:pt x="274" y="1529"/>
                  </a:cubicBezTo>
                  <a:cubicBezTo>
                    <a:pt x="923" y="1746"/>
                    <a:pt x="1593" y="1854"/>
                    <a:pt x="2264" y="1854"/>
                  </a:cubicBezTo>
                  <a:cubicBezTo>
                    <a:pt x="2331" y="1854"/>
                    <a:pt x="2398" y="1853"/>
                    <a:pt x="2465" y="1851"/>
                  </a:cubicBezTo>
                  <a:cubicBezTo>
                    <a:pt x="2727" y="1851"/>
                    <a:pt x="2989" y="1827"/>
                    <a:pt x="3239" y="1803"/>
                  </a:cubicBezTo>
                  <a:cubicBezTo>
                    <a:pt x="3286" y="1791"/>
                    <a:pt x="3334" y="1779"/>
                    <a:pt x="3382" y="1755"/>
                  </a:cubicBezTo>
                  <a:cubicBezTo>
                    <a:pt x="3429" y="1708"/>
                    <a:pt x="3453" y="1636"/>
                    <a:pt x="3465" y="1565"/>
                  </a:cubicBezTo>
                  <a:cubicBezTo>
                    <a:pt x="3501" y="1255"/>
                    <a:pt x="3548" y="946"/>
                    <a:pt x="3596" y="624"/>
                  </a:cubicBezTo>
                  <a:cubicBezTo>
                    <a:pt x="3608" y="541"/>
                    <a:pt x="3608" y="422"/>
                    <a:pt x="3536" y="374"/>
                  </a:cubicBezTo>
                  <a:cubicBezTo>
                    <a:pt x="3401" y="447"/>
                    <a:pt x="3256" y="484"/>
                    <a:pt x="3111" y="484"/>
                  </a:cubicBezTo>
                  <a:cubicBezTo>
                    <a:pt x="3090" y="484"/>
                    <a:pt x="3069" y="483"/>
                    <a:pt x="3048" y="482"/>
                  </a:cubicBezTo>
                  <a:cubicBezTo>
                    <a:pt x="2849" y="496"/>
                    <a:pt x="2651" y="503"/>
                    <a:pt x="2454" y="503"/>
                  </a:cubicBezTo>
                  <a:cubicBezTo>
                    <a:pt x="2181" y="503"/>
                    <a:pt x="1908" y="490"/>
                    <a:pt x="1631" y="470"/>
                  </a:cubicBezTo>
                  <a:cubicBezTo>
                    <a:pt x="1358" y="434"/>
                    <a:pt x="1072" y="362"/>
                    <a:pt x="810" y="267"/>
                  </a:cubicBezTo>
                  <a:cubicBezTo>
                    <a:pt x="690" y="212"/>
                    <a:pt x="421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1190150" y="3022213"/>
              <a:ext cx="202213" cy="30909"/>
            </a:xfrm>
            <a:custGeom>
              <a:avLst/>
              <a:gdLst/>
              <a:ahLst/>
              <a:cxnLst/>
              <a:rect l="l" t="t" r="r" b="b"/>
              <a:pathLst>
                <a:path w="2715" h="415" extrusionOk="0">
                  <a:moveTo>
                    <a:pt x="18" y="1"/>
                  </a:moveTo>
                  <a:cubicBezTo>
                    <a:pt x="15" y="1"/>
                    <a:pt x="12" y="4"/>
                    <a:pt x="12" y="10"/>
                  </a:cubicBezTo>
                  <a:cubicBezTo>
                    <a:pt x="0" y="10"/>
                    <a:pt x="0" y="21"/>
                    <a:pt x="12" y="21"/>
                  </a:cubicBezTo>
                  <a:cubicBezTo>
                    <a:pt x="417" y="236"/>
                    <a:pt x="869" y="367"/>
                    <a:pt x="1322" y="391"/>
                  </a:cubicBezTo>
                  <a:cubicBezTo>
                    <a:pt x="1465" y="414"/>
                    <a:pt x="1607" y="414"/>
                    <a:pt x="1750" y="414"/>
                  </a:cubicBezTo>
                  <a:cubicBezTo>
                    <a:pt x="2084" y="414"/>
                    <a:pt x="2405" y="391"/>
                    <a:pt x="2703" y="367"/>
                  </a:cubicBezTo>
                  <a:cubicBezTo>
                    <a:pt x="2715" y="367"/>
                    <a:pt x="2715" y="355"/>
                    <a:pt x="2715" y="343"/>
                  </a:cubicBezTo>
                  <a:cubicBezTo>
                    <a:pt x="2715" y="343"/>
                    <a:pt x="2715" y="331"/>
                    <a:pt x="2703" y="331"/>
                  </a:cubicBezTo>
                  <a:cubicBezTo>
                    <a:pt x="2394" y="372"/>
                    <a:pt x="2079" y="390"/>
                    <a:pt x="1766" y="390"/>
                  </a:cubicBezTo>
                  <a:cubicBezTo>
                    <a:pt x="1621" y="390"/>
                    <a:pt x="1477" y="386"/>
                    <a:pt x="1334" y="379"/>
                  </a:cubicBezTo>
                  <a:cubicBezTo>
                    <a:pt x="881" y="343"/>
                    <a:pt x="429" y="224"/>
                    <a:pt x="24" y="10"/>
                  </a:cubicBez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1138684" y="1984111"/>
              <a:ext cx="551673" cy="822259"/>
            </a:xfrm>
            <a:custGeom>
              <a:avLst/>
              <a:gdLst/>
              <a:ahLst/>
              <a:cxnLst/>
              <a:rect l="l" t="t" r="r" b="b"/>
              <a:pathLst>
                <a:path w="7407" h="11040" extrusionOk="0">
                  <a:moveTo>
                    <a:pt x="2919" y="0"/>
                  </a:moveTo>
                  <a:cubicBezTo>
                    <a:pt x="2152" y="0"/>
                    <a:pt x="1201" y="80"/>
                    <a:pt x="774" y="434"/>
                  </a:cubicBezTo>
                  <a:cubicBezTo>
                    <a:pt x="1" y="1077"/>
                    <a:pt x="1525" y="6149"/>
                    <a:pt x="1370" y="6875"/>
                  </a:cubicBezTo>
                  <a:cubicBezTo>
                    <a:pt x="1144" y="8006"/>
                    <a:pt x="822" y="9126"/>
                    <a:pt x="429" y="10209"/>
                  </a:cubicBezTo>
                  <a:cubicBezTo>
                    <a:pt x="429" y="10209"/>
                    <a:pt x="2455" y="11039"/>
                    <a:pt x="4563" y="11039"/>
                  </a:cubicBezTo>
                  <a:cubicBezTo>
                    <a:pt x="5547" y="11039"/>
                    <a:pt x="6548" y="10858"/>
                    <a:pt x="7371" y="10328"/>
                  </a:cubicBezTo>
                  <a:cubicBezTo>
                    <a:pt x="7371" y="10328"/>
                    <a:pt x="6942" y="8435"/>
                    <a:pt x="6656" y="6280"/>
                  </a:cubicBezTo>
                  <a:cubicBezTo>
                    <a:pt x="6549" y="5423"/>
                    <a:pt x="7406" y="1934"/>
                    <a:pt x="7204" y="886"/>
                  </a:cubicBezTo>
                  <a:cubicBezTo>
                    <a:pt x="7050" y="142"/>
                    <a:pt x="5486" y="37"/>
                    <a:pt x="4620" y="37"/>
                  </a:cubicBezTo>
                  <a:cubicBezTo>
                    <a:pt x="4281" y="37"/>
                    <a:pt x="4049" y="53"/>
                    <a:pt x="4049" y="53"/>
                  </a:cubicBezTo>
                  <a:cubicBezTo>
                    <a:pt x="4049" y="53"/>
                    <a:pt x="3545" y="0"/>
                    <a:pt x="29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1293901" y="1984037"/>
              <a:ext cx="311326" cy="92504"/>
            </a:xfrm>
            <a:custGeom>
              <a:avLst/>
              <a:gdLst/>
              <a:ahLst/>
              <a:cxnLst/>
              <a:rect l="l" t="t" r="r" b="b"/>
              <a:pathLst>
                <a:path w="4180" h="1242" extrusionOk="0">
                  <a:moveTo>
                    <a:pt x="820" y="1"/>
                  </a:moveTo>
                  <a:cubicBezTo>
                    <a:pt x="547" y="1"/>
                    <a:pt x="274" y="10"/>
                    <a:pt x="0" y="30"/>
                  </a:cubicBezTo>
                  <a:cubicBezTo>
                    <a:pt x="179" y="268"/>
                    <a:pt x="393" y="471"/>
                    <a:pt x="643" y="625"/>
                  </a:cubicBezTo>
                  <a:cubicBezTo>
                    <a:pt x="1096" y="947"/>
                    <a:pt x="1631" y="1149"/>
                    <a:pt x="2179" y="1221"/>
                  </a:cubicBezTo>
                  <a:cubicBezTo>
                    <a:pt x="2274" y="1235"/>
                    <a:pt x="2369" y="1241"/>
                    <a:pt x="2464" y="1241"/>
                  </a:cubicBezTo>
                  <a:cubicBezTo>
                    <a:pt x="3180" y="1241"/>
                    <a:pt x="3842" y="849"/>
                    <a:pt x="4179" y="197"/>
                  </a:cubicBezTo>
                  <a:cubicBezTo>
                    <a:pt x="3645" y="67"/>
                    <a:pt x="2991" y="39"/>
                    <a:pt x="2534" y="39"/>
                  </a:cubicBezTo>
                  <a:cubicBezTo>
                    <a:pt x="2196" y="39"/>
                    <a:pt x="1965" y="54"/>
                    <a:pt x="1965" y="54"/>
                  </a:cubicBezTo>
                  <a:cubicBezTo>
                    <a:pt x="1583" y="19"/>
                    <a:pt x="1202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1370169" y="1861219"/>
              <a:ext cx="146353" cy="175996"/>
            </a:xfrm>
            <a:custGeom>
              <a:avLst/>
              <a:gdLst/>
              <a:ahLst/>
              <a:cxnLst/>
              <a:rect l="l" t="t" r="r" b="b"/>
              <a:pathLst>
                <a:path w="1965" h="2363" extrusionOk="0">
                  <a:moveTo>
                    <a:pt x="0" y="0"/>
                  </a:moveTo>
                  <a:lnTo>
                    <a:pt x="0" y="1727"/>
                  </a:lnTo>
                  <a:cubicBezTo>
                    <a:pt x="0" y="1727"/>
                    <a:pt x="203" y="2298"/>
                    <a:pt x="1024" y="2358"/>
                  </a:cubicBezTo>
                  <a:cubicBezTo>
                    <a:pt x="1068" y="2361"/>
                    <a:pt x="1109" y="2363"/>
                    <a:pt x="1149" y="2363"/>
                  </a:cubicBezTo>
                  <a:cubicBezTo>
                    <a:pt x="1816" y="2363"/>
                    <a:pt x="1965" y="1917"/>
                    <a:pt x="1965" y="1917"/>
                  </a:cubicBezTo>
                  <a:lnTo>
                    <a:pt x="18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1370169" y="1861219"/>
              <a:ext cx="145459" cy="130414"/>
            </a:xfrm>
            <a:custGeom>
              <a:avLst/>
              <a:gdLst/>
              <a:ahLst/>
              <a:cxnLst/>
              <a:rect l="l" t="t" r="r" b="b"/>
              <a:pathLst>
                <a:path w="1953" h="1751" extrusionOk="0">
                  <a:moveTo>
                    <a:pt x="0" y="0"/>
                  </a:moveTo>
                  <a:lnTo>
                    <a:pt x="0" y="1036"/>
                  </a:lnTo>
                  <a:cubicBezTo>
                    <a:pt x="322" y="1477"/>
                    <a:pt x="834" y="1739"/>
                    <a:pt x="1381" y="1751"/>
                  </a:cubicBezTo>
                  <a:cubicBezTo>
                    <a:pt x="1572" y="1751"/>
                    <a:pt x="1774" y="1715"/>
                    <a:pt x="1953" y="1643"/>
                  </a:cubicBezTo>
                  <a:lnTo>
                    <a:pt x="1893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1185681" y="1337104"/>
              <a:ext cx="548098" cy="619972"/>
            </a:xfrm>
            <a:custGeom>
              <a:avLst/>
              <a:gdLst/>
              <a:ahLst/>
              <a:cxnLst/>
              <a:rect l="l" t="t" r="r" b="b"/>
              <a:pathLst>
                <a:path w="7359" h="8324" extrusionOk="0">
                  <a:moveTo>
                    <a:pt x="3775" y="1"/>
                  </a:moveTo>
                  <a:cubicBezTo>
                    <a:pt x="1394" y="1"/>
                    <a:pt x="1" y="1501"/>
                    <a:pt x="203" y="3787"/>
                  </a:cubicBezTo>
                  <a:cubicBezTo>
                    <a:pt x="394" y="6013"/>
                    <a:pt x="1644" y="8323"/>
                    <a:pt x="4037" y="8323"/>
                  </a:cubicBezTo>
                  <a:cubicBezTo>
                    <a:pt x="6430" y="8323"/>
                    <a:pt x="7359" y="6085"/>
                    <a:pt x="7359" y="3787"/>
                  </a:cubicBezTo>
                  <a:cubicBezTo>
                    <a:pt x="7359" y="1489"/>
                    <a:pt x="6168" y="1"/>
                    <a:pt x="37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1312476" y="1674375"/>
              <a:ext cx="109065" cy="93581"/>
            </a:xfrm>
            <a:custGeom>
              <a:avLst/>
              <a:gdLst/>
              <a:ahLst/>
              <a:cxnLst/>
              <a:rect l="l" t="t" r="r" b="b"/>
              <a:pathLst>
                <a:path w="1775" h="1523" extrusionOk="0"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221"/>
                    <a:pt x="370" y="1522"/>
                    <a:pt x="760" y="1522"/>
                  </a:cubicBezTo>
                  <a:cubicBezTo>
                    <a:pt x="948" y="1522"/>
                    <a:pt x="1140" y="1453"/>
                    <a:pt x="1298" y="1299"/>
                  </a:cubicBezTo>
                  <a:cubicBezTo>
                    <a:pt x="1774" y="822"/>
                    <a:pt x="142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1605217" y="1725579"/>
              <a:ext cx="108819" cy="93396"/>
            </a:xfrm>
            <a:custGeom>
              <a:avLst/>
              <a:gdLst/>
              <a:ahLst/>
              <a:cxnLst/>
              <a:rect l="l" t="t" r="r" b="b"/>
              <a:pathLst>
                <a:path w="1771" h="1520" extrusionOk="0">
                  <a:moveTo>
                    <a:pt x="759" y="1"/>
                  </a:moveTo>
                  <a:cubicBezTo>
                    <a:pt x="342" y="1"/>
                    <a:pt x="9" y="346"/>
                    <a:pt x="9" y="763"/>
                  </a:cubicBezTo>
                  <a:cubicBezTo>
                    <a:pt x="1" y="1215"/>
                    <a:pt x="376" y="1520"/>
                    <a:pt x="768" y="1520"/>
                  </a:cubicBezTo>
                  <a:cubicBezTo>
                    <a:pt x="953" y="1520"/>
                    <a:pt x="1142" y="1452"/>
                    <a:pt x="1295" y="1299"/>
                  </a:cubicBezTo>
                  <a:cubicBezTo>
                    <a:pt x="1771" y="822"/>
                    <a:pt x="1437" y="1"/>
                    <a:pt x="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1388789" y="1772514"/>
              <a:ext cx="204894" cy="80885"/>
            </a:xfrm>
            <a:custGeom>
              <a:avLst/>
              <a:gdLst/>
              <a:ahLst/>
              <a:cxnLst/>
              <a:rect l="l" t="t" r="r" b="b"/>
              <a:pathLst>
                <a:path w="2751" h="1086" extrusionOk="0">
                  <a:moveTo>
                    <a:pt x="0" y="1"/>
                  </a:moveTo>
                  <a:cubicBezTo>
                    <a:pt x="0" y="1"/>
                    <a:pt x="393" y="1049"/>
                    <a:pt x="1393" y="1084"/>
                  </a:cubicBezTo>
                  <a:cubicBezTo>
                    <a:pt x="1417" y="1085"/>
                    <a:pt x="1441" y="1086"/>
                    <a:pt x="1464" y="1086"/>
                  </a:cubicBezTo>
                  <a:cubicBezTo>
                    <a:pt x="2399" y="1086"/>
                    <a:pt x="2750" y="406"/>
                    <a:pt x="2750" y="406"/>
                  </a:cubicBezTo>
                  <a:cubicBezTo>
                    <a:pt x="2322" y="275"/>
                    <a:pt x="1881" y="167"/>
                    <a:pt x="1441" y="108"/>
                  </a:cubicBezTo>
                  <a:cubicBezTo>
                    <a:pt x="965" y="36"/>
                    <a:pt x="476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1451725" y="1858538"/>
              <a:ext cx="59510" cy="14970"/>
            </a:xfrm>
            <a:custGeom>
              <a:avLst/>
              <a:gdLst/>
              <a:ahLst/>
              <a:cxnLst/>
              <a:rect l="l" t="t" r="r" b="b"/>
              <a:pathLst>
                <a:path w="799" h="201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60"/>
                    <a:pt x="108" y="96"/>
                    <a:pt x="167" y="132"/>
                  </a:cubicBezTo>
                  <a:cubicBezTo>
                    <a:pt x="239" y="155"/>
                    <a:pt x="310" y="179"/>
                    <a:pt x="381" y="191"/>
                  </a:cubicBezTo>
                  <a:cubicBezTo>
                    <a:pt x="417" y="197"/>
                    <a:pt x="453" y="200"/>
                    <a:pt x="489" y="200"/>
                  </a:cubicBezTo>
                  <a:cubicBezTo>
                    <a:pt x="524" y="200"/>
                    <a:pt x="560" y="197"/>
                    <a:pt x="596" y="191"/>
                  </a:cubicBezTo>
                  <a:cubicBezTo>
                    <a:pt x="667" y="179"/>
                    <a:pt x="739" y="155"/>
                    <a:pt x="798" y="120"/>
                  </a:cubicBezTo>
                  <a:lnTo>
                    <a:pt x="798" y="120"/>
                  </a:lnTo>
                  <a:cubicBezTo>
                    <a:pt x="727" y="132"/>
                    <a:pt x="655" y="132"/>
                    <a:pt x="596" y="132"/>
                  </a:cubicBezTo>
                  <a:cubicBezTo>
                    <a:pt x="524" y="132"/>
                    <a:pt x="453" y="120"/>
                    <a:pt x="393" y="120"/>
                  </a:cubicBezTo>
                  <a:cubicBezTo>
                    <a:pt x="322" y="108"/>
                    <a:pt x="262" y="96"/>
                    <a:pt x="191" y="72"/>
                  </a:cubicBezTo>
                  <a:cubicBezTo>
                    <a:pt x="131" y="60"/>
                    <a:pt x="60" y="36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1371063" y="1546616"/>
              <a:ext cx="121551" cy="34484"/>
            </a:xfrm>
            <a:custGeom>
              <a:avLst/>
              <a:gdLst/>
              <a:ahLst/>
              <a:cxnLst/>
              <a:rect l="l" t="t" r="r" b="b"/>
              <a:pathLst>
                <a:path w="1632" h="463" extrusionOk="0">
                  <a:moveTo>
                    <a:pt x="723" y="1"/>
                  </a:moveTo>
                  <a:cubicBezTo>
                    <a:pt x="602" y="1"/>
                    <a:pt x="488" y="27"/>
                    <a:pt x="381" y="81"/>
                  </a:cubicBezTo>
                  <a:cubicBezTo>
                    <a:pt x="238" y="141"/>
                    <a:pt x="107" y="236"/>
                    <a:pt x="0" y="343"/>
                  </a:cubicBezTo>
                  <a:cubicBezTo>
                    <a:pt x="131" y="272"/>
                    <a:pt x="262" y="200"/>
                    <a:pt x="405" y="164"/>
                  </a:cubicBezTo>
                  <a:cubicBezTo>
                    <a:pt x="476" y="141"/>
                    <a:pt x="548" y="129"/>
                    <a:pt x="619" y="117"/>
                  </a:cubicBezTo>
                  <a:cubicBezTo>
                    <a:pt x="655" y="111"/>
                    <a:pt x="691" y="108"/>
                    <a:pt x="726" y="108"/>
                  </a:cubicBezTo>
                  <a:cubicBezTo>
                    <a:pt x="762" y="108"/>
                    <a:pt x="798" y="111"/>
                    <a:pt x="833" y="117"/>
                  </a:cubicBezTo>
                  <a:cubicBezTo>
                    <a:pt x="905" y="129"/>
                    <a:pt x="976" y="141"/>
                    <a:pt x="1048" y="152"/>
                  </a:cubicBezTo>
                  <a:cubicBezTo>
                    <a:pt x="1107" y="176"/>
                    <a:pt x="1179" y="200"/>
                    <a:pt x="1250" y="236"/>
                  </a:cubicBezTo>
                  <a:cubicBezTo>
                    <a:pt x="1381" y="295"/>
                    <a:pt x="1512" y="367"/>
                    <a:pt x="1631" y="462"/>
                  </a:cubicBezTo>
                  <a:cubicBezTo>
                    <a:pt x="1536" y="343"/>
                    <a:pt x="1417" y="236"/>
                    <a:pt x="1286" y="152"/>
                  </a:cubicBezTo>
                  <a:cubicBezTo>
                    <a:pt x="1155" y="69"/>
                    <a:pt x="1000" y="21"/>
                    <a:pt x="845" y="10"/>
                  </a:cubicBezTo>
                  <a:cubicBezTo>
                    <a:pt x="804" y="4"/>
                    <a:pt x="763" y="1"/>
                    <a:pt x="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1578565" y="1562331"/>
              <a:ext cx="121551" cy="32920"/>
            </a:xfrm>
            <a:custGeom>
              <a:avLst/>
              <a:gdLst/>
              <a:ahLst/>
              <a:cxnLst/>
              <a:rect l="l" t="t" r="r" b="b"/>
              <a:pathLst>
                <a:path w="1632" h="442" extrusionOk="0">
                  <a:moveTo>
                    <a:pt x="834" y="1"/>
                  </a:moveTo>
                  <a:cubicBezTo>
                    <a:pt x="679" y="1"/>
                    <a:pt x="524" y="37"/>
                    <a:pt x="381" y="108"/>
                  </a:cubicBezTo>
                  <a:cubicBezTo>
                    <a:pt x="238" y="168"/>
                    <a:pt x="107" y="251"/>
                    <a:pt x="0" y="370"/>
                  </a:cubicBezTo>
                  <a:cubicBezTo>
                    <a:pt x="131" y="287"/>
                    <a:pt x="262" y="227"/>
                    <a:pt x="405" y="180"/>
                  </a:cubicBezTo>
                  <a:cubicBezTo>
                    <a:pt x="476" y="156"/>
                    <a:pt x="548" y="144"/>
                    <a:pt x="619" y="132"/>
                  </a:cubicBezTo>
                  <a:cubicBezTo>
                    <a:pt x="691" y="120"/>
                    <a:pt x="762" y="120"/>
                    <a:pt x="834" y="120"/>
                  </a:cubicBezTo>
                  <a:cubicBezTo>
                    <a:pt x="905" y="120"/>
                    <a:pt x="976" y="132"/>
                    <a:pt x="1048" y="144"/>
                  </a:cubicBezTo>
                  <a:cubicBezTo>
                    <a:pt x="1119" y="156"/>
                    <a:pt x="1179" y="180"/>
                    <a:pt x="1250" y="203"/>
                  </a:cubicBezTo>
                  <a:cubicBezTo>
                    <a:pt x="1381" y="275"/>
                    <a:pt x="1512" y="346"/>
                    <a:pt x="1631" y="442"/>
                  </a:cubicBezTo>
                  <a:cubicBezTo>
                    <a:pt x="1536" y="311"/>
                    <a:pt x="1417" y="203"/>
                    <a:pt x="1286" y="132"/>
                  </a:cubicBezTo>
                  <a:cubicBezTo>
                    <a:pt x="1215" y="96"/>
                    <a:pt x="1143" y="61"/>
                    <a:pt x="1072" y="37"/>
                  </a:cubicBezTo>
                  <a:cubicBezTo>
                    <a:pt x="988" y="13"/>
                    <a:pt x="917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1100550" y="1579611"/>
              <a:ext cx="175698" cy="225451"/>
            </a:xfrm>
            <a:custGeom>
              <a:avLst/>
              <a:gdLst/>
              <a:ahLst/>
              <a:cxnLst/>
              <a:rect l="l" t="t" r="r" b="b"/>
              <a:pathLst>
                <a:path w="2359" h="3027" extrusionOk="0">
                  <a:moveTo>
                    <a:pt x="1132" y="0"/>
                  </a:moveTo>
                  <a:cubicBezTo>
                    <a:pt x="1021" y="0"/>
                    <a:pt x="913" y="18"/>
                    <a:pt x="810" y="55"/>
                  </a:cubicBezTo>
                  <a:cubicBezTo>
                    <a:pt x="179" y="281"/>
                    <a:pt x="1" y="1150"/>
                    <a:pt x="346" y="1960"/>
                  </a:cubicBezTo>
                  <a:cubicBezTo>
                    <a:pt x="631" y="2619"/>
                    <a:pt x="1169" y="3027"/>
                    <a:pt x="1704" y="3027"/>
                  </a:cubicBezTo>
                  <a:cubicBezTo>
                    <a:pt x="1816" y="3027"/>
                    <a:pt x="1927" y="3009"/>
                    <a:pt x="2037" y="2972"/>
                  </a:cubicBezTo>
                  <a:cubicBezTo>
                    <a:pt x="2037" y="2972"/>
                    <a:pt x="2358" y="733"/>
                    <a:pt x="2227" y="579"/>
                  </a:cubicBezTo>
                  <a:cubicBezTo>
                    <a:pt x="1931" y="217"/>
                    <a:pt x="1519" y="0"/>
                    <a:pt x="1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1144047" y="1645600"/>
              <a:ext cx="106432" cy="79098"/>
            </a:xfrm>
            <a:custGeom>
              <a:avLst/>
              <a:gdLst/>
              <a:ahLst/>
              <a:cxnLst/>
              <a:rect l="l" t="t" r="r" b="b"/>
              <a:pathLst>
                <a:path w="1429" h="1062" extrusionOk="0">
                  <a:moveTo>
                    <a:pt x="221" y="1"/>
                  </a:moveTo>
                  <a:cubicBezTo>
                    <a:pt x="146" y="1"/>
                    <a:pt x="72" y="9"/>
                    <a:pt x="0" y="26"/>
                  </a:cubicBezTo>
                  <a:cubicBezTo>
                    <a:pt x="26" y="24"/>
                    <a:pt x="52" y="23"/>
                    <a:pt x="77" y="23"/>
                  </a:cubicBezTo>
                  <a:cubicBezTo>
                    <a:pt x="206" y="23"/>
                    <a:pt x="333" y="48"/>
                    <a:pt x="452" y="97"/>
                  </a:cubicBezTo>
                  <a:cubicBezTo>
                    <a:pt x="595" y="157"/>
                    <a:pt x="738" y="228"/>
                    <a:pt x="857" y="324"/>
                  </a:cubicBezTo>
                  <a:lnTo>
                    <a:pt x="941" y="407"/>
                  </a:lnTo>
                  <a:cubicBezTo>
                    <a:pt x="964" y="431"/>
                    <a:pt x="1000" y="455"/>
                    <a:pt x="1024" y="490"/>
                  </a:cubicBezTo>
                  <a:lnTo>
                    <a:pt x="1060" y="526"/>
                  </a:lnTo>
                  <a:cubicBezTo>
                    <a:pt x="1072" y="538"/>
                    <a:pt x="1083" y="562"/>
                    <a:pt x="1095" y="574"/>
                  </a:cubicBezTo>
                  <a:lnTo>
                    <a:pt x="1167" y="669"/>
                  </a:lnTo>
                  <a:cubicBezTo>
                    <a:pt x="1191" y="693"/>
                    <a:pt x="1214" y="728"/>
                    <a:pt x="1238" y="764"/>
                  </a:cubicBezTo>
                  <a:lnTo>
                    <a:pt x="1310" y="859"/>
                  </a:lnTo>
                  <a:cubicBezTo>
                    <a:pt x="1345" y="931"/>
                    <a:pt x="1381" y="990"/>
                    <a:pt x="1429" y="1062"/>
                  </a:cubicBezTo>
                  <a:cubicBezTo>
                    <a:pt x="1405" y="990"/>
                    <a:pt x="1381" y="907"/>
                    <a:pt x="1334" y="836"/>
                  </a:cubicBezTo>
                  <a:cubicBezTo>
                    <a:pt x="1298" y="776"/>
                    <a:pt x="1262" y="693"/>
                    <a:pt x="1214" y="633"/>
                  </a:cubicBezTo>
                  <a:lnTo>
                    <a:pt x="1155" y="538"/>
                  </a:lnTo>
                  <a:cubicBezTo>
                    <a:pt x="1143" y="514"/>
                    <a:pt x="1131" y="502"/>
                    <a:pt x="1119" y="490"/>
                  </a:cubicBezTo>
                  <a:lnTo>
                    <a:pt x="1072" y="443"/>
                  </a:lnTo>
                  <a:cubicBezTo>
                    <a:pt x="1048" y="407"/>
                    <a:pt x="1024" y="383"/>
                    <a:pt x="988" y="347"/>
                  </a:cubicBezTo>
                  <a:lnTo>
                    <a:pt x="905" y="264"/>
                  </a:lnTo>
                  <a:cubicBezTo>
                    <a:pt x="774" y="169"/>
                    <a:pt x="631" y="86"/>
                    <a:pt x="476" y="38"/>
                  </a:cubicBezTo>
                  <a:cubicBezTo>
                    <a:pt x="393" y="12"/>
                    <a:pt x="30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1528887" y="1621766"/>
              <a:ext cx="41709" cy="146130"/>
            </a:xfrm>
            <a:custGeom>
              <a:avLst/>
              <a:gdLst/>
              <a:ahLst/>
              <a:cxnLst/>
              <a:rect l="l" t="t" r="r" b="b"/>
              <a:pathLst>
                <a:path w="560" h="1962" extrusionOk="0">
                  <a:moveTo>
                    <a:pt x="238" y="1"/>
                  </a:moveTo>
                  <a:cubicBezTo>
                    <a:pt x="227" y="191"/>
                    <a:pt x="227" y="394"/>
                    <a:pt x="238" y="596"/>
                  </a:cubicBezTo>
                  <a:cubicBezTo>
                    <a:pt x="262" y="798"/>
                    <a:pt x="310" y="989"/>
                    <a:pt x="369" y="1179"/>
                  </a:cubicBezTo>
                  <a:cubicBezTo>
                    <a:pt x="393" y="1275"/>
                    <a:pt x="417" y="1370"/>
                    <a:pt x="453" y="1465"/>
                  </a:cubicBezTo>
                  <a:cubicBezTo>
                    <a:pt x="477" y="1549"/>
                    <a:pt x="500" y="1644"/>
                    <a:pt x="488" y="1739"/>
                  </a:cubicBezTo>
                  <a:cubicBezTo>
                    <a:pt x="477" y="1787"/>
                    <a:pt x="453" y="1822"/>
                    <a:pt x="417" y="1846"/>
                  </a:cubicBezTo>
                  <a:cubicBezTo>
                    <a:pt x="381" y="1870"/>
                    <a:pt x="334" y="1882"/>
                    <a:pt x="286" y="1906"/>
                  </a:cubicBezTo>
                  <a:cubicBezTo>
                    <a:pt x="191" y="1941"/>
                    <a:pt x="96" y="1953"/>
                    <a:pt x="0" y="1953"/>
                  </a:cubicBezTo>
                  <a:cubicBezTo>
                    <a:pt x="40" y="1958"/>
                    <a:pt x="81" y="1961"/>
                    <a:pt x="123" y="1961"/>
                  </a:cubicBezTo>
                  <a:cubicBezTo>
                    <a:pt x="182" y="1961"/>
                    <a:pt x="242" y="1955"/>
                    <a:pt x="298" y="1941"/>
                  </a:cubicBezTo>
                  <a:cubicBezTo>
                    <a:pt x="346" y="1930"/>
                    <a:pt x="405" y="1906"/>
                    <a:pt x="441" y="1882"/>
                  </a:cubicBezTo>
                  <a:cubicBezTo>
                    <a:pt x="500" y="1858"/>
                    <a:pt x="536" y="1810"/>
                    <a:pt x="548" y="1751"/>
                  </a:cubicBezTo>
                  <a:cubicBezTo>
                    <a:pt x="560" y="1703"/>
                    <a:pt x="560" y="1644"/>
                    <a:pt x="548" y="1596"/>
                  </a:cubicBezTo>
                  <a:cubicBezTo>
                    <a:pt x="548" y="1537"/>
                    <a:pt x="536" y="1489"/>
                    <a:pt x="524" y="1441"/>
                  </a:cubicBezTo>
                  <a:cubicBezTo>
                    <a:pt x="500" y="1346"/>
                    <a:pt x="465" y="1251"/>
                    <a:pt x="441" y="1156"/>
                  </a:cubicBezTo>
                  <a:cubicBezTo>
                    <a:pt x="381" y="965"/>
                    <a:pt x="334" y="775"/>
                    <a:pt x="310" y="584"/>
                  </a:cubicBezTo>
                  <a:cubicBezTo>
                    <a:pt x="274" y="394"/>
                    <a:pt x="250" y="19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1431318" y="1613648"/>
              <a:ext cx="39102" cy="18843"/>
            </a:xfrm>
            <a:custGeom>
              <a:avLst/>
              <a:gdLst/>
              <a:ahLst/>
              <a:cxnLst/>
              <a:rect l="l" t="t" r="r" b="b"/>
              <a:pathLst>
                <a:path w="525" h="253" extrusionOk="0">
                  <a:moveTo>
                    <a:pt x="229" y="1"/>
                  </a:moveTo>
                  <a:cubicBezTo>
                    <a:pt x="195" y="1"/>
                    <a:pt x="159" y="8"/>
                    <a:pt x="132" y="14"/>
                  </a:cubicBezTo>
                  <a:cubicBezTo>
                    <a:pt x="84" y="38"/>
                    <a:pt x="36" y="74"/>
                    <a:pt x="1" y="122"/>
                  </a:cubicBezTo>
                  <a:cubicBezTo>
                    <a:pt x="48" y="98"/>
                    <a:pt x="96" y="86"/>
                    <a:pt x="155" y="74"/>
                  </a:cubicBezTo>
                  <a:lnTo>
                    <a:pt x="215" y="74"/>
                  </a:lnTo>
                  <a:cubicBezTo>
                    <a:pt x="239" y="74"/>
                    <a:pt x="263" y="74"/>
                    <a:pt x="286" y="86"/>
                  </a:cubicBezTo>
                  <a:cubicBezTo>
                    <a:pt x="334" y="98"/>
                    <a:pt x="370" y="122"/>
                    <a:pt x="405" y="145"/>
                  </a:cubicBezTo>
                  <a:cubicBezTo>
                    <a:pt x="453" y="181"/>
                    <a:pt x="489" y="217"/>
                    <a:pt x="525" y="253"/>
                  </a:cubicBezTo>
                  <a:cubicBezTo>
                    <a:pt x="513" y="193"/>
                    <a:pt x="477" y="145"/>
                    <a:pt x="441" y="110"/>
                  </a:cubicBezTo>
                  <a:cubicBezTo>
                    <a:pt x="405" y="62"/>
                    <a:pt x="358" y="26"/>
                    <a:pt x="298" y="14"/>
                  </a:cubicBezTo>
                  <a:cubicBezTo>
                    <a:pt x="278" y="4"/>
                    <a:pt x="25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1427817" y="1638599"/>
              <a:ext cx="36421" cy="58616"/>
            </a:xfrm>
            <a:custGeom>
              <a:avLst/>
              <a:gdLst/>
              <a:ahLst/>
              <a:cxnLst/>
              <a:rect l="l" t="t" r="r" b="b"/>
              <a:pathLst>
                <a:path w="489" h="787" extrusionOk="0">
                  <a:moveTo>
                    <a:pt x="250" y="1"/>
                  </a:moveTo>
                  <a:cubicBezTo>
                    <a:pt x="107" y="1"/>
                    <a:pt x="0" y="180"/>
                    <a:pt x="0" y="394"/>
                  </a:cubicBezTo>
                  <a:cubicBezTo>
                    <a:pt x="0" y="608"/>
                    <a:pt x="107" y="787"/>
                    <a:pt x="250" y="787"/>
                  </a:cubicBezTo>
                  <a:cubicBezTo>
                    <a:pt x="381" y="787"/>
                    <a:pt x="488" y="608"/>
                    <a:pt x="488" y="394"/>
                  </a:cubicBezTo>
                  <a:cubicBezTo>
                    <a:pt x="488" y="180"/>
                    <a:pt x="38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1411804" y="1643068"/>
              <a:ext cx="23163" cy="17801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60"/>
                    <a:pt x="72" y="108"/>
                    <a:pt x="120" y="155"/>
                  </a:cubicBezTo>
                  <a:cubicBezTo>
                    <a:pt x="144" y="167"/>
                    <a:pt x="179" y="191"/>
                    <a:pt x="203" y="203"/>
                  </a:cubicBezTo>
                  <a:cubicBezTo>
                    <a:pt x="239" y="227"/>
                    <a:pt x="275" y="239"/>
                    <a:pt x="310" y="239"/>
                  </a:cubicBezTo>
                  <a:lnTo>
                    <a:pt x="310" y="131"/>
                  </a:lnTo>
                  <a:lnTo>
                    <a:pt x="227" y="131"/>
                  </a:lnTo>
                  <a:cubicBezTo>
                    <a:pt x="203" y="120"/>
                    <a:pt x="179" y="108"/>
                    <a:pt x="155" y="108"/>
                  </a:cubicBezTo>
                  <a:cubicBezTo>
                    <a:pt x="96" y="72"/>
                    <a:pt x="48" y="4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1421561" y="1629736"/>
              <a:ext cx="18694" cy="24057"/>
            </a:xfrm>
            <a:custGeom>
              <a:avLst/>
              <a:gdLst/>
              <a:ahLst/>
              <a:cxnLst/>
              <a:rect l="l" t="t" r="r" b="b"/>
              <a:pathLst>
                <a:path w="251" h="323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60"/>
                    <a:pt x="36" y="120"/>
                    <a:pt x="72" y="179"/>
                  </a:cubicBezTo>
                  <a:cubicBezTo>
                    <a:pt x="84" y="203"/>
                    <a:pt x="108" y="227"/>
                    <a:pt x="132" y="263"/>
                  </a:cubicBezTo>
                  <a:cubicBezTo>
                    <a:pt x="155" y="287"/>
                    <a:pt x="179" y="310"/>
                    <a:pt x="215" y="322"/>
                  </a:cubicBezTo>
                  <a:lnTo>
                    <a:pt x="251" y="227"/>
                  </a:lnTo>
                  <a:cubicBezTo>
                    <a:pt x="227" y="215"/>
                    <a:pt x="203" y="215"/>
                    <a:pt x="179" y="203"/>
                  </a:cubicBezTo>
                  <a:cubicBezTo>
                    <a:pt x="155" y="179"/>
                    <a:pt x="132" y="168"/>
                    <a:pt x="108" y="144"/>
                  </a:cubicBezTo>
                  <a:cubicBezTo>
                    <a:pt x="72" y="108"/>
                    <a:pt x="36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1594504" y="1623554"/>
              <a:ext cx="38208" cy="16013"/>
            </a:xfrm>
            <a:custGeom>
              <a:avLst/>
              <a:gdLst/>
              <a:ahLst/>
              <a:cxnLst/>
              <a:rect l="l" t="t" r="r" b="b"/>
              <a:pathLst>
                <a:path w="513" h="215" extrusionOk="0">
                  <a:moveTo>
                    <a:pt x="286" y="1"/>
                  </a:moveTo>
                  <a:cubicBezTo>
                    <a:pt x="227" y="1"/>
                    <a:pt x="167" y="12"/>
                    <a:pt x="119" y="48"/>
                  </a:cubicBezTo>
                  <a:cubicBezTo>
                    <a:pt x="72" y="60"/>
                    <a:pt x="24" y="108"/>
                    <a:pt x="0" y="143"/>
                  </a:cubicBezTo>
                  <a:cubicBezTo>
                    <a:pt x="36" y="131"/>
                    <a:pt x="84" y="108"/>
                    <a:pt x="131" y="96"/>
                  </a:cubicBezTo>
                  <a:cubicBezTo>
                    <a:pt x="165" y="87"/>
                    <a:pt x="199" y="79"/>
                    <a:pt x="232" y="79"/>
                  </a:cubicBezTo>
                  <a:cubicBezTo>
                    <a:pt x="246" y="79"/>
                    <a:pt x="260" y="80"/>
                    <a:pt x="274" y="84"/>
                  </a:cubicBezTo>
                  <a:cubicBezTo>
                    <a:pt x="286" y="84"/>
                    <a:pt x="310" y="84"/>
                    <a:pt x="334" y="96"/>
                  </a:cubicBezTo>
                  <a:cubicBezTo>
                    <a:pt x="358" y="96"/>
                    <a:pt x="381" y="108"/>
                    <a:pt x="393" y="120"/>
                  </a:cubicBezTo>
                  <a:cubicBezTo>
                    <a:pt x="441" y="143"/>
                    <a:pt x="477" y="179"/>
                    <a:pt x="512" y="215"/>
                  </a:cubicBezTo>
                  <a:cubicBezTo>
                    <a:pt x="500" y="155"/>
                    <a:pt x="477" y="108"/>
                    <a:pt x="429" y="72"/>
                  </a:cubicBezTo>
                  <a:cubicBezTo>
                    <a:pt x="393" y="36"/>
                    <a:pt x="334" y="12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1589142" y="1652825"/>
              <a:ext cx="39102" cy="59510"/>
            </a:xfrm>
            <a:custGeom>
              <a:avLst/>
              <a:gdLst/>
              <a:ahLst/>
              <a:cxnLst/>
              <a:rect l="l" t="t" r="r" b="b"/>
              <a:pathLst>
                <a:path w="525" h="799" extrusionOk="0">
                  <a:moveTo>
                    <a:pt x="299" y="0"/>
                  </a:moveTo>
                  <a:cubicBezTo>
                    <a:pt x="156" y="0"/>
                    <a:pt x="37" y="167"/>
                    <a:pt x="25" y="381"/>
                  </a:cubicBezTo>
                  <a:cubicBezTo>
                    <a:pt x="1" y="596"/>
                    <a:pt x="96" y="786"/>
                    <a:pt x="239" y="798"/>
                  </a:cubicBezTo>
                  <a:cubicBezTo>
                    <a:pt x="370" y="798"/>
                    <a:pt x="489" y="631"/>
                    <a:pt x="513" y="417"/>
                  </a:cubicBezTo>
                  <a:cubicBezTo>
                    <a:pt x="525" y="203"/>
                    <a:pt x="430" y="12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1622881" y="1660794"/>
              <a:ext cx="23983" cy="16013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2" y="1"/>
                  </a:moveTo>
                  <a:cubicBezTo>
                    <a:pt x="274" y="48"/>
                    <a:pt x="227" y="72"/>
                    <a:pt x="167" y="96"/>
                  </a:cubicBezTo>
                  <a:cubicBezTo>
                    <a:pt x="143" y="96"/>
                    <a:pt x="108" y="108"/>
                    <a:pt x="84" y="108"/>
                  </a:cubicBezTo>
                  <a:lnTo>
                    <a:pt x="12" y="108"/>
                  </a:lnTo>
                  <a:lnTo>
                    <a:pt x="0" y="215"/>
                  </a:lnTo>
                  <a:cubicBezTo>
                    <a:pt x="36" y="215"/>
                    <a:pt x="72" y="203"/>
                    <a:pt x="108" y="191"/>
                  </a:cubicBezTo>
                  <a:cubicBezTo>
                    <a:pt x="131" y="179"/>
                    <a:pt x="167" y="155"/>
                    <a:pt x="191" y="143"/>
                  </a:cubicBezTo>
                  <a:cubicBezTo>
                    <a:pt x="239" y="108"/>
                    <a:pt x="286" y="60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1618413" y="1647462"/>
              <a:ext cx="20482" cy="22270"/>
            </a:xfrm>
            <a:custGeom>
              <a:avLst/>
              <a:gdLst/>
              <a:ahLst/>
              <a:cxnLst/>
              <a:rect l="l" t="t" r="r" b="b"/>
              <a:pathLst>
                <a:path w="275" h="299" extrusionOk="0">
                  <a:moveTo>
                    <a:pt x="275" y="1"/>
                  </a:moveTo>
                  <a:lnTo>
                    <a:pt x="275" y="1"/>
                  </a:lnTo>
                  <a:cubicBezTo>
                    <a:pt x="239" y="49"/>
                    <a:pt x="191" y="96"/>
                    <a:pt x="144" y="132"/>
                  </a:cubicBezTo>
                  <a:cubicBezTo>
                    <a:pt x="120" y="144"/>
                    <a:pt x="96" y="156"/>
                    <a:pt x="72" y="168"/>
                  </a:cubicBezTo>
                  <a:cubicBezTo>
                    <a:pt x="48" y="180"/>
                    <a:pt x="25" y="191"/>
                    <a:pt x="1" y="191"/>
                  </a:cubicBezTo>
                  <a:lnTo>
                    <a:pt x="25" y="299"/>
                  </a:lnTo>
                  <a:cubicBezTo>
                    <a:pt x="60" y="287"/>
                    <a:pt x="96" y="263"/>
                    <a:pt x="120" y="239"/>
                  </a:cubicBezTo>
                  <a:cubicBezTo>
                    <a:pt x="144" y="215"/>
                    <a:pt x="168" y="191"/>
                    <a:pt x="191" y="168"/>
                  </a:cubicBezTo>
                  <a:cubicBezTo>
                    <a:pt x="227" y="108"/>
                    <a:pt x="251" y="6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1174137" y="1322953"/>
              <a:ext cx="582732" cy="298888"/>
            </a:xfrm>
            <a:custGeom>
              <a:avLst/>
              <a:gdLst/>
              <a:ahLst/>
              <a:cxnLst/>
              <a:rect l="l" t="t" r="r" b="b"/>
              <a:pathLst>
                <a:path w="7824" h="4013" extrusionOk="0">
                  <a:moveTo>
                    <a:pt x="3918" y="0"/>
                  </a:moveTo>
                  <a:cubicBezTo>
                    <a:pt x="1" y="0"/>
                    <a:pt x="239" y="3453"/>
                    <a:pt x="239" y="3453"/>
                  </a:cubicBezTo>
                  <a:cubicBezTo>
                    <a:pt x="608" y="3501"/>
                    <a:pt x="941" y="3703"/>
                    <a:pt x="1156" y="4013"/>
                  </a:cubicBezTo>
                  <a:cubicBezTo>
                    <a:pt x="1156" y="4013"/>
                    <a:pt x="2168" y="3560"/>
                    <a:pt x="2477" y="1346"/>
                  </a:cubicBezTo>
                  <a:cubicBezTo>
                    <a:pt x="2477" y="1346"/>
                    <a:pt x="2775" y="2417"/>
                    <a:pt x="4442" y="3096"/>
                  </a:cubicBezTo>
                  <a:cubicBezTo>
                    <a:pt x="4442" y="3096"/>
                    <a:pt x="4144" y="2846"/>
                    <a:pt x="4192" y="2096"/>
                  </a:cubicBezTo>
                  <a:lnTo>
                    <a:pt x="4192" y="2096"/>
                  </a:lnTo>
                  <a:cubicBezTo>
                    <a:pt x="4192" y="2096"/>
                    <a:pt x="5001" y="3275"/>
                    <a:pt x="6025" y="3465"/>
                  </a:cubicBezTo>
                  <a:cubicBezTo>
                    <a:pt x="6025" y="3465"/>
                    <a:pt x="5680" y="2894"/>
                    <a:pt x="5644" y="2393"/>
                  </a:cubicBezTo>
                  <a:lnTo>
                    <a:pt x="5644" y="2393"/>
                  </a:lnTo>
                  <a:cubicBezTo>
                    <a:pt x="6085" y="2989"/>
                    <a:pt x="6764" y="3370"/>
                    <a:pt x="7490" y="3441"/>
                  </a:cubicBezTo>
                  <a:cubicBezTo>
                    <a:pt x="7490" y="3441"/>
                    <a:pt x="7823" y="0"/>
                    <a:pt x="3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1238860" y="1472434"/>
              <a:ext cx="59510" cy="125499"/>
            </a:xfrm>
            <a:custGeom>
              <a:avLst/>
              <a:gdLst/>
              <a:ahLst/>
              <a:cxnLst/>
              <a:rect l="l" t="t" r="r" b="b"/>
              <a:pathLst>
                <a:path w="799" h="1685" extrusionOk="0">
                  <a:moveTo>
                    <a:pt x="772" y="1"/>
                  </a:moveTo>
                  <a:cubicBezTo>
                    <a:pt x="769" y="1"/>
                    <a:pt x="763" y="9"/>
                    <a:pt x="763" y="17"/>
                  </a:cubicBezTo>
                  <a:cubicBezTo>
                    <a:pt x="668" y="625"/>
                    <a:pt x="406" y="1184"/>
                    <a:pt x="13" y="1660"/>
                  </a:cubicBezTo>
                  <a:cubicBezTo>
                    <a:pt x="1" y="1672"/>
                    <a:pt x="1" y="1672"/>
                    <a:pt x="13" y="1684"/>
                  </a:cubicBezTo>
                  <a:lnTo>
                    <a:pt x="37" y="1684"/>
                  </a:lnTo>
                  <a:cubicBezTo>
                    <a:pt x="430" y="1208"/>
                    <a:pt x="692" y="625"/>
                    <a:pt x="787" y="17"/>
                  </a:cubicBezTo>
                  <a:cubicBezTo>
                    <a:pt x="799" y="5"/>
                    <a:pt x="787" y="5"/>
                    <a:pt x="775" y="5"/>
                  </a:cubicBezTo>
                  <a:cubicBezTo>
                    <a:pt x="775" y="2"/>
                    <a:pt x="774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1084611" y="1992453"/>
              <a:ext cx="697803" cy="546832"/>
            </a:xfrm>
            <a:custGeom>
              <a:avLst/>
              <a:gdLst/>
              <a:ahLst/>
              <a:cxnLst/>
              <a:rect l="l" t="t" r="r" b="b"/>
              <a:pathLst>
                <a:path w="9369" h="7342" extrusionOk="0">
                  <a:moveTo>
                    <a:pt x="2298" y="1"/>
                  </a:moveTo>
                  <a:cubicBezTo>
                    <a:pt x="2298" y="1"/>
                    <a:pt x="953" y="108"/>
                    <a:pt x="572" y="1167"/>
                  </a:cubicBezTo>
                  <a:cubicBezTo>
                    <a:pt x="191" y="2239"/>
                    <a:pt x="0" y="6251"/>
                    <a:pt x="810" y="7144"/>
                  </a:cubicBezTo>
                  <a:cubicBezTo>
                    <a:pt x="934" y="7283"/>
                    <a:pt x="1138" y="7342"/>
                    <a:pt x="1395" y="7342"/>
                  </a:cubicBezTo>
                  <a:cubicBezTo>
                    <a:pt x="2812" y="7342"/>
                    <a:pt x="5834" y="5549"/>
                    <a:pt x="5834" y="5549"/>
                  </a:cubicBezTo>
                  <a:cubicBezTo>
                    <a:pt x="5834" y="5549"/>
                    <a:pt x="5913" y="5551"/>
                    <a:pt x="6039" y="5551"/>
                  </a:cubicBezTo>
                  <a:cubicBezTo>
                    <a:pt x="6385" y="5551"/>
                    <a:pt x="7088" y="5538"/>
                    <a:pt x="7489" y="5442"/>
                  </a:cubicBezTo>
                  <a:cubicBezTo>
                    <a:pt x="8049" y="5311"/>
                    <a:pt x="8882" y="5120"/>
                    <a:pt x="9049" y="4882"/>
                  </a:cubicBezTo>
                  <a:cubicBezTo>
                    <a:pt x="9098" y="4814"/>
                    <a:pt x="9011" y="4789"/>
                    <a:pt x="8863" y="4789"/>
                  </a:cubicBezTo>
                  <a:cubicBezTo>
                    <a:pt x="8650" y="4789"/>
                    <a:pt x="8312" y="4840"/>
                    <a:pt x="8073" y="4882"/>
                  </a:cubicBezTo>
                  <a:cubicBezTo>
                    <a:pt x="8478" y="4799"/>
                    <a:pt x="9192" y="4632"/>
                    <a:pt x="9323" y="4370"/>
                  </a:cubicBezTo>
                  <a:cubicBezTo>
                    <a:pt x="9358" y="4304"/>
                    <a:pt x="9271" y="4279"/>
                    <a:pt x="9124" y="4279"/>
                  </a:cubicBezTo>
                  <a:cubicBezTo>
                    <a:pt x="8718" y="4279"/>
                    <a:pt x="7858" y="4465"/>
                    <a:pt x="7858" y="4465"/>
                  </a:cubicBezTo>
                  <a:cubicBezTo>
                    <a:pt x="7858" y="4465"/>
                    <a:pt x="9001" y="4203"/>
                    <a:pt x="9287" y="3930"/>
                  </a:cubicBezTo>
                  <a:cubicBezTo>
                    <a:pt x="9369" y="3852"/>
                    <a:pt x="9266" y="3824"/>
                    <a:pt x="9081" y="3824"/>
                  </a:cubicBezTo>
                  <a:cubicBezTo>
                    <a:pt x="8645" y="3824"/>
                    <a:pt x="7751" y="3977"/>
                    <a:pt x="7751" y="3977"/>
                  </a:cubicBezTo>
                  <a:cubicBezTo>
                    <a:pt x="7751" y="3977"/>
                    <a:pt x="8704" y="3763"/>
                    <a:pt x="8966" y="3465"/>
                  </a:cubicBezTo>
                  <a:cubicBezTo>
                    <a:pt x="9029" y="3390"/>
                    <a:pt x="8958" y="3362"/>
                    <a:pt x="8816" y="3362"/>
                  </a:cubicBezTo>
                  <a:cubicBezTo>
                    <a:pt x="8396" y="3362"/>
                    <a:pt x="7358" y="3608"/>
                    <a:pt x="7358" y="3608"/>
                  </a:cubicBezTo>
                  <a:cubicBezTo>
                    <a:pt x="7358" y="3608"/>
                    <a:pt x="7977" y="3049"/>
                    <a:pt x="7739" y="2906"/>
                  </a:cubicBezTo>
                  <a:cubicBezTo>
                    <a:pt x="7725" y="2898"/>
                    <a:pt x="7704" y="2894"/>
                    <a:pt x="7679" y="2894"/>
                  </a:cubicBezTo>
                  <a:cubicBezTo>
                    <a:pt x="7295" y="2894"/>
                    <a:pt x="5763" y="3788"/>
                    <a:pt x="5406" y="4358"/>
                  </a:cubicBezTo>
                  <a:lnTo>
                    <a:pt x="5406" y="4346"/>
                  </a:lnTo>
                  <a:cubicBezTo>
                    <a:pt x="3203" y="4692"/>
                    <a:pt x="2358" y="5049"/>
                    <a:pt x="2358" y="5049"/>
                  </a:cubicBezTo>
                  <a:cubicBezTo>
                    <a:pt x="2358" y="5049"/>
                    <a:pt x="2655" y="798"/>
                    <a:pt x="2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1070386" y="1992453"/>
              <a:ext cx="227983" cy="403235"/>
            </a:xfrm>
            <a:custGeom>
              <a:avLst/>
              <a:gdLst/>
              <a:ahLst/>
              <a:cxnLst/>
              <a:rect l="l" t="t" r="r" b="b"/>
              <a:pathLst>
                <a:path w="3061" h="5414" extrusionOk="0">
                  <a:moveTo>
                    <a:pt x="2489" y="1"/>
                  </a:moveTo>
                  <a:cubicBezTo>
                    <a:pt x="2489" y="1"/>
                    <a:pt x="1144" y="96"/>
                    <a:pt x="763" y="1167"/>
                  </a:cubicBezTo>
                  <a:cubicBezTo>
                    <a:pt x="572" y="1691"/>
                    <a:pt x="1" y="4072"/>
                    <a:pt x="1" y="5334"/>
                  </a:cubicBezTo>
                  <a:cubicBezTo>
                    <a:pt x="1" y="5334"/>
                    <a:pt x="414" y="5414"/>
                    <a:pt x="897" y="5414"/>
                  </a:cubicBezTo>
                  <a:cubicBezTo>
                    <a:pt x="1138" y="5414"/>
                    <a:pt x="1398" y="5394"/>
                    <a:pt x="1632" y="5334"/>
                  </a:cubicBezTo>
                  <a:cubicBezTo>
                    <a:pt x="2096" y="5192"/>
                    <a:pt x="2561" y="5025"/>
                    <a:pt x="3001" y="4811"/>
                  </a:cubicBezTo>
                  <a:cubicBezTo>
                    <a:pt x="3061" y="3489"/>
                    <a:pt x="2739" y="536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1348272" y="2559246"/>
              <a:ext cx="252487" cy="110752"/>
            </a:xfrm>
            <a:custGeom>
              <a:avLst/>
              <a:gdLst/>
              <a:ahLst/>
              <a:cxnLst/>
              <a:rect l="l" t="t" r="r" b="b"/>
              <a:pathLst>
                <a:path w="3390" h="1487" extrusionOk="0">
                  <a:moveTo>
                    <a:pt x="19" y="0"/>
                  </a:moveTo>
                  <a:cubicBezTo>
                    <a:pt x="9" y="0"/>
                    <a:pt x="0" y="14"/>
                    <a:pt x="8" y="22"/>
                  </a:cubicBezTo>
                  <a:cubicBezTo>
                    <a:pt x="711" y="939"/>
                    <a:pt x="1794" y="1487"/>
                    <a:pt x="2949" y="1487"/>
                  </a:cubicBezTo>
                  <a:cubicBezTo>
                    <a:pt x="3092" y="1487"/>
                    <a:pt x="3235" y="1475"/>
                    <a:pt x="3378" y="1463"/>
                  </a:cubicBezTo>
                  <a:cubicBezTo>
                    <a:pt x="3390" y="1463"/>
                    <a:pt x="3390" y="1451"/>
                    <a:pt x="3390" y="1451"/>
                  </a:cubicBezTo>
                  <a:cubicBezTo>
                    <a:pt x="3390" y="1443"/>
                    <a:pt x="3384" y="1434"/>
                    <a:pt x="3380" y="1434"/>
                  </a:cubicBezTo>
                  <a:cubicBezTo>
                    <a:pt x="3379" y="1434"/>
                    <a:pt x="3378" y="1436"/>
                    <a:pt x="3378" y="1439"/>
                  </a:cubicBezTo>
                  <a:cubicBezTo>
                    <a:pt x="3243" y="1454"/>
                    <a:pt x="3107" y="1462"/>
                    <a:pt x="2973" y="1462"/>
                  </a:cubicBezTo>
                  <a:cubicBezTo>
                    <a:pt x="1829" y="1462"/>
                    <a:pt x="735" y="927"/>
                    <a:pt x="32" y="10"/>
                  </a:cubicBezTo>
                  <a:cubicBezTo>
                    <a:pt x="28" y="3"/>
                    <a:pt x="24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1207876" y="2008392"/>
              <a:ext cx="81630" cy="204969"/>
            </a:xfrm>
            <a:custGeom>
              <a:avLst/>
              <a:gdLst/>
              <a:ahLst/>
              <a:cxnLst/>
              <a:rect l="l" t="t" r="r" b="b"/>
              <a:pathLst>
                <a:path w="1096" h="2752" extrusionOk="0">
                  <a:moveTo>
                    <a:pt x="0" y="1"/>
                  </a:moveTo>
                  <a:cubicBezTo>
                    <a:pt x="0" y="13"/>
                    <a:pt x="0" y="25"/>
                    <a:pt x="0" y="25"/>
                  </a:cubicBezTo>
                  <a:cubicBezTo>
                    <a:pt x="619" y="810"/>
                    <a:pt x="988" y="1751"/>
                    <a:pt x="1072" y="2739"/>
                  </a:cubicBezTo>
                  <a:cubicBezTo>
                    <a:pt x="1072" y="2751"/>
                    <a:pt x="1072" y="2751"/>
                    <a:pt x="1084" y="2751"/>
                  </a:cubicBezTo>
                  <a:cubicBezTo>
                    <a:pt x="1084" y="2751"/>
                    <a:pt x="1096" y="2739"/>
                    <a:pt x="1096" y="2739"/>
                  </a:cubicBezTo>
                  <a:cubicBezTo>
                    <a:pt x="1012" y="1739"/>
                    <a:pt x="643" y="787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1629957" y="2027459"/>
              <a:ext cx="20482" cy="184115"/>
            </a:xfrm>
            <a:custGeom>
              <a:avLst/>
              <a:gdLst/>
              <a:ahLst/>
              <a:cxnLst/>
              <a:rect l="l" t="t" r="r" b="b"/>
              <a:pathLst>
                <a:path w="275" h="2472" extrusionOk="0">
                  <a:moveTo>
                    <a:pt x="161" y="1"/>
                  </a:moveTo>
                  <a:cubicBezTo>
                    <a:pt x="152" y="1"/>
                    <a:pt x="144" y="7"/>
                    <a:pt x="144" y="19"/>
                  </a:cubicBezTo>
                  <a:cubicBezTo>
                    <a:pt x="239" y="400"/>
                    <a:pt x="179" y="804"/>
                    <a:pt x="132" y="1197"/>
                  </a:cubicBezTo>
                  <a:cubicBezTo>
                    <a:pt x="60" y="1614"/>
                    <a:pt x="1" y="2043"/>
                    <a:pt x="132" y="2448"/>
                  </a:cubicBezTo>
                  <a:cubicBezTo>
                    <a:pt x="132" y="2448"/>
                    <a:pt x="132" y="2459"/>
                    <a:pt x="144" y="2459"/>
                  </a:cubicBezTo>
                  <a:lnTo>
                    <a:pt x="144" y="2471"/>
                  </a:lnTo>
                  <a:cubicBezTo>
                    <a:pt x="155" y="2471"/>
                    <a:pt x="155" y="2459"/>
                    <a:pt x="155" y="2448"/>
                  </a:cubicBezTo>
                  <a:cubicBezTo>
                    <a:pt x="36" y="2055"/>
                    <a:pt x="96" y="1602"/>
                    <a:pt x="155" y="1209"/>
                  </a:cubicBezTo>
                  <a:cubicBezTo>
                    <a:pt x="215" y="804"/>
                    <a:pt x="274" y="400"/>
                    <a:pt x="179" y="19"/>
                  </a:cubicBezTo>
                  <a:cubicBezTo>
                    <a:pt x="179" y="7"/>
                    <a:pt x="170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698256" y="800923"/>
              <a:ext cx="683801" cy="51331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1451266" y="2958646"/>
              <a:ext cx="261648" cy="142555"/>
            </a:xfrm>
            <a:custGeom>
              <a:avLst/>
              <a:gdLst/>
              <a:ahLst/>
              <a:cxnLst/>
              <a:rect l="l" t="t" r="r" b="b"/>
              <a:pathLst>
                <a:path w="3513" h="1914" extrusionOk="0">
                  <a:moveTo>
                    <a:pt x="3235" y="1"/>
                  </a:moveTo>
                  <a:cubicBezTo>
                    <a:pt x="3061" y="1"/>
                    <a:pt x="2799" y="225"/>
                    <a:pt x="2679" y="271"/>
                  </a:cubicBezTo>
                  <a:cubicBezTo>
                    <a:pt x="2417" y="390"/>
                    <a:pt x="2144" y="461"/>
                    <a:pt x="1870" y="497"/>
                  </a:cubicBezTo>
                  <a:cubicBezTo>
                    <a:pt x="1517" y="541"/>
                    <a:pt x="1170" y="566"/>
                    <a:pt x="820" y="566"/>
                  </a:cubicBezTo>
                  <a:cubicBezTo>
                    <a:pt x="698" y="566"/>
                    <a:pt x="576" y="563"/>
                    <a:pt x="453" y="557"/>
                  </a:cubicBezTo>
                  <a:cubicBezTo>
                    <a:pt x="432" y="558"/>
                    <a:pt x="411" y="559"/>
                    <a:pt x="391" y="559"/>
                  </a:cubicBezTo>
                  <a:cubicBezTo>
                    <a:pt x="281" y="559"/>
                    <a:pt x="174" y="532"/>
                    <a:pt x="84" y="461"/>
                  </a:cubicBezTo>
                  <a:cubicBezTo>
                    <a:pt x="0" y="509"/>
                    <a:pt x="12" y="628"/>
                    <a:pt x="24" y="711"/>
                  </a:cubicBezTo>
                  <a:cubicBezTo>
                    <a:pt x="84" y="1033"/>
                    <a:pt x="12" y="1342"/>
                    <a:pt x="72" y="1652"/>
                  </a:cubicBezTo>
                  <a:cubicBezTo>
                    <a:pt x="72" y="1723"/>
                    <a:pt x="108" y="1795"/>
                    <a:pt x="155" y="1842"/>
                  </a:cubicBezTo>
                  <a:cubicBezTo>
                    <a:pt x="203" y="1866"/>
                    <a:pt x="251" y="1878"/>
                    <a:pt x="298" y="1878"/>
                  </a:cubicBezTo>
                  <a:cubicBezTo>
                    <a:pt x="548" y="1902"/>
                    <a:pt x="810" y="1914"/>
                    <a:pt x="1072" y="1914"/>
                  </a:cubicBezTo>
                  <a:cubicBezTo>
                    <a:pt x="1810" y="1914"/>
                    <a:pt x="2548" y="1783"/>
                    <a:pt x="3251" y="1521"/>
                  </a:cubicBezTo>
                  <a:cubicBezTo>
                    <a:pt x="3299" y="1509"/>
                    <a:pt x="3346" y="1485"/>
                    <a:pt x="3394" y="1450"/>
                  </a:cubicBezTo>
                  <a:cubicBezTo>
                    <a:pt x="3489" y="1331"/>
                    <a:pt x="3513" y="1176"/>
                    <a:pt x="3489" y="1033"/>
                  </a:cubicBezTo>
                  <a:cubicBezTo>
                    <a:pt x="3453" y="771"/>
                    <a:pt x="3429" y="509"/>
                    <a:pt x="3406" y="247"/>
                  </a:cubicBezTo>
                  <a:cubicBezTo>
                    <a:pt x="3406" y="188"/>
                    <a:pt x="3394" y="116"/>
                    <a:pt x="3358" y="68"/>
                  </a:cubicBezTo>
                  <a:cubicBezTo>
                    <a:pt x="3328" y="20"/>
                    <a:pt x="3285" y="1"/>
                    <a:pt x="3235" y="1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1160420" y="2965126"/>
              <a:ext cx="268724" cy="138086"/>
            </a:xfrm>
            <a:custGeom>
              <a:avLst/>
              <a:gdLst/>
              <a:ahLst/>
              <a:cxnLst/>
              <a:rect l="l" t="t" r="r" b="b"/>
              <a:pathLst>
                <a:path w="3608" h="1854" extrusionOk="0">
                  <a:moveTo>
                    <a:pt x="245" y="0"/>
                  </a:moveTo>
                  <a:cubicBezTo>
                    <a:pt x="193" y="0"/>
                    <a:pt x="149" y="19"/>
                    <a:pt x="119" y="65"/>
                  </a:cubicBezTo>
                  <a:cubicBezTo>
                    <a:pt x="95" y="124"/>
                    <a:pt x="84" y="184"/>
                    <a:pt x="84" y="255"/>
                  </a:cubicBezTo>
                  <a:cubicBezTo>
                    <a:pt x="60" y="517"/>
                    <a:pt x="48" y="779"/>
                    <a:pt x="36" y="1041"/>
                  </a:cubicBezTo>
                  <a:cubicBezTo>
                    <a:pt x="0" y="1184"/>
                    <a:pt x="36" y="1339"/>
                    <a:pt x="131" y="1446"/>
                  </a:cubicBezTo>
                  <a:cubicBezTo>
                    <a:pt x="179" y="1482"/>
                    <a:pt x="226" y="1505"/>
                    <a:pt x="274" y="1529"/>
                  </a:cubicBezTo>
                  <a:cubicBezTo>
                    <a:pt x="923" y="1746"/>
                    <a:pt x="1593" y="1854"/>
                    <a:pt x="2264" y="1854"/>
                  </a:cubicBezTo>
                  <a:cubicBezTo>
                    <a:pt x="2331" y="1854"/>
                    <a:pt x="2398" y="1853"/>
                    <a:pt x="2465" y="1851"/>
                  </a:cubicBezTo>
                  <a:cubicBezTo>
                    <a:pt x="2727" y="1851"/>
                    <a:pt x="2989" y="1827"/>
                    <a:pt x="3239" y="1803"/>
                  </a:cubicBezTo>
                  <a:cubicBezTo>
                    <a:pt x="3286" y="1791"/>
                    <a:pt x="3334" y="1779"/>
                    <a:pt x="3382" y="1755"/>
                  </a:cubicBezTo>
                  <a:cubicBezTo>
                    <a:pt x="3429" y="1708"/>
                    <a:pt x="3453" y="1636"/>
                    <a:pt x="3465" y="1565"/>
                  </a:cubicBezTo>
                  <a:cubicBezTo>
                    <a:pt x="3501" y="1255"/>
                    <a:pt x="3548" y="946"/>
                    <a:pt x="3596" y="624"/>
                  </a:cubicBezTo>
                  <a:cubicBezTo>
                    <a:pt x="3608" y="541"/>
                    <a:pt x="3608" y="422"/>
                    <a:pt x="3536" y="374"/>
                  </a:cubicBezTo>
                  <a:cubicBezTo>
                    <a:pt x="3401" y="447"/>
                    <a:pt x="3256" y="484"/>
                    <a:pt x="3111" y="484"/>
                  </a:cubicBezTo>
                  <a:cubicBezTo>
                    <a:pt x="3090" y="484"/>
                    <a:pt x="3069" y="483"/>
                    <a:pt x="3048" y="482"/>
                  </a:cubicBezTo>
                  <a:cubicBezTo>
                    <a:pt x="2849" y="496"/>
                    <a:pt x="2651" y="503"/>
                    <a:pt x="2454" y="503"/>
                  </a:cubicBezTo>
                  <a:cubicBezTo>
                    <a:pt x="2181" y="503"/>
                    <a:pt x="1908" y="490"/>
                    <a:pt x="1631" y="470"/>
                  </a:cubicBezTo>
                  <a:cubicBezTo>
                    <a:pt x="1358" y="434"/>
                    <a:pt x="1072" y="362"/>
                    <a:pt x="810" y="267"/>
                  </a:cubicBezTo>
                  <a:cubicBezTo>
                    <a:pt x="690" y="212"/>
                    <a:pt x="421" y="0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 txBox="1"/>
            <p:nvPr/>
          </p:nvSpPr>
          <p:spPr>
            <a:xfrm>
              <a:off x="1687050" y="874375"/>
              <a:ext cx="706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 err="1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Số</a:t>
              </a:r>
              <a:r>
                <a:rPr lang="en-US" sz="1000" dirty="0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 </a:t>
              </a:r>
              <a:r>
                <a:rPr lang="en-US" sz="1000" dirty="0" err="1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thứ</a:t>
              </a:r>
              <a:r>
                <a:rPr lang="en-US" sz="1000" dirty="0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 </a:t>
              </a:r>
              <a:r>
                <a:rPr lang="en-US" sz="1000" dirty="0" err="1">
                  <a:solidFill>
                    <a:schemeClr val="lt1"/>
                  </a:solidFill>
                  <a:latin typeface="Sigmar One"/>
                  <a:ea typeface="Sigmar One"/>
                  <a:cs typeface="Sigmar One"/>
                  <a:sym typeface="Sigmar One"/>
                </a:rPr>
                <a:t>tự</a:t>
              </a:r>
              <a:endParaRPr sz="1000" dirty="0">
                <a:solidFill>
                  <a:schemeClr val="lt1"/>
                </a:solidFill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  <p:sp>
          <p:nvSpPr>
            <p:cNvPr id="1581" name="Google Shape;1581;p39"/>
            <p:cNvSpPr/>
            <p:nvPr/>
          </p:nvSpPr>
          <p:spPr>
            <a:xfrm rot="-1034571">
              <a:off x="1199424" y="1449608"/>
              <a:ext cx="59509" cy="125499"/>
            </a:xfrm>
            <a:custGeom>
              <a:avLst/>
              <a:gdLst/>
              <a:ahLst/>
              <a:cxnLst/>
              <a:rect l="l" t="t" r="r" b="b"/>
              <a:pathLst>
                <a:path w="799" h="1685" extrusionOk="0">
                  <a:moveTo>
                    <a:pt x="772" y="1"/>
                  </a:moveTo>
                  <a:cubicBezTo>
                    <a:pt x="769" y="1"/>
                    <a:pt x="763" y="9"/>
                    <a:pt x="763" y="17"/>
                  </a:cubicBezTo>
                  <a:cubicBezTo>
                    <a:pt x="668" y="625"/>
                    <a:pt x="406" y="1184"/>
                    <a:pt x="13" y="1660"/>
                  </a:cubicBezTo>
                  <a:cubicBezTo>
                    <a:pt x="1" y="1672"/>
                    <a:pt x="1" y="1672"/>
                    <a:pt x="13" y="1684"/>
                  </a:cubicBezTo>
                  <a:lnTo>
                    <a:pt x="37" y="1684"/>
                  </a:lnTo>
                  <a:cubicBezTo>
                    <a:pt x="430" y="1208"/>
                    <a:pt x="692" y="625"/>
                    <a:pt x="787" y="17"/>
                  </a:cubicBezTo>
                  <a:cubicBezTo>
                    <a:pt x="799" y="5"/>
                    <a:pt x="787" y="5"/>
                    <a:pt x="775" y="5"/>
                  </a:cubicBezTo>
                  <a:cubicBezTo>
                    <a:pt x="775" y="2"/>
                    <a:pt x="774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 rot="6759278">
              <a:off x="1612675" y="1397034"/>
              <a:ext cx="59509" cy="125497"/>
            </a:xfrm>
            <a:custGeom>
              <a:avLst/>
              <a:gdLst/>
              <a:ahLst/>
              <a:cxnLst/>
              <a:rect l="l" t="t" r="r" b="b"/>
              <a:pathLst>
                <a:path w="799" h="1685" extrusionOk="0">
                  <a:moveTo>
                    <a:pt x="772" y="1"/>
                  </a:moveTo>
                  <a:cubicBezTo>
                    <a:pt x="769" y="1"/>
                    <a:pt x="763" y="9"/>
                    <a:pt x="763" y="17"/>
                  </a:cubicBezTo>
                  <a:cubicBezTo>
                    <a:pt x="668" y="625"/>
                    <a:pt x="406" y="1184"/>
                    <a:pt x="13" y="1660"/>
                  </a:cubicBezTo>
                  <a:cubicBezTo>
                    <a:pt x="1" y="1672"/>
                    <a:pt x="1" y="1672"/>
                    <a:pt x="13" y="1684"/>
                  </a:cubicBezTo>
                  <a:lnTo>
                    <a:pt x="37" y="1684"/>
                  </a:lnTo>
                  <a:cubicBezTo>
                    <a:pt x="430" y="1208"/>
                    <a:pt x="692" y="625"/>
                    <a:pt x="787" y="17"/>
                  </a:cubicBezTo>
                  <a:cubicBezTo>
                    <a:pt x="799" y="5"/>
                    <a:pt x="787" y="5"/>
                    <a:pt x="775" y="5"/>
                  </a:cubicBezTo>
                  <a:cubicBezTo>
                    <a:pt x="775" y="2"/>
                    <a:pt x="774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C5009D-D76C-414D-B901-AE6D3A92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631" y="1187703"/>
            <a:ext cx="5297883" cy="25239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46"/>
          <p:cNvSpPr txBox="1">
            <a:spLocks noGrp="1"/>
          </p:cNvSpPr>
          <p:nvPr>
            <p:ph type="subTitle" idx="4"/>
          </p:nvPr>
        </p:nvSpPr>
        <p:spPr>
          <a:xfrm>
            <a:off x="916207" y="2477929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 thành 5 bài tập (SGK – 64, 65) trong thời gian 10 phút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5" name="Google Shape;1865;p46"/>
          <p:cNvSpPr txBox="1">
            <a:spLocks noGrp="1"/>
          </p:cNvSpPr>
          <p:nvPr>
            <p:ph type="subTitle" idx="5"/>
          </p:nvPr>
        </p:nvSpPr>
        <p:spPr>
          <a:xfrm>
            <a:off x="833450" y="1837207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HẠNG KIM CƯƠNG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6" name="Google Shape;1866;p46"/>
          <p:cNvSpPr txBox="1">
            <a:spLocks noGrp="1"/>
          </p:cNvSpPr>
          <p:nvPr>
            <p:ph type="subTitle" idx="2"/>
          </p:nvPr>
        </p:nvSpPr>
        <p:spPr>
          <a:xfrm>
            <a:off x="5820107" y="2477934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Hoàn thành 3 bài tập trong thời gian 10 phút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7" name="Google Shape;1867;p46"/>
          <p:cNvSpPr txBox="1">
            <a:spLocks noGrp="1"/>
          </p:cNvSpPr>
          <p:nvPr>
            <p:ph type="subTitle" idx="3"/>
          </p:nvPr>
        </p:nvSpPr>
        <p:spPr>
          <a:xfrm>
            <a:off x="5737350" y="1837207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HẠNG BẠC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8" name="Google Shape;1868;p46"/>
          <p:cNvSpPr txBox="1">
            <a:spLocks noGrp="1"/>
          </p:cNvSpPr>
          <p:nvPr>
            <p:ph type="subTitle" idx="6"/>
          </p:nvPr>
        </p:nvSpPr>
        <p:spPr>
          <a:xfrm>
            <a:off x="3285400" y="1837207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HẠNG VÀNG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9" name="Google Shape;1869;p46"/>
          <p:cNvSpPr txBox="1">
            <a:spLocks noGrp="1"/>
          </p:cNvSpPr>
          <p:nvPr>
            <p:ph type="subTitle" idx="1"/>
          </p:nvPr>
        </p:nvSpPr>
        <p:spPr>
          <a:xfrm>
            <a:off x="3368157" y="2477929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Hoàn thành 4 bài tập SGK (64-65) trong thời gian 10 phút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0" name="Google Shape;1870;p46"/>
          <p:cNvSpPr txBox="1">
            <a:spLocks noGrp="1"/>
          </p:cNvSpPr>
          <p:nvPr>
            <p:ph type="title"/>
          </p:nvPr>
        </p:nvSpPr>
        <p:spPr>
          <a:xfrm>
            <a:off x="654716" y="259033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CHIẾN THẮNG</a:t>
            </a:r>
            <a:endParaRPr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0331B3-216C-4DDC-8B68-2423F8C8D06C}"/>
              </a:ext>
            </a:extLst>
          </p:cNvPr>
          <p:cNvGrpSpPr/>
          <p:nvPr/>
        </p:nvGrpSpPr>
        <p:grpSpPr>
          <a:xfrm>
            <a:off x="1595052" y="941013"/>
            <a:ext cx="1079732" cy="810516"/>
            <a:chOff x="1580184" y="1773164"/>
            <a:chExt cx="1079732" cy="810516"/>
          </a:xfrm>
        </p:grpSpPr>
        <p:sp>
          <p:nvSpPr>
            <p:cNvPr id="1871" name="Google Shape;1871;p46"/>
            <p:cNvSpPr/>
            <p:nvPr/>
          </p:nvSpPr>
          <p:spPr>
            <a:xfrm>
              <a:off x="1580184" y="1773164"/>
              <a:ext cx="1079732" cy="81051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74" name="Google Shape;1874;p46"/>
            <p:cNvGrpSpPr/>
            <p:nvPr/>
          </p:nvGrpSpPr>
          <p:grpSpPr>
            <a:xfrm>
              <a:off x="1869435" y="1940598"/>
              <a:ext cx="501238" cy="406350"/>
              <a:chOff x="1869435" y="1711998"/>
              <a:chExt cx="501238" cy="406350"/>
            </a:xfrm>
          </p:grpSpPr>
          <p:sp>
            <p:nvSpPr>
              <p:cNvPr id="1875" name="Google Shape;1875;p46"/>
              <p:cNvSpPr/>
              <p:nvPr/>
            </p:nvSpPr>
            <p:spPr>
              <a:xfrm>
                <a:off x="1869435" y="1747470"/>
                <a:ext cx="501238" cy="335833"/>
              </a:xfrm>
              <a:custGeom>
                <a:avLst/>
                <a:gdLst/>
                <a:ahLst/>
                <a:cxnLst/>
                <a:rect l="l" t="t" r="r" b="b"/>
                <a:pathLst>
                  <a:path w="24725" h="16568" extrusionOk="0">
                    <a:moveTo>
                      <a:pt x="484" y="1"/>
                    </a:moveTo>
                    <a:cubicBezTo>
                      <a:pt x="211" y="1"/>
                      <a:pt x="0" y="232"/>
                      <a:pt x="0" y="505"/>
                    </a:cubicBezTo>
                    <a:lnTo>
                      <a:pt x="0" y="16063"/>
                    </a:lnTo>
                    <a:cubicBezTo>
                      <a:pt x="0" y="16337"/>
                      <a:pt x="211" y="16568"/>
                      <a:pt x="484" y="16568"/>
                    </a:cubicBezTo>
                    <a:lnTo>
                      <a:pt x="24241" y="16568"/>
                    </a:lnTo>
                    <a:cubicBezTo>
                      <a:pt x="24515" y="16568"/>
                      <a:pt x="24725" y="16337"/>
                      <a:pt x="24725" y="16063"/>
                    </a:cubicBezTo>
                    <a:lnTo>
                      <a:pt x="24725" y="15138"/>
                    </a:lnTo>
                    <a:lnTo>
                      <a:pt x="24725" y="505"/>
                    </a:lnTo>
                    <a:cubicBezTo>
                      <a:pt x="24725" y="232"/>
                      <a:pt x="24515" y="1"/>
                      <a:pt x="24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6" name="Google Shape;1876;p46"/>
              <p:cNvSpPr/>
              <p:nvPr/>
            </p:nvSpPr>
            <p:spPr>
              <a:xfrm>
                <a:off x="1903957" y="1747470"/>
                <a:ext cx="466713" cy="306868"/>
              </a:xfrm>
              <a:custGeom>
                <a:avLst/>
                <a:gdLst/>
                <a:ahLst/>
                <a:cxnLst/>
                <a:rect l="l" t="t" r="r" b="b"/>
                <a:pathLst>
                  <a:path w="23022" h="15139" extrusionOk="0">
                    <a:moveTo>
                      <a:pt x="21" y="1"/>
                    </a:moveTo>
                    <a:lnTo>
                      <a:pt x="21" y="14634"/>
                    </a:lnTo>
                    <a:cubicBezTo>
                      <a:pt x="0" y="14907"/>
                      <a:pt x="232" y="15138"/>
                      <a:pt x="505" y="15138"/>
                    </a:cubicBezTo>
                    <a:lnTo>
                      <a:pt x="23022" y="15138"/>
                    </a:lnTo>
                    <a:lnTo>
                      <a:pt x="23022" y="505"/>
                    </a:lnTo>
                    <a:cubicBezTo>
                      <a:pt x="23022" y="232"/>
                      <a:pt x="22812" y="1"/>
                      <a:pt x="225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46"/>
              <p:cNvSpPr/>
              <p:nvPr/>
            </p:nvSpPr>
            <p:spPr>
              <a:xfrm>
                <a:off x="1920579" y="1711998"/>
                <a:ext cx="398943" cy="340637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6805" extrusionOk="0">
                    <a:moveTo>
                      <a:pt x="4933" y="0"/>
                    </a:moveTo>
                    <a:cubicBezTo>
                      <a:pt x="3281" y="0"/>
                      <a:pt x="1628" y="347"/>
                      <a:pt x="84" y="1036"/>
                    </a:cubicBezTo>
                    <a:cubicBezTo>
                      <a:pt x="42" y="1057"/>
                      <a:pt x="0" y="1099"/>
                      <a:pt x="0" y="1141"/>
                    </a:cubicBezTo>
                    <a:lnTo>
                      <a:pt x="0" y="16615"/>
                    </a:lnTo>
                    <a:cubicBezTo>
                      <a:pt x="0" y="16688"/>
                      <a:pt x="79" y="16745"/>
                      <a:pt x="142" y="16745"/>
                    </a:cubicBezTo>
                    <a:cubicBezTo>
                      <a:pt x="151" y="16745"/>
                      <a:pt x="160" y="16744"/>
                      <a:pt x="168" y="16741"/>
                    </a:cubicBezTo>
                    <a:cubicBezTo>
                      <a:pt x="1684" y="16071"/>
                      <a:pt x="3301" y="15739"/>
                      <a:pt x="4918" y="15739"/>
                    </a:cubicBezTo>
                    <a:cubicBezTo>
                      <a:pt x="6597" y="15739"/>
                      <a:pt x="8276" y="16097"/>
                      <a:pt x="9840" y="16804"/>
                    </a:cubicBezTo>
                    <a:cubicBezTo>
                      <a:pt x="11404" y="16097"/>
                      <a:pt x="13082" y="15739"/>
                      <a:pt x="14762" y="15739"/>
                    </a:cubicBezTo>
                    <a:cubicBezTo>
                      <a:pt x="16378" y="15739"/>
                      <a:pt x="17995" y="16071"/>
                      <a:pt x="19511" y="16741"/>
                    </a:cubicBezTo>
                    <a:cubicBezTo>
                      <a:pt x="19519" y="16744"/>
                      <a:pt x="19528" y="16745"/>
                      <a:pt x="19537" y="16745"/>
                    </a:cubicBezTo>
                    <a:cubicBezTo>
                      <a:pt x="19600" y="16745"/>
                      <a:pt x="19679" y="16688"/>
                      <a:pt x="19679" y="16615"/>
                    </a:cubicBezTo>
                    <a:lnTo>
                      <a:pt x="19679" y="1141"/>
                    </a:lnTo>
                    <a:cubicBezTo>
                      <a:pt x="19679" y="1099"/>
                      <a:pt x="19637" y="1057"/>
                      <a:pt x="19595" y="1036"/>
                    </a:cubicBezTo>
                    <a:cubicBezTo>
                      <a:pt x="18051" y="347"/>
                      <a:pt x="16398" y="0"/>
                      <a:pt x="14747" y="0"/>
                    </a:cubicBezTo>
                    <a:cubicBezTo>
                      <a:pt x="13071" y="0"/>
                      <a:pt x="11396" y="358"/>
                      <a:pt x="9840" y="1078"/>
                    </a:cubicBezTo>
                    <a:cubicBezTo>
                      <a:pt x="8283" y="358"/>
                      <a:pt x="6609" y="0"/>
                      <a:pt x="49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46"/>
              <p:cNvSpPr/>
              <p:nvPr/>
            </p:nvSpPr>
            <p:spPr>
              <a:xfrm>
                <a:off x="1938052" y="1712201"/>
                <a:ext cx="381468" cy="311874"/>
              </a:xfrm>
              <a:custGeom>
                <a:avLst/>
                <a:gdLst/>
                <a:ahLst/>
                <a:cxnLst/>
                <a:rect l="l" t="t" r="r" b="b"/>
                <a:pathLst>
                  <a:path w="18817" h="15386" extrusionOk="0">
                    <a:moveTo>
                      <a:pt x="13885" y="1"/>
                    </a:moveTo>
                    <a:cubicBezTo>
                      <a:pt x="12209" y="1"/>
                      <a:pt x="10534" y="358"/>
                      <a:pt x="8978" y="1068"/>
                    </a:cubicBezTo>
                    <a:cubicBezTo>
                      <a:pt x="7423" y="360"/>
                      <a:pt x="5747" y="5"/>
                      <a:pt x="4069" y="5"/>
                    </a:cubicBezTo>
                    <a:cubicBezTo>
                      <a:pt x="2706" y="5"/>
                      <a:pt x="1343" y="239"/>
                      <a:pt x="42" y="711"/>
                    </a:cubicBezTo>
                    <a:lnTo>
                      <a:pt x="0" y="711"/>
                    </a:lnTo>
                    <a:lnTo>
                      <a:pt x="0" y="15196"/>
                    </a:lnTo>
                    <a:cubicBezTo>
                      <a:pt x="0" y="15262"/>
                      <a:pt x="51" y="15315"/>
                      <a:pt x="114" y="15315"/>
                    </a:cubicBezTo>
                    <a:cubicBezTo>
                      <a:pt x="132" y="15315"/>
                      <a:pt x="150" y="15311"/>
                      <a:pt x="168" y="15301"/>
                    </a:cubicBezTo>
                    <a:cubicBezTo>
                      <a:pt x="1858" y="14556"/>
                      <a:pt x="3381" y="14304"/>
                      <a:pt x="4666" y="14304"/>
                    </a:cubicBezTo>
                    <a:cubicBezTo>
                      <a:pt x="7332" y="14304"/>
                      <a:pt x="8978" y="15386"/>
                      <a:pt x="8978" y="15386"/>
                    </a:cubicBezTo>
                    <a:cubicBezTo>
                      <a:pt x="10765" y="14671"/>
                      <a:pt x="12657" y="14313"/>
                      <a:pt x="14570" y="14313"/>
                    </a:cubicBezTo>
                    <a:cubicBezTo>
                      <a:pt x="14626" y="14313"/>
                      <a:pt x="14682" y="14312"/>
                      <a:pt x="14738" y="14312"/>
                    </a:cubicBezTo>
                    <a:cubicBezTo>
                      <a:pt x="16131" y="14312"/>
                      <a:pt x="17503" y="14563"/>
                      <a:pt x="18817" y="15028"/>
                    </a:cubicBezTo>
                    <a:lnTo>
                      <a:pt x="18817" y="1131"/>
                    </a:lnTo>
                    <a:cubicBezTo>
                      <a:pt x="18817" y="1089"/>
                      <a:pt x="18775" y="1047"/>
                      <a:pt x="18733" y="1047"/>
                    </a:cubicBezTo>
                    <a:cubicBezTo>
                      <a:pt x="17189" y="348"/>
                      <a:pt x="15536" y="1"/>
                      <a:pt x="138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46"/>
              <p:cNvSpPr/>
              <p:nvPr/>
            </p:nvSpPr>
            <p:spPr>
              <a:xfrm>
                <a:off x="2120024" y="1711998"/>
                <a:ext cx="199481" cy="312077"/>
              </a:xfrm>
              <a:custGeom>
                <a:avLst/>
                <a:gdLst/>
                <a:ahLst/>
                <a:cxnLst/>
                <a:rect l="l" t="t" r="r" b="b"/>
                <a:pathLst>
                  <a:path w="9840" h="15396" extrusionOk="0">
                    <a:moveTo>
                      <a:pt x="4908" y="0"/>
                    </a:moveTo>
                    <a:cubicBezTo>
                      <a:pt x="3232" y="0"/>
                      <a:pt x="1557" y="358"/>
                      <a:pt x="1" y="1078"/>
                    </a:cubicBezTo>
                    <a:lnTo>
                      <a:pt x="1" y="15396"/>
                    </a:lnTo>
                    <a:cubicBezTo>
                      <a:pt x="1788" y="14681"/>
                      <a:pt x="3680" y="14323"/>
                      <a:pt x="5593" y="14323"/>
                    </a:cubicBezTo>
                    <a:cubicBezTo>
                      <a:pt x="5649" y="14323"/>
                      <a:pt x="5705" y="14322"/>
                      <a:pt x="5761" y="14322"/>
                    </a:cubicBezTo>
                    <a:cubicBezTo>
                      <a:pt x="7154" y="14322"/>
                      <a:pt x="8526" y="14573"/>
                      <a:pt x="9840" y="15038"/>
                    </a:cubicBezTo>
                    <a:lnTo>
                      <a:pt x="9840" y="1141"/>
                    </a:lnTo>
                    <a:cubicBezTo>
                      <a:pt x="9840" y="1099"/>
                      <a:pt x="9798" y="1057"/>
                      <a:pt x="9756" y="1036"/>
                    </a:cubicBezTo>
                    <a:cubicBezTo>
                      <a:pt x="8212" y="347"/>
                      <a:pt x="6559" y="0"/>
                      <a:pt x="4908" y="0"/>
                    </a:cubicBezTo>
                    <a:close/>
                  </a:path>
                </a:pathLst>
              </a:custGeom>
              <a:solidFill>
                <a:srgbClr val="000000">
                  <a:alpha val="40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46"/>
              <p:cNvSpPr/>
              <p:nvPr/>
            </p:nvSpPr>
            <p:spPr>
              <a:xfrm>
                <a:off x="2120024" y="2039822"/>
                <a:ext cx="34970" cy="78526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3874" extrusionOk="0">
                    <a:moveTo>
                      <a:pt x="1725" y="0"/>
                    </a:moveTo>
                    <a:cubicBezTo>
                      <a:pt x="1136" y="148"/>
                      <a:pt x="547" y="379"/>
                      <a:pt x="1" y="631"/>
                    </a:cubicBezTo>
                    <a:lnTo>
                      <a:pt x="1" y="3743"/>
                    </a:lnTo>
                    <a:cubicBezTo>
                      <a:pt x="1" y="3819"/>
                      <a:pt x="67" y="3873"/>
                      <a:pt x="127" y="3873"/>
                    </a:cubicBezTo>
                    <a:cubicBezTo>
                      <a:pt x="150" y="3873"/>
                      <a:pt x="172" y="3865"/>
                      <a:pt x="190" y="3848"/>
                    </a:cubicBezTo>
                    <a:lnTo>
                      <a:pt x="799" y="3364"/>
                    </a:lnTo>
                    <a:cubicBezTo>
                      <a:pt x="821" y="3343"/>
                      <a:pt x="847" y="3333"/>
                      <a:pt x="876" y="3333"/>
                    </a:cubicBezTo>
                    <a:cubicBezTo>
                      <a:pt x="905" y="3333"/>
                      <a:pt x="936" y="3343"/>
                      <a:pt x="968" y="3364"/>
                    </a:cubicBezTo>
                    <a:lnTo>
                      <a:pt x="1514" y="3827"/>
                    </a:lnTo>
                    <a:cubicBezTo>
                      <a:pt x="1541" y="3847"/>
                      <a:pt x="1573" y="3857"/>
                      <a:pt x="1603" y="3857"/>
                    </a:cubicBezTo>
                    <a:cubicBezTo>
                      <a:pt x="1666" y="3857"/>
                      <a:pt x="1725" y="3814"/>
                      <a:pt x="1725" y="3743"/>
                    </a:cubicBezTo>
                    <a:lnTo>
                      <a:pt x="17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DD3AD-5642-410A-8F78-E31FF10D78D0}"/>
              </a:ext>
            </a:extLst>
          </p:cNvPr>
          <p:cNvGrpSpPr/>
          <p:nvPr/>
        </p:nvGrpSpPr>
        <p:grpSpPr>
          <a:xfrm>
            <a:off x="6497972" y="941013"/>
            <a:ext cx="1079732" cy="810516"/>
            <a:chOff x="6484084" y="1773164"/>
            <a:chExt cx="1079732" cy="810516"/>
          </a:xfrm>
        </p:grpSpPr>
        <p:sp>
          <p:nvSpPr>
            <p:cNvPr id="1873" name="Google Shape;1873;p46"/>
            <p:cNvSpPr/>
            <p:nvPr/>
          </p:nvSpPr>
          <p:spPr>
            <a:xfrm>
              <a:off x="6484084" y="1773164"/>
              <a:ext cx="1079732" cy="81051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81" name="Google Shape;1881;p46"/>
            <p:cNvGrpSpPr/>
            <p:nvPr/>
          </p:nvGrpSpPr>
          <p:grpSpPr>
            <a:xfrm>
              <a:off x="6809301" y="1911436"/>
              <a:ext cx="429299" cy="406341"/>
              <a:chOff x="6809301" y="1682836"/>
              <a:chExt cx="429299" cy="406341"/>
            </a:xfrm>
          </p:grpSpPr>
          <p:sp>
            <p:nvSpPr>
              <p:cNvPr id="1882" name="Google Shape;1882;p46"/>
              <p:cNvSpPr/>
              <p:nvPr/>
            </p:nvSpPr>
            <p:spPr>
              <a:xfrm>
                <a:off x="6809667" y="1682836"/>
                <a:ext cx="428934" cy="406341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23363" extrusionOk="0">
                    <a:moveTo>
                      <a:pt x="18025" y="0"/>
                    </a:moveTo>
                    <a:cubicBezTo>
                      <a:pt x="13633" y="0"/>
                      <a:pt x="9337" y="1726"/>
                      <a:pt x="6118" y="4944"/>
                    </a:cubicBezTo>
                    <a:cubicBezTo>
                      <a:pt x="1535" y="9506"/>
                      <a:pt x="0" y="16297"/>
                      <a:pt x="2124" y="22415"/>
                    </a:cubicBezTo>
                    <a:cubicBezTo>
                      <a:pt x="3975" y="23060"/>
                      <a:pt x="5845" y="23362"/>
                      <a:pt x="7676" y="23362"/>
                    </a:cubicBezTo>
                    <a:cubicBezTo>
                      <a:pt x="16116" y="23362"/>
                      <a:pt x="23695" y="16927"/>
                      <a:pt x="24473" y="7908"/>
                    </a:cubicBezTo>
                    <a:cubicBezTo>
                      <a:pt x="24662" y="5554"/>
                      <a:pt x="24367" y="3178"/>
                      <a:pt x="23590" y="949"/>
                    </a:cubicBezTo>
                    <a:cubicBezTo>
                      <a:pt x="21767" y="311"/>
                      <a:pt x="19887" y="0"/>
                      <a:pt x="180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46"/>
              <p:cNvSpPr/>
              <p:nvPr/>
            </p:nvSpPr>
            <p:spPr>
              <a:xfrm>
                <a:off x="6809301" y="1682836"/>
                <a:ext cx="410654" cy="389870"/>
              </a:xfrm>
              <a:custGeom>
                <a:avLst/>
                <a:gdLst/>
                <a:ahLst/>
                <a:cxnLst/>
                <a:rect l="l" t="t" r="r" b="b"/>
                <a:pathLst>
                  <a:path w="23611" h="22416" extrusionOk="0">
                    <a:moveTo>
                      <a:pt x="18042" y="0"/>
                    </a:moveTo>
                    <a:cubicBezTo>
                      <a:pt x="13645" y="0"/>
                      <a:pt x="9343" y="1726"/>
                      <a:pt x="6139" y="4944"/>
                    </a:cubicBezTo>
                    <a:cubicBezTo>
                      <a:pt x="1556" y="9506"/>
                      <a:pt x="0" y="16297"/>
                      <a:pt x="2145" y="22415"/>
                    </a:cubicBezTo>
                    <a:cubicBezTo>
                      <a:pt x="2124" y="20923"/>
                      <a:pt x="2502" y="19220"/>
                      <a:pt x="3238" y="17411"/>
                    </a:cubicBezTo>
                    <a:cubicBezTo>
                      <a:pt x="3553" y="16676"/>
                      <a:pt x="3890" y="15940"/>
                      <a:pt x="4289" y="15225"/>
                    </a:cubicBezTo>
                    <a:cubicBezTo>
                      <a:pt x="7149" y="10158"/>
                      <a:pt x="11353" y="5974"/>
                      <a:pt x="16420" y="3094"/>
                    </a:cubicBezTo>
                    <a:cubicBezTo>
                      <a:pt x="17135" y="2694"/>
                      <a:pt x="17850" y="2358"/>
                      <a:pt x="18607" y="2043"/>
                    </a:cubicBezTo>
                    <a:cubicBezTo>
                      <a:pt x="20367" y="1326"/>
                      <a:pt x="22028" y="949"/>
                      <a:pt x="23492" y="949"/>
                    </a:cubicBezTo>
                    <a:cubicBezTo>
                      <a:pt x="23532" y="949"/>
                      <a:pt x="23571" y="949"/>
                      <a:pt x="23611" y="949"/>
                    </a:cubicBezTo>
                    <a:cubicBezTo>
                      <a:pt x="21788" y="311"/>
                      <a:pt x="19907" y="0"/>
                      <a:pt x="18042" y="0"/>
                    </a:cubicBez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46"/>
              <p:cNvSpPr/>
              <p:nvPr/>
            </p:nvSpPr>
            <p:spPr>
              <a:xfrm>
                <a:off x="7050275" y="1683984"/>
                <a:ext cx="185039" cy="184674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0618" extrusionOk="0">
                    <a:moveTo>
                      <a:pt x="2754" y="0"/>
                    </a:moveTo>
                    <a:cubicBezTo>
                      <a:pt x="1829" y="63"/>
                      <a:pt x="904" y="232"/>
                      <a:pt x="0" y="463"/>
                    </a:cubicBezTo>
                    <a:lnTo>
                      <a:pt x="10155" y="10618"/>
                    </a:lnTo>
                    <a:cubicBezTo>
                      <a:pt x="10386" y="9714"/>
                      <a:pt x="10554" y="8789"/>
                      <a:pt x="10639" y="7842"/>
                    </a:cubicBezTo>
                    <a:lnTo>
                      <a:pt x="275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46"/>
              <p:cNvSpPr/>
              <p:nvPr/>
            </p:nvSpPr>
            <p:spPr>
              <a:xfrm>
                <a:off x="7050275" y="1683984"/>
                <a:ext cx="82649" cy="52664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28" extrusionOk="0">
                    <a:moveTo>
                      <a:pt x="2754" y="0"/>
                    </a:moveTo>
                    <a:cubicBezTo>
                      <a:pt x="1829" y="63"/>
                      <a:pt x="904" y="232"/>
                      <a:pt x="0" y="463"/>
                    </a:cubicBezTo>
                    <a:lnTo>
                      <a:pt x="2565" y="3028"/>
                    </a:lnTo>
                    <a:cubicBezTo>
                      <a:pt x="3280" y="2628"/>
                      <a:pt x="3995" y="2271"/>
                      <a:pt x="4752" y="1977"/>
                    </a:cubicBezTo>
                    <a:lnTo>
                      <a:pt x="2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6" name="Google Shape;1886;p46"/>
              <p:cNvSpPr/>
              <p:nvPr/>
            </p:nvSpPr>
            <p:spPr>
              <a:xfrm>
                <a:off x="6936563" y="1794640"/>
                <a:ext cx="193057" cy="182413"/>
              </a:xfrm>
              <a:custGeom>
                <a:avLst/>
                <a:gdLst/>
                <a:ahLst/>
                <a:cxnLst/>
                <a:rect l="l" t="t" r="r" b="b"/>
                <a:pathLst>
                  <a:path w="11100" h="10488" extrusionOk="0">
                    <a:moveTo>
                      <a:pt x="10067" y="0"/>
                    </a:moveTo>
                    <a:cubicBezTo>
                      <a:pt x="9897" y="0"/>
                      <a:pt x="9720" y="71"/>
                      <a:pt x="9566" y="240"/>
                    </a:cubicBezTo>
                    <a:lnTo>
                      <a:pt x="546" y="9259"/>
                    </a:lnTo>
                    <a:cubicBezTo>
                      <a:pt x="1" y="9757"/>
                      <a:pt x="484" y="10487"/>
                      <a:pt x="1033" y="10487"/>
                    </a:cubicBezTo>
                    <a:cubicBezTo>
                      <a:pt x="1204" y="10487"/>
                      <a:pt x="1380" y="10417"/>
                      <a:pt x="1534" y="10248"/>
                    </a:cubicBezTo>
                    <a:lnTo>
                      <a:pt x="10554" y="1228"/>
                    </a:lnTo>
                    <a:cubicBezTo>
                      <a:pt x="11100" y="731"/>
                      <a:pt x="10616" y="0"/>
                      <a:pt x="10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7" name="Google Shape;1887;p46"/>
              <p:cNvSpPr/>
              <p:nvPr/>
            </p:nvSpPr>
            <p:spPr>
              <a:xfrm>
                <a:off x="6946546" y="1920410"/>
                <a:ext cx="54334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849" extrusionOk="0">
                    <a:moveTo>
                      <a:pt x="513" y="0"/>
                    </a:moveTo>
                    <a:cubicBezTo>
                      <a:pt x="238" y="0"/>
                      <a:pt x="1" y="338"/>
                      <a:pt x="246" y="599"/>
                    </a:cubicBezTo>
                    <a:lnTo>
                      <a:pt x="2390" y="2743"/>
                    </a:lnTo>
                    <a:cubicBezTo>
                      <a:pt x="2451" y="2804"/>
                      <a:pt x="2551" y="2845"/>
                      <a:pt x="2633" y="2848"/>
                    </a:cubicBezTo>
                    <a:lnTo>
                      <a:pt x="2633" y="2848"/>
                    </a:lnTo>
                    <a:cubicBezTo>
                      <a:pt x="2962" y="2839"/>
                      <a:pt x="3123" y="2467"/>
                      <a:pt x="2895" y="2239"/>
                    </a:cubicBezTo>
                    <a:lnTo>
                      <a:pt x="750" y="94"/>
                    </a:lnTo>
                    <a:cubicBezTo>
                      <a:pt x="675" y="28"/>
                      <a:pt x="592" y="0"/>
                      <a:pt x="513" y="0"/>
                    </a:cubicBezTo>
                    <a:close/>
                    <a:moveTo>
                      <a:pt x="2633" y="2848"/>
                    </a:moveTo>
                    <a:cubicBezTo>
                      <a:pt x="2629" y="2848"/>
                      <a:pt x="2625" y="2848"/>
                      <a:pt x="2621" y="2848"/>
                    </a:cubicBezTo>
                    <a:lnTo>
                      <a:pt x="2642" y="2848"/>
                    </a:lnTo>
                    <a:cubicBezTo>
                      <a:pt x="2639" y="2848"/>
                      <a:pt x="2636" y="2848"/>
                      <a:pt x="2633" y="28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46"/>
              <p:cNvSpPr/>
              <p:nvPr/>
            </p:nvSpPr>
            <p:spPr>
              <a:xfrm>
                <a:off x="6984931" y="1880318"/>
                <a:ext cx="55082" cy="50143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2883" extrusionOk="0">
                    <a:moveTo>
                      <a:pt x="530" y="0"/>
                    </a:moveTo>
                    <a:cubicBezTo>
                      <a:pt x="247" y="0"/>
                      <a:pt x="1" y="377"/>
                      <a:pt x="288" y="633"/>
                    </a:cubicBezTo>
                    <a:lnTo>
                      <a:pt x="2433" y="2778"/>
                    </a:lnTo>
                    <a:cubicBezTo>
                      <a:pt x="2494" y="2839"/>
                      <a:pt x="2594" y="2880"/>
                      <a:pt x="2696" y="2883"/>
                    </a:cubicBezTo>
                    <a:lnTo>
                      <a:pt x="2696" y="2883"/>
                    </a:lnTo>
                    <a:cubicBezTo>
                      <a:pt x="3004" y="2874"/>
                      <a:pt x="3166" y="2502"/>
                      <a:pt x="2937" y="2273"/>
                    </a:cubicBezTo>
                    <a:lnTo>
                      <a:pt x="793" y="129"/>
                    </a:lnTo>
                    <a:cubicBezTo>
                      <a:pt x="712" y="38"/>
                      <a:pt x="619" y="0"/>
                      <a:pt x="530" y="0"/>
                    </a:cubicBezTo>
                    <a:close/>
                    <a:moveTo>
                      <a:pt x="2696" y="2883"/>
                    </a:moveTo>
                    <a:lnTo>
                      <a:pt x="2696" y="2883"/>
                    </a:lnTo>
                    <a:cubicBezTo>
                      <a:pt x="2692" y="2883"/>
                      <a:pt x="2689" y="2883"/>
                      <a:pt x="2685" y="2883"/>
                    </a:cubicBezTo>
                    <a:lnTo>
                      <a:pt x="2706" y="2883"/>
                    </a:lnTo>
                    <a:cubicBezTo>
                      <a:pt x="2703" y="2883"/>
                      <a:pt x="2699" y="2883"/>
                      <a:pt x="2696" y="28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46"/>
              <p:cNvSpPr/>
              <p:nvPr/>
            </p:nvSpPr>
            <p:spPr>
              <a:xfrm>
                <a:off x="7025456" y="1841427"/>
                <a:ext cx="53986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849" extrusionOk="0">
                    <a:moveTo>
                      <a:pt x="499" y="0"/>
                    </a:moveTo>
                    <a:cubicBezTo>
                      <a:pt x="228" y="0"/>
                      <a:pt x="0" y="337"/>
                      <a:pt x="229" y="599"/>
                    </a:cubicBezTo>
                    <a:lnTo>
                      <a:pt x="2394" y="2743"/>
                    </a:lnTo>
                    <a:cubicBezTo>
                      <a:pt x="2457" y="2827"/>
                      <a:pt x="2542" y="2848"/>
                      <a:pt x="2647" y="2848"/>
                    </a:cubicBezTo>
                    <a:lnTo>
                      <a:pt x="2626" y="2848"/>
                    </a:lnTo>
                    <a:cubicBezTo>
                      <a:pt x="2634" y="2849"/>
                      <a:pt x="2642" y="2849"/>
                      <a:pt x="2649" y="2849"/>
                    </a:cubicBezTo>
                    <a:cubicBezTo>
                      <a:pt x="2949" y="2849"/>
                      <a:pt x="3104" y="2464"/>
                      <a:pt x="2899" y="2238"/>
                    </a:cubicBezTo>
                    <a:lnTo>
                      <a:pt x="733" y="94"/>
                    </a:lnTo>
                    <a:cubicBezTo>
                      <a:pt x="658" y="28"/>
                      <a:pt x="577" y="0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46"/>
              <p:cNvSpPr/>
              <p:nvPr/>
            </p:nvSpPr>
            <p:spPr>
              <a:xfrm>
                <a:off x="7064937" y="1801927"/>
                <a:ext cx="53986" cy="49638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854" extrusionOk="0">
                    <a:moveTo>
                      <a:pt x="499" y="0"/>
                    </a:moveTo>
                    <a:cubicBezTo>
                      <a:pt x="229" y="0"/>
                      <a:pt x="1" y="338"/>
                      <a:pt x="230" y="599"/>
                    </a:cubicBezTo>
                    <a:lnTo>
                      <a:pt x="2374" y="2743"/>
                    </a:lnTo>
                    <a:cubicBezTo>
                      <a:pt x="2444" y="2813"/>
                      <a:pt x="2513" y="2854"/>
                      <a:pt x="2595" y="2854"/>
                    </a:cubicBezTo>
                    <a:cubicBezTo>
                      <a:pt x="2611" y="2854"/>
                      <a:pt x="2627" y="2852"/>
                      <a:pt x="2644" y="2849"/>
                    </a:cubicBezTo>
                    <a:lnTo>
                      <a:pt x="2644" y="2849"/>
                    </a:lnTo>
                    <a:cubicBezTo>
                      <a:pt x="2646" y="2849"/>
                      <a:pt x="2648" y="2849"/>
                      <a:pt x="2650" y="2849"/>
                    </a:cubicBezTo>
                    <a:cubicBezTo>
                      <a:pt x="2950" y="2849"/>
                      <a:pt x="3104" y="2464"/>
                      <a:pt x="2879" y="2239"/>
                    </a:cubicBezTo>
                    <a:lnTo>
                      <a:pt x="734" y="94"/>
                    </a:lnTo>
                    <a:cubicBezTo>
                      <a:pt x="659" y="28"/>
                      <a:pt x="577" y="0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D66692-3E3A-490F-B8BA-CE026DA981EB}"/>
              </a:ext>
            </a:extLst>
          </p:cNvPr>
          <p:cNvGrpSpPr/>
          <p:nvPr/>
        </p:nvGrpSpPr>
        <p:grpSpPr>
          <a:xfrm>
            <a:off x="4046022" y="941013"/>
            <a:ext cx="1079732" cy="810516"/>
            <a:chOff x="4032134" y="1773164"/>
            <a:chExt cx="1079732" cy="810516"/>
          </a:xfrm>
        </p:grpSpPr>
        <p:sp>
          <p:nvSpPr>
            <p:cNvPr id="1872" name="Google Shape;1872;p46"/>
            <p:cNvSpPr/>
            <p:nvPr/>
          </p:nvSpPr>
          <p:spPr>
            <a:xfrm>
              <a:off x="4032134" y="1773164"/>
              <a:ext cx="1079732" cy="81051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91" name="Google Shape;1891;p46"/>
            <p:cNvGrpSpPr/>
            <p:nvPr/>
          </p:nvGrpSpPr>
          <p:grpSpPr>
            <a:xfrm>
              <a:off x="4357351" y="1892336"/>
              <a:ext cx="429291" cy="444557"/>
              <a:chOff x="4357351" y="1663736"/>
              <a:chExt cx="429291" cy="444557"/>
            </a:xfrm>
          </p:grpSpPr>
          <p:sp>
            <p:nvSpPr>
              <p:cNvPr id="1892" name="Google Shape;1892;p46"/>
              <p:cNvSpPr/>
              <p:nvPr/>
            </p:nvSpPr>
            <p:spPr>
              <a:xfrm>
                <a:off x="4357351" y="1663736"/>
                <a:ext cx="429291" cy="444419"/>
              </a:xfrm>
              <a:custGeom>
                <a:avLst/>
                <a:gdLst/>
                <a:ahLst/>
                <a:cxnLst/>
                <a:rect l="l" t="t" r="r" b="b"/>
                <a:pathLst>
                  <a:path w="21567" h="22327" extrusionOk="0">
                    <a:moveTo>
                      <a:pt x="20464" y="0"/>
                    </a:moveTo>
                    <a:cubicBezTo>
                      <a:pt x="20398" y="0"/>
                      <a:pt x="20331" y="6"/>
                      <a:pt x="20263" y="19"/>
                    </a:cubicBezTo>
                    <a:lnTo>
                      <a:pt x="6912" y="2395"/>
                    </a:lnTo>
                    <a:cubicBezTo>
                      <a:pt x="6387" y="2479"/>
                      <a:pt x="5987" y="2920"/>
                      <a:pt x="5987" y="3467"/>
                    </a:cubicBezTo>
                    <a:lnTo>
                      <a:pt x="5987" y="15030"/>
                    </a:lnTo>
                    <a:cubicBezTo>
                      <a:pt x="5434" y="14754"/>
                      <a:pt x="4853" y="14625"/>
                      <a:pt x="4284" y="14625"/>
                    </a:cubicBezTo>
                    <a:cubicBezTo>
                      <a:pt x="2563" y="14625"/>
                      <a:pt x="953" y="15805"/>
                      <a:pt x="542" y="17638"/>
                    </a:cubicBezTo>
                    <a:cubicBezTo>
                      <a:pt x="0" y="20034"/>
                      <a:pt x="1833" y="22327"/>
                      <a:pt x="4281" y="22327"/>
                    </a:cubicBezTo>
                    <a:cubicBezTo>
                      <a:pt x="4303" y="22327"/>
                      <a:pt x="4325" y="22326"/>
                      <a:pt x="4347" y="22326"/>
                    </a:cubicBezTo>
                    <a:cubicBezTo>
                      <a:pt x="6471" y="22284"/>
                      <a:pt x="8153" y="20539"/>
                      <a:pt x="8132" y="18415"/>
                    </a:cubicBezTo>
                    <a:lnTo>
                      <a:pt x="8132" y="5570"/>
                    </a:lnTo>
                    <a:lnTo>
                      <a:pt x="19401" y="3572"/>
                    </a:lnTo>
                    <a:lnTo>
                      <a:pt x="19401" y="12276"/>
                    </a:lnTo>
                    <a:cubicBezTo>
                      <a:pt x="18853" y="12007"/>
                      <a:pt x="18278" y="11882"/>
                      <a:pt x="17715" y="11882"/>
                    </a:cubicBezTo>
                    <a:cubicBezTo>
                      <a:pt x="15988" y="11882"/>
                      <a:pt x="14368" y="13060"/>
                      <a:pt x="13956" y="14883"/>
                    </a:cubicBezTo>
                    <a:cubicBezTo>
                      <a:pt x="13414" y="17300"/>
                      <a:pt x="15226" y="19572"/>
                      <a:pt x="17693" y="19572"/>
                    </a:cubicBezTo>
                    <a:cubicBezTo>
                      <a:pt x="17716" y="19572"/>
                      <a:pt x="17738" y="19572"/>
                      <a:pt x="17761" y="19572"/>
                    </a:cubicBezTo>
                    <a:cubicBezTo>
                      <a:pt x="19884" y="19530"/>
                      <a:pt x="21566" y="17806"/>
                      <a:pt x="21566" y="15682"/>
                    </a:cubicBezTo>
                    <a:lnTo>
                      <a:pt x="21566" y="1112"/>
                    </a:lnTo>
                    <a:cubicBezTo>
                      <a:pt x="21566" y="488"/>
                      <a:pt x="21056" y="0"/>
                      <a:pt x="2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46"/>
              <p:cNvSpPr/>
              <p:nvPr/>
            </p:nvSpPr>
            <p:spPr>
              <a:xfrm>
                <a:off x="4430066" y="1774586"/>
                <a:ext cx="89553" cy="333707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16765" extrusionOk="0">
                    <a:moveTo>
                      <a:pt x="4479" y="1"/>
                    </a:moveTo>
                    <a:lnTo>
                      <a:pt x="3995" y="148"/>
                    </a:lnTo>
                    <a:cubicBezTo>
                      <a:pt x="3533" y="274"/>
                      <a:pt x="3217" y="715"/>
                      <a:pt x="3217" y="1199"/>
                    </a:cubicBezTo>
                    <a:lnTo>
                      <a:pt x="3217" y="12867"/>
                    </a:lnTo>
                    <a:cubicBezTo>
                      <a:pt x="3217" y="14760"/>
                      <a:pt x="1872" y="16379"/>
                      <a:pt x="1" y="16715"/>
                    </a:cubicBezTo>
                    <a:cubicBezTo>
                      <a:pt x="208" y="16748"/>
                      <a:pt x="413" y="16764"/>
                      <a:pt x="615" y="16764"/>
                    </a:cubicBezTo>
                    <a:cubicBezTo>
                      <a:pt x="2716" y="16764"/>
                      <a:pt x="4498" y="15034"/>
                      <a:pt x="4479" y="12867"/>
                    </a:cubicBezTo>
                    <a:lnTo>
                      <a:pt x="447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46"/>
              <p:cNvSpPr/>
              <p:nvPr/>
            </p:nvSpPr>
            <p:spPr>
              <a:xfrm>
                <a:off x="4697077" y="1663836"/>
                <a:ext cx="89533" cy="389640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19575" extrusionOk="0">
                    <a:moveTo>
                      <a:pt x="3374" y="0"/>
                    </a:moveTo>
                    <a:cubicBezTo>
                      <a:pt x="3315" y="0"/>
                      <a:pt x="3256" y="5"/>
                      <a:pt x="3196" y="14"/>
                    </a:cubicBezTo>
                    <a:lnTo>
                      <a:pt x="2607" y="119"/>
                    </a:lnTo>
                    <a:cubicBezTo>
                      <a:pt x="2986" y="308"/>
                      <a:pt x="3217" y="687"/>
                      <a:pt x="3217" y="1107"/>
                    </a:cubicBezTo>
                    <a:lnTo>
                      <a:pt x="3217" y="15677"/>
                    </a:lnTo>
                    <a:cubicBezTo>
                      <a:pt x="3217" y="17569"/>
                      <a:pt x="1871" y="19188"/>
                      <a:pt x="0" y="19525"/>
                    </a:cubicBezTo>
                    <a:cubicBezTo>
                      <a:pt x="209" y="19558"/>
                      <a:pt x="416" y="19574"/>
                      <a:pt x="620" y="19574"/>
                    </a:cubicBezTo>
                    <a:cubicBezTo>
                      <a:pt x="2718" y="19574"/>
                      <a:pt x="4498" y="17862"/>
                      <a:pt x="4478" y="15677"/>
                    </a:cubicBezTo>
                    <a:lnTo>
                      <a:pt x="4478" y="1107"/>
                    </a:lnTo>
                    <a:cubicBezTo>
                      <a:pt x="4478" y="475"/>
                      <a:pt x="3972" y="0"/>
                      <a:pt x="3374" y="0"/>
                    </a:cubicBez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" name="10 Minute Timer for Kids">
            <a:hlinkClick r:id="" action="ppaction://media"/>
            <a:extLst>
              <a:ext uri="{FF2B5EF4-FFF2-40B4-BE49-F238E27FC236}">
                <a16:creationId xmlns:a16="http://schemas.microsoft.com/office/drawing/2014/main" id="{FD314F9E-1F17-4194-9140-A25B2995B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451" y="3761210"/>
            <a:ext cx="2457406" cy="1382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76DE-AEB4-44E2-AB61-BF4FDA86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(SGK – 64)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265AA4-33F0-4793-8ECE-DB8ACCE15D91}"/>
              </a:ext>
            </a:extLst>
          </p:cNvPr>
          <p:cNvSpPr txBox="1">
            <a:spLocks/>
          </p:cNvSpPr>
          <p:nvPr/>
        </p:nvSpPr>
        <p:spPr>
          <a:xfrm>
            <a:off x="432365" y="1226634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082F17-22D1-4B3A-A355-40DD7E5A2C18}"/>
              </a:ext>
            </a:extLst>
          </p:cNvPr>
          <p:cNvSpPr txBox="1">
            <a:spLocks/>
          </p:cNvSpPr>
          <p:nvPr/>
        </p:nvSpPr>
        <p:spPr>
          <a:xfrm>
            <a:off x="432365" y="2427248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31CEBB-B5AB-434D-9785-A529297720E7}"/>
              </a:ext>
            </a:extLst>
          </p:cNvPr>
          <p:cNvSpPr txBox="1">
            <a:spLocks/>
          </p:cNvSpPr>
          <p:nvPr/>
        </p:nvSpPr>
        <p:spPr>
          <a:xfrm>
            <a:off x="432365" y="3630417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C76C48-6102-4902-B5A3-1465DB5E9B3C}"/>
              </a:ext>
            </a:extLst>
          </p:cNvPr>
          <p:cNvSpPr/>
          <p:nvPr/>
        </p:nvSpPr>
        <p:spPr>
          <a:xfrm>
            <a:off x="5122126" y="1214319"/>
            <a:ext cx="832625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E13137-AA12-4686-B131-BAB84895D635}"/>
              </a:ext>
            </a:extLst>
          </p:cNvPr>
          <p:cNvSpPr/>
          <p:nvPr/>
        </p:nvSpPr>
        <p:spPr>
          <a:xfrm>
            <a:off x="5122126" y="2422368"/>
            <a:ext cx="832625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176E7F-8271-4AAE-AF1F-13A392827CAE}"/>
              </a:ext>
            </a:extLst>
          </p:cNvPr>
          <p:cNvSpPr/>
          <p:nvPr/>
        </p:nvSpPr>
        <p:spPr>
          <a:xfrm>
            <a:off x="5122126" y="3630417"/>
            <a:ext cx="832625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</a:p>
        </p:txBody>
      </p:sp>
      <p:pic>
        <p:nvPicPr>
          <p:cNvPr id="1026" name="Picture 2" descr="Free Vector | Cartoon father's day illustration">
            <a:extLst>
              <a:ext uri="{FF2B5EF4-FFF2-40B4-BE49-F238E27FC236}">
                <a16:creationId xmlns:a16="http://schemas.microsoft.com/office/drawing/2014/main" id="{BD2CB662-1529-4A47-8E72-A5A3980D3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243" l="4473" r="89617">
                        <a14:foregroundMark x1="11981" y1="47604" x2="9105" y2="68850"/>
                        <a14:foregroundMark x1="4473" y1="64058" x2="5751" y2="67093"/>
                        <a14:foregroundMark x1="31310" y1="92971" x2="35463" y2="98243"/>
                        <a14:foregroundMark x1="51917" y1="52716" x2="50479" y2="72684"/>
                        <a14:foregroundMark x1="53355" y1="72684" x2="51438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87"/>
          <a:stretch/>
        </p:blipFill>
        <p:spPr bwMode="auto">
          <a:xfrm flipH="1">
            <a:off x="6556917" y="634807"/>
            <a:ext cx="2520176" cy="43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76DE-AEB4-44E2-AB61-BF4FDA86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2 (SGK – 64)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265AA4-33F0-4793-8ECE-DB8ACCE15D91}"/>
              </a:ext>
            </a:extLst>
          </p:cNvPr>
          <p:cNvSpPr txBox="1">
            <a:spLocks/>
          </p:cNvSpPr>
          <p:nvPr/>
        </p:nvSpPr>
        <p:spPr>
          <a:xfrm>
            <a:off x="432365" y="1229189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082F17-22D1-4B3A-A355-40DD7E5A2C18}"/>
              </a:ext>
            </a:extLst>
          </p:cNvPr>
          <p:cNvSpPr txBox="1">
            <a:spLocks/>
          </p:cNvSpPr>
          <p:nvPr/>
        </p:nvSpPr>
        <p:spPr>
          <a:xfrm>
            <a:off x="432365" y="2429803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31CEBB-B5AB-434D-9785-A529297720E7}"/>
              </a:ext>
            </a:extLst>
          </p:cNvPr>
          <p:cNvSpPr txBox="1">
            <a:spLocks/>
          </p:cNvSpPr>
          <p:nvPr/>
        </p:nvSpPr>
        <p:spPr>
          <a:xfrm>
            <a:off x="432365" y="3630417"/>
            <a:ext cx="4407264" cy="807768"/>
          </a:xfrm>
          <a:custGeom>
            <a:avLst/>
            <a:gdLst>
              <a:gd name="connsiteX0" fmla="*/ 0 w 4407264"/>
              <a:gd name="connsiteY0" fmla="*/ 0 h 807768"/>
              <a:gd name="connsiteX1" fmla="*/ 673682 w 4407264"/>
              <a:gd name="connsiteY1" fmla="*/ 0 h 807768"/>
              <a:gd name="connsiteX2" fmla="*/ 1391436 w 4407264"/>
              <a:gd name="connsiteY2" fmla="*/ 0 h 807768"/>
              <a:gd name="connsiteX3" fmla="*/ 1976973 w 4407264"/>
              <a:gd name="connsiteY3" fmla="*/ 0 h 807768"/>
              <a:gd name="connsiteX4" fmla="*/ 2518437 w 4407264"/>
              <a:gd name="connsiteY4" fmla="*/ 0 h 807768"/>
              <a:gd name="connsiteX5" fmla="*/ 3059900 w 4407264"/>
              <a:gd name="connsiteY5" fmla="*/ 0 h 807768"/>
              <a:gd name="connsiteX6" fmla="*/ 3733582 w 4407264"/>
              <a:gd name="connsiteY6" fmla="*/ 0 h 807768"/>
              <a:gd name="connsiteX7" fmla="*/ 4407264 w 4407264"/>
              <a:gd name="connsiteY7" fmla="*/ 0 h 807768"/>
              <a:gd name="connsiteX8" fmla="*/ 4407264 w 4407264"/>
              <a:gd name="connsiteY8" fmla="*/ 395806 h 807768"/>
              <a:gd name="connsiteX9" fmla="*/ 4407264 w 4407264"/>
              <a:gd name="connsiteY9" fmla="*/ 807768 h 807768"/>
              <a:gd name="connsiteX10" fmla="*/ 3689510 w 4407264"/>
              <a:gd name="connsiteY10" fmla="*/ 807768 h 807768"/>
              <a:gd name="connsiteX11" fmla="*/ 3192118 w 4407264"/>
              <a:gd name="connsiteY11" fmla="*/ 807768 h 807768"/>
              <a:gd name="connsiteX12" fmla="*/ 2518437 w 4407264"/>
              <a:gd name="connsiteY12" fmla="*/ 807768 h 807768"/>
              <a:gd name="connsiteX13" fmla="*/ 1976973 w 4407264"/>
              <a:gd name="connsiteY13" fmla="*/ 807768 h 807768"/>
              <a:gd name="connsiteX14" fmla="*/ 1435509 w 4407264"/>
              <a:gd name="connsiteY14" fmla="*/ 807768 h 807768"/>
              <a:gd name="connsiteX15" fmla="*/ 805900 w 4407264"/>
              <a:gd name="connsiteY15" fmla="*/ 807768 h 807768"/>
              <a:gd name="connsiteX16" fmla="*/ 0 w 4407264"/>
              <a:gd name="connsiteY16" fmla="*/ 807768 h 807768"/>
              <a:gd name="connsiteX17" fmla="*/ 0 w 4407264"/>
              <a:gd name="connsiteY17" fmla="*/ 403884 h 807768"/>
              <a:gd name="connsiteX18" fmla="*/ 0 w 4407264"/>
              <a:gd name="connsiteY18" fmla="*/ 0 h 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7264" h="807768" extrusionOk="0">
                <a:moveTo>
                  <a:pt x="0" y="0"/>
                </a:moveTo>
                <a:cubicBezTo>
                  <a:pt x="201197" y="-3422"/>
                  <a:pt x="450919" y="-28168"/>
                  <a:pt x="673682" y="0"/>
                </a:cubicBezTo>
                <a:cubicBezTo>
                  <a:pt x="896445" y="28168"/>
                  <a:pt x="1187789" y="-30030"/>
                  <a:pt x="1391436" y="0"/>
                </a:cubicBezTo>
                <a:cubicBezTo>
                  <a:pt x="1595083" y="30030"/>
                  <a:pt x="1759157" y="795"/>
                  <a:pt x="1976973" y="0"/>
                </a:cubicBezTo>
                <a:cubicBezTo>
                  <a:pt x="2194789" y="-795"/>
                  <a:pt x="2339724" y="7889"/>
                  <a:pt x="2518437" y="0"/>
                </a:cubicBezTo>
                <a:cubicBezTo>
                  <a:pt x="2697150" y="-7889"/>
                  <a:pt x="2907171" y="11819"/>
                  <a:pt x="3059900" y="0"/>
                </a:cubicBezTo>
                <a:cubicBezTo>
                  <a:pt x="3212629" y="-11819"/>
                  <a:pt x="3549755" y="9284"/>
                  <a:pt x="3733582" y="0"/>
                </a:cubicBezTo>
                <a:cubicBezTo>
                  <a:pt x="3917409" y="-9284"/>
                  <a:pt x="4152787" y="-25075"/>
                  <a:pt x="4407264" y="0"/>
                </a:cubicBezTo>
                <a:cubicBezTo>
                  <a:pt x="4418703" y="145466"/>
                  <a:pt x="4395476" y="278487"/>
                  <a:pt x="4407264" y="395806"/>
                </a:cubicBezTo>
                <a:cubicBezTo>
                  <a:pt x="4419052" y="513125"/>
                  <a:pt x="4398392" y="700466"/>
                  <a:pt x="4407264" y="807768"/>
                </a:cubicBezTo>
                <a:cubicBezTo>
                  <a:pt x="4070236" y="808804"/>
                  <a:pt x="3835971" y="796770"/>
                  <a:pt x="3689510" y="807768"/>
                </a:cubicBezTo>
                <a:cubicBezTo>
                  <a:pt x="3543049" y="818766"/>
                  <a:pt x="3411060" y="807006"/>
                  <a:pt x="3192118" y="807768"/>
                </a:cubicBezTo>
                <a:cubicBezTo>
                  <a:pt x="2973176" y="808530"/>
                  <a:pt x="2802465" y="810041"/>
                  <a:pt x="2518437" y="807768"/>
                </a:cubicBezTo>
                <a:cubicBezTo>
                  <a:pt x="2234409" y="805495"/>
                  <a:pt x="2237799" y="834794"/>
                  <a:pt x="1976973" y="807768"/>
                </a:cubicBezTo>
                <a:cubicBezTo>
                  <a:pt x="1716147" y="780742"/>
                  <a:pt x="1704544" y="801933"/>
                  <a:pt x="1435509" y="807768"/>
                </a:cubicBezTo>
                <a:cubicBezTo>
                  <a:pt x="1166474" y="813603"/>
                  <a:pt x="1119206" y="838652"/>
                  <a:pt x="805900" y="807768"/>
                </a:cubicBezTo>
                <a:cubicBezTo>
                  <a:pt x="492594" y="776884"/>
                  <a:pt x="392494" y="770270"/>
                  <a:pt x="0" y="807768"/>
                </a:cubicBezTo>
                <a:cubicBezTo>
                  <a:pt x="-15480" y="690394"/>
                  <a:pt x="18244" y="578255"/>
                  <a:pt x="0" y="403884"/>
                </a:cubicBezTo>
                <a:cubicBezTo>
                  <a:pt x="-18244" y="229513"/>
                  <a:pt x="-14655" y="15515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4242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2800" b="0" i="0" u="none" strike="noStrike" cap="none">
                <a:solidFill>
                  <a:schemeClr val="lt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Sigmar One"/>
              <a:buNone/>
              <a:defRPr sz="3600" b="0" i="0" u="none" strike="noStrike" cap="none">
                <a:solidFill>
                  <a:schemeClr val="accent3"/>
                </a:solidFill>
                <a:latin typeface="Sigmar One"/>
                <a:ea typeface="Sigmar One"/>
                <a:cs typeface="Sigmar One"/>
                <a:sym typeface="Sigmar One"/>
              </a:defRPr>
            </a:lvl9pPr>
          </a:lstStyle>
          <a:p>
            <a:pPr algn="just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C76C48-6102-4902-B5A3-1465DB5E9B3C}"/>
              </a:ext>
            </a:extLst>
          </p:cNvPr>
          <p:cNvSpPr/>
          <p:nvPr/>
        </p:nvSpPr>
        <p:spPr>
          <a:xfrm>
            <a:off x="5070087" y="1209439"/>
            <a:ext cx="1033348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E13137-AA12-4686-B131-BAB84895D635}"/>
              </a:ext>
            </a:extLst>
          </p:cNvPr>
          <p:cNvSpPr/>
          <p:nvPr/>
        </p:nvSpPr>
        <p:spPr>
          <a:xfrm>
            <a:off x="5070087" y="2417488"/>
            <a:ext cx="1033348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176E7F-8271-4AAE-AF1F-13A392827CAE}"/>
              </a:ext>
            </a:extLst>
          </p:cNvPr>
          <p:cNvSpPr/>
          <p:nvPr/>
        </p:nvSpPr>
        <p:spPr>
          <a:xfrm>
            <a:off x="5070087" y="3630417"/>
            <a:ext cx="1033348" cy="802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Fathers Day Illustration Images | Free Vectors, Stock Photos &amp; PSD">
            <a:extLst>
              <a:ext uri="{FF2B5EF4-FFF2-40B4-BE49-F238E27FC236}">
                <a16:creationId xmlns:a16="http://schemas.microsoft.com/office/drawing/2014/main" id="{0A0A426F-27C8-45D5-93EC-900D4B07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350" l="10000" r="90000">
                        <a14:foregroundMark x1="38450" y1="92500" x2="55150" y2="92350"/>
                        <a14:foregroundMark x1="55150" y1="92350" x2="61250" y2="92350"/>
                        <a14:foregroundMark x1="83500" y1="79450" x2="83500" y2="79450"/>
                        <a14:foregroundMark x1="73400" y1="84200" x2="73400" y2="84200"/>
                        <a14:backgroundMark x1="50150" y1="82250" x2="50700" y2="86850"/>
                        <a14:backgroundMark x1="63900" y1="84250" x2="68650" y2="87450"/>
                        <a14:backgroundMark x1="65450" y1="13000" x2="71950" y2="19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74" y="1417595"/>
            <a:ext cx="3605561" cy="36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76DE-AEB4-44E2-AB61-BF4FDA86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3 (SGK – 65)</a:t>
            </a:r>
          </a:p>
        </p:txBody>
      </p:sp>
      <p:sp>
        <p:nvSpPr>
          <p:cNvPr id="10" name="Google Shape;2866;p64">
            <a:extLst>
              <a:ext uri="{FF2B5EF4-FFF2-40B4-BE49-F238E27FC236}">
                <a16:creationId xmlns:a16="http://schemas.microsoft.com/office/drawing/2014/main" id="{74D20107-D78C-4A8F-A2E3-05E7E1324CD9}"/>
              </a:ext>
            </a:extLst>
          </p:cNvPr>
          <p:cNvSpPr/>
          <p:nvPr/>
        </p:nvSpPr>
        <p:spPr>
          <a:xfrm>
            <a:off x="1878329" y="1086525"/>
            <a:ext cx="2561184" cy="1113963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D435602-8A3A-454F-AD99-6F4967C908B3}"/>
              </a:ext>
            </a:extLst>
          </p:cNvPr>
          <p:cNvSpPr/>
          <p:nvPr/>
        </p:nvSpPr>
        <p:spPr>
          <a:xfrm>
            <a:off x="3300760" y="1609667"/>
            <a:ext cx="676507" cy="439110"/>
          </a:xfrm>
          <a:prstGeom prst="ellipse">
            <a:avLst/>
          </a:prstGeom>
          <a:noFill/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583108C-27CC-48C9-81B5-72B91918150E}"/>
              </a:ext>
            </a:extLst>
          </p:cNvPr>
          <p:cNvSpPr/>
          <p:nvPr/>
        </p:nvSpPr>
        <p:spPr>
          <a:xfrm>
            <a:off x="3751191" y="2491239"/>
            <a:ext cx="371707" cy="45177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D20B2A-5E0B-4B1D-96BD-C60D2796FEB0}"/>
              </a:ext>
            </a:extLst>
          </p:cNvPr>
          <p:cNvSpPr/>
          <p:nvPr/>
        </p:nvSpPr>
        <p:spPr>
          <a:xfrm>
            <a:off x="4133384" y="2085777"/>
            <a:ext cx="3529678" cy="13190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30" name="Picture 6" descr="Mother and Son Sitting on the Floor Hugging Each Other Stock Vector -  Illustration of child, leisure: 79526754">
            <a:extLst>
              <a:ext uri="{FF2B5EF4-FFF2-40B4-BE49-F238E27FC236}">
                <a16:creationId xmlns:a16="http://schemas.microsoft.com/office/drawing/2014/main" id="{962CCEDF-FB37-4A76-84D2-AD598BE5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640" y="929405"/>
            <a:ext cx="4027216" cy="402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70" grpId="0" animBg="1"/>
      <p:bldP spid="72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76DE-AEB4-44E2-AB61-BF4FDA86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46" y="407090"/>
            <a:ext cx="7550700" cy="5694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(SGK – 65)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D20B2A-5E0B-4B1D-96BD-C60D2796FEB0}"/>
              </a:ext>
            </a:extLst>
          </p:cNvPr>
          <p:cNvSpPr/>
          <p:nvPr/>
        </p:nvSpPr>
        <p:spPr>
          <a:xfrm>
            <a:off x="223022" y="1205368"/>
            <a:ext cx="5003180" cy="1304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xiếc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27A374-D460-4CF4-A431-E1FA1644C8F2}"/>
              </a:ext>
            </a:extLst>
          </p:cNvPr>
          <p:cNvSpPr/>
          <p:nvPr/>
        </p:nvSpPr>
        <p:spPr>
          <a:xfrm>
            <a:off x="4075772" y="1358206"/>
            <a:ext cx="994316" cy="684036"/>
          </a:xfrm>
          <a:prstGeom prst="ellipse">
            <a:avLst/>
          </a:prstGeom>
          <a:noFill/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D9308D-4678-4FD4-8B93-2BB6212EAB26}"/>
              </a:ext>
            </a:extLst>
          </p:cNvPr>
          <p:cNvSpPr/>
          <p:nvPr/>
        </p:nvSpPr>
        <p:spPr>
          <a:xfrm>
            <a:off x="6103434" y="1358206"/>
            <a:ext cx="1564885" cy="7986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CE8F770-7D62-42C1-A2BC-763B1CA60ECB}"/>
              </a:ext>
            </a:extLst>
          </p:cNvPr>
          <p:cNvSpPr/>
          <p:nvPr/>
        </p:nvSpPr>
        <p:spPr>
          <a:xfrm>
            <a:off x="5475246" y="1472842"/>
            <a:ext cx="460914" cy="5694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25CDB3-BB54-4B5C-AB69-0B9616649BE9}"/>
              </a:ext>
            </a:extLst>
          </p:cNvPr>
          <p:cNvSpPr/>
          <p:nvPr/>
        </p:nvSpPr>
        <p:spPr>
          <a:xfrm>
            <a:off x="386573" y="3101259"/>
            <a:ext cx="1234071" cy="612570"/>
          </a:xfrm>
          <a:custGeom>
            <a:avLst/>
            <a:gdLst>
              <a:gd name="connsiteX0" fmla="*/ 0 w 1234071"/>
              <a:gd name="connsiteY0" fmla="*/ 102097 h 612570"/>
              <a:gd name="connsiteX1" fmla="*/ 102097 w 1234071"/>
              <a:gd name="connsiteY1" fmla="*/ 0 h 612570"/>
              <a:gd name="connsiteX2" fmla="*/ 596438 w 1234071"/>
              <a:gd name="connsiteY2" fmla="*/ 0 h 612570"/>
              <a:gd name="connsiteX3" fmla="*/ 1131974 w 1234071"/>
              <a:gd name="connsiteY3" fmla="*/ 0 h 612570"/>
              <a:gd name="connsiteX4" fmla="*/ 1234071 w 1234071"/>
              <a:gd name="connsiteY4" fmla="*/ 102097 h 612570"/>
              <a:gd name="connsiteX5" fmla="*/ 1234071 w 1234071"/>
              <a:gd name="connsiteY5" fmla="*/ 510473 h 612570"/>
              <a:gd name="connsiteX6" fmla="*/ 1131974 w 1234071"/>
              <a:gd name="connsiteY6" fmla="*/ 612570 h 612570"/>
              <a:gd name="connsiteX7" fmla="*/ 617036 w 1234071"/>
              <a:gd name="connsiteY7" fmla="*/ 612570 h 612570"/>
              <a:gd name="connsiteX8" fmla="*/ 102097 w 1234071"/>
              <a:gd name="connsiteY8" fmla="*/ 612570 h 612570"/>
              <a:gd name="connsiteX9" fmla="*/ 0 w 1234071"/>
              <a:gd name="connsiteY9" fmla="*/ 510473 h 612570"/>
              <a:gd name="connsiteX10" fmla="*/ 0 w 1234071"/>
              <a:gd name="connsiteY10" fmla="*/ 102097 h 6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71" h="612570" extrusionOk="0">
                <a:moveTo>
                  <a:pt x="0" y="102097"/>
                </a:moveTo>
                <a:cubicBezTo>
                  <a:pt x="-4600" y="41269"/>
                  <a:pt x="42566" y="-10025"/>
                  <a:pt x="102097" y="0"/>
                </a:cubicBezTo>
                <a:cubicBezTo>
                  <a:pt x="238940" y="-24094"/>
                  <a:pt x="430991" y="-3419"/>
                  <a:pt x="596438" y="0"/>
                </a:cubicBezTo>
                <a:cubicBezTo>
                  <a:pt x="761885" y="3419"/>
                  <a:pt x="984295" y="1342"/>
                  <a:pt x="1131974" y="0"/>
                </a:cubicBezTo>
                <a:cubicBezTo>
                  <a:pt x="1196198" y="-6228"/>
                  <a:pt x="1246676" y="45340"/>
                  <a:pt x="1234071" y="102097"/>
                </a:cubicBezTo>
                <a:cubicBezTo>
                  <a:pt x="1216528" y="299216"/>
                  <a:pt x="1249031" y="341382"/>
                  <a:pt x="1234071" y="510473"/>
                </a:cubicBezTo>
                <a:cubicBezTo>
                  <a:pt x="1241207" y="573884"/>
                  <a:pt x="1178317" y="605263"/>
                  <a:pt x="1131974" y="612570"/>
                </a:cubicBezTo>
                <a:cubicBezTo>
                  <a:pt x="890834" y="607183"/>
                  <a:pt x="761451" y="631556"/>
                  <a:pt x="617036" y="612570"/>
                </a:cubicBezTo>
                <a:cubicBezTo>
                  <a:pt x="472621" y="593584"/>
                  <a:pt x="275839" y="601299"/>
                  <a:pt x="102097" y="612570"/>
                </a:cubicBezTo>
                <a:cubicBezTo>
                  <a:pt x="49439" y="611173"/>
                  <a:pt x="2992" y="567620"/>
                  <a:pt x="0" y="510473"/>
                </a:cubicBezTo>
                <a:cubicBezTo>
                  <a:pt x="7175" y="352743"/>
                  <a:pt x="-16704" y="204935"/>
                  <a:pt x="0" y="102097"/>
                </a:cubicBezTo>
                <a:close/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835162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dép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CE5B7F-DE77-46BE-9DE6-347E16620A6B}"/>
              </a:ext>
            </a:extLst>
          </p:cNvPr>
          <p:cNvSpPr/>
          <p:nvPr/>
        </p:nvSpPr>
        <p:spPr>
          <a:xfrm>
            <a:off x="2111295" y="3101259"/>
            <a:ext cx="1234071" cy="612570"/>
          </a:xfrm>
          <a:custGeom>
            <a:avLst/>
            <a:gdLst>
              <a:gd name="connsiteX0" fmla="*/ 0 w 1234071"/>
              <a:gd name="connsiteY0" fmla="*/ 102097 h 612570"/>
              <a:gd name="connsiteX1" fmla="*/ 102097 w 1234071"/>
              <a:gd name="connsiteY1" fmla="*/ 0 h 612570"/>
              <a:gd name="connsiteX2" fmla="*/ 586139 w 1234071"/>
              <a:gd name="connsiteY2" fmla="*/ 0 h 612570"/>
              <a:gd name="connsiteX3" fmla="*/ 1131974 w 1234071"/>
              <a:gd name="connsiteY3" fmla="*/ 0 h 612570"/>
              <a:gd name="connsiteX4" fmla="*/ 1234071 w 1234071"/>
              <a:gd name="connsiteY4" fmla="*/ 102097 h 612570"/>
              <a:gd name="connsiteX5" fmla="*/ 1234071 w 1234071"/>
              <a:gd name="connsiteY5" fmla="*/ 510473 h 612570"/>
              <a:gd name="connsiteX6" fmla="*/ 1131974 w 1234071"/>
              <a:gd name="connsiteY6" fmla="*/ 612570 h 612570"/>
              <a:gd name="connsiteX7" fmla="*/ 627334 w 1234071"/>
              <a:gd name="connsiteY7" fmla="*/ 612570 h 612570"/>
              <a:gd name="connsiteX8" fmla="*/ 102097 w 1234071"/>
              <a:gd name="connsiteY8" fmla="*/ 612570 h 612570"/>
              <a:gd name="connsiteX9" fmla="*/ 0 w 1234071"/>
              <a:gd name="connsiteY9" fmla="*/ 510473 h 612570"/>
              <a:gd name="connsiteX10" fmla="*/ 0 w 1234071"/>
              <a:gd name="connsiteY10" fmla="*/ 102097 h 6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71" h="612570" extrusionOk="0">
                <a:moveTo>
                  <a:pt x="0" y="102097"/>
                </a:moveTo>
                <a:cubicBezTo>
                  <a:pt x="-8059" y="40931"/>
                  <a:pt x="40439" y="4772"/>
                  <a:pt x="102097" y="0"/>
                </a:cubicBezTo>
                <a:cubicBezTo>
                  <a:pt x="337646" y="-12303"/>
                  <a:pt x="379049" y="22071"/>
                  <a:pt x="586139" y="0"/>
                </a:cubicBezTo>
                <a:cubicBezTo>
                  <a:pt x="793229" y="-22071"/>
                  <a:pt x="871575" y="14966"/>
                  <a:pt x="1131974" y="0"/>
                </a:cubicBezTo>
                <a:cubicBezTo>
                  <a:pt x="1182409" y="461"/>
                  <a:pt x="1232574" y="51934"/>
                  <a:pt x="1234071" y="102097"/>
                </a:cubicBezTo>
                <a:cubicBezTo>
                  <a:pt x="1233476" y="191935"/>
                  <a:pt x="1243488" y="345822"/>
                  <a:pt x="1234071" y="510473"/>
                </a:cubicBezTo>
                <a:cubicBezTo>
                  <a:pt x="1238772" y="571806"/>
                  <a:pt x="1195275" y="610296"/>
                  <a:pt x="1131974" y="612570"/>
                </a:cubicBezTo>
                <a:cubicBezTo>
                  <a:pt x="1004989" y="630311"/>
                  <a:pt x="846851" y="633000"/>
                  <a:pt x="627334" y="612570"/>
                </a:cubicBezTo>
                <a:cubicBezTo>
                  <a:pt x="407817" y="592140"/>
                  <a:pt x="287345" y="619004"/>
                  <a:pt x="102097" y="612570"/>
                </a:cubicBezTo>
                <a:cubicBezTo>
                  <a:pt x="55212" y="606530"/>
                  <a:pt x="-8697" y="567715"/>
                  <a:pt x="0" y="510473"/>
                </a:cubicBezTo>
                <a:cubicBezTo>
                  <a:pt x="6443" y="418305"/>
                  <a:pt x="4143" y="258289"/>
                  <a:pt x="0" y="102097"/>
                </a:cubicBezTo>
                <a:close/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298887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553E8F-3077-4004-A906-312DE8487F0C}"/>
              </a:ext>
            </a:extLst>
          </p:cNvPr>
          <p:cNvSpPr/>
          <p:nvPr/>
        </p:nvSpPr>
        <p:spPr>
          <a:xfrm>
            <a:off x="3836017" y="3101259"/>
            <a:ext cx="1234071" cy="612570"/>
          </a:xfrm>
          <a:custGeom>
            <a:avLst/>
            <a:gdLst>
              <a:gd name="connsiteX0" fmla="*/ 0 w 1234071"/>
              <a:gd name="connsiteY0" fmla="*/ 102097 h 612570"/>
              <a:gd name="connsiteX1" fmla="*/ 102097 w 1234071"/>
              <a:gd name="connsiteY1" fmla="*/ 0 h 612570"/>
              <a:gd name="connsiteX2" fmla="*/ 586139 w 1234071"/>
              <a:gd name="connsiteY2" fmla="*/ 0 h 612570"/>
              <a:gd name="connsiteX3" fmla="*/ 1131974 w 1234071"/>
              <a:gd name="connsiteY3" fmla="*/ 0 h 612570"/>
              <a:gd name="connsiteX4" fmla="*/ 1234071 w 1234071"/>
              <a:gd name="connsiteY4" fmla="*/ 102097 h 612570"/>
              <a:gd name="connsiteX5" fmla="*/ 1234071 w 1234071"/>
              <a:gd name="connsiteY5" fmla="*/ 510473 h 612570"/>
              <a:gd name="connsiteX6" fmla="*/ 1131974 w 1234071"/>
              <a:gd name="connsiteY6" fmla="*/ 612570 h 612570"/>
              <a:gd name="connsiteX7" fmla="*/ 627334 w 1234071"/>
              <a:gd name="connsiteY7" fmla="*/ 612570 h 612570"/>
              <a:gd name="connsiteX8" fmla="*/ 102097 w 1234071"/>
              <a:gd name="connsiteY8" fmla="*/ 612570 h 612570"/>
              <a:gd name="connsiteX9" fmla="*/ 0 w 1234071"/>
              <a:gd name="connsiteY9" fmla="*/ 510473 h 612570"/>
              <a:gd name="connsiteX10" fmla="*/ 0 w 1234071"/>
              <a:gd name="connsiteY10" fmla="*/ 102097 h 6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71" h="612570" extrusionOk="0">
                <a:moveTo>
                  <a:pt x="0" y="102097"/>
                </a:moveTo>
                <a:cubicBezTo>
                  <a:pt x="-10374" y="53531"/>
                  <a:pt x="42189" y="-865"/>
                  <a:pt x="102097" y="0"/>
                </a:cubicBezTo>
                <a:cubicBezTo>
                  <a:pt x="312100" y="-18167"/>
                  <a:pt x="460021" y="346"/>
                  <a:pt x="586139" y="0"/>
                </a:cubicBezTo>
                <a:cubicBezTo>
                  <a:pt x="712257" y="-346"/>
                  <a:pt x="952009" y="-16321"/>
                  <a:pt x="1131974" y="0"/>
                </a:cubicBezTo>
                <a:cubicBezTo>
                  <a:pt x="1187981" y="5321"/>
                  <a:pt x="1231149" y="45846"/>
                  <a:pt x="1234071" y="102097"/>
                </a:cubicBezTo>
                <a:cubicBezTo>
                  <a:pt x="1242274" y="193777"/>
                  <a:pt x="1242640" y="345869"/>
                  <a:pt x="1234071" y="510473"/>
                </a:cubicBezTo>
                <a:cubicBezTo>
                  <a:pt x="1230457" y="568800"/>
                  <a:pt x="1183096" y="621412"/>
                  <a:pt x="1131974" y="612570"/>
                </a:cubicBezTo>
                <a:cubicBezTo>
                  <a:pt x="964506" y="616592"/>
                  <a:pt x="868247" y="617826"/>
                  <a:pt x="627334" y="612570"/>
                </a:cubicBezTo>
                <a:cubicBezTo>
                  <a:pt x="386421" y="607314"/>
                  <a:pt x="237813" y="587032"/>
                  <a:pt x="102097" y="612570"/>
                </a:cubicBezTo>
                <a:cubicBezTo>
                  <a:pt x="45276" y="621145"/>
                  <a:pt x="-6836" y="567796"/>
                  <a:pt x="0" y="510473"/>
                </a:cubicBezTo>
                <a:cubicBezTo>
                  <a:pt x="15849" y="393059"/>
                  <a:pt x="11534" y="184442"/>
                  <a:pt x="0" y="102097"/>
                </a:cubicBezTo>
                <a:close/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6971048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824FA7-69E4-4ABE-80EC-F62C3C0C3F83}"/>
              </a:ext>
            </a:extLst>
          </p:cNvPr>
          <p:cNvSpPr/>
          <p:nvPr/>
        </p:nvSpPr>
        <p:spPr>
          <a:xfrm>
            <a:off x="5475246" y="3101259"/>
            <a:ext cx="1234071" cy="612570"/>
          </a:xfrm>
          <a:custGeom>
            <a:avLst/>
            <a:gdLst>
              <a:gd name="connsiteX0" fmla="*/ 0 w 1234071"/>
              <a:gd name="connsiteY0" fmla="*/ 102097 h 612570"/>
              <a:gd name="connsiteX1" fmla="*/ 102097 w 1234071"/>
              <a:gd name="connsiteY1" fmla="*/ 0 h 612570"/>
              <a:gd name="connsiteX2" fmla="*/ 596438 w 1234071"/>
              <a:gd name="connsiteY2" fmla="*/ 0 h 612570"/>
              <a:gd name="connsiteX3" fmla="*/ 1131974 w 1234071"/>
              <a:gd name="connsiteY3" fmla="*/ 0 h 612570"/>
              <a:gd name="connsiteX4" fmla="*/ 1234071 w 1234071"/>
              <a:gd name="connsiteY4" fmla="*/ 102097 h 612570"/>
              <a:gd name="connsiteX5" fmla="*/ 1234071 w 1234071"/>
              <a:gd name="connsiteY5" fmla="*/ 510473 h 612570"/>
              <a:gd name="connsiteX6" fmla="*/ 1131974 w 1234071"/>
              <a:gd name="connsiteY6" fmla="*/ 612570 h 612570"/>
              <a:gd name="connsiteX7" fmla="*/ 647932 w 1234071"/>
              <a:gd name="connsiteY7" fmla="*/ 612570 h 612570"/>
              <a:gd name="connsiteX8" fmla="*/ 102097 w 1234071"/>
              <a:gd name="connsiteY8" fmla="*/ 612570 h 612570"/>
              <a:gd name="connsiteX9" fmla="*/ 0 w 1234071"/>
              <a:gd name="connsiteY9" fmla="*/ 510473 h 612570"/>
              <a:gd name="connsiteX10" fmla="*/ 0 w 1234071"/>
              <a:gd name="connsiteY10" fmla="*/ 102097 h 6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71" h="612570" extrusionOk="0">
                <a:moveTo>
                  <a:pt x="0" y="102097"/>
                </a:moveTo>
                <a:cubicBezTo>
                  <a:pt x="1460" y="46446"/>
                  <a:pt x="57626" y="249"/>
                  <a:pt x="102097" y="0"/>
                </a:cubicBezTo>
                <a:cubicBezTo>
                  <a:pt x="267633" y="14112"/>
                  <a:pt x="391610" y="7055"/>
                  <a:pt x="596438" y="0"/>
                </a:cubicBezTo>
                <a:cubicBezTo>
                  <a:pt x="801266" y="-7055"/>
                  <a:pt x="1002307" y="-11434"/>
                  <a:pt x="1131974" y="0"/>
                </a:cubicBezTo>
                <a:cubicBezTo>
                  <a:pt x="1187245" y="14000"/>
                  <a:pt x="1234169" y="52437"/>
                  <a:pt x="1234071" y="102097"/>
                </a:cubicBezTo>
                <a:cubicBezTo>
                  <a:pt x="1230662" y="244555"/>
                  <a:pt x="1234615" y="422911"/>
                  <a:pt x="1234071" y="510473"/>
                </a:cubicBezTo>
                <a:cubicBezTo>
                  <a:pt x="1231734" y="564658"/>
                  <a:pt x="1185438" y="604899"/>
                  <a:pt x="1131974" y="612570"/>
                </a:cubicBezTo>
                <a:cubicBezTo>
                  <a:pt x="1013953" y="599989"/>
                  <a:pt x="764782" y="597665"/>
                  <a:pt x="647932" y="612570"/>
                </a:cubicBezTo>
                <a:cubicBezTo>
                  <a:pt x="531082" y="627475"/>
                  <a:pt x="213728" y="589290"/>
                  <a:pt x="102097" y="612570"/>
                </a:cubicBezTo>
                <a:cubicBezTo>
                  <a:pt x="47424" y="614518"/>
                  <a:pt x="-3462" y="571285"/>
                  <a:pt x="0" y="510473"/>
                </a:cubicBezTo>
                <a:cubicBezTo>
                  <a:pt x="7355" y="330003"/>
                  <a:pt x="-8252" y="283100"/>
                  <a:pt x="0" y="102097"/>
                </a:cubicBezTo>
                <a:close/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4869783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D7AF46-5E12-483B-A76B-969443CE7D00}"/>
              </a:ext>
            </a:extLst>
          </p:cNvPr>
          <p:cNvSpPr/>
          <p:nvPr/>
        </p:nvSpPr>
        <p:spPr>
          <a:xfrm>
            <a:off x="7114475" y="3101259"/>
            <a:ext cx="1234071" cy="612570"/>
          </a:xfrm>
          <a:custGeom>
            <a:avLst/>
            <a:gdLst>
              <a:gd name="connsiteX0" fmla="*/ 0 w 1234071"/>
              <a:gd name="connsiteY0" fmla="*/ 102097 h 612570"/>
              <a:gd name="connsiteX1" fmla="*/ 102097 w 1234071"/>
              <a:gd name="connsiteY1" fmla="*/ 0 h 612570"/>
              <a:gd name="connsiteX2" fmla="*/ 586139 w 1234071"/>
              <a:gd name="connsiteY2" fmla="*/ 0 h 612570"/>
              <a:gd name="connsiteX3" fmla="*/ 1131974 w 1234071"/>
              <a:gd name="connsiteY3" fmla="*/ 0 h 612570"/>
              <a:gd name="connsiteX4" fmla="*/ 1234071 w 1234071"/>
              <a:gd name="connsiteY4" fmla="*/ 102097 h 612570"/>
              <a:gd name="connsiteX5" fmla="*/ 1234071 w 1234071"/>
              <a:gd name="connsiteY5" fmla="*/ 510473 h 612570"/>
              <a:gd name="connsiteX6" fmla="*/ 1131974 w 1234071"/>
              <a:gd name="connsiteY6" fmla="*/ 612570 h 612570"/>
              <a:gd name="connsiteX7" fmla="*/ 617036 w 1234071"/>
              <a:gd name="connsiteY7" fmla="*/ 612570 h 612570"/>
              <a:gd name="connsiteX8" fmla="*/ 102097 w 1234071"/>
              <a:gd name="connsiteY8" fmla="*/ 612570 h 612570"/>
              <a:gd name="connsiteX9" fmla="*/ 0 w 1234071"/>
              <a:gd name="connsiteY9" fmla="*/ 510473 h 612570"/>
              <a:gd name="connsiteX10" fmla="*/ 0 w 1234071"/>
              <a:gd name="connsiteY10" fmla="*/ 102097 h 61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71" h="612570" extrusionOk="0">
                <a:moveTo>
                  <a:pt x="0" y="102097"/>
                </a:moveTo>
                <a:cubicBezTo>
                  <a:pt x="-3902" y="43536"/>
                  <a:pt x="48034" y="10996"/>
                  <a:pt x="102097" y="0"/>
                </a:cubicBezTo>
                <a:cubicBezTo>
                  <a:pt x="228429" y="11447"/>
                  <a:pt x="447498" y="-17076"/>
                  <a:pt x="586139" y="0"/>
                </a:cubicBezTo>
                <a:cubicBezTo>
                  <a:pt x="724780" y="17076"/>
                  <a:pt x="878592" y="-581"/>
                  <a:pt x="1131974" y="0"/>
                </a:cubicBezTo>
                <a:cubicBezTo>
                  <a:pt x="1188267" y="-4282"/>
                  <a:pt x="1237413" y="33256"/>
                  <a:pt x="1234071" y="102097"/>
                </a:cubicBezTo>
                <a:cubicBezTo>
                  <a:pt x="1233369" y="219462"/>
                  <a:pt x="1238460" y="316319"/>
                  <a:pt x="1234071" y="510473"/>
                </a:cubicBezTo>
                <a:cubicBezTo>
                  <a:pt x="1239434" y="574492"/>
                  <a:pt x="1184814" y="617810"/>
                  <a:pt x="1131974" y="612570"/>
                </a:cubicBezTo>
                <a:cubicBezTo>
                  <a:pt x="1010528" y="590276"/>
                  <a:pt x="836873" y="591702"/>
                  <a:pt x="617036" y="612570"/>
                </a:cubicBezTo>
                <a:cubicBezTo>
                  <a:pt x="397199" y="633438"/>
                  <a:pt x="241877" y="623871"/>
                  <a:pt x="102097" y="612570"/>
                </a:cubicBezTo>
                <a:cubicBezTo>
                  <a:pt x="37080" y="612977"/>
                  <a:pt x="9162" y="567568"/>
                  <a:pt x="0" y="510473"/>
                </a:cubicBezTo>
                <a:cubicBezTo>
                  <a:pt x="7464" y="333296"/>
                  <a:pt x="-14618" y="281790"/>
                  <a:pt x="0" y="102097"/>
                </a:cubicBezTo>
                <a:close/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4698683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Dép Đi Trong Nhà Đế Dày Chống Trượt Họa Tiết Hoạt Hình Dễ Thương Thời Trang  Mùa Hè Cho Cặp Đôi | Shopee Việt Nam">
            <a:extLst>
              <a:ext uri="{FF2B5EF4-FFF2-40B4-BE49-F238E27FC236}">
                <a16:creationId xmlns:a16="http://schemas.microsoft.com/office/drawing/2014/main" id="{08D557D6-2E88-4C1C-8B60-F61D7524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125" r="94250">
                        <a14:foregroundMark x1="7250" y1="60750" x2="7250" y2="68500"/>
                        <a14:foregroundMark x1="94125" y1="46875" x2="94250" y2="5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" y="3221773"/>
            <a:ext cx="1631795" cy="16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E918D-1337-43B2-8BAF-3B22CDCFA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000" y1="31500" x2="50000" y2="48167"/>
                        <a14:foregroundMark x1="50000" y1="48167" x2="51667" y2="48333"/>
                        <a14:foregroundMark x1="56833" y1="33167" x2="53667" y2="41833"/>
                        <a14:foregroundMark x1="52667" y1="56333" x2="50500" y2="73500"/>
                        <a14:foregroundMark x1="50500" y1="73500" x2="50500" y2="73500"/>
                        <a14:foregroundMark x1="61500" y1="60833" x2="51667" y2="72167"/>
                        <a14:foregroundMark x1="39167" y1="58167" x2="41500" y2="65167"/>
                        <a14:foregroundMark x1="59000" y1="36500" x2="57833" y2="36500"/>
                        <a14:foregroundMark x1="49833" y1="43000" x2="49833" y2="43000"/>
                        <a14:foregroundMark x1="41167" y1="82000" x2="58333" y2="84667"/>
                        <a14:foregroundMark x1="38167" y1="40167" x2="38167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4133" y="3383035"/>
            <a:ext cx="1694056" cy="1694056"/>
          </a:xfrm>
          <a:prstGeom prst="rect">
            <a:avLst/>
          </a:prstGeom>
        </p:spPr>
      </p:pic>
      <p:pic>
        <p:nvPicPr>
          <p:cNvPr id="3078" name="Picture 6" descr="Clapping Hands Emoji - Animation Clapping Clipart - Png Download - Full  Size Clipart (#4052299) - PinClipart">
            <a:extLst>
              <a:ext uri="{FF2B5EF4-FFF2-40B4-BE49-F238E27FC236}">
                <a16:creationId xmlns:a16="http://schemas.microsoft.com/office/drawing/2014/main" id="{C2E4D5AA-5310-4876-81CA-DA5B80A1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5" b="91976" l="10000" r="90000">
                        <a14:foregroundMark x1="59773" y1="91976" x2="59773" y2="91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978" y="3376769"/>
            <a:ext cx="1468205" cy="11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900+ Bird Wings Clip Art | Royalty Free - GoGraph">
            <a:extLst>
              <a:ext uri="{FF2B5EF4-FFF2-40B4-BE49-F238E27FC236}">
                <a16:creationId xmlns:a16="http://schemas.microsoft.com/office/drawing/2014/main" id="{E736786E-ABAE-4576-B056-E4104ECE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95" b="90000" l="1000" r="97000">
                        <a14:foregroundMark x1="5333" y1="15789" x2="13667" y2="44211"/>
                        <a14:foregroundMark x1="52000" y1="7895" x2="52000" y2="7895"/>
                        <a14:foregroundMark x1="55333" y1="22632" x2="55333" y2="22632"/>
                        <a14:foregroundMark x1="53333" y1="15263" x2="57000" y2="27368"/>
                        <a14:foregroundMark x1="47000" y1="19474" x2="46000" y2="23684"/>
                        <a14:foregroundMark x1="95667" y1="20000" x2="93333" y2="19474"/>
                        <a14:foregroundMark x1="97000" y1="28947" x2="97000" y2="28947"/>
                        <a14:foregroundMark x1="97333" y1="16842" x2="97333" y2="16842"/>
                        <a14:foregroundMark x1="4000" y1="28421" x2="4000" y2="28421"/>
                        <a14:foregroundMark x1="1000" y1="17368" x2="1000" y2="1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83" y="3609159"/>
            <a:ext cx="1535954" cy="97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ình ảnh Đũa đũa Hoạt Hình Vẽ Tay đũa Gỗ đũa Hoạt Hình PNG , đũa Hoạt Hình  Vẽ Tay, Bằng, đũa Gỗ PNG miễn phí tải tập tin PSDComment và Vector">
            <a:extLst>
              <a:ext uri="{FF2B5EF4-FFF2-40B4-BE49-F238E27FC236}">
                <a16:creationId xmlns:a16="http://schemas.microsoft.com/office/drawing/2014/main" id="{AAF3EBA6-53F1-4330-AFE5-33FC2613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2" b="90309" l="10000" r="90000">
                        <a14:foregroundMark x1="79417" y1="15622" x2="15417" y2="83793"/>
                        <a14:foregroundMark x1="17667" y1="90309" x2="17667" y2="90309"/>
                        <a14:foregroundMark x1="60500" y1="46533" x2="47000" y2="55973"/>
                        <a14:foregroundMark x1="51750" y1="53300" x2="48833" y2="5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95" y="3376769"/>
            <a:ext cx="1208344" cy="12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" grpId="0" animBg="1"/>
      <p:bldP spid="3" grpId="0" animBg="1"/>
      <p:bldP spid="12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76DE-AEB4-44E2-AB61-BF4FDA86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5 (SGK – 65)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25CDB3-BB54-4B5C-AB69-0B9616649BE9}"/>
              </a:ext>
            </a:extLst>
          </p:cNvPr>
          <p:cNvSpPr/>
          <p:nvPr/>
        </p:nvSpPr>
        <p:spPr>
          <a:xfrm>
            <a:off x="3973548" y="3491219"/>
            <a:ext cx="2973662" cy="569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CE5B7F-DE77-46BE-9DE6-347E16620A6B}"/>
              </a:ext>
            </a:extLst>
          </p:cNvPr>
          <p:cNvSpPr/>
          <p:nvPr/>
        </p:nvSpPr>
        <p:spPr>
          <a:xfrm>
            <a:off x="3973548" y="2768060"/>
            <a:ext cx="2973662" cy="569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553E8F-3077-4004-A906-312DE8487F0C}"/>
              </a:ext>
            </a:extLst>
          </p:cNvPr>
          <p:cNvSpPr/>
          <p:nvPr/>
        </p:nvSpPr>
        <p:spPr>
          <a:xfrm>
            <a:off x="3990924" y="4214378"/>
            <a:ext cx="2973662" cy="5139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824FA7-69E4-4ABE-80EC-F62C3C0C3F83}"/>
              </a:ext>
            </a:extLst>
          </p:cNvPr>
          <p:cNvSpPr/>
          <p:nvPr/>
        </p:nvSpPr>
        <p:spPr>
          <a:xfrm>
            <a:off x="3973548" y="1302249"/>
            <a:ext cx="2973663" cy="569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D7AF46-5E12-483B-A76B-969443CE7D00}"/>
              </a:ext>
            </a:extLst>
          </p:cNvPr>
          <p:cNvSpPr/>
          <p:nvPr/>
        </p:nvSpPr>
        <p:spPr>
          <a:xfrm>
            <a:off x="3973548" y="2024954"/>
            <a:ext cx="2973662" cy="569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42B2B-5463-4FEF-8727-DF750DB71389}"/>
              </a:ext>
            </a:extLst>
          </p:cNvPr>
          <p:cNvSpPr/>
          <p:nvPr/>
        </p:nvSpPr>
        <p:spPr>
          <a:xfrm>
            <a:off x="713676" y="1432949"/>
            <a:ext cx="2775920" cy="953411"/>
          </a:xfrm>
          <a:custGeom>
            <a:avLst/>
            <a:gdLst>
              <a:gd name="connsiteX0" fmla="*/ 0 w 2775920"/>
              <a:gd name="connsiteY0" fmla="*/ 158905 h 953411"/>
              <a:gd name="connsiteX1" fmla="*/ 158905 w 2775920"/>
              <a:gd name="connsiteY1" fmla="*/ 0 h 953411"/>
              <a:gd name="connsiteX2" fmla="*/ 822595 w 2775920"/>
              <a:gd name="connsiteY2" fmla="*/ 0 h 953411"/>
              <a:gd name="connsiteX3" fmla="*/ 1363379 w 2775920"/>
              <a:gd name="connsiteY3" fmla="*/ 0 h 953411"/>
              <a:gd name="connsiteX4" fmla="*/ 1928744 w 2775920"/>
              <a:gd name="connsiteY4" fmla="*/ 0 h 953411"/>
              <a:gd name="connsiteX5" fmla="*/ 2617015 w 2775920"/>
              <a:gd name="connsiteY5" fmla="*/ 0 h 953411"/>
              <a:gd name="connsiteX6" fmla="*/ 2775920 w 2775920"/>
              <a:gd name="connsiteY6" fmla="*/ 158905 h 953411"/>
              <a:gd name="connsiteX7" fmla="*/ 2775920 w 2775920"/>
              <a:gd name="connsiteY7" fmla="*/ 794506 h 953411"/>
              <a:gd name="connsiteX8" fmla="*/ 2617015 w 2775920"/>
              <a:gd name="connsiteY8" fmla="*/ 953411 h 953411"/>
              <a:gd name="connsiteX9" fmla="*/ 1953325 w 2775920"/>
              <a:gd name="connsiteY9" fmla="*/ 953411 h 953411"/>
              <a:gd name="connsiteX10" fmla="*/ 1412541 w 2775920"/>
              <a:gd name="connsiteY10" fmla="*/ 953411 h 953411"/>
              <a:gd name="connsiteX11" fmla="*/ 773433 w 2775920"/>
              <a:gd name="connsiteY11" fmla="*/ 953411 h 953411"/>
              <a:gd name="connsiteX12" fmla="*/ 158905 w 2775920"/>
              <a:gd name="connsiteY12" fmla="*/ 953411 h 953411"/>
              <a:gd name="connsiteX13" fmla="*/ 0 w 2775920"/>
              <a:gd name="connsiteY13" fmla="*/ 794506 h 953411"/>
              <a:gd name="connsiteX14" fmla="*/ 0 w 2775920"/>
              <a:gd name="connsiteY14" fmla="*/ 158905 h 95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5920" h="953411" extrusionOk="0">
                <a:moveTo>
                  <a:pt x="0" y="158905"/>
                </a:moveTo>
                <a:cubicBezTo>
                  <a:pt x="7786" y="91603"/>
                  <a:pt x="69301" y="14994"/>
                  <a:pt x="158905" y="0"/>
                </a:cubicBezTo>
                <a:cubicBezTo>
                  <a:pt x="362667" y="13462"/>
                  <a:pt x="670763" y="-24038"/>
                  <a:pt x="822595" y="0"/>
                </a:cubicBezTo>
                <a:cubicBezTo>
                  <a:pt x="974427" y="24038"/>
                  <a:pt x="1149561" y="-17875"/>
                  <a:pt x="1363379" y="0"/>
                </a:cubicBezTo>
                <a:cubicBezTo>
                  <a:pt x="1577197" y="17875"/>
                  <a:pt x="1705498" y="-22761"/>
                  <a:pt x="1928744" y="0"/>
                </a:cubicBezTo>
                <a:cubicBezTo>
                  <a:pt x="2151991" y="22761"/>
                  <a:pt x="2448550" y="8918"/>
                  <a:pt x="2617015" y="0"/>
                </a:cubicBezTo>
                <a:cubicBezTo>
                  <a:pt x="2706749" y="4857"/>
                  <a:pt x="2775741" y="66207"/>
                  <a:pt x="2775920" y="158905"/>
                </a:cubicBezTo>
                <a:cubicBezTo>
                  <a:pt x="2798090" y="387602"/>
                  <a:pt x="2767870" y="615292"/>
                  <a:pt x="2775920" y="794506"/>
                </a:cubicBezTo>
                <a:cubicBezTo>
                  <a:pt x="2783115" y="863811"/>
                  <a:pt x="2723314" y="947319"/>
                  <a:pt x="2617015" y="953411"/>
                </a:cubicBezTo>
                <a:cubicBezTo>
                  <a:pt x="2460503" y="945526"/>
                  <a:pt x="2255866" y="946985"/>
                  <a:pt x="1953325" y="953411"/>
                </a:cubicBezTo>
                <a:cubicBezTo>
                  <a:pt x="1650784" y="959838"/>
                  <a:pt x="1677000" y="973570"/>
                  <a:pt x="1412541" y="953411"/>
                </a:cubicBezTo>
                <a:cubicBezTo>
                  <a:pt x="1148082" y="933252"/>
                  <a:pt x="978101" y="953606"/>
                  <a:pt x="773433" y="953411"/>
                </a:cubicBezTo>
                <a:cubicBezTo>
                  <a:pt x="568765" y="953216"/>
                  <a:pt x="443599" y="924198"/>
                  <a:pt x="158905" y="953411"/>
                </a:cubicBezTo>
                <a:cubicBezTo>
                  <a:pt x="82017" y="966807"/>
                  <a:pt x="-5595" y="862366"/>
                  <a:pt x="0" y="794506"/>
                </a:cubicBezTo>
                <a:cubicBezTo>
                  <a:pt x="14201" y="479156"/>
                  <a:pt x="-23738" y="360560"/>
                  <a:pt x="0" y="15890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45333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FDE99D-934A-481C-822F-16E45654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3" b="90306" l="9947" r="89876">
                        <a14:foregroundMark x1="50622" y1="7908" x2="50622" y2="7908"/>
                        <a14:foregroundMark x1="68384" y1="87755" x2="51332" y2="84184"/>
                        <a14:foregroundMark x1="70870" y1="63010" x2="71581" y2="65306"/>
                        <a14:foregroundMark x1="38011" y1="90306" x2="44583" y2="90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87" y="2163336"/>
            <a:ext cx="4280183" cy="29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41"/>
          <p:cNvSpPr/>
          <p:nvPr/>
        </p:nvSpPr>
        <p:spPr>
          <a:xfrm>
            <a:off x="813459" y="3369089"/>
            <a:ext cx="1079732" cy="81051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95" name="Google Shape;1595;p41"/>
          <p:cNvSpPr/>
          <p:nvPr/>
        </p:nvSpPr>
        <p:spPr>
          <a:xfrm>
            <a:off x="5009559" y="1460701"/>
            <a:ext cx="1079732" cy="81051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96" name="Google Shape;1596;p41"/>
          <p:cNvSpPr/>
          <p:nvPr/>
        </p:nvSpPr>
        <p:spPr>
          <a:xfrm>
            <a:off x="813459" y="1460701"/>
            <a:ext cx="1079732" cy="81051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97" name="Google Shape;1597;p41"/>
          <p:cNvSpPr txBox="1">
            <a:spLocks noGrp="1"/>
          </p:cNvSpPr>
          <p:nvPr>
            <p:ph type="title"/>
          </p:nvPr>
        </p:nvSpPr>
        <p:spPr>
          <a:xfrm flipH="1">
            <a:off x="744889" y="1391425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98" name="Google Shape;1598;p41"/>
          <p:cNvSpPr txBox="1">
            <a:spLocks noGrp="1"/>
          </p:cNvSpPr>
          <p:nvPr>
            <p:ph type="subTitle" idx="1"/>
          </p:nvPr>
        </p:nvSpPr>
        <p:spPr>
          <a:xfrm>
            <a:off x="1893191" y="1323585"/>
            <a:ext cx="3503999" cy="901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 nhận biết được những đặc điểm, chức năng của số từ.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0" name="Google Shape;1600;p41"/>
          <p:cNvSpPr txBox="1">
            <a:spLocks noGrp="1"/>
          </p:cNvSpPr>
          <p:nvPr>
            <p:ph type="title" idx="15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1" name="Google Shape;1601;p41"/>
          <p:cNvSpPr txBox="1">
            <a:spLocks noGrp="1"/>
          </p:cNvSpPr>
          <p:nvPr>
            <p:ph type="title" idx="3"/>
          </p:nvPr>
        </p:nvSpPr>
        <p:spPr>
          <a:xfrm flipH="1">
            <a:off x="744889" y="3289400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2" name="Google Shape;1602;p41"/>
          <p:cNvSpPr txBox="1">
            <a:spLocks noGrp="1"/>
          </p:cNvSpPr>
          <p:nvPr>
            <p:ph type="subTitle" idx="4"/>
          </p:nvPr>
        </p:nvSpPr>
        <p:spPr>
          <a:xfrm>
            <a:off x="1893191" y="3202085"/>
            <a:ext cx="3503999" cy="901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xác định được các số từ trong ngữ liệu cho sẵn.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4" name="Google Shape;1604;p41"/>
          <p:cNvSpPr txBox="1">
            <a:spLocks noGrp="1"/>
          </p:cNvSpPr>
          <p:nvPr>
            <p:ph type="title" idx="6"/>
          </p:nvPr>
        </p:nvSpPr>
        <p:spPr>
          <a:xfrm flipH="1">
            <a:off x="4940977" y="1391425"/>
            <a:ext cx="11535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5" name="Google Shape;1605;p41"/>
          <p:cNvSpPr txBox="1">
            <a:spLocks noGrp="1"/>
          </p:cNvSpPr>
          <p:nvPr>
            <p:ph type="subTitle" idx="7"/>
          </p:nvPr>
        </p:nvSpPr>
        <p:spPr>
          <a:xfrm>
            <a:off x="6130961" y="1536749"/>
            <a:ext cx="2752844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hoàn thành ít nhất 3 bài tập trong SGK về số từ.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10" name="Google Shape;1610;p41"/>
          <p:cNvSpPr/>
          <p:nvPr/>
        </p:nvSpPr>
        <p:spPr>
          <a:xfrm rot="-1869146">
            <a:off x="1323341" y="15371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Cambria" panose="02040503050406030204" pitchFamily="18" charset="0"/>
              <a:ea typeface="Cambria" panose="02040503050406030204" pitchFamily="18" charset="0"/>
              <a:cs typeface="Sacramento"/>
              <a:sym typeface="Sacramen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3" grpId="0" animBg="1"/>
      <p:bldP spid="1595" grpId="0" animBg="1"/>
      <p:bldP spid="1596" grpId="0" animBg="1"/>
      <p:bldP spid="1597" grpId="0"/>
      <p:bldP spid="1598" grpId="0" build="p"/>
      <p:bldP spid="1600" grpId="0"/>
      <p:bldP spid="1601" grpId="0"/>
      <p:bldP spid="1602" grpId="0" build="p"/>
      <p:bldP spid="1604" grpId="0"/>
      <p:bldP spid="1605" grpId="0" build="p"/>
      <p:bldP spid="16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32952-A09A-4DD6-B707-80C7C6A0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14" y="952658"/>
            <a:ext cx="2908044" cy="3639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EFE74-7D19-409E-BAA0-8D881E05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15" y="1056080"/>
            <a:ext cx="4676037" cy="332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3"/>
          <p:cNvSpPr txBox="1">
            <a:spLocks noGrp="1"/>
          </p:cNvSpPr>
          <p:nvPr>
            <p:ph type="subTitle" idx="1"/>
          </p:nvPr>
        </p:nvSpPr>
        <p:spPr>
          <a:xfrm>
            <a:off x="1885555" y="1435226"/>
            <a:ext cx="5372889" cy="780012"/>
          </a:xfrm>
          <a:custGeom>
            <a:avLst/>
            <a:gdLst>
              <a:gd name="connsiteX0" fmla="*/ 0 w 5372889"/>
              <a:gd name="connsiteY0" fmla="*/ 0 h 780012"/>
              <a:gd name="connsiteX1" fmla="*/ 510424 w 5372889"/>
              <a:gd name="connsiteY1" fmla="*/ 0 h 780012"/>
              <a:gd name="connsiteX2" fmla="*/ 1020849 w 5372889"/>
              <a:gd name="connsiteY2" fmla="*/ 0 h 780012"/>
              <a:gd name="connsiteX3" fmla="*/ 1585002 w 5372889"/>
              <a:gd name="connsiteY3" fmla="*/ 0 h 780012"/>
              <a:gd name="connsiteX4" fmla="*/ 2095427 w 5372889"/>
              <a:gd name="connsiteY4" fmla="*/ 0 h 780012"/>
              <a:gd name="connsiteX5" fmla="*/ 2713309 w 5372889"/>
              <a:gd name="connsiteY5" fmla="*/ 0 h 780012"/>
              <a:gd name="connsiteX6" fmla="*/ 3277462 w 5372889"/>
              <a:gd name="connsiteY6" fmla="*/ 0 h 780012"/>
              <a:gd name="connsiteX7" fmla="*/ 4056531 w 5372889"/>
              <a:gd name="connsiteY7" fmla="*/ 0 h 780012"/>
              <a:gd name="connsiteX8" fmla="*/ 4674413 w 5372889"/>
              <a:gd name="connsiteY8" fmla="*/ 0 h 780012"/>
              <a:gd name="connsiteX9" fmla="*/ 5372889 w 5372889"/>
              <a:gd name="connsiteY9" fmla="*/ 0 h 780012"/>
              <a:gd name="connsiteX10" fmla="*/ 5372889 w 5372889"/>
              <a:gd name="connsiteY10" fmla="*/ 405606 h 780012"/>
              <a:gd name="connsiteX11" fmla="*/ 5372889 w 5372889"/>
              <a:gd name="connsiteY11" fmla="*/ 780012 h 780012"/>
              <a:gd name="connsiteX12" fmla="*/ 4593820 w 5372889"/>
              <a:gd name="connsiteY12" fmla="*/ 780012 h 780012"/>
              <a:gd name="connsiteX13" fmla="*/ 3868480 w 5372889"/>
              <a:gd name="connsiteY13" fmla="*/ 780012 h 780012"/>
              <a:gd name="connsiteX14" fmla="*/ 3250598 w 5372889"/>
              <a:gd name="connsiteY14" fmla="*/ 780012 h 780012"/>
              <a:gd name="connsiteX15" fmla="*/ 2632716 w 5372889"/>
              <a:gd name="connsiteY15" fmla="*/ 780012 h 780012"/>
              <a:gd name="connsiteX16" fmla="*/ 1853647 w 5372889"/>
              <a:gd name="connsiteY16" fmla="*/ 780012 h 780012"/>
              <a:gd name="connsiteX17" fmla="*/ 1343222 w 5372889"/>
              <a:gd name="connsiteY17" fmla="*/ 780012 h 780012"/>
              <a:gd name="connsiteX18" fmla="*/ 617882 w 5372889"/>
              <a:gd name="connsiteY18" fmla="*/ 780012 h 780012"/>
              <a:gd name="connsiteX19" fmla="*/ 0 w 5372889"/>
              <a:gd name="connsiteY19" fmla="*/ 780012 h 780012"/>
              <a:gd name="connsiteX20" fmla="*/ 0 w 5372889"/>
              <a:gd name="connsiteY20" fmla="*/ 413406 h 780012"/>
              <a:gd name="connsiteX21" fmla="*/ 0 w 5372889"/>
              <a:gd name="connsiteY21" fmla="*/ 0 h 78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72889" h="780012" fill="none" extrusionOk="0">
                <a:moveTo>
                  <a:pt x="0" y="0"/>
                </a:moveTo>
                <a:cubicBezTo>
                  <a:pt x="172367" y="-8766"/>
                  <a:pt x="259973" y="-13391"/>
                  <a:pt x="510424" y="0"/>
                </a:cubicBezTo>
                <a:cubicBezTo>
                  <a:pt x="760875" y="13391"/>
                  <a:pt x="802536" y="-6679"/>
                  <a:pt x="1020849" y="0"/>
                </a:cubicBezTo>
                <a:cubicBezTo>
                  <a:pt x="1239163" y="6679"/>
                  <a:pt x="1441568" y="-15455"/>
                  <a:pt x="1585002" y="0"/>
                </a:cubicBezTo>
                <a:cubicBezTo>
                  <a:pt x="1728436" y="15455"/>
                  <a:pt x="1874369" y="-17285"/>
                  <a:pt x="2095427" y="0"/>
                </a:cubicBezTo>
                <a:cubicBezTo>
                  <a:pt x="2316485" y="17285"/>
                  <a:pt x="2477919" y="24393"/>
                  <a:pt x="2713309" y="0"/>
                </a:cubicBezTo>
                <a:cubicBezTo>
                  <a:pt x="2948699" y="-24393"/>
                  <a:pt x="3141726" y="10517"/>
                  <a:pt x="3277462" y="0"/>
                </a:cubicBezTo>
                <a:cubicBezTo>
                  <a:pt x="3413198" y="-10517"/>
                  <a:pt x="3694766" y="3983"/>
                  <a:pt x="4056531" y="0"/>
                </a:cubicBezTo>
                <a:cubicBezTo>
                  <a:pt x="4418296" y="-3983"/>
                  <a:pt x="4486646" y="-11233"/>
                  <a:pt x="4674413" y="0"/>
                </a:cubicBezTo>
                <a:cubicBezTo>
                  <a:pt x="4862180" y="11233"/>
                  <a:pt x="5210515" y="13787"/>
                  <a:pt x="5372889" y="0"/>
                </a:cubicBezTo>
                <a:cubicBezTo>
                  <a:pt x="5382852" y="160432"/>
                  <a:pt x="5373102" y="289603"/>
                  <a:pt x="5372889" y="405606"/>
                </a:cubicBezTo>
                <a:cubicBezTo>
                  <a:pt x="5372676" y="521609"/>
                  <a:pt x="5362307" y="666221"/>
                  <a:pt x="5372889" y="780012"/>
                </a:cubicBezTo>
                <a:cubicBezTo>
                  <a:pt x="5042342" y="758110"/>
                  <a:pt x="4952922" y="775516"/>
                  <a:pt x="4593820" y="780012"/>
                </a:cubicBezTo>
                <a:cubicBezTo>
                  <a:pt x="4234718" y="784508"/>
                  <a:pt x="4212229" y="814831"/>
                  <a:pt x="3868480" y="780012"/>
                </a:cubicBezTo>
                <a:cubicBezTo>
                  <a:pt x="3524731" y="745193"/>
                  <a:pt x="3531284" y="779316"/>
                  <a:pt x="3250598" y="780012"/>
                </a:cubicBezTo>
                <a:cubicBezTo>
                  <a:pt x="2969912" y="780708"/>
                  <a:pt x="2940592" y="799797"/>
                  <a:pt x="2632716" y="780012"/>
                </a:cubicBezTo>
                <a:cubicBezTo>
                  <a:pt x="2324840" y="760227"/>
                  <a:pt x="2153425" y="772954"/>
                  <a:pt x="1853647" y="780012"/>
                </a:cubicBezTo>
                <a:cubicBezTo>
                  <a:pt x="1553869" y="787070"/>
                  <a:pt x="1459952" y="801243"/>
                  <a:pt x="1343222" y="780012"/>
                </a:cubicBezTo>
                <a:cubicBezTo>
                  <a:pt x="1226492" y="758781"/>
                  <a:pt x="972418" y="804866"/>
                  <a:pt x="617882" y="780012"/>
                </a:cubicBezTo>
                <a:cubicBezTo>
                  <a:pt x="263346" y="755158"/>
                  <a:pt x="177476" y="770463"/>
                  <a:pt x="0" y="780012"/>
                </a:cubicBezTo>
                <a:cubicBezTo>
                  <a:pt x="4869" y="662165"/>
                  <a:pt x="17928" y="488617"/>
                  <a:pt x="0" y="413406"/>
                </a:cubicBezTo>
                <a:cubicBezTo>
                  <a:pt x="-17928" y="338195"/>
                  <a:pt x="5516" y="186180"/>
                  <a:pt x="0" y="0"/>
                </a:cubicBezTo>
                <a:close/>
              </a:path>
              <a:path w="5372889" h="780012" stroke="0" extrusionOk="0">
                <a:moveTo>
                  <a:pt x="0" y="0"/>
                </a:moveTo>
                <a:cubicBezTo>
                  <a:pt x="232885" y="-6585"/>
                  <a:pt x="383476" y="20729"/>
                  <a:pt x="617882" y="0"/>
                </a:cubicBezTo>
                <a:cubicBezTo>
                  <a:pt x="852288" y="-20729"/>
                  <a:pt x="898741" y="12920"/>
                  <a:pt x="1128307" y="0"/>
                </a:cubicBezTo>
                <a:cubicBezTo>
                  <a:pt x="1357873" y="-12920"/>
                  <a:pt x="1666587" y="-28537"/>
                  <a:pt x="1853647" y="0"/>
                </a:cubicBezTo>
                <a:cubicBezTo>
                  <a:pt x="2040707" y="28537"/>
                  <a:pt x="2370649" y="-7727"/>
                  <a:pt x="2632716" y="0"/>
                </a:cubicBezTo>
                <a:cubicBezTo>
                  <a:pt x="2894783" y="7727"/>
                  <a:pt x="2935083" y="6732"/>
                  <a:pt x="3143140" y="0"/>
                </a:cubicBezTo>
                <a:cubicBezTo>
                  <a:pt x="3351197" y="-6732"/>
                  <a:pt x="3576095" y="-6449"/>
                  <a:pt x="3761022" y="0"/>
                </a:cubicBezTo>
                <a:cubicBezTo>
                  <a:pt x="3945949" y="6449"/>
                  <a:pt x="4175739" y="-21844"/>
                  <a:pt x="4432633" y="0"/>
                </a:cubicBezTo>
                <a:cubicBezTo>
                  <a:pt x="4689527" y="21844"/>
                  <a:pt x="5039204" y="-3971"/>
                  <a:pt x="5372889" y="0"/>
                </a:cubicBezTo>
                <a:cubicBezTo>
                  <a:pt x="5363882" y="166869"/>
                  <a:pt x="5372322" y="240344"/>
                  <a:pt x="5372889" y="405606"/>
                </a:cubicBezTo>
                <a:cubicBezTo>
                  <a:pt x="5373456" y="570868"/>
                  <a:pt x="5362692" y="658840"/>
                  <a:pt x="5372889" y="780012"/>
                </a:cubicBezTo>
                <a:cubicBezTo>
                  <a:pt x="5201145" y="802818"/>
                  <a:pt x="5010704" y="794644"/>
                  <a:pt x="4755007" y="780012"/>
                </a:cubicBezTo>
                <a:cubicBezTo>
                  <a:pt x="4499310" y="765380"/>
                  <a:pt x="4357696" y="800276"/>
                  <a:pt x="4190853" y="780012"/>
                </a:cubicBezTo>
                <a:cubicBezTo>
                  <a:pt x="4024010" y="759748"/>
                  <a:pt x="3880682" y="791372"/>
                  <a:pt x="3626700" y="780012"/>
                </a:cubicBezTo>
                <a:cubicBezTo>
                  <a:pt x="3372718" y="768652"/>
                  <a:pt x="3305279" y="781858"/>
                  <a:pt x="3116276" y="780012"/>
                </a:cubicBezTo>
                <a:cubicBezTo>
                  <a:pt x="2927273" y="778166"/>
                  <a:pt x="2715597" y="748856"/>
                  <a:pt x="2444664" y="780012"/>
                </a:cubicBezTo>
                <a:cubicBezTo>
                  <a:pt x="2173731" y="811168"/>
                  <a:pt x="2109505" y="780867"/>
                  <a:pt x="1880511" y="780012"/>
                </a:cubicBezTo>
                <a:cubicBezTo>
                  <a:pt x="1651517" y="779157"/>
                  <a:pt x="1557339" y="779443"/>
                  <a:pt x="1262629" y="780012"/>
                </a:cubicBezTo>
                <a:cubicBezTo>
                  <a:pt x="967919" y="780581"/>
                  <a:pt x="861546" y="764500"/>
                  <a:pt x="644747" y="780012"/>
                </a:cubicBezTo>
                <a:cubicBezTo>
                  <a:pt x="427948" y="795524"/>
                  <a:pt x="202885" y="760922"/>
                  <a:pt x="0" y="780012"/>
                </a:cubicBezTo>
                <a:cubicBezTo>
                  <a:pt x="-16612" y="614159"/>
                  <a:pt x="-4403" y="490438"/>
                  <a:pt x="0" y="405606"/>
                </a:cubicBezTo>
                <a:cubicBezTo>
                  <a:pt x="4403" y="320774"/>
                  <a:pt x="12082" y="12692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Số từ là những từ chỉ số lượng và số thứ tự của sự vật, hiện tượng.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20" name="Google Shape;1720;p43"/>
          <p:cNvSpPr/>
          <p:nvPr/>
        </p:nvSpPr>
        <p:spPr>
          <a:xfrm>
            <a:off x="-1571325" y="3229875"/>
            <a:ext cx="30975" cy="28900"/>
          </a:xfrm>
          <a:custGeom>
            <a:avLst/>
            <a:gdLst/>
            <a:ahLst/>
            <a:cxnLst/>
            <a:rect l="l" t="t" r="r" b="b"/>
            <a:pathLst>
              <a:path w="1239" h="1156" extrusionOk="0">
                <a:moveTo>
                  <a:pt x="619" y="239"/>
                </a:moveTo>
                <a:lnTo>
                  <a:pt x="822" y="727"/>
                </a:lnTo>
                <a:lnTo>
                  <a:pt x="417" y="727"/>
                </a:lnTo>
                <a:lnTo>
                  <a:pt x="619" y="239"/>
                </a:lnTo>
                <a:close/>
                <a:moveTo>
                  <a:pt x="512" y="1"/>
                </a:moveTo>
                <a:lnTo>
                  <a:pt x="0" y="1155"/>
                </a:lnTo>
                <a:lnTo>
                  <a:pt x="226" y="1155"/>
                </a:lnTo>
                <a:lnTo>
                  <a:pt x="334" y="917"/>
                </a:lnTo>
                <a:lnTo>
                  <a:pt x="893" y="917"/>
                </a:lnTo>
                <a:lnTo>
                  <a:pt x="1000" y="1155"/>
                </a:lnTo>
                <a:lnTo>
                  <a:pt x="1238" y="1155"/>
                </a:lnTo>
                <a:lnTo>
                  <a:pt x="73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21" name="Google Shape;1721;p43"/>
          <p:cNvGrpSpPr/>
          <p:nvPr/>
        </p:nvGrpSpPr>
        <p:grpSpPr>
          <a:xfrm>
            <a:off x="215900" y="327034"/>
            <a:ext cx="3181775" cy="5337763"/>
            <a:chOff x="825500" y="564927"/>
            <a:chExt cx="3181775" cy="5337763"/>
          </a:xfrm>
        </p:grpSpPr>
        <p:sp>
          <p:nvSpPr>
            <p:cNvPr id="1722" name="Google Shape;1722;p43"/>
            <p:cNvSpPr/>
            <p:nvPr/>
          </p:nvSpPr>
          <p:spPr>
            <a:xfrm>
              <a:off x="1008970" y="1398290"/>
              <a:ext cx="1405539" cy="1306167"/>
            </a:xfrm>
            <a:custGeom>
              <a:avLst/>
              <a:gdLst/>
              <a:ahLst/>
              <a:cxnLst/>
              <a:rect l="l" t="t" r="r" b="b"/>
              <a:pathLst>
                <a:path w="10396" h="9661" extrusionOk="0">
                  <a:moveTo>
                    <a:pt x="6070" y="0"/>
                  </a:moveTo>
                  <a:cubicBezTo>
                    <a:pt x="5617" y="0"/>
                    <a:pt x="5193" y="246"/>
                    <a:pt x="4966" y="645"/>
                  </a:cubicBezTo>
                  <a:cubicBezTo>
                    <a:pt x="4837" y="397"/>
                    <a:pt x="4580" y="248"/>
                    <a:pt x="4311" y="248"/>
                  </a:cubicBezTo>
                  <a:cubicBezTo>
                    <a:pt x="4232" y="248"/>
                    <a:pt x="4151" y="261"/>
                    <a:pt x="4073" y="288"/>
                  </a:cubicBezTo>
                  <a:cubicBezTo>
                    <a:pt x="3870" y="371"/>
                    <a:pt x="3692" y="526"/>
                    <a:pt x="3573" y="716"/>
                  </a:cubicBezTo>
                  <a:cubicBezTo>
                    <a:pt x="3501" y="835"/>
                    <a:pt x="3442" y="954"/>
                    <a:pt x="3406" y="1097"/>
                  </a:cubicBezTo>
                  <a:cubicBezTo>
                    <a:pt x="3204" y="1014"/>
                    <a:pt x="2989" y="954"/>
                    <a:pt x="2763" y="919"/>
                  </a:cubicBezTo>
                  <a:cubicBezTo>
                    <a:pt x="2739" y="918"/>
                    <a:pt x="2716" y="917"/>
                    <a:pt x="2692" y="917"/>
                  </a:cubicBezTo>
                  <a:cubicBezTo>
                    <a:pt x="2478" y="917"/>
                    <a:pt x="2265" y="965"/>
                    <a:pt x="2073" y="1062"/>
                  </a:cubicBezTo>
                  <a:cubicBezTo>
                    <a:pt x="1596" y="1300"/>
                    <a:pt x="1263" y="1764"/>
                    <a:pt x="1192" y="2288"/>
                  </a:cubicBezTo>
                  <a:cubicBezTo>
                    <a:pt x="1192" y="2383"/>
                    <a:pt x="1168" y="2467"/>
                    <a:pt x="1120" y="2538"/>
                  </a:cubicBezTo>
                  <a:cubicBezTo>
                    <a:pt x="1061" y="2598"/>
                    <a:pt x="1001" y="2633"/>
                    <a:pt x="930" y="2657"/>
                  </a:cubicBezTo>
                  <a:cubicBezTo>
                    <a:pt x="525" y="2836"/>
                    <a:pt x="239" y="3193"/>
                    <a:pt x="132" y="3610"/>
                  </a:cubicBezTo>
                  <a:cubicBezTo>
                    <a:pt x="37" y="4038"/>
                    <a:pt x="132" y="4491"/>
                    <a:pt x="394" y="4848"/>
                  </a:cubicBezTo>
                  <a:cubicBezTo>
                    <a:pt x="96" y="5276"/>
                    <a:pt x="1" y="5824"/>
                    <a:pt x="144" y="6336"/>
                  </a:cubicBezTo>
                  <a:cubicBezTo>
                    <a:pt x="288" y="6790"/>
                    <a:pt x="710" y="7152"/>
                    <a:pt x="1171" y="7152"/>
                  </a:cubicBezTo>
                  <a:cubicBezTo>
                    <a:pt x="1206" y="7152"/>
                    <a:pt x="1240" y="7150"/>
                    <a:pt x="1275" y="7146"/>
                  </a:cubicBezTo>
                  <a:lnTo>
                    <a:pt x="1275" y="7146"/>
                  </a:lnTo>
                  <a:cubicBezTo>
                    <a:pt x="1037" y="7777"/>
                    <a:pt x="1168" y="8491"/>
                    <a:pt x="1596" y="9003"/>
                  </a:cubicBezTo>
                  <a:cubicBezTo>
                    <a:pt x="1920" y="9361"/>
                    <a:pt x="2371" y="9559"/>
                    <a:pt x="2838" y="9559"/>
                  </a:cubicBezTo>
                  <a:cubicBezTo>
                    <a:pt x="3007" y="9559"/>
                    <a:pt x="3179" y="9533"/>
                    <a:pt x="3347" y="9479"/>
                  </a:cubicBezTo>
                  <a:cubicBezTo>
                    <a:pt x="3454" y="9432"/>
                    <a:pt x="3573" y="9396"/>
                    <a:pt x="3704" y="9396"/>
                  </a:cubicBezTo>
                  <a:cubicBezTo>
                    <a:pt x="3835" y="9408"/>
                    <a:pt x="3966" y="9456"/>
                    <a:pt x="4085" y="9515"/>
                  </a:cubicBezTo>
                  <a:cubicBezTo>
                    <a:pt x="4316" y="9615"/>
                    <a:pt x="4564" y="9661"/>
                    <a:pt x="4815" y="9661"/>
                  </a:cubicBezTo>
                  <a:cubicBezTo>
                    <a:pt x="5224" y="9661"/>
                    <a:pt x="5640" y="9538"/>
                    <a:pt x="6002" y="9325"/>
                  </a:cubicBezTo>
                  <a:cubicBezTo>
                    <a:pt x="6585" y="8991"/>
                    <a:pt x="7049" y="8443"/>
                    <a:pt x="7418" y="7860"/>
                  </a:cubicBezTo>
                  <a:cubicBezTo>
                    <a:pt x="7788" y="7277"/>
                    <a:pt x="8073" y="6646"/>
                    <a:pt x="8407" y="6027"/>
                  </a:cubicBezTo>
                  <a:cubicBezTo>
                    <a:pt x="8431" y="5967"/>
                    <a:pt x="8478" y="5919"/>
                    <a:pt x="8526" y="5884"/>
                  </a:cubicBezTo>
                  <a:cubicBezTo>
                    <a:pt x="8573" y="5866"/>
                    <a:pt x="8624" y="5857"/>
                    <a:pt x="8675" y="5857"/>
                  </a:cubicBezTo>
                  <a:cubicBezTo>
                    <a:pt x="8725" y="5857"/>
                    <a:pt x="8776" y="5866"/>
                    <a:pt x="8823" y="5884"/>
                  </a:cubicBezTo>
                  <a:cubicBezTo>
                    <a:pt x="8887" y="5895"/>
                    <a:pt x="8951" y="5900"/>
                    <a:pt x="9014" y="5900"/>
                  </a:cubicBezTo>
                  <a:cubicBezTo>
                    <a:pt x="9367" y="5900"/>
                    <a:pt x="9707" y="5734"/>
                    <a:pt x="9919" y="5431"/>
                  </a:cubicBezTo>
                  <a:cubicBezTo>
                    <a:pt x="10169" y="5074"/>
                    <a:pt x="10205" y="4610"/>
                    <a:pt x="10014" y="4205"/>
                  </a:cubicBezTo>
                  <a:cubicBezTo>
                    <a:pt x="10300" y="3871"/>
                    <a:pt x="10395" y="3407"/>
                    <a:pt x="10264" y="2990"/>
                  </a:cubicBezTo>
                  <a:cubicBezTo>
                    <a:pt x="10133" y="2586"/>
                    <a:pt x="9800" y="2276"/>
                    <a:pt x="9371" y="2193"/>
                  </a:cubicBezTo>
                  <a:cubicBezTo>
                    <a:pt x="9407" y="1657"/>
                    <a:pt x="9133" y="1145"/>
                    <a:pt x="8681" y="871"/>
                  </a:cubicBezTo>
                  <a:cubicBezTo>
                    <a:pt x="8428" y="725"/>
                    <a:pt x="8146" y="653"/>
                    <a:pt x="7863" y="653"/>
                  </a:cubicBezTo>
                  <a:cubicBezTo>
                    <a:pt x="7639" y="653"/>
                    <a:pt x="7415" y="698"/>
                    <a:pt x="7204" y="788"/>
                  </a:cubicBezTo>
                  <a:cubicBezTo>
                    <a:pt x="7026" y="335"/>
                    <a:pt x="6609" y="38"/>
                    <a:pt x="6133" y="2"/>
                  </a:cubicBezTo>
                  <a:cubicBezTo>
                    <a:pt x="6112" y="1"/>
                    <a:pt x="6091" y="0"/>
                    <a:pt x="6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3" name="Google Shape;1723;p43"/>
            <p:cNvSpPr/>
            <p:nvPr/>
          </p:nvSpPr>
          <p:spPr>
            <a:xfrm>
              <a:off x="1245710" y="4201053"/>
              <a:ext cx="990070" cy="1676886"/>
            </a:xfrm>
            <a:custGeom>
              <a:avLst/>
              <a:gdLst/>
              <a:ahLst/>
              <a:cxnLst/>
              <a:rect l="l" t="t" r="r" b="b"/>
              <a:pathLst>
                <a:path w="7323" h="12403" extrusionOk="0">
                  <a:moveTo>
                    <a:pt x="512" y="1"/>
                  </a:moveTo>
                  <a:cubicBezTo>
                    <a:pt x="512" y="1"/>
                    <a:pt x="250" y="2227"/>
                    <a:pt x="60" y="7692"/>
                  </a:cubicBezTo>
                  <a:cubicBezTo>
                    <a:pt x="12" y="9288"/>
                    <a:pt x="0" y="10835"/>
                    <a:pt x="24" y="12216"/>
                  </a:cubicBezTo>
                  <a:cubicBezTo>
                    <a:pt x="497" y="12291"/>
                    <a:pt x="973" y="12327"/>
                    <a:pt x="1449" y="12327"/>
                  </a:cubicBezTo>
                  <a:cubicBezTo>
                    <a:pt x="1884" y="12327"/>
                    <a:pt x="2319" y="12297"/>
                    <a:pt x="2750" y="12240"/>
                  </a:cubicBezTo>
                  <a:cubicBezTo>
                    <a:pt x="2822" y="11502"/>
                    <a:pt x="2834" y="10764"/>
                    <a:pt x="2798" y="10026"/>
                  </a:cubicBezTo>
                  <a:cubicBezTo>
                    <a:pt x="2679" y="8752"/>
                    <a:pt x="3536" y="3227"/>
                    <a:pt x="3536" y="3227"/>
                  </a:cubicBezTo>
                  <a:lnTo>
                    <a:pt x="4060" y="3215"/>
                  </a:lnTo>
                  <a:lnTo>
                    <a:pt x="4679" y="9657"/>
                  </a:lnTo>
                  <a:cubicBezTo>
                    <a:pt x="4679" y="9657"/>
                    <a:pt x="4739" y="10823"/>
                    <a:pt x="4822" y="12300"/>
                  </a:cubicBezTo>
                  <a:cubicBezTo>
                    <a:pt x="5165" y="12368"/>
                    <a:pt x="5513" y="12403"/>
                    <a:pt x="5859" y="12403"/>
                  </a:cubicBezTo>
                  <a:cubicBezTo>
                    <a:pt x="6353" y="12403"/>
                    <a:pt x="6846" y="12333"/>
                    <a:pt x="7322" y="12193"/>
                  </a:cubicBezTo>
                  <a:cubicBezTo>
                    <a:pt x="7263" y="9788"/>
                    <a:pt x="7203" y="7275"/>
                    <a:pt x="7215" y="6311"/>
                  </a:cubicBezTo>
                  <a:cubicBezTo>
                    <a:pt x="7251" y="4227"/>
                    <a:pt x="6799" y="96"/>
                    <a:pt x="6799" y="96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4" name="Google Shape;1724;p43"/>
            <p:cNvSpPr/>
            <p:nvPr/>
          </p:nvSpPr>
          <p:spPr>
            <a:xfrm>
              <a:off x="1720541" y="4629242"/>
              <a:ext cx="239980" cy="9870"/>
            </a:xfrm>
            <a:custGeom>
              <a:avLst/>
              <a:gdLst/>
              <a:ahLst/>
              <a:cxnLst/>
              <a:rect l="l" t="t" r="r" b="b"/>
              <a:pathLst>
                <a:path w="1775" h="73" extrusionOk="0">
                  <a:moveTo>
                    <a:pt x="1751" y="1"/>
                  </a:moveTo>
                  <a:lnTo>
                    <a:pt x="12" y="48"/>
                  </a:lnTo>
                  <a:cubicBezTo>
                    <a:pt x="0" y="48"/>
                    <a:pt x="0" y="72"/>
                    <a:pt x="12" y="72"/>
                  </a:cubicBezTo>
                  <a:lnTo>
                    <a:pt x="24" y="72"/>
                  </a:lnTo>
                  <a:lnTo>
                    <a:pt x="1751" y="25"/>
                  </a:lnTo>
                  <a:cubicBezTo>
                    <a:pt x="1763" y="25"/>
                    <a:pt x="1763" y="25"/>
                    <a:pt x="1774" y="13"/>
                  </a:cubicBezTo>
                  <a:cubicBezTo>
                    <a:pt x="1774" y="13"/>
                    <a:pt x="1763" y="1"/>
                    <a:pt x="1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1834788" y="4280012"/>
              <a:ext cx="46914" cy="354224"/>
            </a:xfrm>
            <a:custGeom>
              <a:avLst/>
              <a:gdLst/>
              <a:ahLst/>
              <a:cxnLst/>
              <a:rect l="l" t="t" r="r" b="b"/>
              <a:pathLst>
                <a:path w="347" h="2620" extrusionOk="0">
                  <a:moveTo>
                    <a:pt x="263" y="0"/>
                  </a:moveTo>
                  <a:cubicBezTo>
                    <a:pt x="251" y="0"/>
                    <a:pt x="251" y="0"/>
                    <a:pt x="251" y="12"/>
                  </a:cubicBezTo>
                  <a:cubicBezTo>
                    <a:pt x="310" y="881"/>
                    <a:pt x="239" y="1762"/>
                    <a:pt x="1" y="2596"/>
                  </a:cubicBezTo>
                  <a:cubicBezTo>
                    <a:pt x="1" y="2608"/>
                    <a:pt x="1" y="2619"/>
                    <a:pt x="13" y="2619"/>
                  </a:cubicBezTo>
                  <a:cubicBezTo>
                    <a:pt x="13" y="2619"/>
                    <a:pt x="25" y="2608"/>
                    <a:pt x="25" y="2608"/>
                  </a:cubicBezTo>
                  <a:cubicBezTo>
                    <a:pt x="263" y="1762"/>
                    <a:pt x="346" y="881"/>
                    <a:pt x="275" y="12"/>
                  </a:cubicBezTo>
                  <a:cubicBezTo>
                    <a:pt x="275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1749475" y="4284744"/>
              <a:ext cx="46914" cy="354359"/>
            </a:xfrm>
            <a:custGeom>
              <a:avLst/>
              <a:gdLst/>
              <a:ahLst/>
              <a:cxnLst/>
              <a:rect l="l" t="t" r="r" b="b"/>
              <a:pathLst>
                <a:path w="347" h="2621" extrusionOk="0">
                  <a:moveTo>
                    <a:pt x="263" y="1"/>
                  </a:moveTo>
                  <a:cubicBezTo>
                    <a:pt x="263" y="1"/>
                    <a:pt x="251" y="1"/>
                    <a:pt x="251" y="13"/>
                  </a:cubicBezTo>
                  <a:cubicBezTo>
                    <a:pt x="322" y="882"/>
                    <a:pt x="239" y="1751"/>
                    <a:pt x="1" y="2596"/>
                  </a:cubicBezTo>
                  <a:cubicBezTo>
                    <a:pt x="1" y="2608"/>
                    <a:pt x="1" y="2608"/>
                    <a:pt x="13" y="2620"/>
                  </a:cubicBezTo>
                  <a:cubicBezTo>
                    <a:pt x="25" y="2620"/>
                    <a:pt x="25" y="2608"/>
                    <a:pt x="36" y="2608"/>
                  </a:cubicBezTo>
                  <a:cubicBezTo>
                    <a:pt x="263" y="1763"/>
                    <a:pt x="346" y="882"/>
                    <a:pt x="287" y="1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1842900" y="4632892"/>
              <a:ext cx="117624" cy="1269798"/>
            </a:xfrm>
            <a:custGeom>
              <a:avLst/>
              <a:gdLst/>
              <a:ahLst/>
              <a:cxnLst/>
              <a:rect l="l" t="t" r="r" b="b"/>
              <a:pathLst>
                <a:path w="870" h="9392" extrusionOk="0">
                  <a:moveTo>
                    <a:pt x="18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369" y="2891"/>
                    <a:pt x="643" y="5951"/>
                    <a:pt x="846" y="9380"/>
                  </a:cubicBezTo>
                  <a:cubicBezTo>
                    <a:pt x="846" y="9380"/>
                    <a:pt x="858" y="9392"/>
                    <a:pt x="858" y="9392"/>
                  </a:cubicBezTo>
                  <a:cubicBezTo>
                    <a:pt x="869" y="9392"/>
                    <a:pt x="869" y="9380"/>
                    <a:pt x="869" y="9380"/>
                  </a:cubicBezTo>
                  <a:cubicBezTo>
                    <a:pt x="667" y="5951"/>
                    <a:pt x="393" y="2891"/>
                    <a:pt x="36" y="9"/>
                  </a:cubicBezTo>
                  <a:cubicBezTo>
                    <a:pt x="36" y="4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1284242" y="4239721"/>
              <a:ext cx="167648" cy="157914"/>
            </a:xfrm>
            <a:custGeom>
              <a:avLst/>
              <a:gdLst/>
              <a:ahLst/>
              <a:cxnLst/>
              <a:rect l="l" t="t" r="r" b="b"/>
              <a:pathLst>
                <a:path w="1240" h="1168" extrusionOk="0">
                  <a:moveTo>
                    <a:pt x="1227" y="0"/>
                  </a:moveTo>
                  <a:cubicBezTo>
                    <a:pt x="1215" y="0"/>
                    <a:pt x="1203" y="0"/>
                    <a:pt x="1203" y="12"/>
                  </a:cubicBezTo>
                  <a:cubicBezTo>
                    <a:pt x="1156" y="310"/>
                    <a:pt x="1025" y="596"/>
                    <a:pt x="834" y="834"/>
                  </a:cubicBezTo>
                  <a:cubicBezTo>
                    <a:pt x="662" y="1027"/>
                    <a:pt x="411" y="1142"/>
                    <a:pt x="149" y="1142"/>
                  </a:cubicBezTo>
                  <a:cubicBezTo>
                    <a:pt x="104" y="1142"/>
                    <a:pt x="58" y="1139"/>
                    <a:pt x="13" y="1132"/>
                  </a:cubicBezTo>
                  <a:cubicBezTo>
                    <a:pt x="1" y="1132"/>
                    <a:pt x="1" y="1155"/>
                    <a:pt x="13" y="1155"/>
                  </a:cubicBezTo>
                  <a:cubicBezTo>
                    <a:pt x="60" y="1167"/>
                    <a:pt x="120" y="1167"/>
                    <a:pt x="168" y="1167"/>
                  </a:cubicBezTo>
                  <a:cubicBezTo>
                    <a:pt x="429" y="1155"/>
                    <a:pt x="680" y="1048"/>
                    <a:pt x="846" y="846"/>
                  </a:cubicBezTo>
                  <a:cubicBezTo>
                    <a:pt x="1049" y="608"/>
                    <a:pt x="1180" y="322"/>
                    <a:pt x="1239" y="24"/>
                  </a:cubicBezTo>
                  <a:cubicBezTo>
                    <a:pt x="1239" y="12"/>
                    <a:pt x="1227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9" name="Google Shape;1729;p43"/>
            <p:cNvSpPr/>
            <p:nvPr/>
          </p:nvSpPr>
          <p:spPr>
            <a:xfrm>
              <a:off x="1981347" y="2889311"/>
              <a:ext cx="1583057" cy="917602"/>
            </a:xfrm>
            <a:custGeom>
              <a:avLst/>
              <a:gdLst/>
              <a:ahLst/>
              <a:cxnLst/>
              <a:rect l="l" t="t" r="r" b="b"/>
              <a:pathLst>
                <a:path w="11709" h="6787" extrusionOk="0">
                  <a:moveTo>
                    <a:pt x="1041" y="1"/>
                  </a:moveTo>
                  <a:cubicBezTo>
                    <a:pt x="665" y="1"/>
                    <a:pt x="139" y="528"/>
                    <a:pt x="84" y="1654"/>
                  </a:cubicBezTo>
                  <a:cubicBezTo>
                    <a:pt x="0" y="3119"/>
                    <a:pt x="2536" y="6595"/>
                    <a:pt x="3417" y="6774"/>
                  </a:cubicBezTo>
                  <a:cubicBezTo>
                    <a:pt x="3459" y="6782"/>
                    <a:pt x="3507" y="6786"/>
                    <a:pt x="3561" y="6786"/>
                  </a:cubicBezTo>
                  <a:cubicBezTo>
                    <a:pt x="4648" y="6786"/>
                    <a:pt x="8180" y="5166"/>
                    <a:pt x="8180" y="5166"/>
                  </a:cubicBezTo>
                  <a:cubicBezTo>
                    <a:pt x="8180" y="5166"/>
                    <a:pt x="8206" y="5167"/>
                    <a:pt x="8252" y="5167"/>
                  </a:cubicBezTo>
                  <a:cubicBezTo>
                    <a:pt x="8507" y="5167"/>
                    <a:pt x="9371" y="5158"/>
                    <a:pt x="9835" y="5047"/>
                  </a:cubicBezTo>
                  <a:cubicBezTo>
                    <a:pt x="10394" y="4928"/>
                    <a:pt x="11228" y="4726"/>
                    <a:pt x="11395" y="4488"/>
                  </a:cubicBezTo>
                  <a:cubicBezTo>
                    <a:pt x="11443" y="4419"/>
                    <a:pt x="11356" y="4395"/>
                    <a:pt x="11208" y="4395"/>
                  </a:cubicBezTo>
                  <a:cubicBezTo>
                    <a:pt x="10996" y="4395"/>
                    <a:pt x="10657" y="4446"/>
                    <a:pt x="10418" y="4488"/>
                  </a:cubicBezTo>
                  <a:cubicBezTo>
                    <a:pt x="10823" y="4416"/>
                    <a:pt x="11526" y="4238"/>
                    <a:pt x="11668" y="3988"/>
                  </a:cubicBezTo>
                  <a:cubicBezTo>
                    <a:pt x="11705" y="3918"/>
                    <a:pt x="11605" y="3893"/>
                    <a:pt x="11443" y="3893"/>
                  </a:cubicBezTo>
                  <a:cubicBezTo>
                    <a:pt x="11025" y="3893"/>
                    <a:pt x="10192" y="4059"/>
                    <a:pt x="10192" y="4059"/>
                  </a:cubicBezTo>
                  <a:cubicBezTo>
                    <a:pt x="10192" y="4059"/>
                    <a:pt x="11347" y="3797"/>
                    <a:pt x="11621" y="3535"/>
                  </a:cubicBezTo>
                  <a:cubicBezTo>
                    <a:pt x="11708" y="3451"/>
                    <a:pt x="11599" y="3422"/>
                    <a:pt x="11405" y="3422"/>
                  </a:cubicBezTo>
                  <a:cubicBezTo>
                    <a:pt x="10967" y="3422"/>
                    <a:pt x="10097" y="3571"/>
                    <a:pt x="10097" y="3571"/>
                  </a:cubicBezTo>
                  <a:cubicBezTo>
                    <a:pt x="10097" y="3571"/>
                    <a:pt x="11049" y="3357"/>
                    <a:pt x="11299" y="3059"/>
                  </a:cubicBezTo>
                  <a:cubicBezTo>
                    <a:pt x="11365" y="2984"/>
                    <a:pt x="11296" y="2956"/>
                    <a:pt x="11156" y="2956"/>
                  </a:cubicBezTo>
                  <a:cubicBezTo>
                    <a:pt x="10742" y="2956"/>
                    <a:pt x="9704" y="3202"/>
                    <a:pt x="9704" y="3202"/>
                  </a:cubicBezTo>
                  <a:cubicBezTo>
                    <a:pt x="9704" y="3202"/>
                    <a:pt x="10323" y="2642"/>
                    <a:pt x="10085" y="2499"/>
                  </a:cubicBezTo>
                  <a:cubicBezTo>
                    <a:pt x="10070" y="2491"/>
                    <a:pt x="10050" y="2488"/>
                    <a:pt x="10025" y="2488"/>
                  </a:cubicBezTo>
                  <a:cubicBezTo>
                    <a:pt x="9640" y="2488"/>
                    <a:pt x="8109" y="3382"/>
                    <a:pt x="7751" y="3952"/>
                  </a:cubicBezTo>
                  <a:lnTo>
                    <a:pt x="7739" y="3952"/>
                  </a:lnTo>
                  <a:cubicBezTo>
                    <a:pt x="5537" y="4297"/>
                    <a:pt x="4179" y="4559"/>
                    <a:pt x="4179" y="4559"/>
                  </a:cubicBezTo>
                  <a:cubicBezTo>
                    <a:pt x="4179" y="4559"/>
                    <a:pt x="1631" y="535"/>
                    <a:pt x="1322" y="142"/>
                  </a:cubicBezTo>
                  <a:cubicBezTo>
                    <a:pt x="1253" y="48"/>
                    <a:pt x="1154" y="1"/>
                    <a:pt x="1041" y="1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0" name="Google Shape;1730;p43"/>
            <p:cNvSpPr/>
            <p:nvPr/>
          </p:nvSpPr>
          <p:spPr>
            <a:xfrm>
              <a:off x="1984592" y="2888365"/>
              <a:ext cx="484557" cy="837970"/>
            </a:xfrm>
            <a:custGeom>
              <a:avLst/>
              <a:gdLst/>
              <a:ahLst/>
              <a:cxnLst/>
              <a:rect l="l" t="t" r="r" b="b"/>
              <a:pathLst>
                <a:path w="3584" h="6198" extrusionOk="0">
                  <a:moveTo>
                    <a:pt x="1019" y="1"/>
                  </a:moveTo>
                  <a:cubicBezTo>
                    <a:pt x="643" y="1"/>
                    <a:pt x="115" y="521"/>
                    <a:pt x="60" y="1649"/>
                  </a:cubicBezTo>
                  <a:cubicBezTo>
                    <a:pt x="0" y="2614"/>
                    <a:pt x="738" y="5007"/>
                    <a:pt x="1738" y="6197"/>
                  </a:cubicBezTo>
                  <a:cubicBezTo>
                    <a:pt x="2227" y="5947"/>
                    <a:pt x="2619" y="5543"/>
                    <a:pt x="2834" y="5042"/>
                  </a:cubicBezTo>
                  <a:cubicBezTo>
                    <a:pt x="3167" y="4221"/>
                    <a:pt x="3584" y="3292"/>
                    <a:pt x="3584" y="3292"/>
                  </a:cubicBezTo>
                  <a:cubicBezTo>
                    <a:pt x="2810" y="2066"/>
                    <a:pt x="1500" y="399"/>
                    <a:pt x="1298" y="137"/>
                  </a:cubicBezTo>
                  <a:cubicBezTo>
                    <a:pt x="1229" y="47"/>
                    <a:pt x="1131" y="1"/>
                    <a:pt x="1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1" name="Google Shape;1731;p43"/>
            <p:cNvSpPr/>
            <p:nvPr/>
          </p:nvSpPr>
          <p:spPr>
            <a:xfrm>
              <a:off x="2084372" y="3407816"/>
              <a:ext cx="246334" cy="124925"/>
            </a:xfrm>
            <a:custGeom>
              <a:avLst/>
              <a:gdLst/>
              <a:ahLst/>
              <a:cxnLst/>
              <a:rect l="l" t="t" r="r" b="b"/>
              <a:pathLst>
                <a:path w="1822" h="924" extrusionOk="0">
                  <a:moveTo>
                    <a:pt x="18" y="1"/>
                  </a:moveTo>
                  <a:cubicBezTo>
                    <a:pt x="15" y="1"/>
                    <a:pt x="12" y="4"/>
                    <a:pt x="12" y="10"/>
                  </a:cubicBezTo>
                  <a:cubicBezTo>
                    <a:pt x="0" y="10"/>
                    <a:pt x="0" y="22"/>
                    <a:pt x="12" y="22"/>
                  </a:cubicBezTo>
                  <a:cubicBezTo>
                    <a:pt x="536" y="450"/>
                    <a:pt x="1143" y="748"/>
                    <a:pt x="1810" y="915"/>
                  </a:cubicBezTo>
                  <a:cubicBezTo>
                    <a:pt x="1810" y="921"/>
                    <a:pt x="1813" y="924"/>
                    <a:pt x="1816" y="924"/>
                  </a:cubicBezTo>
                  <a:cubicBezTo>
                    <a:pt x="1819" y="924"/>
                    <a:pt x="1822" y="921"/>
                    <a:pt x="1822" y="915"/>
                  </a:cubicBezTo>
                  <a:cubicBezTo>
                    <a:pt x="1822" y="915"/>
                    <a:pt x="1822" y="903"/>
                    <a:pt x="1810" y="903"/>
                  </a:cubicBezTo>
                  <a:cubicBezTo>
                    <a:pt x="1155" y="736"/>
                    <a:pt x="548" y="427"/>
                    <a:pt x="24" y="10"/>
                  </a:cubicBez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1203797" y="2820087"/>
              <a:ext cx="1017515" cy="1492473"/>
            </a:xfrm>
            <a:custGeom>
              <a:avLst/>
              <a:gdLst/>
              <a:ahLst/>
              <a:cxnLst/>
              <a:rect l="l" t="t" r="r" b="b"/>
              <a:pathLst>
                <a:path w="7526" h="11039" extrusionOk="0">
                  <a:moveTo>
                    <a:pt x="2873" y="1"/>
                  </a:moveTo>
                  <a:cubicBezTo>
                    <a:pt x="2114" y="1"/>
                    <a:pt x="1192" y="81"/>
                    <a:pt x="774" y="428"/>
                  </a:cubicBezTo>
                  <a:cubicBezTo>
                    <a:pt x="1" y="1071"/>
                    <a:pt x="1275" y="6369"/>
                    <a:pt x="1132" y="7095"/>
                  </a:cubicBezTo>
                  <a:cubicBezTo>
                    <a:pt x="774" y="8893"/>
                    <a:pt x="358" y="10203"/>
                    <a:pt x="358" y="10203"/>
                  </a:cubicBezTo>
                  <a:cubicBezTo>
                    <a:pt x="358" y="10203"/>
                    <a:pt x="2488" y="11038"/>
                    <a:pt x="4663" y="11038"/>
                  </a:cubicBezTo>
                  <a:cubicBezTo>
                    <a:pt x="5678" y="11038"/>
                    <a:pt x="6703" y="10856"/>
                    <a:pt x="7525" y="10322"/>
                  </a:cubicBezTo>
                  <a:cubicBezTo>
                    <a:pt x="7525" y="10322"/>
                    <a:pt x="7228" y="8619"/>
                    <a:pt x="6942" y="6464"/>
                  </a:cubicBezTo>
                  <a:cubicBezTo>
                    <a:pt x="6835" y="5607"/>
                    <a:pt x="7406" y="1928"/>
                    <a:pt x="7204" y="892"/>
                  </a:cubicBezTo>
                  <a:cubicBezTo>
                    <a:pt x="7060" y="149"/>
                    <a:pt x="5531" y="41"/>
                    <a:pt x="4656" y="41"/>
                  </a:cubicBezTo>
                  <a:cubicBezTo>
                    <a:pt x="4298" y="41"/>
                    <a:pt x="4049" y="59"/>
                    <a:pt x="4049" y="59"/>
                  </a:cubicBezTo>
                  <a:cubicBezTo>
                    <a:pt x="4049" y="59"/>
                    <a:pt x="3520" y="1"/>
                    <a:pt x="2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1553160" y="2819547"/>
              <a:ext cx="331646" cy="425474"/>
            </a:xfrm>
            <a:custGeom>
              <a:avLst/>
              <a:gdLst/>
              <a:ahLst/>
              <a:cxnLst/>
              <a:rect l="l" t="t" r="r" b="b"/>
              <a:pathLst>
                <a:path w="2453" h="3147" extrusionOk="0">
                  <a:moveTo>
                    <a:pt x="251" y="0"/>
                  </a:moveTo>
                  <a:cubicBezTo>
                    <a:pt x="168" y="0"/>
                    <a:pt x="84" y="1"/>
                    <a:pt x="0" y="3"/>
                  </a:cubicBezTo>
                  <a:cubicBezTo>
                    <a:pt x="584" y="1075"/>
                    <a:pt x="1191" y="2122"/>
                    <a:pt x="1846" y="3146"/>
                  </a:cubicBezTo>
                  <a:cubicBezTo>
                    <a:pt x="2108" y="2134"/>
                    <a:pt x="2370" y="1099"/>
                    <a:pt x="2453" y="51"/>
                  </a:cubicBezTo>
                  <a:cubicBezTo>
                    <a:pt x="2316" y="45"/>
                    <a:pt x="2185" y="43"/>
                    <a:pt x="2066" y="43"/>
                  </a:cubicBezTo>
                  <a:cubicBezTo>
                    <a:pt x="1707" y="43"/>
                    <a:pt x="1453" y="63"/>
                    <a:pt x="1453" y="63"/>
                  </a:cubicBezTo>
                  <a:cubicBezTo>
                    <a:pt x="1058" y="23"/>
                    <a:pt x="656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4" name="Google Shape;1734;p43"/>
            <p:cNvSpPr/>
            <p:nvPr/>
          </p:nvSpPr>
          <p:spPr>
            <a:xfrm>
              <a:off x="1588584" y="2596191"/>
              <a:ext cx="265668" cy="321100"/>
            </a:xfrm>
            <a:custGeom>
              <a:avLst/>
              <a:gdLst/>
              <a:ahLst/>
              <a:cxnLst/>
              <a:rect l="l" t="t" r="r" b="b"/>
              <a:pathLst>
                <a:path w="1965" h="2375" extrusionOk="0">
                  <a:moveTo>
                    <a:pt x="0" y="0"/>
                  </a:moveTo>
                  <a:lnTo>
                    <a:pt x="0" y="1739"/>
                  </a:lnTo>
                  <a:cubicBezTo>
                    <a:pt x="0" y="1739"/>
                    <a:pt x="203" y="2298"/>
                    <a:pt x="1024" y="2370"/>
                  </a:cubicBezTo>
                  <a:cubicBezTo>
                    <a:pt x="1067" y="2373"/>
                    <a:pt x="1107" y="2374"/>
                    <a:pt x="1146" y="2374"/>
                  </a:cubicBezTo>
                  <a:cubicBezTo>
                    <a:pt x="1816" y="2374"/>
                    <a:pt x="1965" y="1917"/>
                    <a:pt x="1965" y="1917"/>
                  </a:cubicBezTo>
                  <a:lnTo>
                    <a:pt x="1893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5" name="Google Shape;1735;p43"/>
            <p:cNvSpPr/>
            <p:nvPr/>
          </p:nvSpPr>
          <p:spPr>
            <a:xfrm>
              <a:off x="1588584" y="2596191"/>
              <a:ext cx="264046" cy="236735"/>
            </a:xfrm>
            <a:custGeom>
              <a:avLst/>
              <a:gdLst/>
              <a:ahLst/>
              <a:cxnLst/>
              <a:rect l="l" t="t" r="r" b="b"/>
              <a:pathLst>
                <a:path w="1953" h="1751" extrusionOk="0">
                  <a:moveTo>
                    <a:pt x="0" y="0"/>
                  </a:moveTo>
                  <a:lnTo>
                    <a:pt x="0" y="1048"/>
                  </a:lnTo>
                  <a:cubicBezTo>
                    <a:pt x="322" y="1477"/>
                    <a:pt x="834" y="1739"/>
                    <a:pt x="1381" y="1750"/>
                  </a:cubicBezTo>
                  <a:cubicBezTo>
                    <a:pt x="1572" y="1750"/>
                    <a:pt x="1774" y="1715"/>
                    <a:pt x="1953" y="1643"/>
                  </a:cubicBezTo>
                  <a:lnTo>
                    <a:pt x="1893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6" name="Google Shape;1736;p43"/>
            <p:cNvSpPr/>
            <p:nvPr/>
          </p:nvSpPr>
          <p:spPr>
            <a:xfrm>
              <a:off x="1253687" y="1643143"/>
              <a:ext cx="994937" cy="1125405"/>
            </a:xfrm>
            <a:custGeom>
              <a:avLst/>
              <a:gdLst/>
              <a:ahLst/>
              <a:cxnLst/>
              <a:rect l="l" t="t" r="r" b="b"/>
              <a:pathLst>
                <a:path w="7359" h="8324" extrusionOk="0">
                  <a:moveTo>
                    <a:pt x="3775" y="1"/>
                  </a:moveTo>
                  <a:cubicBezTo>
                    <a:pt x="1394" y="1"/>
                    <a:pt x="1" y="1513"/>
                    <a:pt x="191" y="3799"/>
                  </a:cubicBezTo>
                  <a:cubicBezTo>
                    <a:pt x="394" y="6025"/>
                    <a:pt x="1644" y="8323"/>
                    <a:pt x="4037" y="8323"/>
                  </a:cubicBezTo>
                  <a:cubicBezTo>
                    <a:pt x="6430" y="8323"/>
                    <a:pt x="7359" y="6097"/>
                    <a:pt x="7359" y="3799"/>
                  </a:cubicBezTo>
                  <a:cubicBezTo>
                    <a:pt x="7359" y="1501"/>
                    <a:pt x="6168" y="1"/>
                    <a:pt x="3775" y="1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7" name="Google Shape;1737;p43"/>
            <p:cNvSpPr/>
            <p:nvPr/>
          </p:nvSpPr>
          <p:spPr>
            <a:xfrm>
              <a:off x="1503125" y="2307251"/>
              <a:ext cx="167649" cy="143874"/>
            </a:xfrm>
            <a:custGeom>
              <a:avLst/>
              <a:gdLst/>
              <a:ahLst/>
              <a:cxnLst/>
              <a:rect l="l" t="t" r="r" b="b"/>
              <a:pathLst>
                <a:path w="1775" h="1523" extrusionOk="0">
                  <a:moveTo>
                    <a:pt x="762" y="1"/>
                  </a:moveTo>
                  <a:cubicBezTo>
                    <a:pt x="334" y="1"/>
                    <a:pt x="0" y="346"/>
                    <a:pt x="0" y="763"/>
                  </a:cubicBezTo>
                  <a:cubicBezTo>
                    <a:pt x="0" y="1221"/>
                    <a:pt x="375" y="1522"/>
                    <a:pt x="766" y="1522"/>
                  </a:cubicBezTo>
                  <a:cubicBezTo>
                    <a:pt x="953" y="1522"/>
                    <a:pt x="1144" y="1453"/>
                    <a:pt x="1298" y="1298"/>
                  </a:cubicBezTo>
                  <a:cubicBezTo>
                    <a:pt x="1774" y="822"/>
                    <a:pt x="142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8" name="Google Shape;1738;p43"/>
            <p:cNvSpPr/>
            <p:nvPr/>
          </p:nvSpPr>
          <p:spPr>
            <a:xfrm>
              <a:off x="2021628" y="2351476"/>
              <a:ext cx="167649" cy="143847"/>
            </a:xfrm>
            <a:custGeom>
              <a:avLst/>
              <a:gdLst/>
              <a:ahLst/>
              <a:cxnLst/>
              <a:rect l="l" t="t" r="r" b="b"/>
              <a:pathLst>
                <a:path w="1775" h="1523" extrusionOk="0">
                  <a:moveTo>
                    <a:pt x="763" y="1"/>
                  </a:moveTo>
                  <a:cubicBezTo>
                    <a:pt x="334" y="1"/>
                    <a:pt x="1" y="346"/>
                    <a:pt x="1" y="763"/>
                  </a:cubicBezTo>
                  <a:cubicBezTo>
                    <a:pt x="1" y="1221"/>
                    <a:pt x="376" y="1522"/>
                    <a:pt x="766" y="1522"/>
                  </a:cubicBezTo>
                  <a:cubicBezTo>
                    <a:pt x="953" y="1522"/>
                    <a:pt x="1144" y="1453"/>
                    <a:pt x="1299" y="1298"/>
                  </a:cubicBezTo>
                  <a:cubicBezTo>
                    <a:pt x="1775" y="822"/>
                    <a:pt x="1430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9" name="Google Shape;1739;p43"/>
            <p:cNvSpPr/>
            <p:nvPr/>
          </p:nvSpPr>
          <p:spPr>
            <a:xfrm>
              <a:off x="1757587" y="2543056"/>
              <a:ext cx="80579" cy="24201"/>
            </a:xfrm>
            <a:custGeom>
              <a:avLst/>
              <a:gdLst/>
              <a:ahLst/>
              <a:cxnLst/>
              <a:rect l="l" t="t" r="r" b="b"/>
              <a:pathLst>
                <a:path w="596" h="179" extrusionOk="0">
                  <a:moveTo>
                    <a:pt x="584" y="119"/>
                  </a:moveTo>
                  <a:cubicBezTo>
                    <a:pt x="583" y="120"/>
                    <a:pt x="583" y="120"/>
                    <a:pt x="583" y="120"/>
                  </a:cubicBezTo>
                  <a:lnTo>
                    <a:pt x="583" y="120"/>
                  </a:lnTo>
                  <a:cubicBezTo>
                    <a:pt x="587" y="120"/>
                    <a:pt x="591" y="120"/>
                    <a:pt x="596" y="119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6" y="48"/>
                    <a:pt x="72" y="84"/>
                    <a:pt x="131" y="119"/>
                  </a:cubicBezTo>
                  <a:cubicBezTo>
                    <a:pt x="167" y="143"/>
                    <a:pt x="227" y="167"/>
                    <a:pt x="274" y="179"/>
                  </a:cubicBezTo>
                  <a:lnTo>
                    <a:pt x="441" y="179"/>
                  </a:lnTo>
                  <a:cubicBezTo>
                    <a:pt x="488" y="167"/>
                    <a:pt x="547" y="144"/>
                    <a:pt x="583" y="120"/>
                  </a:cubicBezTo>
                  <a:lnTo>
                    <a:pt x="583" y="120"/>
                  </a:lnTo>
                  <a:cubicBezTo>
                    <a:pt x="566" y="121"/>
                    <a:pt x="550" y="121"/>
                    <a:pt x="534" y="121"/>
                  </a:cubicBezTo>
                  <a:cubicBezTo>
                    <a:pt x="352" y="121"/>
                    <a:pt x="171" y="7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0" name="Google Shape;1740;p43"/>
            <p:cNvSpPr/>
            <p:nvPr/>
          </p:nvSpPr>
          <p:spPr>
            <a:xfrm>
              <a:off x="1672274" y="2435164"/>
              <a:ext cx="289869" cy="92342"/>
            </a:xfrm>
            <a:custGeom>
              <a:avLst/>
              <a:gdLst/>
              <a:ahLst/>
              <a:cxnLst/>
              <a:rect l="l" t="t" r="r" b="b"/>
              <a:pathLst>
                <a:path w="2144" h="683" extrusionOk="0">
                  <a:moveTo>
                    <a:pt x="0" y="1"/>
                  </a:moveTo>
                  <a:cubicBezTo>
                    <a:pt x="107" y="167"/>
                    <a:pt x="250" y="310"/>
                    <a:pt x="429" y="417"/>
                  </a:cubicBezTo>
                  <a:cubicBezTo>
                    <a:pt x="596" y="524"/>
                    <a:pt x="786" y="608"/>
                    <a:pt x="988" y="644"/>
                  </a:cubicBezTo>
                  <a:cubicBezTo>
                    <a:pt x="1100" y="671"/>
                    <a:pt x="1216" y="683"/>
                    <a:pt x="1333" y="683"/>
                  </a:cubicBezTo>
                  <a:cubicBezTo>
                    <a:pt x="1416" y="683"/>
                    <a:pt x="1500" y="677"/>
                    <a:pt x="1584" y="667"/>
                  </a:cubicBezTo>
                  <a:cubicBezTo>
                    <a:pt x="1774" y="644"/>
                    <a:pt x="1977" y="584"/>
                    <a:pt x="2143" y="489"/>
                  </a:cubicBezTo>
                  <a:lnTo>
                    <a:pt x="2143" y="489"/>
                  </a:lnTo>
                  <a:cubicBezTo>
                    <a:pt x="1965" y="548"/>
                    <a:pt x="1774" y="596"/>
                    <a:pt x="1584" y="608"/>
                  </a:cubicBezTo>
                  <a:cubicBezTo>
                    <a:pt x="1516" y="616"/>
                    <a:pt x="1450" y="620"/>
                    <a:pt x="1385" y="620"/>
                  </a:cubicBezTo>
                  <a:cubicBezTo>
                    <a:pt x="1254" y="620"/>
                    <a:pt x="1127" y="604"/>
                    <a:pt x="1000" y="572"/>
                  </a:cubicBezTo>
                  <a:cubicBezTo>
                    <a:pt x="905" y="560"/>
                    <a:pt x="810" y="524"/>
                    <a:pt x="715" y="489"/>
                  </a:cubicBezTo>
                  <a:cubicBezTo>
                    <a:pt x="631" y="453"/>
                    <a:pt x="536" y="417"/>
                    <a:pt x="453" y="370"/>
                  </a:cubicBezTo>
                  <a:cubicBezTo>
                    <a:pt x="286" y="274"/>
                    <a:pt x="131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1" name="Google Shape;1741;p43"/>
            <p:cNvSpPr/>
            <p:nvPr/>
          </p:nvSpPr>
          <p:spPr>
            <a:xfrm>
              <a:off x="1590206" y="2025093"/>
              <a:ext cx="220646" cy="62462"/>
            </a:xfrm>
            <a:custGeom>
              <a:avLst/>
              <a:gdLst/>
              <a:ahLst/>
              <a:cxnLst/>
              <a:rect l="l" t="t" r="r" b="b"/>
              <a:pathLst>
                <a:path w="1632" h="462" extrusionOk="0">
                  <a:moveTo>
                    <a:pt x="722" y="0"/>
                  </a:moveTo>
                  <a:cubicBezTo>
                    <a:pt x="682" y="0"/>
                    <a:pt x="643" y="3"/>
                    <a:pt x="607" y="9"/>
                  </a:cubicBezTo>
                  <a:cubicBezTo>
                    <a:pt x="524" y="21"/>
                    <a:pt x="452" y="45"/>
                    <a:pt x="381" y="81"/>
                  </a:cubicBezTo>
                  <a:cubicBezTo>
                    <a:pt x="238" y="140"/>
                    <a:pt x="107" y="236"/>
                    <a:pt x="0" y="343"/>
                  </a:cubicBezTo>
                  <a:cubicBezTo>
                    <a:pt x="131" y="271"/>
                    <a:pt x="262" y="212"/>
                    <a:pt x="405" y="164"/>
                  </a:cubicBezTo>
                  <a:cubicBezTo>
                    <a:pt x="476" y="140"/>
                    <a:pt x="548" y="128"/>
                    <a:pt x="619" y="117"/>
                  </a:cubicBezTo>
                  <a:lnTo>
                    <a:pt x="833" y="117"/>
                  </a:lnTo>
                  <a:cubicBezTo>
                    <a:pt x="905" y="128"/>
                    <a:pt x="976" y="140"/>
                    <a:pt x="1048" y="164"/>
                  </a:cubicBezTo>
                  <a:cubicBezTo>
                    <a:pt x="1107" y="176"/>
                    <a:pt x="1179" y="200"/>
                    <a:pt x="1250" y="236"/>
                  </a:cubicBezTo>
                  <a:cubicBezTo>
                    <a:pt x="1381" y="295"/>
                    <a:pt x="1512" y="378"/>
                    <a:pt x="1631" y="462"/>
                  </a:cubicBezTo>
                  <a:cubicBezTo>
                    <a:pt x="1536" y="343"/>
                    <a:pt x="1417" y="236"/>
                    <a:pt x="1286" y="164"/>
                  </a:cubicBezTo>
                  <a:cubicBezTo>
                    <a:pt x="1155" y="81"/>
                    <a:pt x="1000" y="33"/>
                    <a:pt x="845" y="9"/>
                  </a:cubicBezTo>
                  <a:cubicBezTo>
                    <a:pt x="804" y="3"/>
                    <a:pt x="762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2" name="Google Shape;1742;p43"/>
            <p:cNvSpPr/>
            <p:nvPr/>
          </p:nvSpPr>
          <p:spPr>
            <a:xfrm>
              <a:off x="1966881" y="2054972"/>
              <a:ext cx="220646" cy="58406"/>
            </a:xfrm>
            <a:custGeom>
              <a:avLst/>
              <a:gdLst/>
              <a:ahLst/>
              <a:cxnLst/>
              <a:rect l="l" t="t" r="r" b="b"/>
              <a:pathLst>
                <a:path w="1632" h="432" extrusionOk="0">
                  <a:moveTo>
                    <a:pt x="775" y="0"/>
                  </a:moveTo>
                  <a:cubicBezTo>
                    <a:pt x="640" y="0"/>
                    <a:pt x="506" y="36"/>
                    <a:pt x="381" y="98"/>
                  </a:cubicBezTo>
                  <a:cubicBezTo>
                    <a:pt x="238" y="157"/>
                    <a:pt x="107" y="241"/>
                    <a:pt x="0" y="360"/>
                  </a:cubicBezTo>
                  <a:cubicBezTo>
                    <a:pt x="131" y="288"/>
                    <a:pt x="262" y="217"/>
                    <a:pt x="405" y="181"/>
                  </a:cubicBezTo>
                  <a:cubicBezTo>
                    <a:pt x="476" y="157"/>
                    <a:pt x="548" y="134"/>
                    <a:pt x="619" y="122"/>
                  </a:cubicBezTo>
                  <a:cubicBezTo>
                    <a:pt x="691" y="110"/>
                    <a:pt x="762" y="110"/>
                    <a:pt x="834" y="110"/>
                  </a:cubicBezTo>
                  <a:cubicBezTo>
                    <a:pt x="976" y="110"/>
                    <a:pt x="1119" y="146"/>
                    <a:pt x="1250" y="205"/>
                  </a:cubicBezTo>
                  <a:cubicBezTo>
                    <a:pt x="1381" y="265"/>
                    <a:pt x="1512" y="336"/>
                    <a:pt x="1631" y="431"/>
                  </a:cubicBezTo>
                  <a:cubicBezTo>
                    <a:pt x="1536" y="312"/>
                    <a:pt x="1417" y="205"/>
                    <a:pt x="1286" y="122"/>
                  </a:cubicBezTo>
                  <a:cubicBezTo>
                    <a:pt x="1215" y="86"/>
                    <a:pt x="1143" y="50"/>
                    <a:pt x="1072" y="27"/>
                  </a:cubicBezTo>
                  <a:cubicBezTo>
                    <a:pt x="988" y="15"/>
                    <a:pt x="917" y="3"/>
                    <a:pt x="834" y="3"/>
                  </a:cubicBezTo>
                  <a:cubicBezTo>
                    <a:pt x="814" y="1"/>
                    <a:pt x="794" y="0"/>
                    <a:pt x="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3" name="Google Shape;1743;p43"/>
            <p:cNvSpPr/>
            <p:nvPr/>
          </p:nvSpPr>
          <p:spPr>
            <a:xfrm>
              <a:off x="1099150" y="2084852"/>
              <a:ext cx="318937" cy="409926"/>
            </a:xfrm>
            <a:custGeom>
              <a:avLst/>
              <a:gdLst/>
              <a:ahLst/>
              <a:cxnLst/>
              <a:rect l="l" t="t" r="r" b="b"/>
              <a:pathLst>
                <a:path w="2359" h="3032" extrusionOk="0">
                  <a:moveTo>
                    <a:pt x="1132" y="1"/>
                  </a:moveTo>
                  <a:cubicBezTo>
                    <a:pt x="1022" y="1"/>
                    <a:pt x="913" y="19"/>
                    <a:pt x="810" y="56"/>
                  </a:cubicBezTo>
                  <a:cubicBezTo>
                    <a:pt x="179" y="282"/>
                    <a:pt x="1" y="1151"/>
                    <a:pt x="346" y="1961"/>
                  </a:cubicBezTo>
                  <a:cubicBezTo>
                    <a:pt x="630" y="2617"/>
                    <a:pt x="1164" y="3032"/>
                    <a:pt x="1696" y="3032"/>
                  </a:cubicBezTo>
                  <a:cubicBezTo>
                    <a:pt x="1811" y="3032"/>
                    <a:pt x="1925" y="3013"/>
                    <a:pt x="2037" y="2973"/>
                  </a:cubicBezTo>
                  <a:cubicBezTo>
                    <a:pt x="2037" y="2973"/>
                    <a:pt x="2358" y="734"/>
                    <a:pt x="2227" y="579"/>
                  </a:cubicBezTo>
                  <a:cubicBezTo>
                    <a:pt x="1931" y="218"/>
                    <a:pt x="1519" y="1"/>
                    <a:pt x="1132" y="1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4" name="Google Shape;1744;p43"/>
            <p:cNvSpPr/>
            <p:nvPr/>
          </p:nvSpPr>
          <p:spPr>
            <a:xfrm>
              <a:off x="1178108" y="2204778"/>
              <a:ext cx="193201" cy="143582"/>
            </a:xfrm>
            <a:custGeom>
              <a:avLst/>
              <a:gdLst/>
              <a:ahLst/>
              <a:cxnLst/>
              <a:rect l="l" t="t" r="r" b="b"/>
              <a:pathLst>
                <a:path w="1429" h="1062" extrusionOk="0">
                  <a:moveTo>
                    <a:pt x="221" y="0"/>
                  </a:moveTo>
                  <a:cubicBezTo>
                    <a:pt x="146" y="0"/>
                    <a:pt x="72" y="9"/>
                    <a:pt x="0" y="26"/>
                  </a:cubicBezTo>
                  <a:cubicBezTo>
                    <a:pt x="26" y="24"/>
                    <a:pt x="52" y="23"/>
                    <a:pt x="77" y="23"/>
                  </a:cubicBezTo>
                  <a:cubicBezTo>
                    <a:pt x="206" y="23"/>
                    <a:pt x="333" y="48"/>
                    <a:pt x="452" y="97"/>
                  </a:cubicBezTo>
                  <a:cubicBezTo>
                    <a:pt x="595" y="157"/>
                    <a:pt x="738" y="228"/>
                    <a:pt x="857" y="335"/>
                  </a:cubicBezTo>
                  <a:lnTo>
                    <a:pt x="941" y="407"/>
                  </a:lnTo>
                  <a:cubicBezTo>
                    <a:pt x="964" y="431"/>
                    <a:pt x="988" y="454"/>
                    <a:pt x="1024" y="490"/>
                  </a:cubicBezTo>
                  <a:lnTo>
                    <a:pt x="1060" y="526"/>
                  </a:lnTo>
                  <a:cubicBezTo>
                    <a:pt x="1072" y="538"/>
                    <a:pt x="1072" y="538"/>
                    <a:pt x="1095" y="573"/>
                  </a:cubicBezTo>
                  <a:cubicBezTo>
                    <a:pt x="1119" y="609"/>
                    <a:pt x="1143" y="633"/>
                    <a:pt x="1167" y="669"/>
                  </a:cubicBezTo>
                  <a:cubicBezTo>
                    <a:pt x="1203" y="693"/>
                    <a:pt x="1214" y="728"/>
                    <a:pt x="1238" y="764"/>
                  </a:cubicBezTo>
                  <a:lnTo>
                    <a:pt x="1310" y="859"/>
                  </a:lnTo>
                  <a:cubicBezTo>
                    <a:pt x="1345" y="931"/>
                    <a:pt x="1381" y="990"/>
                    <a:pt x="1429" y="1062"/>
                  </a:cubicBezTo>
                  <a:cubicBezTo>
                    <a:pt x="1393" y="990"/>
                    <a:pt x="1381" y="907"/>
                    <a:pt x="1334" y="835"/>
                  </a:cubicBezTo>
                  <a:cubicBezTo>
                    <a:pt x="1298" y="776"/>
                    <a:pt x="1262" y="704"/>
                    <a:pt x="1214" y="633"/>
                  </a:cubicBezTo>
                  <a:lnTo>
                    <a:pt x="1155" y="538"/>
                  </a:lnTo>
                  <a:cubicBezTo>
                    <a:pt x="1143" y="514"/>
                    <a:pt x="1131" y="502"/>
                    <a:pt x="1119" y="490"/>
                  </a:cubicBezTo>
                  <a:lnTo>
                    <a:pt x="1072" y="443"/>
                  </a:lnTo>
                  <a:cubicBezTo>
                    <a:pt x="1048" y="407"/>
                    <a:pt x="1024" y="383"/>
                    <a:pt x="988" y="347"/>
                  </a:cubicBezTo>
                  <a:lnTo>
                    <a:pt x="905" y="276"/>
                  </a:lnTo>
                  <a:cubicBezTo>
                    <a:pt x="774" y="169"/>
                    <a:pt x="631" y="85"/>
                    <a:pt x="476" y="38"/>
                  </a:cubicBezTo>
                  <a:cubicBezTo>
                    <a:pt x="393" y="12"/>
                    <a:pt x="307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5" name="Google Shape;1745;p43"/>
            <p:cNvSpPr/>
            <p:nvPr/>
          </p:nvSpPr>
          <p:spPr>
            <a:xfrm>
              <a:off x="1876700" y="2161513"/>
              <a:ext cx="75712" cy="266344"/>
            </a:xfrm>
            <a:custGeom>
              <a:avLst/>
              <a:gdLst/>
              <a:ahLst/>
              <a:cxnLst/>
              <a:rect l="l" t="t" r="r" b="b"/>
              <a:pathLst>
                <a:path w="560" h="1970" extrusionOk="0">
                  <a:moveTo>
                    <a:pt x="238" y="1"/>
                  </a:moveTo>
                  <a:cubicBezTo>
                    <a:pt x="227" y="191"/>
                    <a:pt x="227" y="405"/>
                    <a:pt x="238" y="596"/>
                  </a:cubicBezTo>
                  <a:cubicBezTo>
                    <a:pt x="262" y="798"/>
                    <a:pt x="310" y="1001"/>
                    <a:pt x="369" y="1191"/>
                  </a:cubicBezTo>
                  <a:cubicBezTo>
                    <a:pt x="393" y="1286"/>
                    <a:pt x="417" y="1382"/>
                    <a:pt x="453" y="1477"/>
                  </a:cubicBezTo>
                  <a:cubicBezTo>
                    <a:pt x="477" y="1560"/>
                    <a:pt x="500" y="1655"/>
                    <a:pt x="489" y="1751"/>
                  </a:cubicBezTo>
                  <a:cubicBezTo>
                    <a:pt x="477" y="1786"/>
                    <a:pt x="453" y="1822"/>
                    <a:pt x="417" y="1846"/>
                  </a:cubicBezTo>
                  <a:cubicBezTo>
                    <a:pt x="369" y="1870"/>
                    <a:pt x="334" y="1894"/>
                    <a:pt x="286" y="1906"/>
                  </a:cubicBezTo>
                  <a:cubicBezTo>
                    <a:pt x="191" y="1941"/>
                    <a:pt x="96" y="1965"/>
                    <a:pt x="0" y="1965"/>
                  </a:cubicBezTo>
                  <a:cubicBezTo>
                    <a:pt x="26" y="1968"/>
                    <a:pt x="52" y="1970"/>
                    <a:pt x="79" y="1970"/>
                  </a:cubicBezTo>
                  <a:cubicBezTo>
                    <a:pt x="152" y="1970"/>
                    <a:pt x="228" y="1959"/>
                    <a:pt x="298" y="1941"/>
                  </a:cubicBezTo>
                  <a:cubicBezTo>
                    <a:pt x="346" y="1929"/>
                    <a:pt x="393" y="1917"/>
                    <a:pt x="441" y="1894"/>
                  </a:cubicBezTo>
                  <a:cubicBezTo>
                    <a:pt x="500" y="1858"/>
                    <a:pt x="536" y="1810"/>
                    <a:pt x="548" y="1763"/>
                  </a:cubicBezTo>
                  <a:cubicBezTo>
                    <a:pt x="560" y="1703"/>
                    <a:pt x="560" y="1655"/>
                    <a:pt x="548" y="1596"/>
                  </a:cubicBezTo>
                  <a:cubicBezTo>
                    <a:pt x="548" y="1548"/>
                    <a:pt x="536" y="1501"/>
                    <a:pt x="524" y="1453"/>
                  </a:cubicBezTo>
                  <a:cubicBezTo>
                    <a:pt x="489" y="1358"/>
                    <a:pt x="465" y="1263"/>
                    <a:pt x="441" y="1167"/>
                  </a:cubicBezTo>
                  <a:cubicBezTo>
                    <a:pt x="381" y="977"/>
                    <a:pt x="334" y="786"/>
                    <a:pt x="310" y="596"/>
                  </a:cubicBezTo>
                  <a:cubicBezTo>
                    <a:pt x="274" y="393"/>
                    <a:pt x="250" y="19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6" name="Google Shape;1746;p43"/>
            <p:cNvSpPr/>
            <p:nvPr/>
          </p:nvSpPr>
          <p:spPr>
            <a:xfrm>
              <a:off x="1699585" y="2147451"/>
              <a:ext cx="70980" cy="33530"/>
            </a:xfrm>
            <a:custGeom>
              <a:avLst/>
              <a:gdLst/>
              <a:ahLst/>
              <a:cxnLst/>
              <a:rect l="l" t="t" r="r" b="b"/>
              <a:pathLst>
                <a:path w="525" h="248" extrusionOk="0">
                  <a:moveTo>
                    <a:pt x="219" y="0"/>
                  </a:moveTo>
                  <a:cubicBezTo>
                    <a:pt x="191" y="0"/>
                    <a:pt x="161" y="3"/>
                    <a:pt x="132" y="9"/>
                  </a:cubicBezTo>
                  <a:cubicBezTo>
                    <a:pt x="84" y="33"/>
                    <a:pt x="36" y="69"/>
                    <a:pt x="1" y="116"/>
                  </a:cubicBezTo>
                  <a:cubicBezTo>
                    <a:pt x="48" y="93"/>
                    <a:pt x="96" y="81"/>
                    <a:pt x="155" y="69"/>
                  </a:cubicBezTo>
                  <a:lnTo>
                    <a:pt x="215" y="69"/>
                  </a:lnTo>
                  <a:cubicBezTo>
                    <a:pt x="239" y="69"/>
                    <a:pt x="263" y="81"/>
                    <a:pt x="286" y="81"/>
                  </a:cubicBezTo>
                  <a:cubicBezTo>
                    <a:pt x="334" y="93"/>
                    <a:pt x="370" y="116"/>
                    <a:pt x="405" y="152"/>
                  </a:cubicBezTo>
                  <a:cubicBezTo>
                    <a:pt x="453" y="176"/>
                    <a:pt x="489" y="212"/>
                    <a:pt x="525" y="247"/>
                  </a:cubicBezTo>
                  <a:cubicBezTo>
                    <a:pt x="513" y="188"/>
                    <a:pt x="477" y="140"/>
                    <a:pt x="441" y="105"/>
                  </a:cubicBezTo>
                  <a:cubicBezTo>
                    <a:pt x="405" y="69"/>
                    <a:pt x="358" y="33"/>
                    <a:pt x="298" y="9"/>
                  </a:cubicBezTo>
                  <a:cubicBezTo>
                    <a:pt x="275" y="3"/>
                    <a:pt x="248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7" name="Google Shape;1747;p43"/>
            <p:cNvSpPr/>
            <p:nvPr/>
          </p:nvSpPr>
          <p:spPr>
            <a:xfrm>
              <a:off x="1693230" y="2192069"/>
              <a:ext cx="66113" cy="106402"/>
            </a:xfrm>
            <a:custGeom>
              <a:avLst/>
              <a:gdLst/>
              <a:ahLst/>
              <a:cxnLst/>
              <a:rect l="l" t="t" r="r" b="b"/>
              <a:pathLst>
                <a:path w="489" h="787" extrusionOk="0">
                  <a:moveTo>
                    <a:pt x="250" y="1"/>
                  </a:moveTo>
                  <a:cubicBezTo>
                    <a:pt x="107" y="1"/>
                    <a:pt x="0" y="191"/>
                    <a:pt x="0" y="394"/>
                  </a:cubicBezTo>
                  <a:cubicBezTo>
                    <a:pt x="0" y="620"/>
                    <a:pt x="107" y="787"/>
                    <a:pt x="250" y="787"/>
                  </a:cubicBezTo>
                  <a:cubicBezTo>
                    <a:pt x="381" y="787"/>
                    <a:pt x="488" y="608"/>
                    <a:pt x="488" y="394"/>
                  </a:cubicBezTo>
                  <a:cubicBezTo>
                    <a:pt x="488" y="179"/>
                    <a:pt x="38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8" name="Google Shape;1748;p43"/>
            <p:cNvSpPr/>
            <p:nvPr/>
          </p:nvSpPr>
          <p:spPr>
            <a:xfrm>
              <a:off x="1995814" y="2165704"/>
              <a:ext cx="70980" cy="28122"/>
            </a:xfrm>
            <a:custGeom>
              <a:avLst/>
              <a:gdLst/>
              <a:ahLst/>
              <a:cxnLst/>
              <a:rect l="l" t="t" r="r" b="b"/>
              <a:pathLst>
                <a:path w="525" h="208" extrusionOk="0">
                  <a:moveTo>
                    <a:pt x="242" y="1"/>
                  </a:moveTo>
                  <a:cubicBezTo>
                    <a:pt x="198" y="1"/>
                    <a:pt x="155" y="14"/>
                    <a:pt x="119" y="41"/>
                  </a:cubicBezTo>
                  <a:cubicBezTo>
                    <a:pt x="72" y="65"/>
                    <a:pt x="24" y="100"/>
                    <a:pt x="0" y="136"/>
                  </a:cubicBezTo>
                  <a:cubicBezTo>
                    <a:pt x="36" y="124"/>
                    <a:pt x="84" y="112"/>
                    <a:pt x="131" y="100"/>
                  </a:cubicBezTo>
                  <a:cubicBezTo>
                    <a:pt x="165" y="92"/>
                    <a:pt x="199" y="84"/>
                    <a:pt x="232" y="84"/>
                  </a:cubicBezTo>
                  <a:cubicBezTo>
                    <a:pt x="246" y="84"/>
                    <a:pt x="260" y="85"/>
                    <a:pt x="274" y="89"/>
                  </a:cubicBezTo>
                  <a:cubicBezTo>
                    <a:pt x="282" y="85"/>
                    <a:pt x="290" y="83"/>
                    <a:pt x="298" y="83"/>
                  </a:cubicBezTo>
                  <a:cubicBezTo>
                    <a:pt x="314" y="83"/>
                    <a:pt x="330" y="89"/>
                    <a:pt x="346" y="89"/>
                  </a:cubicBezTo>
                  <a:cubicBezTo>
                    <a:pt x="358" y="100"/>
                    <a:pt x="381" y="100"/>
                    <a:pt x="405" y="112"/>
                  </a:cubicBezTo>
                  <a:cubicBezTo>
                    <a:pt x="441" y="148"/>
                    <a:pt x="489" y="172"/>
                    <a:pt x="524" y="208"/>
                  </a:cubicBezTo>
                  <a:cubicBezTo>
                    <a:pt x="512" y="160"/>
                    <a:pt x="477" y="100"/>
                    <a:pt x="441" y="65"/>
                  </a:cubicBezTo>
                  <a:cubicBezTo>
                    <a:pt x="393" y="29"/>
                    <a:pt x="346" y="5"/>
                    <a:pt x="286" y="5"/>
                  </a:cubicBezTo>
                  <a:cubicBezTo>
                    <a:pt x="271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9" name="Google Shape;1749;p43"/>
            <p:cNvSpPr/>
            <p:nvPr/>
          </p:nvSpPr>
          <p:spPr>
            <a:xfrm>
              <a:off x="1986079" y="2219380"/>
              <a:ext cx="70980" cy="106538"/>
            </a:xfrm>
            <a:custGeom>
              <a:avLst/>
              <a:gdLst/>
              <a:ahLst/>
              <a:cxnLst/>
              <a:rect l="l" t="t" r="r" b="b"/>
              <a:pathLst>
                <a:path w="525" h="788" extrusionOk="0">
                  <a:moveTo>
                    <a:pt x="284" y="1"/>
                  </a:moveTo>
                  <a:cubicBezTo>
                    <a:pt x="148" y="1"/>
                    <a:pt x="36" y="163"/>
                    <a:pt x="25" y="370"/>
                  </a:cubicBezTo>
                  <a:cubicBezTo>
                    <a:pt x="1" y="585"/>
                    <a:pt x="96" y="775"/>
                    <a:pt x="239" y="787"/>
                  </a:cubicBezTo>
                  <a:cubicBezTo>
                    <a:pt x="244" y="787"/>
                    <a:pt x="248" y="788"/>
                    <a:pt x="252" y="788"/>
                  </a:cubicBezTo>
                  <a:cubicBezTo>
                    <a:pt x="378" y="788"/>
                    <a:pt x="490" y="625"/>
                    <a:pt x="513" y="406"/>
                  </a:cubicBezTo>
                  <a:cubicBezTo>
                    <a:pt x="525" y="192"/>
                    <a:pt x="430" y="13"/>
                    <a:pt x="299" y="1"/>
                  </a:cubicBezTo>
                  <a:cubicBezTo>
                    <a:pt x="294" y="1"/>
                    <a:pt x="289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0" name="Google Shape;1750;p43"/>
            <p:cNvSpPr/>
            <p:nvPr/>
          </p:nvSpPr>
          <p:spPr>
            <a:xfrm>
              <a:off x="1232730" y="1619077"/>
              <a:ext cx="1057805" cy="542558"/>
            </a:xfrm>
            <a:custGeom>
              <a:avLst/>
              <a:gdLst/>
              <a:ahLst/>
              <a:cxnLst/>
              <a:rect l="l" t="t" r="r" b="b"/>
              <a:pathLst>
                <a:path w="7824" h="4013" extrusionOk="0">
                  <a:moveTo>
                    <a:pt x="3918" y="0"/>
                  </a:moveTo>
                  <a:cubicBezTo>
                    <a:pt x="1" y="0"/>
                    <a:pt x="239" y="3453"/>
                    <a:pt x="239" y="3453"/>
                  </a:cubicBezTo>
                  <a:cubicBezTo>
                    <a:pt x="608" y="3501"/>
                    <a:pt x="941" y="3703"/>
                    <a:pt x="1156" y="4013"/>
                  </a:cubicBezTo>
                  <a:cubicBezTo>
                    <a:pt x="1156" y="4013"/>
                    <a:pt x="2168" y="3560"/>
                    <a:pt x="2477" y="1346"/>
                  </a:cubicBezTo>
                  <a:cubicBezTo>
                    <a:pt x="2477" y="1346"/>
                    <a:pt x="3192" y="2786"/>
                    <a:pt x="4323" y="2941"/>
                  </a:cubicBezTo>
                  <a:cubicBezTo>
                    <a:pt x="4386" y="2950"/>
                    <a:pt x="4444" y="2955"/>
                    <a:pt x="4497" y="2955"/>
                  </a:cubicBezTo>
                  <a:cubicBezTo>
                    <a:pt x="5385" y="2955"/>
                    <a:pt x="4823" y="1703"/>
                    <a:pt x="4823" y="1703"/>
                  </a:cubicBezTo>
                  <a:lnTo>
                    <a:pt x="4823" y="1703"/>
                  </a:lnTo>
                  <a:cubicBezTo>
                    <a:pt x="4823" y="1703"/>
                    <a:pt x="5633" y="3262"/>
                    <a:pt x="7490" y="3453"/>
                  </a:cubicBezTo>
                  <a:cubicBezTo>
                    <a:pt x="7490" y="3453"/>
                    <a:pt x="7823" y="0"/>
                    <a:pt x="3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1" name="Google Shape;1751;p43"/>
            <p:cNvSpPr/>
            <p:nvPr/>
          </p:nvSpPr>
          <p:spPr>
            <a:xfrm>
              <a:off x="1283566" y="1783079"/>
              <a:ext cx="166702" cy="193471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1191" y="0"/>
                  </a:moveTo>
                  <a:cubicBezTo>
                    <a:pt x="1046" y="0"/>
                    <a:pt x="907" y="82"/>
                    <a:pt x="851" y="216"/>
                  </a:cubicBezTo>
                  <a:cubicBezTo>
                    <a:pt x="780" y="335"/>
                    <a:pt x="768" y="490"/>
                    <a:pt x="804" y="633"/>
                  </a:cubicBezTo>
                  <a:cubicBezTo>
                    <a:pt x="774" y="629"/>
                    <a:pt x="744" y="627"/>
                    <a:pt x="715" y="627"/>
                  </a:cubicBezTo>
                  <a:cubicBezTo>
                    <a:pt x="306" y="627"/>
                    <a:pt x="0" y="1007"/>
                    <a:pt x="89" y="1418"/>
                  </a:cubicBezTo>
                  <a:cubicBezTo>
                    <a:pt x="89" y="1418"/>
                    <a:pt x="89" y="1418"/>
                    <a:pt x="101" y="1430"/>
                  </a:cubicBezTo>
                  <a:lnTo>
                    <a:pt x="101" y="1418"/>
                  </a:lnTo>
                  <a:cubicBezTo>
                    <a:pt x="113" y="1418"/>
                    <a:pt x="113" y="1406"/>
                    <a:pt x="113" y="1406"/>
                  </a:cubicBezTo>
                  <a:cubicBezTo>
                    <a:pt x="35" y="1008"/>
                    <a:pt x="339" y="650"/>
                    <a:pt x="727" y="650"/>
                  </a:cubicBezTo>
                  <a:cubicBezTo>
                    <a:pt x="756" y="650"/>
                    <a:pt x="786" y="652"/>
                    <a:pt x="815" y="656"/>
                  </a:cubicBezTo>
                  <a:lnTo>
                    <a:pt x="827" y="656"/>
                  </a:lnTo>
                  <a:cubicBezTo>
                    <a:pt x="839" y="644"/>
                    <a:pt x="839" y="644"/>
                    <a:pt x="827" y="644"/>
                  </a:cubicBezTo>
                  <a:cubicBezTo>
                    <a:pt x="792" y="502"/>
                    <a:pt x="815" y="359"/>
                    <a:pt x="875" y="228"/>
                  </a:cubicBezTo>
                  <a:cubicBezTo>
                    <a:pt x="931" y="105"/>
                    <a:pt x="1049" y="24"/>
                    <a:pt x="1181" y="24"/>
                  </a:cubicBezTo>
                  <a:cubicBezTo>
                    <a:pt x="1190" y="24"/>
                    <a:pt x="1199" y="25"/>
                    <a:pt x="1208" y="25"/>
                  </a:cubicBezTo>
                  <a:cubicBezTo>
                    <a:pt x="1220" y="25"/>
                    <a:pt x="1232" y="25"/>
                    <a:pt x="1232" y="13"/>
                  </a:cubicBezTo>
                  <a:cubicBezTo>
                    <a:pt x="1232" y="2"/>
                    <a:pt x="1220" y="2"/>
                    <a:pt x="1220" y="2"/>
                  </a:cubicBezTo>
                  <a:cubicBezTo>
                    <a:pt x="1210" y="1"/>
                    <a:pt x="12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2" name="Google Shape;1752;p43"/>
            <p:cNvSpPr/>
            <p:nvPr/>
          </p:nvSpPr>
          <p:spPr>
            <a:xfrm>
              <a:off x="825500" y="2858620"/>
              <a:ext cx="624759" cy="1942418"/>
            </a:xfrm>
            <a:custGeom>
              <a:avLst/>
              <a:gdLst/>
              <a:ahLst/>
              <a:cxnLst/>
              <a:rect l="l" t="t" r="r" b="b"/>
              <a:pathLst>
                <a:path w="4621" h="14367" extrusionOk="0">
                  <a:moveTo>
                    <a:pt x="3877" y="0"/>
                  </a:moveTo>
                  <a:cubicBezTo>
                    <a:pt x="3787" y="0"/>
                    <a:pt x="3682" y="44"/>
                    <a:pt x="3561" y="143"/>
                  </a:cubicBezTo>
                  <a:cubicBezTo>
                    <a:pt x="2679" y="857"/>
                    <a:pt x="1" y="4084"/>
                    <a:pt x="203" y="5751"/>
                  </a:cubicBezTo>
                  <a:cubicBezTo>
                    <a:pt x="405" y="7417"/>
                    <a:pt x="2394" y="10561"/>
                    <a:pt x="2394" y="10561"/>
                  </a:cubicBezTo>
                  <a:cubicBezTo>
                    <a:pt x="2394" y="10561"/>
                    <a:pt x="2084" y="11632"/>
                    <a:pt x="2060" y="12204"/>
                  </a:cubicBezTo>
                  <a:cubicBezTo>
                    <a:pt x="2037" y="12775"/>
                    <a:pt x="2013" y="13633"/>
                    <a:pt x="2191" y="13847"/>
                  </a:cubicBezTo>
                  <a:cubicBezTo>
                    <a:pt x="2204" y="13862"/>
                    <a:pt x="2217" y="13869"/>
                    <a:pt x="2229" y="13869"/>
                  </a:cubicBezTo>
                  <a:cubicBezTo>
                    <a:pt x="2338" y="13869"/>
                    <a:pt x="2410" y="13282"/>
                    <a:pt x="2453" y="12906"/>
                  </a:cubicBezTo>
                  <a:lnTo>
                    <a:pt x="2453" y="12906"/>
                  </a:lnTo>
                  <a:cubicBezTo>
                    <a:pt x="2418" y="13323"/>
                    <a:pt x="2406" y="14049"/>
                    <a:pt x="2620" y="14252"/>
                  </a:cubicBezTo>
                  <a:cubicBezTo>
                    <a:pt x="2632" y="14263"/>
                    <a:pt x="2643" y="14269"/>
                    <a:pt x="2654" y="14269"/>
                  </a:cubicBezTo>
                  <a:cubicBezTo>
                    <a:pt x="2833" y="14269"/>
                    <a:pt x="2918" y="12812"/>
                    <a:pt x="2918" y="12811"/>
                  </a:cubicBezTo>
                  <a:lnTo>
                    <a:pt x="2918" y="12811"/>
                  </a:lnTo>
                  <a:cubicBezTo>
                    <a:pt x="2918" y="12812"/>
                    <a:pt x="2870" y="13990"/>
                    <a:pt x="3049" y="14323"/>
                  </a:cubicBezTo>
                  <a:cubicBezTo>
                    <a:pt x="3064" y="14353"/>
                    <a:pt x="3079" y="14366"/>
                    <a:pt x="3095" y="14366"/>
                  </a:cubicBezTo>
                  <a:cubicBezTo>
                    <a:pt x="3257" y="14366"/>
                    <a:pt x="3406" y="12835"/>
                    <a:pt x="3406" y="12835"/>
                  </a:cubicBezTo>
                  <a:lnTo>
                    <a:pt x="3406" y="12835"/>
                  </a:lnTo>
                  <a:cubicBezTo>
                    <a:pt x="3406" y="12835"/>
                    <a:pt x="3358" y="13811"/>
                    <a:pt x="3584" y="14145"/>
                  </a:cubicBezTo>
                  <a:cubicBezTo>
                    <a:pt x="3601" y="14169"/>
                    <a:pt x="3617" y="14181"/>
                    <a:pt x="3632" y="14181"/>
                  </a:cubicBezTo>
                  <a:cubicBezTo>
                    <a:pt x="3809" y="14181"/>
                    <a:pt x="3870" y="12549"/>
                    <a:pt x="3870" y="12549"/>
                  </a:cubicBezTo>
                  <a:cubicBezTo>
                    <a:pt x="3870" y="12549"/>
                    <a:pt x="4169" y="13128"/>
                    <a:pt x="4378" y="13128"/>
                  </a:cubicBezTo>
                  <a:cubicBezTo>
                    <a:pt x="4405" y="13128"/>
                    <a:pt x="4430" y="13119"/>
                    <a:pt x="4454" y="13097"/>
                  </a:cubicBezTo>
                  <a:cubicBezTo>
                    <a:pt x="4620" y="12930"/>
                    <a:pt x="4156" y="11037"/>
                    <a:pt x="3727" y="10358"/>
                  </a:cubicBezTo>
                  <a:cubicBezTo>
                    <a:pt x="2941" y="7036"/>
                    <a:pt x="2287" y="5632"/>
                    <a:pt x="2287" y="5632"/>
                  </a:cubicBezTo>
                  <a:cubicBezTo>
                    <a:pt x="2287" y="5632"/>
                    <a:pt x="4239" y="3310"/>
                    <a:pt x="4334" y="2453"/>
                  </a:cubicBezTo>
                  <a:cubicBezTo>
                    <a:pt x="4417" y="1704"/>
                    <a:pt x="4437" y="0"/>
                    <a:pt x="3877" y="0"/>
                  </a:cubicBezTo>
                  <a:close/>
                </a:path>
              </a:pathLst>
            </a:custGeom>
            <a:solidFill>
              <a:srgbClr val="FFC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3" name="Google Shape;1753;p43"/>
            <p:cNvSpPr/>
            <p:nvPr/>
          </p:nvSpPr>
          <p:spPr>
            <a:xfrm>
              <a:off x="864168" y="2860108"/>
              <a:ext cx="561215" cy="766449"/>
            </a:xfrm>
            <a:custGeom>
              <a:avLst/>
              <a:gdLst/>
              <a:ahLst/>
              <a:cxnLst/>
              <a:rect l="l" t="t" r="r" b="b"/>
              <a:pathLst>
                <a:path w="4151" h="5669" extrusionOk="0">
                  <a:moveTo>
                    <a:pt x="3591" y="1"/>
                  </a:moveTo>
                  <a:cubicBezTo>
                    <a:pt x="3501" y="1"/>
                    <a:pt x="3396" y="45"/>
                    <a:pt x="3275" y="144"/>
                  </a:cubicBezTo>
                  <a:cubicBezTo>
                    <a:pt x="2596" y="691"/>
                    <a:pt x="679" y="2644"/>
                    <a:pt x="0" y="4323"/>
                  </a:cubicBezTo>
                  <a:cubicBezTo>
                    <a:pt x="0" y="4323"/>
                    <a:pt x="250" y="4954"/>
                    <a:pt x="1298" y="5251"/>
                  </a:cubicBezTo>
                  <a:cubicBezTo>
                    <a:pt x="2346" y="5561"/>
                    <a:pt x="2774" y="5668"/>
                    <a:pt x="2774" y="5668"/>
                  </a:cubicBezTo>
                  <a:cubicBezTo>
                    <a:pt x="3346" y="4930"/>
                    <a:pt x="3977" y="3061"/>
                    <a:pt x="4048" y="2454"/>
                  </a:cubicBezTo>
                  <a:cubicBezTo>
                    <a:pt x="4131" y="1705"/>
                    <a:pt x="4151" y="1"/>
                    <a:pt x="35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4" name="Google Shape;1754;p43"/>
            <p:cNvSpPr/>
            <p:nvPr/>
          </p:nvSpPr>
          <p:spPr>
            <a:xfrm>
              <a:off x="1464603" y="2821575"/>
              <a:ext cx="333268" cy="547425"/>
            </a:xfrm>
            <a:custGeom>
              <a:avLst/>
              <a:gdLst/>
              <a:ahLst/>
              <a:cxnLst/>
              <a:rect l="l" t="t" r="r" b="b"/>
              <a:pathLst>
                <a:path w="2465" h="4049" extrusionOk="0">
                  <a:moveTo>
                    <a:pt x="655" y="0"/>
                  </a:moveTo>
                  <a:lnTo>
                    <a:pt x="0" y="36"/>
                  </a:lnTo>
                  <a:lnTo>
                    <a:pt x="72" y="774"/>
                  </a:lnTo>
                  <a:cubicBezTo>
                    <a:pt x="96" y="1369"/>
                    <a:pt x="179" y="1953"/>
                    <a:pt x="322" y="2524"/>
                  </a:cubicBezTo>
                  <a:cubicBezTo>
                    <a:pt x="477" y="2429"/>
                    <a:pt x="631" y="2310"/>
                    <a:pt x="786" y="2203"/>
                  </a:cubicBezTo>
                  <a:cubicBezTo>
                    <a:pt x="953" y="2881"/>
                    <a:pt x="1358" y="3477"/>
                    <a:pt x="1762" y="4048"/>
                  </a:cubicBezTo>
                  <a:cubicBezTo>
                    <a:pt x="1917" y="3774"/>
                    <a:pt x="2084" y="3512"/>
                    <a:pt x="2263" y="3250"/>
                  </a:cubicBezTo>
                  <a:cubicBezTo>
                    <a:pt x="2310" y="3167"/>
                    <a:pt x="2382" y="3108"/>
                    <a:pt x="2465" y="3072"/>
                  </a:cubicBezTo>
                  <a:cubicBezTo>
                    <a:pt x="1834" y="2072"/>
                    <a:pt x="1227" y="1048"/>
                    <a:pt x="655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5" name="Google Shape;1755;p43"/>
            <p:cNvSpPr/>
            <p:nvPr/>
          </p:nvSpPr>
          <p:spPr>
            <a:xfrm>
              <a:off x="1804232" y="2826307"/>
              <a:ext cx="217402" cy="521737"/>
            </a:xfrm>
            <a:custGeom>
              <a:avLst/>
              <a:gdLst/>
              <a:ahLst/>
              <a:cxnLst/>
              <a:rect l="l" t="t" r="r" b="b"/>
              <a:pathLst>
                <a:path w="1608" h="3859" extrusionOk="0">
                  <a:moveTo>
                    <a:pt x="453" y="1"/>
                  </a:moveTo>
                  <a:cubicBezTo>
                    <a:pt x="501" y="1"/>
                    <a:pt x="548" y="1"/>
                    <a:pt x="596" y="2"/>
                  </a:cubicBezTo>
                  <a:lnTo>
                    <a:pt x="596" y="2"/>
                  </a:lnTo>
                  <a:cubicBezTo>
                    <a:pt x="596" y="2"/>
                    <a:pt x="596" y="1"/>
                    <a:pt x="596" y="1"/>
                  </a:cubicBezTo>
                  <a:close/>
                  <a:moveTo>
                    <a:pt x="596" y="2"/>
                  </a:moveTo>
                  <a:cubicBezTo>
                    <a:pt x="512" y="1038"/>
                    <a:pt x="262" y="2049"/>
                    <a:pt x="1" y="3061"/>
                  </a:cubicBezTo>
                  <a:cubicBezTo>
                    <a:pt x="84" y="3120"/>
                    <a:pt x="155" y="3215"/>
                    <a:pt x="179" y="3323"/>
                  </a:cubicBezTo>
                  <a:lnTo>
                    <a:pt x="405" y="3858"/>
                  </a:lnTo>
                  <a:cubicBezTo>
                    <a:pt x="477" y="3763"/>
                    <a:pt x="536" y="3668"/>
                    <a:pt x="584" y="3561"/>
                  </a:cubicBezTo>
                  <a:cubicBezTo>
                    <a:pt x="751" y="3239"/>
                    <a:pt x="882" y="2906"/>
                    <a:pt x="989" y="2561"/>
                  </a:cubicBezTo>
                  <a:cubicBezTo>
                    <a:pt x="1096" y="2203"/>
                    <a:pt x="1120" y="1846"/>
                    <a:pt x="1072" y="1477"/>
                  </a:cubicBezTo>
                  <a:lnTo>
                    <a:pt x="1072" y="1477"/>
                  </a:lnTo>
                  <a:cubicBezTo>
                    <a:pt x="1215" y="1596"/>
                    <a:pt x="1358" y="1703"/>
                    <a:pt x="1513" y="1799"/>
                  </a:cubicBezTo>
                  <a:cubicBezTo>
                    <a:pt x="1584" y="1620"/>
                    <a:pt x="1608" y="1430"/>
                    <a:pt x="1572" y="1251"/>
                  </a:cubicBezTo>
                  <a:cubicBezTo>
                    <a:pt x="1548" y="858"/>
                    <a:pt x="1489" y="465"/>
                    <a:pt x="1406" y="72"/>
                  </a:cubicBezTo>
                  <a:cubicBezTo>
                    <a:pt x="1142" y="32"/>
                    <a:pt x="869" y="8"/>
                    <a:pt x="596" y="2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6" name="Google Shape;1756;p43"/>
            <p:cNvSpPr/>
            <p:nvPr/>
          </p:nvSpPr>
          <p:spPr>
            <a:xfrm>
              <a:off x="1804232" y="3241651"/>
              <a:ext cx="40425" cy="1072271"/>
            </a:xfrm>
            <a:custGeom>
              <a:avLst/>
              <a:gdLst/>
              <a:ahLst/>
              <a:cxnLst/>
              <a:rect l="l" t="t" r="r" b="b"/>
              <a:pathLst>
                <a:path w="299" h="7931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12" y="501"/>
                    <a:pt x="60" y="989"/>
                    <a:pt x="132" y="1477"/>
                  </a:cubicBezTo>
                  <a:cubicBezTo>
                    <a:pt x="179" y="1882"/>
                    <a:pt x="239" y="2287"/>
                    <a:pt x="263" y="2703"/>
                  </a:cubicBezTo>
                  <a:cubicBezTo>
                    <a:pt x="274" y="3001"/>
                    <a:pt x="263" y="3299"/>
                    <a:pt x="263" y="3596"/>
                  </a:cubicBezTo>
                  <a:cubicBezTo>
                    <a:pt x="239" y="5013"/>
                    <a:pt x="215" y="6478"/>
                    <a:pt x="108" y="7918"/>
                  </a:cubicBezTo>
                  <a:cubicBezTo>
                    <a:pt x="108" y="7930"/>
                    <a:pt x="120" y="7930"/>
                    <a:pt x="120" y="7930"/>
                  </a:cubicBezTo>
                  <a:cubicBezTo>
                    <a:pt x="132" y="7930"/>
                    <a:pt x="132" y="7918"/>
                    <a:pt x="132" y="7918"/>
                  </a:cubicBezTo>
                  <a:cubicBezTo>
                    <a:pt x="239" y="6478"/>
                    <a:pt x="263" y="5013"/>
                    <a:pt x="286" y="3596"/>
                  </a:cubicBezTo>
                  <a:cubicBezTo>
                    <a:pt x="298" y="3311"/>
                    <a:pt x="298" y="2989"/>
                    <a:pt x="286" y="2691"/>
                  </a:cubicBezTo>
                  <a:cubicBezTo>
                    <a:pt x="263" y="2287"/>
                    <a:pt x="215" y="1870"/>
                    <a:pt x="155" y="1477"/>
                  </a:cubicBezTo>
                  <a:cubicBezTo>
                    <a:pt x="84" y="989"/>
                    <a:pt x="36" y="501"/>
                    <a:pt x="24" y="13"/>
                  </a:cubicBezTo>
                  <a:cubicBezTo>
                    <a:pt x="24" y="13"/>
                    <a:pt x="24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7" name="Google Shape;1757;p43"/>
            <p:cNvSpPr/>
            <p:nvPr/>
          </p:nvSpPr>
          <p:spPr>
            <a:xfrm>
              <a:off x="1461358" y="3894007"/>
              <a:ext cx="605426" cy="139797"/>
            </a:xfrm>
            <a:custGeom>
              <a:avLst/>
              <a:gdLst/>
              <a:ahLst/>
              <a:cxnLst/>
              <a:rect l="l" t="t" r="r" b="b"/>
              <a:pathLst>
                <a:path w="4478" h="1034" extrusionOk="0">
                  <a:moveTo>
                    <a:pt x="18" y="1"/>
                  </a:moveTo>
                  <a:cubicBezTo>
                    <a:pt x="15" y="1"/>
                    <a:pt x="12" y="4"/>
                    <a:pt x="12" y="10"/>
                  </a:cubicBezTo>
                  <a:cubicBezTo>
                    <a:pt x="1" y="10"/>
                    <a:pt x="1" y="21"/>
                    <a:pt x="12" y="21"/>
                  </a:cubicBezTo>
                  <a:cubicBezTo>
                    <a:pt x="1072" y="688"/>
                    <a:pt x="2310" y="1033"/>
                    <a:pt x="3561" y="1033"/>
                  </a:cubicBezTo>
                  <a:cubicBezTo>
                    <a:pt x="3858" y="1033"/>
                    <a:pt x="4156" y="1010"/>
                    <a:pt x="4453" y="974"/>
                  </a:cubicBezTo>
                  <a:cubicBezTo>
                    <a:pt x="4465" y="974"/>
                    <a:pt x="4477" y="962"/>
                    <a:pt x="4477" y="962"/>
                  </a:cubicBezTo>
                  <a:cubicBezTo>
                    <a:pt x="4465" y="950"/>
                    <a:pt x="4465" y="950"/>
                    <a:pt x="4453" y="950"/>
                  </a:cubicBezTo>
                  <a:cubicBezTo>
                    <a:pt x="4160" y="989"/>
                    <a:pt x="3866" y="1008"/>
                    <a:pt x="3572" y="1008"/>
                  </a:cubicBezTo>
                  <a:cubicBezTo>
                    <a:pt x="2327" y="1008"/>
                    <a:pt x="1094" y="665"/>
                    <a:pt x="24" y="10"/>
                  </a:cubicBez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1382535" y="2872276"/>
              <a:ext cx="43534" cy="464547"/>
            </a:xfrm>
            <a:custGeom>
              <a:avLst/>
              <a:gdLst/>
              <a:ahLst/>
              <a:cxnLst/>
              <a:rect l="l" t="t" r="r" b="b"/>
              <a:pathLst>
                <a:path w="322" h="3436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98" y="1137"/>
                    <a:pt x="286" y="2304"/>
                    <a:pt x="0" y="3423"/>
                  </a:cubicBezTo>
                  <a:cubicBezTo>
                    <a:pt x="0" y="3423"/>
                    <a:pt x="0" y="3435"/>
                    <a:pt x="12" y="3435"/>
                  </a:cubicBezTo>
                  <a:lnTo>
                    <a:pt x="24" y="3435"/>
                  </a:lnTo>
                  <a:cubicBezTo>
                    <a:pt x="310" y="2316"/>
                    <a:pt x="322" y="114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2135884" y="2982467"/>
              <a:ext cx="46779" cy="570003"/>
            </a:xfrm>
            <a:custGeom>
              <a:avLst/>
              <a:gdLst/>
              <a:ahLst/>
              <a:cxnLst/>
              <a:rect l="l" t="t" r="r" b="b"/>
              <a:pathLst>
                <a:path w="346" h="4216" extrusionOk="0">
                  <a:moveTo>
                    <a:pt x="262" y="1"/>
                  </a:moveTo>
                  <a:cubicBezTo>
                    <a:pt x="262" y="1"/>
                    <a:pt x="250" y="13"/>
                    <a:pt x="250" y="13"/>
                  </a:cubicBezTo>
                  <a:cubicBezTo>
                    <a:pt x="310" y="1418"/>
                    <a:pt x="226" y="2811"/>
                    <a:pt x="0" y="4192"/>
                  </a:cubicBezTo>
                  <a:cubicBezTo>
                    <a:pt x="0" y="4204"/>
                    <a:pt x="0" y="4204"/>
                    <a:pt x="12" y="4216"/>
                  </a:cubicBezTo>
                  <a:cubicBezTo>
                    <a:pt x="24" y="4216"/>
                    <a:pt x="24" y="4204"/>
                    <a:pt x="24" y="4204"/>
                  </a:cubicBezTo>
                  <a:cubicBezTo>
                    <a:pt x="262" y="2822"/>
                    <a:pt x="346" y="1418"/>
                    <a:pt x="274" y="13"/>
                  </a:cubicBezTo>
                  <a:cubicBezTo>
                    <a:pt x="274" y="13"/>
                    <a:pt x="274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1168374" y="3249763"/>
              <a:ext cx="74225" cy="305958"/>
            </a:xfrm>
            <a:custGeom>
              <a:avLst/>
              <a:gdLst/>
              <a:ahLst/>
              <a:cxnLst/>
              <a:rect l="l" t="t" r="r" b="b"/>
              <a:pathLst>
                <a:path w="549" h="2263" extrusionOk="0">
                  <a:moveTo>
                    <a:pt x="536" y="0"/>
                  </a:moveTo>
                  <a:cubicBezTo>
                    <a:pt x="536" y="0"/>
                    <a:pt x="524" y="0"/>
                    <a:pt x="524" y="12"/>
                  </a:cubicBezTo>
                  <a:cubicBezTo>
                    <a:pt x="310" y="750"/>
                    <a:pt x="132" y="1488"/>
                    <a:pt x="1" y="2239"/>
                  </a:cubicBezTo>
                  <a:cubicBezTo>
                    <a:pt x="1" y="2250"/>
                    <a:pt x="1" y="2262"/>
                    <a:pt x="13" y="2262"/>
                  </a:cubicBezTo>
                  <a:cubicBezTo>
                    <a:pt x="13" y="2262"/>
                    <a:pt x="24" y="2262"/>
                    <a:pt x="24" y="2250"/>
                  </a:cubicBezTo>
                  <a:cubicBezTo>
                    <a:pt x="155" y="1500"/>
                    <a:pt x="334" y="750"/>
                    <a:pt x="548" y="24"/>
                  </a:cubicBezTo>
                  <a:cubicBezTo>
                    <a:pt x="548" y="12"/>
                    <a:pt x="548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772054" y="3307630"/>
              <a:ext cx="24336" cy="38802"/>
            </a:xfrm>
            <a:custGeom>
              <a:avLst/>
              <a:gdLst/>
              <a:ahLst/>
              <a:cxnLst/>
              <a:rect l="l" t="t" r="r" b="b"/>
              <a:pathLst>
                <a:path w="180" h="287" extrusionOk="0">
                  <a:moveTo>
                    <a:pt x="96" y="1"/>
                  </a:moveTo>
                  <a:cubicBezTo>
                    <a:pt x="48" y="1"/>
                    <a:pt x="0" y="60"/>
                    <a:pt x="0" y="144"/>
                  </a:cubicBezTo>
                  <a:cubicBezTo>
                    <a:pt x="0" y="227"/>
                    <a:pt x="48" y="287"/>
                    <a:pt x="96" y="287"/>
                  </a:cubicBezTo>
                  <a:cubicBezTo>
                    <a:pt x="143" y="287"/>
                    <a:pt x="179" y="227"/>
                    <a:pt x="179" y="144"/>
                  </a:cubicBezTo>
                  <a:cubicBezTo>
                    <a:pt x="179" y="60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1799364" y="3544101"/>
              <a:ext cx="27581" cy="39208"/>
            </a:xfrm>
            <a:custGeom>
              <a:avLst/>
              <a:gdLst/>
              <a:ahLst/>
              <a:cxnLst/>
              <a:rect l="l" t="t" r="r" b="b"/>
              <a:pathLst>
                <a:path w="204" h="290" extrusionOk="0">
                  <a:moveTo>
                    <a:pt x="96" y="0"/>
                  </a:moveTo>
                  <a:cubicBezTo>
                    <a:pt x="92" y="0"/>
                    <a:pt x="88" y="1"/>
                    <a:pt x="84" y="2"/>
                  </a:cubicBezTo>
                  <a:cubicBezTo>
                    <a:pt x="37" y="2"/>
                    <a:pt x="1" y="73"/>
                    <a:pt x="13" y="157"/>
                  </a:cubicBezTo>
                  <a:cubicBezTo>
                    <a:pt x="24" y="233"/>
                    <a:pt x="64" y="289"/>
                    <a:pt x="108" y="289"/>
                  </a:cubicBezTo>
                  <a:cubicBezTo>
                    <a:pt x="112" y="289"/>
                    <a:pt x="116" y="289"/>
                    <a:pt x="120" y="288"/>
                  </a:cubicBezTo>
                  <a:cubicBezTo>
                    <a:pt x="179" y="276"/>
                    <a:pt x="203" y="204"/>
                    <a:pt x="191" y="133"/>
                  </a:cubicBezTo>
                  <a:cubicBezTo>
                    <a:pt x="180" y="57"/>
                    <a:pt x="140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1797742" y="3805043"/>
              <a:ext cx="25958" cy="40425"/>
            </a:xfrm>
            <a:custGeom>
              <a:avLst/>
              <a:gdLst/>
              <a:ahLst/>
              <a:cxnLst/>
              <a:rect l="l" t="t" r="r" b="b"/>
              <a:pathLst>
                <a:path w="192" h="299" extrusionOk="0">
                  <a:moveTo>
                    <a:pt x="108" y="1"/>
                  </a:moveTo>
                  <a:cubicBezTo>
                    <a:pt x="49" y="1"/>
                    <a:pt x="13" y="72"/>
                    <a:pt x="1" y="156"/>
                  </a:cubicBezTo>
                  <a:cubicBezTo>
                    <a:pt x="1" y="227"/>
                    <a:pt x="37" y="298"/>
                    <a:pt x="96" y="298"/>
                  </a:cubicBezTo>
                  <a:cubicBezTo>
                    <a:pt x="144" y="298"/>
                    <a:pt x="191" y="227"/>
                    <a:pt x="191" y="156"/>
                  </a:cubicBezTo>
                  <a:cubicBezTo>
                    <a:pt x="191" y="72"/>
                    <a:pt x="156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793010" y="4107763"/>
              <a:ext cx="25823" cy="40290"/>
            </a:xfrm>
            <a:custGeom>
              <a:avLst/>
              <a:gdLst/>
              <a:ahLst/>
              <a:cxnLst/>
              <a:rect l="l" t="t" r="r" b="b"/>
              <a:pathLst>
                <a:path w="191" h="298" extrusionOk="0">
                  <a:moveTo>
                    <a:pt x="107" y="0"/>
                  </a:moveTo>
                  <a:cubicBezTo>
                    <a:pt x="48" y="0"/>
                    <a:pt x="12" y="72"/>
                    <a:pt x="0" y="143"/>
                  </a:cubicBezTo>
                  <a:cubicBezTo>
                    <a:pt x="0" y="226"/>
                    <a:pt x="48" y="298"/>
                    <a:pt x="95" y="298"/>
                  </a:cubicBezTo>
                  <a:cubicBezTo>
                    <a:pt x="143" y="298"/>
                    <a:pt x="191" y="226"/>
                    <a:pt x="191" y="143"/>
                  </a:cubicBezTo>
                  <a:cubicBezTo>
                    <a:pt x="191" y="60"/>
                    <a:pt x="155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5" name="Google Shape;1765;p43"/>
            <p:cNvSpPr/>
            <p:nvPr/>
          </p:nvSpPr>
          <p:spPr>
            <a:xfrm flipH="1">
              <a:off x="2290520" y="585963"/>
              <a:ext cx="1716755" cy="993377"/>
            </a:xfrm>
            <a:custGeom>
              <a:avLst/>
              <a:gdLst/>
              <a:ahLst/>
              <a:cxnLst/>
              <a:rect l="l" t="t" r="r" b="b"/>
              <a:pathLst>
                <a:path w="9181" h="6889" extrusionOk="0">
                  <a:moveTo>
                    <a:pt x="4680" y="1"/>
                  </a:moveTo>
                  <a:cubicBezTo>
                    <a:pt x="2871" y="1"/>
                    <a:pt x="1028" y="198"/>
                    <a:pt x="679" y="583"/>
                  </a:cubicBezTo>
                  <a:cubicBezTo>
                    <a:pt x="1" y="1345"/>
                    <a:pt x="215" y="5298"/>
                    <a:pt x="941" y="5810"/>
                  </a:cubicBezTo>
                  <a:cubicBezTo>
                    <a:pt x="1266" y="6042"/>
                    <a:pt x="2651" y="6144"/>
                    <a:pt x="4137" y="6144"/>
                  </a:cubicBezTo>
                  <a:cubicBezTo>
                    <a:pt x="4559" y="6144"/>
                    <a:pt x="4990" y="6135"/>
                    <a:pt x="5406" y="6120"/>
                  </a:cubicBezTo>
                  <a:cubicBezTo>
                    <a:pt x="5676" y="6417"/>
                    <a:pt x="6250" y="6889"/>
                    <a:pt x="7208" y="6889"/>
                  </a:cubicBezTo>
                  <a:cubicBezTo>
                    <a:pt x="7477" y="6889"/>
                    <a:pt x="7777" y="6851"/>
                    <a:pt x="8109" y="6762"/>
                  </a:cubicBezTo>
                  <a:cubicBezTo>
                    <a:pt x="7740" y="6620"/>
                    <a:pt x="7430" y="6334"/>
                    <a:pt x="7240" y="5977"/>
                  </a:cubicBezTo>
                  <a:cubicBezTo>
                    <a:pt x="7799" y="5905"/>
                    <a:pt x="8204" y="5810"/>
                    <a:pt x="8335" y="5691"/>
                  </a:cubicBezTo>
                  <a:cubicBezTo>
                    <a:pt x="8942" y="5167"/>
                    <a:pt x="9180" y="1286"/>
                    <a:pt x="8430" y="536"/>
                  </a:cubicBezTo>
                  <a:cubicBezTo>
                    <a:pt x="8071" y="177"/>
                    <a:pt x="6391" y="1"/>
                    <a:pt x="4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6" name="Google Shape;1766;p43"/>
            <p:cNvSpPr txBox="1"/>
            <p:nvPr/>
          </p:nvSpPr>
          <p:spPr>
            <a:xfrm>
              <a:off x="2330706" y="564927"/>
              <a:ext cx="1511700" cy="6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igmar One"/>
                  <a:sym typeface="Sigmar One"/>
                </a:rPr>
                <a:t>Khái niệm</a:t>
              </a:r>
              <a:endParaRPr sz="24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endParaRPr>
            </a:p>
          </p:txBody>
        </p:sp>
      </p:grpSp>
      <p:sp>
        <p:nvSpPr>
          <p:cNvPr id="53" name="Google Shape;1719;p43">
            <a:extLst>
              <a:ext uri="{FF2B5EF4-FFF2-40B4-BE49-F238E27FC236}">
                <a16:creationId xmlns:a16="http://schemas.microsoft.com/office/drawing/2014/main" id="{7795C8F1-25ED-44A7-8A16-1642617CD85B}"/>
              </a:ext>
            </a:extLst>
          </p:cNvPr>
          <p:cNvSpPr txBox="1">
            <a:spLocks/>
          </p:cNvSpPr>
          <p:nvPr/>
        </p:nvSpPr>
        <p:spPr>
          <a:xfrm>
            <a:off x="3232806" y="2481565"/>
            <a:ext cx="5372889" cy="521737"/>
          </a:xfrm>
          <a:custGeom>
            <a:avLst/>
            <a:gdLst>
              <a:gd name="connsiteX0" fmla="*/ 0 w 5372889"/>
              <a:gd name="connsiteY0" fmla="*/ 0 h 521737"/>
              <a:gd name="connsiteX1" fmla="*/ 617882 w 5372889"/>
              <a:gd name="connsiteY1" fmla="*/ 0 h 521737"/>
              <a:gd name="connsiteX2" fmla="*/ 1128307 w 5372889"/>
              <a:gd name="connsiteY2" fmla="*/ 0 h 521737"/>
              <a:gd name="connsiteX3" fmla="*/ 1853647 w 5372889"/>
              <a:gd name="connsiteY3" fmla="*/ 0 h 521737"/>
              <a:gd name="connsiteX4" fmla="*/ 2632716 w 5372889"/>
              <a:gd name="connsiteY4" fmla="*/ 0 h 521737"/>
              <a:gd name="connsiteX5" fmla="*/ 3143140 w 5372889"/>
              <a:gd name="connsiteY5" fmla="*/ 0 h 521737"/>
              <a:gd name="connsiteX6" fmla="*/ 3761022 w 5372889"/>
              <a:gd name="connsiteY6" fmla="*/ 0 h 521737"/>
              <a:gd name="connsiteX7" fmla="*/ 4432633 w 5372889"/>
              <a:gd name="connsiteY7" fmla="*/ 0 h 521737"/>
              <a:gd name="connsiteX8" fmla="*/ 5372889 w 5372889"/>
              <a:gd name="connsiteY8" fmla="*/ 0 h 521737"/>
              <a:gd name="connsiteX9" fmla="*/ 5372889 w 5372889"/>
              <a:gd name="connsiteY9" fmla="*/ 521737 h 521737"/>
              <a:gd name="connsiteX10" fmla="*/ 4862465 w 5372889"/>
              <a:gd name="connsiteY10" fmla="*/ 521737 h 521737"/>
              <a:gd name="connsiteX11" fmla="*/ 4244582 w 5372889"/>
              <a:gd name="connsiteY11" fmla="*/ 521737 h 521737"/>
              <a:gd name="connsiteX12" fmla="*/ 3680429 w 5372889"/>
              <a:gd name="connsiteY12" fmla="*/ 521737 h 521737"/>
              <a:gd name="connsiteX13" fmla="*/ 3116276 w 5372889"/>
              <a:gd name="connsiteY13" fmla="*/ 521737 h 521737"/>
              <a:gd name="connsiteX14" fmla="*/ 2605851 w 5372889"/>
              <a:gd name="connsiteY14" fmla="*/ 521737 h 521737"/>
              <a:gd name="connsiteX15" fmla="*/ 1934240 w 5372889"/>
              <a:gd name="connsiteY15" fmla="*/ 521737 h 521737"/>
              <a:gd name="connsiteX16" fmla="*/ 1370087 w 5372889"/>
              <a:gd name="connsiteY16" fmla="*/ 521737 h 521737"/>
              <a:gd name="connsiteX17" fmla="*/ 752204 w 5372889"/>
              <a:gd name="connsiteY17" fmla="*/ 521737 h 521737"/>
              <a:gd name="connsiteX18" fmla="*/ 0 w 5372889"/>
              <a:gd name="connsiteY18" fmla="*/ 521737 h 521737"/>
              <a:gd name="connsiteX19" fmla="*/ 0 w 5372889"/>
              <a:gd name="connsiteY19" fmla="*/ 0 h 5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72889" h="521737" extrusionOk="0">
                <a:moveTo>
                  <a:pt x="0" y="0"/>
                </a:moveTo>
                <a:cubicBezTo>
                  <a:pt x="232885" y="-6585"/>
                  <a:pt x="383476" y="20729"/>
                  <a:pt x="617882" y="0"/>
                </a:cubicBezTo>
                <a:cubicBezTo>
                  <a:pt x="852288" y="-20729"/>
                  <a:pt x="898741" y="12920"/>
                  <a:pt x="1128307" y="0"/>
                </a:cubicBezTo>
                <a:cubicBezTo>
                  <a:pt x="1357873" y="-12920"/>
                  <a:pt x="1666587" y="-28537"/>
                  <a:pt x="1853647" y="0"/>
                </a:cubicBezTo>
                <a:cubicBezTo>
                  <a:pt x="2040707" y="28537"/>
                  <a:pt x="2370649" y="-7727"/>
                  <a:pt x="2632716" y="0"/>
                </a:cubicBezTo>
                <a:cubicBezTo>
                  <a:pt x="2894783" y="7727"/>
                  <a:pt x="2935083" y="6732"/>
                  <a:pt x="3143140" y="0"/>
                </a:cubicBezTo>
                <a:cubicBezTo>
                  <a:pt x="3351197" y="-6732"/>
                  <a:pt x="3576095" y="-6449"/>
                  <a:pt x="3761022" y="0"/>
                </a:cubicBezTo>
                <a:cubicBezTo>
                  <a:pt x="3945949" y="6449"/>
                  <a:pt x="4175739" y="-21844"/>
                  <a:pt x="4432633" y="0"/>
                </a:cubicBezTo>
                <a:cubicBezTo>
                  <a:pt x="4689527" y="21844"/>
                  <a:pt x="5039204" y="-3971"/>
                  <a:pt x="5372889" y="0"/>
                </a:cubicBezTo>
                <a:cubicBezTo>
                  <a:pt x="5357542" y="168856"/>
                  <a:pt x="5366816" y="405195"/>
                  <a:pt x="5372889" y="521737"/>
                </a:cubicBezTo>
                <a:cubicBezTo>
                  <a:pt x="5166456" y="539293"/>
                  <a:pt x="5001221" y="518591"/>
                  <a:pt x="4862465" y="521737"/>
                </a:cubicBezTo>
                <a:cubicBezTo>
                  <a:pt x="4723709" y="524883"/>
                  <a:pt x="4502727" y="539024"/>
                  <a:pt x="4244582" y="521737"/>
                </a:cubicBezTo>
                <a:cubicBezTo>
                  <a:pt x="3986437" y="504450"/>
                  <a:pt x="3841546" y="541849"/>
                  <a:pt x="3680429" y="521737"/>
                </a:cubicBezTo>
                <a:cubicBezTo>
                  <a:pt x="3519312" y="501625"/>
                  <a:pt x="3370258" y="533097"/>
                  <a:pt x="3116276" y="521737"/>
                </a:cubicBezTo>
                <a:cubicBezTo>
                  <a:pt x="2862294" y="510377"/>
                  <a:pt x="2797266" y="528480"/>
                  <a:pt x="2605851" y="521737"/>
                </a:cubicBezTo>
                <a:cubicBezTo>
                  <a:pt x="2414436" y="514994"/>
                  <a:pt x="2203885" y="490049"/>
                  <a:pt x="1934240" y="521737"/>
                </a:cubicBezTo>
                <a:cubicBezTo>
                  <a:pt x="1664595" y="553425"/>
                  <a:pt x="1599081" y="522592"/>
                  <a:pt x="1370087" y="521737"/>
                </a:cubicBezTo>
                <a:cubicBezTo>
                  <a:pt x="1141093" y="520882"/>
                  <a:pt x="1050119" y="527402"/>
                  <a:pt x="752204" y="521737"/>
                </a:cubicBezTo>
                <a:cubicBezTo>
                  <a:pt x="454289" y="516072"/>
                  <a:pt x="289052" y="534131"/>
                  <a:pt x="0" y="521737"/>
                </a:cubicBezTo>
                <a:cubicBezTo>
                  <a:pt x="24994" y="326955"/>
                  <a:pt x="21306" y="236166"/>
                  <a:pt x="0" y="0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VD1: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Google Shape;1719;p43">
            <a:extLst>
              <a:ext uri="{FF2B5EF4-FFF2-40B4-BE49-F238E27FC236}">
                <a16:creationId xmlns:a16="http://schemas.microsoft.com/office/drawing/2014/main" id="{C00B8C42-8B1C-409F-B68B-0ECBA012FB05}"/>
              </a:ext>
            </a:extLst>
          </p:cNvPr>
          <p:cNvSpPr txBox="1">
            <a:spLocks/>
          </p:cNvSpPr>
          <p:nvPr/>
        </p:nvSpPr>
        <p:spPr>
          <a:xfrm>
            <a:off x="3659289" y="3898873"/>
            <a:ext cx="5268811" cy="521737"/>
          </a:xfrm>
          <a:custGeom>
            <a:avLst/>
            <a:gdLst>
              <a:gd name="connsiteX0" fmla="*/ 0 w 5268811"/>
              <a:gd name="connsiteY0" fmla="*/ 0 h 521737"/>
              <a:gd name="connsiteX1" fmla="*/ 605913 w 5268811"/>
              <a:gd name="connsiteY1" fmla="*/ 0 h 521737"/>
              <a:gd name="connsiteX2" fmla="*/ 1106450 w 5268811"/>
              <a:gd name="connsiteY2" fmla="*/ 0 h 521737"/>
              <a:gd name="connsiteX3" fmla="*/ 1817740 w 5268811"/>
              <a:gd name="connsiteY3" fmla="*/ 0 h 521737"/>
              <a:gd name="connsiteX4" fmla="*/ 2581717 w 5268811"/>
              <a:gd name="connsiteY4" fmla="*/ 0 h 521737"/>
              <a:gd name="connsiteX5" fmla="*/ 3082254 w 5268811"/>
              <a:gd name="connsiteY5" fmla="*/ 0 h 521737"/>
              <a:gd name="connsiteX6" fmla="*/ 3688168 w 5268811"/>
              <a:gd name="connsiteY6" fmla="*/ 0 h 521737"/>
              <a:gd name="connsiteX7" fmla="*/ 4346769 w 5268811"/>
              <a:gd name="connsiteY7" fmla="*/ 0 h 521737"/>
              <a:gd name="connsiteX8" fmla="*/ 5268811 w 5268811"/>
              <a:gd name="connsiteY8" fmla="*/ 0 h 521737"/>
              <a:gd name="connsiteX9" fmla="*/ 5268811 w 5268811"/>
              <a:gd name="connsiteY9" fmla="*/ 521737 h 521737"/>
              <a:gd name="connsiteX10" fmla="*/ 4768274 w 5268811"/>
              <a:gd name="connsiteY10" fmla="*/ 521737 h 521737"/>
              <a:gd name="connsiteX11" fmla="*/ 4162361 w 5268811"/>
              <a:gd name="connsiteY11" fmla="*/ 521737 h 521737"/>
              <a:gd name="connsiteX12" fmla="*/ 3609136 w 5268811"/>
              <a:gd name="connsiteY12" fmla="*/ 521737 h 521737"/>
              <a:gd name="connsiteX13" fmla="*/ 3055910 w 5268811"/>
              <a:gd name="connsiteY13" fmla="*/ 521737 h 521737"/>
              <a:gd name="connsiteX14" fmla="*/ 2555373 w 5268811"/>
              <a:gd name="connsiteY14" fmla="*/ 521737 h 521737"/>
              <a:gd name="connsiteX15" fmla="*/ 1896772 w 5268811"/>
              <a:gd name="connsiteY15" fmla="*/ 521737 h 521737"/>
              <a:gd name="connsiteX16" fmla="*/ 1343547 w 5268811"/>
              <a:gd name="connsiteY16" fmla="*/ 521737 h 521737"/>
              <a:gd name="connsiteX17" fmla="*/ 737634 w 5268811"/>
              <a:gd name="connsiteY17" fmla="*/ 521737 h 521737"/>
              <a:gd name="connsiteX18" fmla="*/ 0 w 5268811"/>
              <a:gd name="connsiteY18" fmla="*/ 521737 h 521737"/>
              <a:gd name="connsiteX19" fmla="*/ 0 w 5268811"/>
              <a:gd name="connsiteY19" fmla="*/ 0 h 5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68811" h="521737" extrusionOk="0">
                <a:moveTo>
                  <a:pt x="0" y="0"/>
                </a:moveTo>
                <a:cubicBezTo>
                  <a:pt x="246055" y="-7000"/>
                  <a:pt x="415348" y="29706"/>
                  <a:pt x="605913" y="0"/>
                </a:cubicBezTo>
                <a:cubicBezTo>
                  <a:pt x="796478" y="-29706"/>
                  <a:pt x="906668" y="1866"/>
                  <a:pt x="1106450" y="0"/>
                </a:cubicBezTo>
                <a:cubicBezTo>
                  <a:pt x="1306232" y="-1866"/>
                  <a:pt x="1547039" y="17889"/>
                  <a:pt x="1817740" y="0"/>
                </a:cubicBezTo>
                <a:cubicBezTo>
                  <a:pt x="2088441" y="-17889"/>
                  <a:pt x="2340705" y="-34220"/>
                  <a:pt x="2581717" y="0"/>
                </a:cubicBezTo>
                <a:cubicBezTo>
                  <a:pt x="2822729" y="34220"/>
                  <a:pt x="2918129" y="-18972"/>
                  <a:pt x="3082254" y="0"/>
                </a:cubicBezTo>
                <a:cubicBezTo>
                  <a:pt x="3246379" y="18972"/>
                  <a:pt x="3401953" y="15613"/>
                  <a:pt x="3688168" y="0"/>
                </a:cubicBezTo>
                <a:cubicBezTo>
                  <a:pt x="3974383" y="-15613"/>
                  <a:pt x="4133505" y="-27873"/>
                  <a:pt x="4346769" y="0"/>
                </a:cubicBezTo>
                <a:cubicBezTo>
                  <a:pt x="4560033" y="27873"/>
                  <a:pt x="5059318" y="34185"/>
                  <a:pt x="5268811" y="0"/>
                </a:cubicBezTo>
                <a:cubicBezTo>
                  <a:pt x="5253464" y="168856"/>
                  <a:pt x="5262738" y="405195"/>
                  <a:pt x="5268811" y="521737"/>
                </a:cubicBezTo>
                <a:cubicBezTo>
                  <a:pt x="5071163" y="542787"/>
                  <a:pt x="4958103" y="534563"/>
                  <a:pt x="4768274" y="521737"/>
                </a:cubicBezTo>
                <a:cubicBezTo>
                  <a:pt x="4578445" y="508911"/>
                  <a:pt x="4377720" y="509114"/>
                  <a:pt x="4162361" y="521737"/>
                </a:cubicBezTo>
                <a:cubicBezTo>
                  <a:pt x="3947002" y="534360"/>
                  <a:pt x="3769928" y="545386"/>
                  <a:pt x="3609136" y="521737"/>
                </a:cubicBezTo>
                <a:cubicBezTo>
                  <a:pt x="3448344" y="498088"/>
                  <a:pt x="3181868" y="517231"/>
                  <a:pt x="3055910" y="521737"/>
                </a:cubicBezTo>
                <a:cubicBezTo>
                  <a:pt x="2929952" y="526243"/>
                  <a:pt x="2776661" y="504423"/>
                  <a:pt x="2555373" y="521737"/>
                </a:cubicBezTo>
                <a:cubicBezTo>
                  <a:pt x="2334085" y="539051"/>
                  <a:pt x="2194840" y="553152"/>
                  <a:pt x="1896772" y="521737"/>
                </a:cubicBezTo>
                <a:cubicBezTo>
                  <a:pt x="1598704" y="490322"/>
                  <a:pt x="1573422" y="531941"/>
                  <a:pt x="1343547" y="521737"/>
                </a:cubicBezTo>
                <a:cubicBezTo>
                  <a:pt x="1113672" y="511533"/>
                  <a:pt x="1021415" y="545926"/>
                  <a:pt x="737634" y="521737"/>
                </a:cubicBezTo>
                <a:cubicBezTo>
                  <a:pt x="453853" y="497548"/>
                  <a:pt x="185989" y="497562"/>
                  <a:pt x="0" y="521737"/>
                </a:cubicBezTo>
                <a:cubicBezTo>
                  <a:pt x="24994" y="326955"/>
                  <a:pt x="21306" y="236166"/>
                  <a:pt x="0" y="0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VD2: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52F4EF-2662-401B-81E1-0ED24C4F1CDE}"/>
              </a:ext>
            </a:extLst>
          </p:cNvPr>
          <p:cNvSpPr/>
          <p:nvPr/>
        </p:nvSpPr>
        <p:spPr>
          <a:xfrm>
            <a:off x="5159298" y="2466564"/>
            <a:ext cx="631902" cy="5217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28B877E-C380-4F24-89A7-11F47B0FAB1A}"/>
              </a:ext>
            </a:extLst>
          </p:cNvPr>
          <p:cNvSpPr/>
          <p:nvPr/>
        </p:nvSpPr>
        <p:spPr>
          <a:xfrm>
            <a:off x="6843132" y="3911226"/>
            <a:ext cx="631902" cy="5217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B58760-A764-40AA-870B-9CDA96BF4C58}"/>
              </a:ext>
            </a:extLst>
          </p:cNvPr>
          <p:cNvSpPr/>
          <p:nvPr/>
        </p:nvSpPr>
        <p:spPr>
          <a:xfrm>
            <a:off x="4980878" y="3089138"/>
            <a:ext cx="1122556" cy="5184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8B54191-8767-492C-B441-D86990E04423}"/>
              </a:ext>
            </a:extLst>
          </p:cNvPr>
          <p:cNvSpPr/>
          <p:nvPr/>
        </p:nvSpPr>
        <p:spPr>
          <a:xfrm>
            <a:off x="6597804" y="4539616"/>
            <a:ext cx="1312895" cy="5184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 build="p" animBg="1"/>
      <p:bldP spid="53" grpId="0" animBg="1"/>
      <p:bldP spid="54" grpId="0" animBg="1"/>
      <p:bldP spid="2" grpId="0" animBg="1"/>
      <p:bldP spid="55" grpId="0" animBg="1"/>
      <p:bldP spid="3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52"/>
          <p:cNvSpPr/>
          <p:nvPr/>
        </p:nvSpPr>
        <p:spPr>
          <a:xfrm>
            <a:off x="456078" y="2828075"/>
            <a:ext cx="726194" cy="54510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36" name="Google Shape;2236;p52"/>
          <p:cNvSpPr/>
          <p:nvPr/>
        </p:nvSpPr>
        <p:spPr>
          <a:xfrm>
            <a:off x="456078" y="4020600"/>
            <a:ext cx="726194" cy="54510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38" name="Google Shape;2238;p52"/>
          <p:cNvSpPr/>
          <p:nvPr/>
        </p:nvSpPr>
        <p:spPr>
          <a:xfrm>
            <a:off x="4935771" y="3376076"/>
            <a:ext cx="726194" cy="545106"/>
          </a:xfrm>
          <a:custGeom>
            <a:avLst/>
            <a:gdLst/>
            <a:ahLst/>
            <a:cxnLst/>
            <a:rect l="l" t="t" r="r" b="b"/>
            <a:pathLst>
              <a:path w="9181" h="6892" extrusionOk="0">
                <a:moveTo>
                  <a:pt x="4507" y="1"/>
                </a:moveTo>
                <a:cubicBezTo>
                  <a:pt x="2797" y="1"/>
                  <a:pt x="1115" y="180"/>
                  <a:pt x="751" y="544"/>
                </a:cubicBezTo>
                <a:cubicBezTo>
                  <a:pt x="0" y="1282"/>
                  <a:pt x="239" y="5176"/>
                  <a:pt x="846" y="5700"/>
                </a:cubicBezTo>
                <a:cubicBezTo>
                  <a:pt x="977" y="5819"/>
                  <a:pt x="1382" y="5914"/>
                  <a:pt x="1941" y="5985"/>
                </a:cubicBezTo>
                <a:cubicBezTo>
                  <a:pt x="1751" y="6343"/>
                  <a:pt x="1441" y="6616"/>
                  <a:pt x="1072" y="6771"/>
                </a:cubicBezTo>
                <a:cubicBezTo>
                  <a:pt x="1397" y="6856"/>
                  <a:pt x="1691" y="6891"/>
                  <a:pt x="1956" y="6891"/>
                </a:cubicBezTo>
                <a:cubicBezTo>
                  <a:pt x="2924" y="6891"/>
                  <a:pt x="3504" y="6418"/>
                  <a:pt x="3775" y="6128"/>
                </a:cubicBezTo>
                <a:cubicBezTo>
                  <a:pt x="4174" y="6143"/>
                  <a:pt x="4586" y="6151"/>
                  <a:pt x="4990" y="6151"/>
                </a:cubicBezTo>
                <a:cubicBezTo>
                  <a:pt x="6500" y="6151"/>
                  <a:pt x="7911" y="6044"/>
                  <a:pt x="8240" y="5819"/>
                </a:cubicBezTo>
                <a:cubicBezTo>
                  <a:pt x="8966" y="5307"/>
                  <a:pt x="9180" y="1342"/>
                  <a:pt x="8501" y="592"/>
                </a:cubicBezTo>
                <a:cubicBezTo>
                  <a:pt x="8153" y="200"/>
                  <a:pt x="6314" y="1"/>
                  <a:pt x="45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0" name="Google Shape;2240;p52"/>
          <p:cNvSpPr txBox="1">
            <a:spLocks noGrp="1"/>
          </p:cNvSpPr>
          <p:nvPr>
            <p:ph type="subTitle" idx="1"/>
          </p:nvPr>
        </p:nvSpPr>
        <p:spPr>
          <a:xfrm>
            <a:off x="5864028" y="1763202"/>
            <a:ext cx="2990040" cy="1073779"/>
          </a:xfrm>
          <a:custGeom>
            <a:avLst/>
            <a:gdLst>
              <a:gd name="connsiteX0" fmla="*/ 0 w 2990040"/>
              <a:gd name="connsiteY0" fmla="*/ 0 h 1073779"/>
              <a:gd name="connsiteX1" fmla="*/ 568108 w 2990040"/>
              <a:gd name="connsiteY1" fmla="*/ 0 h 1073779"/>
              <a:gd name="connsiteX2" fmla="*/ 1166116 w 2990040"/>
              <a:gd name="connsiteY2" fmla="*/ 0 h 1073779"/>
              <a:gd name="connsiteX3" fmla="*/ 1674422 w 2990040"/>
              <a:gd name="connsiteY3" fmla="*/ 0 h 1073779"/>
              <a:gd name="connsiteX4" fmla="*/ 2302331 w 2990040"/>
              <a:gd name="connsiteY4" fmla="*/ 0 h 1073779"/>
              <a:gd name="connsiteX5" fmla="*/ 2990040 w 2990040"/>
              <a:gd name="connsiteY5" fmla="*/ 0 h 1073779"/>
              <a:gd name="connsiteX6" fmla="*/ 2990040 w 2990040"/>
              <a:gd name="connsiteY6" fmla="*/ 504676 h 1073779"/>
              <a:gd name="connsiteX7" fmla="*/ 2990040 w 2990040"/>
              <a:gd name="connsiteY7" fmla="*/ 1073779 h 1073779"/>
              <a:gd name="connsiteX8" fmla="*/ 2332231 w 2990040"/>
              <a:gd name="connsiteY8" fmla="*/ 1073779 h 1073779"/>
              <a:gd name="connsiteX9" fmla="*/ 1674422 w 2990040"/>
              <a:gd name="connsiteY9" fmla="*/ 1073779 h 1073779"/>
              <a:gd name="connsiteX10" fmla="*/ 1016614 w 2990040"/>
              <a:gd name="connsiteY10" fmla="*/ 1073779 h 1073779"/>
              <a:gd name="connsiteX11" fmla="*/ 0 w 2990040"/>
              <a:gd name="connsiteY11" fmla="*/ 1073779 h 1073779"/>
              <a:gd name="connsiteX12" fmla="*/ 0 w 2990040"/>
              <a:gd name="connsiteY12" fmla="*/ 515414 h 1073779"/>
              <a:gd name="connsiteX13" fmla="*/ 0 w 2990040"/>
              <a:gd name="connsiteY13" fmla="*/ 0 h 107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90040" h="1073779" extrusionOk="0">
                <a:moveTo>
                  <a:pt x="0" y="0"/>
                </a:moveTo>
                <a:cubicBezTo>
                  <a:pt x="263834" y="-10426"/>
                  <a:pt x="357157" y="-24173"/>
                  <a:pt x="568108" y="0"/>
                </a:cubicBezTo>
                <a:cubicBezTo>
                  <a:pt x="779059" y="24173"/>
                  <a:pt x="944923" y="-25327"/>
                  <a:pt x="1166116" y="0"/>
                </a:cubicBezTo>
                <a:cubicBezTo>
                  <a:pt x="1387309" y="25327"/>
                  <a:pt x="1570331" y="-17716"/>
                  <a:pt x="1674422" y="0"/>
                </a:cubicBezTo>
                <a:cubicBezTo>
                  <a:pt x="1778513" y="17716"/>
                  <a:pt x="2036821" y="30494"/>
                  <a:pt x="2302331" y="0"/>
                </a:cubicBezTo>
                <a:cubicBezTo>
                  <a:pt x="2567841" y="-30494"/>
                  <a:pt x="2668320" y="-19244"/>
                  <a:pt x="2990040" y="0"/>
                </a:cubicBezTo>
                <a:cubicBezTo>
                  <a:pt x="2972823" y="126294"/>
                  <a:pt x="2991099" y="322704"/>
                  <a:pt x="2990040" y="504676"/>
                </a:cubicBezTo>
                <a:cubicBezTo>
                  <a:pt x="2988981" y="686648"/>
                  <a:pt x="3006913" y="854584"/>
                  <a:pt x="2990040" y="1073779"/>
                </a:cubicBezTo>
                <a:cubicBezTo>
                  <a:pt x="2852016" y="1106574"/>
                  <a:pt x="2645664" y="1057156"/>
                  <a:pt x="2332231" y="1073779"/>
                </a:cubicBezTo>
                <a:cubicBezTo>
                  <a:pt x="2018798" y="1090402"/>
                  <a:pt x="1910853" y="1105669"/>
                  <a:pt x="1674422" y="1073779"/>
                </a:cubicBezTo>
                <a:cubicBezTo>
                  <a:pt x="1437991" y="1041889"/>
                  <a:pt x="1171215" y="1050012"/>
                  <a:pt x="1016614" y="1073779"/>
                </a:cubicBezTo>
                <a:cubicBezTo>
                  <a:pt x="862013" y="1097546"/>
                  <a:pt x="290891" y="1099754"/>
                  <a:pt x="0" y="1073779"/>
                </a:cubicBezTo>
                <a:cubicBezTo>
                  <a:pt x="-8148" y="931846"/>
                  <a:pt x="8487" y="670076"/>
                  <a:pt x="0" y="515414"/>
                </a:cubicBezTo>
                <a:cubicBezTo>
                  <a:pt x="-8487" y="360752"/>
                  <a:pt x="-10684" y="221322"/>
                  <a:pt x="0" y="0"/>
                </a:cubicBezTo>
                <a:close/>
              </a:path>
            </a:pathLst>
          </a:custGeom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4655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Vị trí: Thường kết hợp với các từ </a:t>
            </a:r>
            <a:r>
              <a:rPr lang="en" sz="1800" i="1" dirty="0">
                <a:latin typeface="Cambria" panose="02040503050406030204" pitchFamily="18" charset="0"/>
                <a:ea typeface="Cambria" panose="02040503050406030204" pitchFamily="18" charset="0"/>
              </a:rPr>
              <a:t>thứ, loại, số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,… đứng sau danh từ trung tâm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3" name="Google Shape;2243;p52"/>
          <p:cNvSpPr txBox="1">
            <a:spLocks noGrp="1"/>
          </p:cNvSpPr>
          <p:nvPr>
            <p:ph type="subTitle" idx="4"/>
          </p:nvPr>
        </p:nvSpPr>
        <p:spPr>
          <a:xfrm>
            <a:off x="5727378" y="1202844"/>
            <a:ext cx="24633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ố từ chỉ số thứ tự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4" name="Google Shape;2244;p52"/>
          <p:cNvSpPr txBox="1">
            <a:spLocks noGrp="1"/>
          </p:cNvSpPr>
          <p:nvPr>
            <p:ph type="subTitle" idx="5"/>
          </p:nvPr>
        </p:nvSpPr>
        <p:spPr>
          <a:xfrm>
            <a:off x="1333416" y="1738973"/>
            <a:ext cx="2540486" cy="766333"/>
          </a:xfrm>
          <a:custGeom>
            <a:avLst/>
            <a:gdLst>
              <a:gd name="connsiteX0" fmla="*/ 0 w 2540486"/>
              <a:gd name="connsiteY0" fmla="*/ 0 h 766333"/>
              <a:gd name="connsiteX1" fmla="*/ 609717 w 2540486"/>
              <a:gd name="connsiteY1" fmla="*/ 0 h 766333"/>
              <a:gd name="connsiteX2" fmla="*/ 1194028 w 2540486"/>
              <a:gd name="connsiteY2" fmla="*/ 0 h 766333"/>
              <a:gd name="connsiteX3" fmla="*/ 1879960 w 2540486"/>
              <a:gd name="connsiteY3" fmla="*/ 0 h 766333"/>
              <a:gd name="connsiteX4" fmla="*/ 2540486 w 2540486"/>
              <a:gd name="connsiteY4" fmla="*/ 0 h 766333"/>
              <a:gd name="connsiteX5" fmla="*/ 2540486 w 2540486"/>
              <a:gd name="connsiteY5" fmla="*/ 360177 h 766333"/>
              <a:gd name="connsiteX6" fmla="*/ 2540486 w 2540486"/>
              <a:gd name="connsiteY6" fmla="*/ 766333 h 766333"/>
              <a:gd name="connsiteX7" fmla="*/ 1879960 w 2540486"/>
              <a:gd name="connsiteY7" fmla="*/ 766333 h 766333"/>
              <a:gd name="connsiteX8" fmla="*/ 1270243 w 2540486"/>
              <a:gd name="connsiteY8" fmla="*/ 766333 h 766333"/>
              <a:gd name="connsiteX9" fmla="*/ 660526 w 2540486"/>
              <a:gd name="connsiteY9" fmla="*/ 766333 h 766333"/>
              <a:gd name="connsiteX10" fmla="*/ 0 w 2540486"/>
              <a:gd name="connsiteY10" fmla="*/ 766333 h 766333"/>
              <a:gd name="connsiteX11" fmla="*/ 0 w 2540486"/>
              <a:gd name="connsiteY11" fmla="*/ 383167 h 766333"/>
              <a:gd name="connsiteX12" fmla="*/ 0 w 2540486"/>
              <a:gd name="connsiteY12" fmla="*/ 0 h 76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0486" h="766333" extrusionOk="0">
                <a:moveTo>
                  <a:pt x="0" y="0"/>
                </a:moveTo>
                <a:cubicBezTo>
                  <a:pt x="153944" y="-19584"/>
                  <a:pt x="333126" y="-6358"/>
                  <a:pt x="609717" y="0"/>
                </a:cubicBezTo>
                <a:cubicBezTo>
                  <a:pt x="886308" y="6358"/>
                  <a:pt x="902278" y="14987"/>
                  <a:pt x="1194028" y="0"/>
                </a:cubicBezTo>
                <a:cubicBezTo>
                  <a:pt x="1485778" y="-14987"/>
                  <a:pt x="1571051" y="31995"/>
                  <a:pt x="1879960" y="0"/>
                </a:cubicBezTo>
                <a:cubicBezTo>
                  <a:pt x="2188869" y="-31995"/>
                  <a:pt x="2278277" y="26364"/>
                  <a:pt x="2540486" y="0"/>
                </a:cubicBezTo>
                <a:cubicBezTo>
                  <a:pt x="2543008" y="105233"/>
                  <a:pt x="2544084" y="252709"/>
                  <a:pt x="2540486" y="360177"/>
                </a:cubicBezTo>
                <a:cubicBezTo>
                  <a:pt x="2536888" y="467645"/>
                  <a:pt x="2552281" y="676426"/>
                  <a:pt x="2540486" y="766333"/>
                </a:cubicBezTo>
                <a:cubicBezTo>
                  <a:pt x="2323318" y="756385"/>
                  <a:pt x="2109211" y="791213"/>
                  <a:pt x="1879960" y="766333"/>
                </a:cubicBezTo>
                <a:cubicBezTo>
                  <a:pt x="1650709" y="741453"/>
                  <a:pt x="1521056" y="759388"/>
                  <a:pt x="1270243" y="766333"/>
                </a:cubicBezTo>
                <a:cubicBezTo>
                  <a:pt x="1019430" y="773278"/>
                  <a:pt x="931491" y="774842"/>
                  <a:pt x="660526" y="766333"/>
                </a:cubicBezTo>
                <a:cubicBezTo>
                  <a:pt x="389561" y="757824"/>
                  <a:pt x="178999" y="744770"/>
                  <a:pt x="0" y="766333"/>
                </a:cubicBezTo>
                <a:cubicBezTo>
                  <a:pt x="-2857" y="604968"/>
                  <a:pt x="2227" y="476035"/>
                  <a:pt x="0" y="383167"/>
                </a:cubicBezTo>
                <a:cubicBezTo>
                  <a:pt x="-2227" y="290299"/>
                  <a:pt x="-15406" y="111350"/>
                  <a:pt x="0" y="0"/>
                </a:cubicBezTo>
                <a:close/>
              </a:path>
            </a:pathLst>
          </a:custGeom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82050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hỉ số lượng xác định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(Một, hai, ba,….)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5" name="Google Shape;2245;p52"/>
          <p:cNvSpPr txBox="1">
            <a:spLocks noGrp="1"/>
          </p:cNvSpPr>
          <p:nvPr>
            <p:ph type="subTitle" idx="6"/>
          </p:nvPr>
        </p:nvSpPr>
        <p:spPr>
          <a:xfrm>
            <a:off x="1219441" y="1202844"/>
            <a:ext cx="24633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ố từ chỉ số lượng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8" name="Google Shape;2248;p52"/>
          <p:cNvSpPr txBox="1">
            <a:spLocks noGrp="1"/>
          </p:cNvSpPr>
          <p:nvPr>
            <p:ph type="subTitle" idx="9"/>
          </p:nvPr>
        </p:nvSpPr>
        <p:spPr>
          <a:xfrm>
            <a:off x="1333416" y="2911482"/>
            <a:ext cx="2540486" cy="766333"/>
          </a:xfrm>
          <a:custGeom>
            <a:avLst/>
            <a:gdLst>
              <a:gd name="connsiteX0" fmla="*/ 0 w 2540486"/>
              <a:gd name="connsiteY0" fmla="*/ 0 h 766333"/>
              <a:gd name="connsiteX1" fmla="*/ 660526 w 2540486"/>
              <a:gd name="connsiteY1" fmla="*/ 0 h 766333"/>
              <a:gd name="connsiteX2" fmla="*/ 1219433 w 2540486"/>
              <a:gd name="connsiteY2" fmla="*/ 0 h 766333"/>
              <a:gd name="connsiteX3" fmla="*/ 1854555 w 2540486"/>
              <a:gd name="connsiteY3" fmla="*/ 0 h 766333"/>
              <a:gd name="connsiteX4" fmla="*/ 2540486 w 2540486"/>
              <a:gd name="connsiteY4" fmla="*/ 0 h 766333"/>
              <a:gd name="connsiteX5" fmla="*/ 2540486 w 2540486"/>
              <a:gd name="connsiteY5" fmla="*/ 360177 h 766333"/>
              <a:gd name="connsiteX6" fmla="*/ 2540486 w 2540486"/>
              <a:gd name="connsiteY6" fmla="*/ 766333 h 766333"/>
              <a:gd name="connsiteX7" fmla="*/ 1956174 w 2540486"/>
              <a:gd name="connsiteY7" fmla="*/ 766333 h 766333"/>
              <a:gd name="connsiteX8" fmla="*/ 1270243 w 2540486"/>
              <a:gd name="connsiteY8" fmla="*/ 766333 h 766333"/>
              <a:gd name="connsiteX9" fmla="*/ 635122 w 2540486"/>
              <a:gd name="connsiteY9" fmla="*/ 766333 h 766333"/>
              <a:gd name="connsiteX10" fmla="*/ 0 w 2540486"/>
              <a:gd name="connsiteY10" fmla="*/ 766333 h 766333"/>
              <a:gd name="connsiteX11" fmla="*/ 0 w 2540486"/>
              <a:gd name="connsiteY11" fmla="*/ 406156 h 766333"/>
              <a:gd name="connsiteX12" fmla="*/ 0 w 2540486"/>
              <a:gd name="connsiteY12" fmla="*/ 0 h 76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0486" h="766333" extrusionOk="0">
                <a:moveTo>
                  <a:pt x="0" y="0"/>
                </a:moveTo>
                <a:cubicBezTo>
                  <a:pt x="223850" y="-2327"/>
                  <a:pt x="457118" y="10447"/>
                  <a:pt x="660526" y="0"/>
                </a:cubicBezTo>
                <a:cubicBezTo>
                  <a:pt x="863934" y="-10447"/>
                  <a:pt x="1011606" y="-2073"/>
                  <a:pt x="1219433" y="0"/>
                </a:cubicBezTo>
                <a:cubicBezTo>
                  <a:pt x="1427260" y="2073"/>
                  <a:pt x="1550648" y="3998"/>
                  <a:pt x="1854555" y="0"/>
                </a:cubicBezTo>
                <a:cubicBezTo>
                  <a:pt x="2158462" y="-3998"/>
                  <a:pt x="2203504" y="30398"/>
                  <a:pt x="2540486" y="0"/>
                </a:cubicBezTo>
                <a:cubicBezTo>
                  <a:pt x="2546378" y="105758"/>
                  <a:pt x="2547699" y="212643"/>
                  <a:pt x="2540486" y="360177"/>
                </a:cubicBezTo>
                <a:cubicBezTo>
                  <a:pt x="2533273" y="507711"/>
                  <a:pt x="2557944" y="633040"/>
                  <a:pt x="2540486" y="766333"/>
                </a:cubicBezTo>
                <a:cubicBezTo>
                  <a:pt x="2370034" y="752656"/>
                  <a:pt x="2091410" y="785804"/>
                  <a:pt x="1956174" y="766333"/>
                </a:cubicBezTo>
                <a:cubicBezTo>
                  <a:pt x="1820938" y="746862"/>
                  <a:pt x="1411546" y="782486"/>
                  <a:pt x="1270243" y="766333"/>
                </a:cubicBezTo>
                <a:cubicBezTo>
                  <a:pt x="1128940" y="750180"/>
                  <a:pt x="780440" y="765744"/>
                  <a:pt x="635122" y="766333"/>
                </a:cubicBezTo>
                <a:cubicBezTo>
                  <a:pt x="489804" y="766922"/>
                  <a:pt x="153255" y="761124"/>
                  <a:pt x="0" y="766333"/>
                </a:cubicBezTo>
                <a:cubicBezTo>
                  <a:pt x="4320" y="660280"/>
                  <a:pt x="-12046" y="496982"/>
                  <a:pt x="0" y="406156"/>
                </a:cubicBezTo>
                <a:cubicBezTo>
                  <a:pt x="12046" y="315330"/>
                  <a:pt x="-9416" y="121488"/>
                  <a:pt x="0" y="0"/>
                </a:cubicBezTo>
                <a:close/>
              </a:path>
            </a:pathLst>
          </a:custGeom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80364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Chỉ số lượng ước chừng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(Vài, dăm, mươi,….)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9428C4-39D0-4D7C-98CF-4D2E1C0A130E}"/>
              </a:ext>
            </a:extLst>
          </p:cNvPr>
          <p:cNvGrpSpPr/>
          <p:nvPr/>
        </p:nvGrpSpPr>
        <p:grpSpPr>
          <a:xfrm>
            <a:off x="4935771" y="1763200"/>
            <a:ext cx="726194" cy="545106"/>
            <a:chOff x="4921464" y="1547321"/>
            <a:chExt cx="726194" cy="545106"/>
          </a:xfrm>
        </p:grpSpPr>
        <p:sp>
          <p:nvSpPr>
            <p:cNvPr id="2237" name="Google Shape;2237;p52"/>
            <p:cNvSpPr/>
            <p:nvPr/>
          </p:nvSpPr>
          <p:spPr>
            <a:xfrm>
              <a:off x="4921464" y="1547321"/>
              <a:ext cx="726194" cy="54510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52" name="Google Shape;2252;p52"/>
            <p:cNvGrpSpPr/>
            <p:nvPr/>
          </p:nvGrpSpPr>
          <p:grpSpPr>
            <a:xfrm>
              <a:off x="5107488" y="1604195"/>
              <a:ext cx="354145" cy="351869"/>
              <a:chOff x="5107488" y="1604195"/>
              <a:chExt cx="354145" cy="351869"/>
            </a:xfrm>
          </p:grpSpPr>
          <p:sp>
            <p:nvSpPr>
              <p:cNvPr id="2253" name="Google Shape;2253;p52"/>
              <p:cNvSpPr/>
              <p:nvPr/>
            </p:nvSpPr>
            <p:spPr>
              <a:xfrm>
                <a:off x="5107488" y="1604195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4" name="Google Shape;2254;p52"/>
              <p:cNvSpPr/>
              <p:nvPr/>
            </p:nvSpPr>
            <p:spPr>
              <a:xfrm>
                <a:off x="5211681" y="1874673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5" name="Google Shape;2255;p52"/>
              <p:cNvSpPr/>
              <p:nvPr/>
            </p:nvSpPr>
            <p:spPr>
              <a:xfrm>
                <a:off x="5215769" y="1837227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6" name="Google Shape;2256;p52"/>
              <p:cNvSpPr/>
              <p:nvPr/>
            </p:nvSpPr>
            <p:spPr>
              <a:xfrm>
                <a:off x="5153124" y="1899857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7" name="Google Shape;2257;p52"/>
              <p:cNvSpPr/>
              <p:nvPr/>
            </p:nvSpPr>
            <p:spPr>
              <a:xfrm>
                <a:off x="5253544" y="183281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8" name="Google Shape;2258;p52"/>
              <p:cNvSpPr/>
              <p:nvPr/>
            </p:nvSpPr>
            <p:spPr>
              <a:xfrm>
                <a:off x="5274326" y="1812043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9" name="Google Shape;2259;p52"/>
              <p:cNvSpPr/>
              <p:nvPr/>
            </p:nvSpPr>
            <p:spPr>
              <a:xfrm>
                <a:off x="5278728" y="1774267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0" name="Google Shape;2260;p52"/>
              <p:cNvSpPr/>
              <p:nvPr/>
            </p:nvSpPr>
            <p:spPr>
              <a:xfrm>
                <a:off x="5316189" y="1770165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1" name="Google Shape;2261;p52"/>
              <p:cNvSpPr/>
              <p:nvPr/>
            </p:nvSpPr>
            <p:spPr>
              <a:xfrm>
                <a:off x="5337286" y="1749084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2" name="Google Shape;2262;p52"/>
              <p:cNvSpPr/>
              <p:nvPr/>
            </p:nvSpPr>
            <p:spPr>
              <a:xfrm>
                <a:off x="5341373" y="1711622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3" name="Google Shape;2263;p52"/>
              <p:cNvSpPr/>
              <p:nvPr/>
            </p:nvSpPr>
            <p:spPr>
              <a:xfrm>
                <a:off x="5379149" y="170720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4" name="Google Shape;2264;p52"/>
              <p:cNvSpPr/>
              <p:nvPr/>
            </p:nvSpPr>
            <p:spPr>
              <a:xfrm>
                <a:off x="5399931" y="1686439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5" name="Google Shape;2265;p52"/>
              <p:cNvSpPr/>
              <p:nvPr/>
            </p:nvSpPr>
            <p:spPr>
              <a:xfrm>
                <a:off x="5404332" y="1648663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6" name="Google Shape;2266;p52"/>
              <p:cNvSpPr/>
              <p:nvPr/>
            </p:nvSpPr>
            <p:spPr>
              <a:xfrm>
                <a:off x="5190585" y="1895769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7" name="Google Shape;2267;p52"/>
              <p:cNvSpPr/>
              <p:nvPr/>
            </p:nvSpPr>
            <p:spPr>
              <a:xfrm>
                <a:off x="5215769" y="1740265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000000">
                  <a:alpha val="40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8" name="Google Shape;2268;p52"/>
              <p:cNvSpPr/>
              <p:nvPr/>
            </p:nvSpPr>
            <p:spPr>
              <a:xfrm>
                <a:off x="5110003" y="1609001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9" name="Google Shape;2269;p52"/>
              <p:cNvSpPr/>
              <p:nvPr/>
            </p:nvSpPr>
            <p:spPr>
              <a:xfrm>
                <a:off x="5380721" y="1876574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0" name="Google Shape;2270;p52"/>
              <p:cNvSpPr/>
              <p:nvPr/>
            </p:nvSpPr>
            <p:spPr>
              <a:xfrm>
                <a:off x="5414723" y="1876574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000000">
                  <a:alpha val="40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1" name="Google Shape;2271;p52"/>
              <p:cNvSpPr/>
              <p:nvPr/>
            </p:nvSpPr>
            <p:spPr>
              <a:xfrm>
                <a:off x="5134244" y="1608956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000000">
                  <a:alpha val="40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2" name="Google Shape;2272;p52"/>
              <p:cNvSpPr/>
              <p:nvPr/>
            </p:nvSpPr>
            <p:spPr>
              <a:xfrm>
                <a:off x="5427315" y="1923154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3" name="Google Shape;2273;p52"/>
              <p:cNvSpPr/>
              <p:nvPr/>
            </p:nvSpPr>
            <p:spPr>
              <a:xfrm>
                <a:off x="5144634" y="1640159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4" name="Google Shape;2274;p52"/>
              <p:cNvSpPr/>
              <p:nvPr/>
            </p:nvSpPr>
            <p:spPr>
              <a:xfrm>
                <a:off x="5185869" y="1681393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275" name="Google Shape;2275;p52"/>
          <p:cNvGrpSpPr/>
          <p:nvPr/>
        </p:nvGrpSpPr>
        <p:grpSpPr>
          <a:xfrm>
            <a:off x="657724" y="2915871"/>
            <a:ext cx="322912" cy="334396"/>
            <a:chOff x="1355822" y="2831305"/>
            <a:chExt cx="322912" cy="334396"/>
          </a:xfrm>
        </p:grpSpPr>
        <p:sp>
          <p:nvSpPr>
            <p:cNvPr id="2276" name="Google Shape;2276;p52"/>
            <p:cNvSpPr/>
            <p:nvPr/>
          </p:nvSpPr>
          <p:spPr>
            <a:xfrm>
              <a:off x="1355822" y="2831305"/>
              <a:ext cx="322912" cy="334291"/>
            </a:xfrm>
            <a:custGeom>
              <a:avLst/>
              <a:gdLst/>
              <a:ahLst/>
              <a:cxnLst/>
              <a:rect l="l" t="t" r="r" b="b"/>
              <a:pathLst>
                <a:path w="21567" h="22327" extrusionOk="0">
                  <a:moveTo>
                    <a:pt x="20464" y="0"/>
                  </a:moveTo>
                  <a:cubicBezTo>
                    <a:pt x="20398" y="0"/>
                    <a:pt x="20331" y="6"/>
                    <a:pt x="20263" y="19"/>
                  </a:cubicBezTo>
                  <a:lnTo>
                    <a:pt x="6912" y="2395"/>
                  </a:lnTo>
                  <a:cubicBezTo>
                    <a:pt x="6387" y="2479"/>
                    <a:pt x="5987" y="2920"/>
                    <a:pt x="5987" y="3467"/>
                  </a:cubicBezTo>
                  <a:lnTo>
                    <a:pt x="5987" y="15030"/>
                  </a:lnTo>
                  <a:cubicBezTo>
                    <a:pt x="5434" y="14754"/>
                    <a:pt x="4853" y="14625"/>
                    <a:pt x="4284" y="14625"/>
                  </a:cubicBezTo>
                  <a:cubicBezTo>
                    <a:pt x="2563" y="14625"/>
                    <a:pt x="953" y="15805"/>
                    <a:pt x="542" y="17638"/>
                  </a:cubicBezTo>
                  <a:cubicBezTo>
                    <a:pt x="0" y="20034"/>
                    <a:pt x="1833" y="22327"/>
                    <a:pt x="4281" y="22327"/>
                  </a:cubicBezTo>
                  <a:cubicBezTo>
                    <a:pt x="4303" y="22327"/>
                    <a:pt x="4325" y="22326"/>
                    <a:pt x="4347" y="22326"/>
                  </a:cubicBezTo>
                  <a:cubicBezTo>
                    <a:pt x="6471" y="22284"/>
                    <a:pt x="8153" y="20539"/>
                    <a:pt x="8132" y="18415"/>
                  </a:cubicBezTo>
                  <a:lnTo>
                    <a:pt x="8132" y="5570"/>
                  </a:lnTo>
                  <a:lnTo>
                    <a:pt x="19401" y="3572"/>
                  </a:lnTo>
                  <a:lnTo>
                    <a:pt x="19401" y="12276"/>
                  </a:lnTo>
                  <a:cubicBezTo>
                    <a:pt x="18853" y="12007"/>
                    <a:pt x="18278" y="11882"/>
                    <a:pt x="17715" y="11882"/>
                  </a:cubicBezTo>
                  <a:cubicBezTo>
                    <a:pt x="15988" y="11882"/>
                    <a:pt x="14368" y="13060"/>
                    <a:pt x="13956" y="14883"/>
                  </a:cubicBezTo>
                  <a:cubicBezTo>
                    <a:pt x="13414" y="17300"/>
                    <a:pt x="15226" y="19572"/>
                    <a:pt x="17693" y="19572"/>
                  </a:cubicBezTo>
                  <a:cubicBezTo>
                    <a:pt x="17716" y="19572"/>
                    <a:pt x="17738" y="19572"/>
                    <a:pt x="17761" y="19572"/>
                  </a:cubicBezTo>
                  <a:cubicBezTo>
                    <a:pt x="19884" y="19530"/>
                    <a:pt x="21566" y="17806"/>
                    <a:pt x="21566" y="15682"/>
                  </a:cubicBezTo>
                  <a:lnTo>
                    <a:pt x="21566" y="1112"/>
                  </a:lnTo>
                  <a:cubicBezTo>
                    <a:pt x="21566" y="488"/>
                    <a:pt x="21056" y="0"/>
                    <a:pt x="20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1410516" y="2914687"/>
              <a:ext cx="67361" cy="251014"/>
            </a:xfrm>
            <a:custGeom>
              <a:avLst/>
              <a:gdLst/>
              <a:ahLst/>
              <a:cxnLst/>
              <a:rect l="l" t="t" r="r" b="b"/>
              <a:pathLst>
                <a:path w="4499" h="16765" extrusionOk="0">
                  <a:moveTo>
                    <a:pt x="4479" y="1"/>
                  </a:moveTo>
                  <a:lnTo>
                    <a:pt x="3995" y="148"/>
                  </a:lnTo>
                  <a:cubicBezTo>
                    <a:pt x="3533" y="274"/>
                    <a:pt x="3217" y="715"/>
                    <a:pt x="3217" y="1199"/>
                  </a:cubicBezTo>
                  <a:lnTo>
                    <a:pt x="3217" y="12867"/>
                  </a:lnTo>
                  <a:cubicBezTo>
                    <a:pt x="3217" y="14760"/>
                    <a:pt x="1872" y="16379"/>
                    <a:pt x="1" y="16715"/>
                  </a:cubicBezTo>
                  <a:cubicBezTo>
                    <a:pt x="208" y="16748"/>
                    <a:pt x="413" y="16764"/>
                    <a:pt x="615" y="16764"/>
                  </a:cubicBezTo>
                  <a:cubicBezTo>
                    <a:pt x="2716" y="16764"/>
                    <a:pt x="4498" y="15034"/>
                    <a:pt x="4479" y="12867"/>
                  </a:cubicBezTo>
                  <a:lnTo>
                    <a:pt x="4479" y="1"/>
                  </a:ln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1611357" y="2831380"/>
              <a:ext cx="67346" cy="293087"/>
            </a:xfrm>
            <a:custGeom>
              <a:avLst/>
              <a:gdLst/>
              <a:ahLst/>
              <a:cxnLst/>
              <a:rect l="l" t="t" r="r" b="b"/>
              <a:pathLst>
                <a:path w="4498" h="19575" extrusionOk="0">
                  <a:moveTo>
                    <a:pt x="3374" y="0"/>
                  </a:moveTo>
                  <a:cubicBezTo>
                    <a:pt x="3315" y="0"/>
                    <a:pt x="3256" y="5"/>
                    <a:pt x="3196" y="14"/>
                  </a:cubicBezTo>
                  <a:lnTo>
                    <a:pt x="2607" y="119"/>
                  </a:lnTo>
                  <a:cubicBezTo>
                    <a:pt x="2986" y="308"/>
                    <a:pt x="3217" y="687"/>
                    <a:pt x="3217" y="1107"/>
                  </a:cubicBezTo>
                  <a:lnTo>
                    <a:pt x="3217" y="15677"/>
                  </a:lnTo>
                  <a:cubicBezTo>
                    <a:pt x="3217" y="17569"/>
                    <a:pt x="1871" y="19188"/>
                    <a:pt x="0" y="19525"/>
                  </a:cubicBezTo>
                  <a:cubicBezTo>
                    <a:pt x="209" y="19558"/>
                    <a:pt x="416" y="19574"/>
                    <a:pt x="620" y="19574"/>
                  </a:cubicBezTo>
                  <a:cubicBezTo>
                    <a:pt x="2718" y="19574"/>
                    <a:pt x="4498" y="17862"/>
                    <a:pt x="4478" y="15677"/>
                  </a:cubicBezTo>
                  <a:lnTo>
                    <a:pt x="4478" y="1107"/>
                  </a:lnTo>
                  <a:cubicBezTo>
                    <a:pt x="4478" y="475"/>
                    <a:pt x="3972" y="0"/>
                    <a:pt x="3374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79" name="Google Shape;2279;p52"/>
          <p:cNvGrpSpPr/>
          <p:nvPr/>
        </p:nvGrpSpPr>
        <p:grpSpPr>
          <a:xfrm>
            <a:off x="627534" y="4102270"/>
            <a:ext cx="383281" cy="333947"/>
            <a:chOff x="1325632" y="4017704"/>
            <a:chExt cx="383281" cy="333947"/>
          </a:xfrm>
        </p:grpSpPr>
        <p:sp>
          <p:nvSpPr>
            <p:cNvPr id="2280" name="Google Shape;2280;p52"/>
            <p:cNvSpPr/>
            <p:nvPr/>
          </p:nvSpPr>
          <p:spPr>
            <a:xfrm>
              <a:off x="1325632" y="4017944"/>
              <a:ext cx="383281" cy="333707"/>
            </a:xfrm>
            <a:custGeom>
              <a:avLst/>
              <a:gdLst/>
              <a:ahLst/>
              <a:cxnLst/>
              <a:rect l="l" t="t" r="r" b="b"/>
              <a:pathLst>
                <a:path w="25599" h="22288" extrusionOk="0">
                  <a:moveTo>
                    <a:pt x="14060" y="0"/>
                  </a:moveTo>
                  <a:cubicBezTo>
                    <a:pt x="11422" y="0"/>
                    <a:pt x="8740" y="922"/>
                    <a:pt x="6518" y="2928"/>
                  </a:cubicBezTo>
                  <a:cubicBezTo>
                    <a:pt x="0" y="8794"/>
                    <a:pt x="2334" y="19517"/>
                    <a:pt x="10702" y="22145"/>
                  </a:cubicBezTo>
                  <a:cubicBezTo>
                    <a:pt x="11014" y="22242"/>
                    <a:pt x="11325" y="22287"/>
                    <a:pt x="11629" y="22287"/>
                  </a:cubicBezTo>
                  <a:cubicBezTo>
                    <a:pt x="13434" y="22287"/>
                    <a:pt x="14966" y="20685"/>
                    <a:pt x="14696" y="18760"/>
                  </a:cubicBezTo>
                  <a:cubicBezTo>
                    <a:pt x="14465" y="17057"/>
                    <a:pt x="15033" y="15354"/>
                    <a:pt x="16252" y="14134"/>
                  </a:cubicBezTo>
                  <a:cubicBezTo>
                    <a:pt x="17290" y="13096"/>
                    <a:pt x="18692" y="12534"/>
                    <a:pt x="20127" y="12534"/>
                  </a:cubicBezTo>
                  <a:cubicBezTo>
                    <a:pt x="20552" y="12534"/>
                    <a:pt x="20980" y="12583"/>
                    <a:pt x="21403" y="12684"/>
                  </a:cubicBezTo>
                  <a:cubicBezTo>
                    <a:pt x="21659" y="12747"/>
                    <a:pt x="21913" y="12777"/>
                    <a:pt x="22162" y="12777"/>
                  </a:cubicBezTo>
                  <a:cubicBezTo>
                    <a:pt x="24051" y="12777"/>
                    <a:pt x="25599" y="11037"/>
                    <a:pt x="25208" y="9067"/>
                  </a:cubicBezTo>
                  <a:cubicBezTo>
                    <a:pt x="24046" y="3410"/>
                    <a:pt x="19135" y="0"/>
                    <a:pt x="140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1425723" y="4017704"/>
              <a:ext cx="281124" cy="183233"/>
            </a:xfrm>
            <a:custGeom>
              <a:avLst/>
              <a:gdLst/>
              <a:ahLst/>
              <a:cxnLst/>
              <a:rect l="l" t="t" r="r" b="b"/>
              <a:pathLst>
                <a:path w="18776" h="12238" extrusionOk="0">
                  <a:moveTo>
                    <a:pt x="7372" y="1"/>
                  </a:moveTo>
                  <a:cubicBezTo>
                    <a:pt x="4809" y="1"/>
                    <a:pt x="2199" y="874"/>
                    <a:pt x="1" y="2776"/>
                  </a:cubicBezTo>
                  <a:cubicBezTo>
                    <a:pt x="1763" y="1879"/>
                    <a:pt x="3616" y="1463"/>
                    <a:pt x="5431" y="1463"/>
                  </a:cubicBezTo>
                  <a:cubicBezTo>
                    <a:pt x="10891" y="1463"/>
                    <a:pt x="16000" y="5237"/>
                    <a:pt x="17199" y="11060"/>
                  </a:cubicBezTo>
                  <a:cubicBezTo>
                    <a:pt x="17283" y="11438"/>
                    <a:pt x="17283" y="11859"/>
                    <a:pt x="17220" y="12237"/>
                  </a:cubicBezTo>
                  <a:cubicBezTo>
                    <a:pt x="18250" y="11543"/>
                    <a:pt x="18776" y="10303"/>
                    <a:pt x="18523" y="9083"/>
                  </a:cubicBezTo>
                  <a:cubicBezTo>
                    <a:pt x="17363" y="3436"/>
                    <a:pt x="12458" y="1"/>
                    <a:pt x="7372" y="1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1522999" y="4069494"/>
              <a:ext cx="141984" cy="106574"/>
            </a:xfrm>
            <a:custGeom>
              <a:avLst/>
              <a:gdLst/>
              <a:ahLst/>
              <a:cxnLst/>
              <a:rect l="l" t="t" r="r" b="b"/>
              <a:pathLst>
                <a:path w="9483" h="7118" extrusionOk="0">
                  <a:moveTo>
                    <a:pt x="4741" y="0"/>
                  </a:moveTo>
                  <a:cubicBezTo>
                    <a:pt x="3832" y="0"/>
                    <a:pt x="2923" y="347"/>
                    <a:pt x="2229" y="1041"/>
                  </a:cubicBezTo>
                  <a:cubicBezTo>
                    <a:pt x="0" y="3291"/>
                    <a:pt x="1577" y="7117"/>
                    <a:pt x="4752" y="7117"/>
                  </a:cubicBezTo>
                  <a:cubicBezTo>
                    <a:pt x="7906" y="7117"/>
                    <a:pt x="9482" y="3291"/>
                    <a:pt x="7254" y="1041"/>
                  </a:cubicBezTo>
                  <a:cubicBezTo>
                    <a:pt x="6560" y="347"/>
                    <a:pt x="5651" y="0"/>
                    <a:pt x="4741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1548497" y="4069809"/>
              <a:ext cx="103894" cy="98699"/>
            </a:xfrm>
            <a:custGeom>
              <a:avLst/>
              <a:gdLst/>
              <a:ahLst/>
              <a:cxnLst/>
              <a:rect l="l" t="t" r="r" b="b"/>
              <a:pathLst>
                <a:path w="6939" h="6592" extrusionOk="0">
                  <a:moveTo>
                    <a:pt x="3049" y="0"/>
                  </a:moveTo>
                  <a:cubicBezTo>
                    <a:pt x="2145" y="0"/>
                    <a:pt x="1241" y="347"/>
                    <a:pt x="547" y="1041"/>
                  </a:cubicBezTo>
                  <a:lnTo>
                    <a:pt x="526" y="1020"/>
                  </a:lnTo>
                  <a:cubicBezTo>
                    <a:pt x="316" y="1230"/>
                    <a:pt x="148" y="1462"/>
                    <a:pt x="0" y="1714"/>
                  </a:cubicBezTo>
                  <a:cubicBezTo>
                    <a:pt x="614" y="1344"/>
                    <a:pt x="1243" y="1181"/>
                    <a:pt x="1846" y="1181"/>
                  </a:cubicBezTo>
                  <a:cubicBezTo>
                    <a:pt x="4366" y="1181"/>
                    <a:pt x="6422" y="4030"/>
                    <a:pt x="4878" y="6592"/>
                  </a:cubicBezTo>
                  <a:cubicBezTo>
                    <a:pt x="5130" y="6444"/>
                    <a:pt x="5362" y="6255"/>
                    <a:pt x="5572" y="6066"/>
                  </a:cubicBezTo>
                  <a:cubicBezTo>
                    <a:pt x="6938" y="4657"/>
                    <a:pt x="6938" y="2429"/>
                    <a:pt x="5551" y="1041"/>
                  </a:cubicBezTo>
                  <a:cubicBezTo>
                    <a:pt x="4857" y="347"/>
                    <a:pt x="3953" y="0"/>
                    <a:pt x="3049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1415661" y="4240660"/>
              <a:ext cx="81226" cy="60684"/>
            </a:xfrm>
            <a:custGeom>
              <a:avLst/>
              <a:gdLst/>
              <a:ahLst/>
              <a:cxnLst/>
              <a:rect l="l" t="t" r="r" b="b"/>
              <a:pathLst>
                <a:path w="5425" h="4053" extrusionOk="0">
                  <a:moveTo>
                    <a:pt x="2704" y="0"/>
                  </a:moveTo>
                  <a:cubicBezTo>
                    <a:pt x="2187" y="0"/>
                    <a:pt x="1672" y="195"/>
                    <a:pt x="1283" y="584"/>
                  </a:cubicBezTo>
                  <a:cubicBezTo>
                    <a:pt x="0" y="1866"/>
                    <a:pt x="904" y="4053"/>
                    <a:pt x="2712" y="4053"/>
                  </a:cubicBezTo>
                  <a:cubicBezTo>
                    <a:pt x="4520" y="4053"/>
                    <a:pt x="5424" y="1866"/>
                    <a:pt x="4142" y="584"/>
                  </a:cubicBezTo>
                  <a:cubicBezTo>
                    <a:pt x="3743" y="195"/>
                    <a:pt x="3222" y="0"/>
                    <a:pt x="2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1429197" y="4240450"/>
              <a:ext cx="62660" cy="57435"/>
            </a:xfrm>
            <a:custGeom>
              <a:avLst/>
              <a:gdLst/>
              <a:ahLst/>
              <a:cxnLst/>
              <a:rect l="l" t="t" r="r" b="b"/>
              <a:pathLst>
                <a:path w="4185" h="3836" extrusionOk="0">
                  <a:moveTo>
                    <a:pt x="1817" y="0"/>
                  </a:moveTo>
                  <a:cubicBezTo>
                    <a:pt x="1300" y="0"/>
                    <a:pt x="779" y="198"/>
                    <a:pt x="379" y="598"/>
                  </a:cubicBezTo>
                  <a:cubicBezTo>
                    <a:pt x="232" y="766"/>
                    <a:pt x="84" y="934"/>
                    <a:pt x="0" y="1123"/>
                  </a:cubicBezTo>
                  <a:cubicBezTo>
                    <a:pt x="299" y="978"/>
                    <a:pt x="600" y="912"/>
                    <a:pt x="890" y="912"/>
                  </a:cubicBezTo>
                  <a:cubicBezTo>
                    <a:pt x="2277" y="912"/>
                    <a:pt x="3408" y="2410"/>
                    <a:pt x="2712" y="3836"/>
                  </a:cubicBezTo>
                  <a:cubicBezTo>
                    <a:pt x="3827" y="3289"/>
                    <a:pt x="4184" y="1859"/>
                    <a:pt x="3448" y="850"/>
                  </a:cubicBezTo>
                  <a:cubicBezTo>
                    <a:pt x="3057" y="287"/>
                    <a:pt x="2441" y="0"/>
                    <a:pt x="1817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1383860" y="4157877"/>
              <a:ext cx="81241" cy="60684"/>
            </a:xfrm>
            <a:custGeom>
              <a:avLst/>
              <a:gdLst/>
              <a:ahLst/>
              <a:cxnLst/>
              <a:rect l="l" t="t" r="r" b="b"/>
              <a:pathLst>
                <a:path w="5426" h="4053" extrusionOk="0">
                  <a:moveTo>
                    <a:pt x="2721" y="0"/>
                  </a:moveTo>
                  <a:cubicBezTo>
                    <a:pt x="2203" y="0"/>
                    <a:pt x="1683" y="195"/>
                    <a:pt x="1283" y="583"/>
                  </a:cubicBezTo>
                  <a:cubicBezTo>
                    <a:pt x="1" y="1866"/>
                    <a:pt x="905" y="4052"/>
                    <a:pt x="2713" y="4052"/>
                  </a:cubicBezTo>
                  <a:cubicBezTo>
                    <a:pt x="4521" y="4052"/>
                    <a:pt x="5425" y="1866"/>
                    <a:pt x="4143" y="583"/>
                  </a:cubicBezTo>
                  <a:cubicBezTo>
                    <a:pt x="3754" y="195"/>
                    <a:pt x="3238" y="0"/>
                    <a:pt x="2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1397709" y="4157787"/>
              <a:ext cx="62345" cy="57315"/>
            </a:xfrm>
            <a:custGeom>
              <a:avLst/>
              <a:gdLst/>
              <a:ahLst/>
              <a:cxnLst/>
              <a:rect l="l" t="t" r="r" b="b"/>
              <a:pathLst>
                <a:path w="4164" h="3828" extrusionOk="0">
                  <a:moveTo>
                    <a:pt x="1798" y="0"/>
                  </a:moveTo>
                  <a:cubicBezTo>
                    <a:pt x="1281" y="0"/>
                    <a:pt x="761" y="198"/>
                    <a:pt x="358" y="610"/>
                  </a:cubicBezTo>
                  <a:lnTo>
                    <a:pt x="358" y="589"/>
                  </a:lnTo>
                  <a:cubicBezTo>
                    <a:pt x="211" y="737"/>
                    <a:pt x="85" y="905"/>
                    <a:pt x="1" y="1094"/>
                  </a:cubicBezTo>
                  <a:cubicBezTo>
                    <a:pt x="317" y="926"/>
                    <a:pt x="639" y="851"/>
                    <a:pt x="949" y="851"/>
                  </a:cubicBezTo>
                  <a:cubicBezTo>
                    <a:pt x="2346" y="851"/>
                    <a:pt x="3491" y="2381"/>
                    <a:pt x="2734" y="3827"/>
                  </a:cubicBezTo>
                  <a:cubicBezTo>
                    <a:pt x="3827" y="3260"/>
                    <a:pt x="4164" y="1830"/>
                    <a:pt x="3428" y="821"/>
                  </a:cubicBezTo>
                  <a:cubicBezTo>
                    <a:pt x="3027" y="283"/>
                    <a:pt x="2415" y="0"/>
                    <a:pt x="1798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1421007" y="4071695"/>
              <a:ext cx="80911" cy="60609"/>
            </a:xfrm>
            <a:custGeom>
              <a:avLst/>
              <a:gdLst/>
              <a:ahLst/>
              <a:cxnLst/>
              <a:rect l="l" t="t" r="r" b="b"/>
              <a:pathLst>
                <a:path w="5404" h="4048" extrusionOk="0">
                  <a:moveTo>
                    <a:pt x="2705" y="1"/>
                  </a:moveTo>
                  <a:cubicBezTo>
                    <a:pt x="2187" y="1"/>
                    <a:pt x="1672" y="200"/>
                    <a:pt x="1283" y="600"/>
                  </a:cubicBezTo>
                  <a:cubicBezTo>
                    <a:pt x="1" y="1882"/>
                    <a:pt x="905" y="4048"/>
                    <a:pt x="2713" y="4048"/>
                  </a:cubicBezTo>
                  <a:cubicBezTo>
                    <a:pt x="4500" y="4048"/>
                    <a:pt x="5404" y="1882"/>
                    <a:pt x="4142" y="600"/>
                  </a:cubicBezTo>
                  <a:cubicBezTo>
                    <a:pt x="3743" y="200"/>
                    <a:pt x="3223" y="1"/>
                    <a:pt x="27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1434227" y="4071695"/>
              <a:ext cx="62974" cy="57464"/>
            </a:xfrm>
            <a:custGeom>
              <a:avLst/>
              <a:gdLst/>
              <a:ahLst/>
              <a:cxnLst/>
              <a:rect l="l" t="t" r="r" b="b"/>
              <a:pathLst>
                <a:path w="4206" h="3838" extrusionOk="0">
                  <a:moveTo>
                    <a:pt x="1839" y="0"/>
                  </a:moveTo>
                  <a:cubicBezTo>
                    <a:pt x="1323" y="0"/>
                    <a:pt x="802" y="197"/>
                    <a:pt x="400" y="600"/>
                  </a:cubicBezTo>
                  <a:lnTo>
                    <a:pt x="379" y="600"/>
                  </a:lnTo>
                  <a:cubicBezTo>
                    <a:pt x="232" y="747"/>
                    <a:pt x="106" y="915"/>
                    <a:pt x="1" y="1104"/>
                  </a:cubicBezTo>
                  <a:cubicBezTo>
                    <a:pt x="318" y="942"/>
                    <a:pt x="639" y="869"/>
                    <a:pt x="948" y="869"/>
                  </a:cubicBezTo>
                  <a:cubicBezTo>
                    <a:pt x="2356" y="869"/>
                    <a:pt x="3496" y="2389"/>
                    <a:pt x="2755" y="3838"/>
                  </a:cubicBezTo>
                  <a:cubicBezTo>
                    <a:pt x="3848" y="3270"/>
                    <a:pt x="4205" y="1840"/>
                    <a:pt x="3470" y="831"/>
                  </a:cubicBezTo>
                  <a:cubicBezTo>
                    <a:pt x="3069" y="282"/>
                    <a:pt x="2457" y="0"/>
                    <a:pt x="1839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90" name="Google Shape;2290;p52"/>
          <p:cNvGrpSpPr/>
          <p:nvPr/>
        </p:nvGrpSpPr>
        <p:grpSpPr>
          <a:xfrm>
            <a:off x="5130720" y="3453473"/>
            <a:ext cx="357950" cy="337702"/>
            <a:chOff x="5116413" y="2789543"/>
            <a:chExt cx="357950" cy="337702"/>
          </a:xfrm>
        </p:grpSpPr>
        <p:sp>
          <p:nvSpPr>
            <p:cNvPr id="2291" name="Google Shape;2291;p52"/>
            <p:cNvSpPr/>
            <p:nvPr/>
          </p:nvSpPr>
          <p:spPr>
            <a:xfrm>
              <a:off x="5116413" y="3043646"/>
              <a:ext cx="114987" cy="83595"/>
            </a:xfrm>
            <a:custGeom>
              <a:avLst/>
              <a:gdLst/>
              <a:ahLst/>
              <a:cxnLst/>
              <a:rect l="l" t="t" r="r" b="b"/>
              <a:pathLst>
                <a:path w="8726" h="6345" extrusionOk="0">
                  <a:moveTo>
                    <a:pt x="4142" y="0"/>
                  </a:moveTo>
                  <a:lnTo>
                    <a:pt x="358" y="3785"/>
                  </a:lnTo>
                  <a:cubicBezTo>
                    <a:pt x="1" y="4142"/>
                    <a:pt x="127" y="4752"/>
                    <a:pt x="610" y="4941"/>
                  </a:cubicBezTo>
                  <a:lnTo>
                    <a:pt x="1746" y="5340"/>
                  </a:lnTo>
                  <a:lnTo>
                    <a:pt x="4374" y="6308"/>
                  </a:lnTo>
                  <a:cubicBezTo>
                    <a:pt x="4447" y="6332"/>
                    <a:pt x="4524" y="6344"/>
                    <a:pt x="4602" y="6344"/>
                  </a:cubicBezTo>
                  <a:cubicBezTo>
                    <a:pt x="4789" y="6344"/>
                    <a:pt x="4975" y="6273"/>
                    <a:pt x="5109" y="6139"/>
                  </a:cubicBezTo>
                  <a:lnTo>
                    <a:pt x="8726" y="2523"/>
                  </a:lnTo>
                  <a:lnTo>
                    <a:pt x="7695" y="3532"/>
                  </a:lnTo>
                  <a:lnTo>
                    <a:pt x="6644" y="442"/>
                  </a:lnTo>
                  <a:lnTo>
                    <a:pt x="4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5139405" y="3082081"/>
              <a:ext cx="66230" cy="45164"/>
            </a:xfrm>
            <a:custGeom>
              <a:avLst/>
              <a:gdLst/>
              <a:ahLst/>
              <a:cxnLst/>
              <a:rect l="l" t="t" r="r" b="b"/>
              <a:pathLst>
                <a:path w="5026" h="3428" extrusionOk="0">
                  <a:moveTo>
                    <a:pt x="2947" y="0"/>
                  </a:moveTo>
                  <a:cubicBezTo>
                    <a:pt x="2623" y="0"/>
                    <a:pt x="2303" y="121"/>
                    <a:pt x="2061" y="363"/>
                  </a:cubicBezTo>
                  <a:lnTo>
                    <a:pt x="1" y="2423"/>
                  </a:lnTo>
                  <a:lnTo>
                    <a:pt x="2629" y="3391"/>
                  </a:lnTo>
                  <a:cubicBezTo>
                    <a:pt x="2702" y="3415"/>
                    <a:pt x="2779" y="3427"/>
                    <a:pt x="2857" y="3427"/>
                  </a:cubicBezTo>
                  <a:cubicBezTo>
                    <a:pt x="3044" y="3427"/>
                    <a:pt x="3230" y="3356"/>
                    <a:pt x="3364" y="3222"/>
                  </a:cubicBezTo>
                  <a:lnTo>
                    <a:pt x="5025" y="1561"/>
                  </a:lnTo>
                  <a:lnTo>
                    <a:pt x="3848" y="363"/>
                  </a:lnTo>
                  <a:cubicBezTo>
                    <a:pt x="3596" y="121"/>
                    <a:pt x="3270" y="0"/>
                    <a:pt x="2947" y="0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5152424" y="2971058"/>
              <a:ext cx="137982" cy="136849"/>
            </a:xfrm>
            <a:custGeom>
              <a:avLst/>
              <a:gdLst/>
              <a:ahLst/>
              <a:cxnLst/>
              <a:rect l="l" t="t" r="r" b="b"/>
              <a:pathLst>
                <a:path w="10471" h="10387" extrusionOk="0">
                  <a:moveTo>
                    <a:pt x="3512" y="1"/>
                  </a:moveTo>
                  <a:lnTo>
                    <a:pt x="1199" y="2314"/>
                  </a:lnTo>
                  <a:lnTo>
                    <a:pt x="337" y="3176"/>
                  </a:lnTo>
                  <a:cubicBezTo>
                    <a:pt x="1" y="3512"/>
                    <a:pt x="1" y="4080"/>
                    <a:pt x="337" y="4416"/>
                  </a:cubicBezTo>
                  <a:lnTo>
                    <a:pt x="6056" y="10135"/>
                  </a:lnTo>
                  <a:cubicBezTo>
                    <a:pt x="6224" y="10303"/>
                    <a:pt x="6450" y="10387"/>
                    <a:pt x="6676" y="10387"/>
                  </a:cubicBezTo>
                  <a:cubicBezTo>
                    <a:pt x="6902" y="10387"/>
                    <a:pt x="7128" y="10303"/>
                    <a:pt x="7296" y="10135"/>
                  </a:cubicBezTo>
                  <a:lnTo>
                    <a:pt x="8158" y="9273"/>
                  </a:lnTo>
                  <a:lnTo>
                    <a:pt x="10471" y="6960"/>
                  </a:lnTo>
                  <a:lnTo>
                    <a:pt x="3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5152147" y="2971058"/>
              <a:ext cx="138258" cy="122172"/>
            </a:xfrm>
            <a:custGeom>
              <a:avLst/>
              <a:gdLst/>
              <a:ahLst/>
              <a:cxnLst/>
              <a:rect l="l" t="t" r="r" b="b"/>
              <a:pathLst>
                <a:path w="10492" h="9273" extrusionOk="0">
                  <a:moveTo>
                    <a:pt x="3533" y="1"/>
                  </a:moveTo>
                  <a:lnTo>
                    <a:pt x="358" y="3176"/>
                  </a:lnTo>
                  <a:cubicBezTo>
                    <a:pt x="1" y="3512"/>
                    <a:pt x="1" y="4059"/>
                    <a:pt x="358" y="4416"/>
                  </a:cubicBezTo>
                  <a:lnTo>
                    <a:pt x="821" y="4878"/>
                  </a:lnTo>
                  <a:lnTo>
                    <a:pt x="1472" y="4227"/>
                  </a:lnTo>
                  <a:cubicBezTo>
                    <a:pt x="1704" y="3995"/>
                    <a:pt x="2003" y="3880"/>
                    <a:pt x="2303" y="3880"/>
                  </a:cubicBezTo>
                  <a:cubicBezTo>
                    <a:pt x="2602" y="3880"/>
                    <a:pt x="2902" y="3995"/>
                    <a:pt x="3133" y="4227"/>
                  </a:cubicBezTo>
                  <a:lnTo>
                    <a:pt x="8179" y="9273"/>
                  </a:lnTo>
                  <a:lnTo>
                    <a:pt x="10492" y="6960"/>
                  </a:lnTo>
                  <a:lnTo>
                    <a:pt x="3869" y="337"/>
                  </a:lnTo>
                  <a:lnTo>
                    <a:pt x="3533" y="1"/>
                  </a:ln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5" name="Google Shape;2295;p52"/>
            <p:cNvSpPr/>
            <p:nvPr/>
          </p:nvSpPr>
          <p:spPr>
            <a:xfrm>
              <a:off x="5164059" y="2789543"/>
              <a:ext cx="310304" cy="307821"/>
            </a:xfrm>
            <a:custGeom>
              <a:avLst/>
              <a:gdLst/>
              <a:ahLst/>
              <a:cxnLst/>
              <a:rect l="l" t="t" r="r" b="b"/>
              <a:pathLst>
                <a:path w="23548" h="23364" extrusionOk="0">
                  <a:moveTo>
                    <a:pt x="15086" y="1"/>
                  </a:moveTo>
                  <a:cubicBezTo>
                    <a:pt x="14607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9041" y="23364"/>
                  </a:lnTo>
                  <a:lnTo>
                    <a:pt x="22812" y="9593"/>
                  </a:lnTo>
                  <a:cubicBezTo>
                    <a:pt x="23548" y="8878"/>
                    <a:pt x="23548" y="7680"/>
                    <a:pt x="22812" y="6965"/>
                  </a:cubicBezTo>
                  <a:lnTo>
                    <a:pt x="16400" y="552"/>
                  </a:lnTo>
                  <a:cubicBezTo>
                    <a:pt x="16042" y="185"/>
                    <a:pt x="15564" y="1"/>
                    <a:pt x="15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6" name="Google Shape;2296;p52"/>
            <p:cNvSpPr/>
            <p:nvPr/>
          </p:nvSpPr>
          <p:spPr>
            <a:xfrm>
              <a:off x="5164059" y="2789543"/>
              <a:ext cx="227193" cy="200076"/>
            </a:xfrm>
            <a:custGeom>
              <a:avLst/>
              <a:gdLst/>
              <a:ahLst/>
              <a:cxnLst/>
              <a:rect l="l" t="t" r="r" b="b"/>
              <a:pathLst>
                <a:path w="17241" h="15186" extrusionOk="0">
                  <a:moveTo>
                    <a:pt x="17235" y="1409"/>
                  </a:moveTo>
                  <a:lnTo>
                    <a:pt x="17241" y="1414"/>
                  </a:lnTo>
                  <a:cubicBezTo>
                    <a:pt x="17239" y="1413"/>
                    <a:pt x="17237" y="1411"/>
                    <a:pt x="17235" y="1409"/>
                  </a:cubicBezTo>
                  <a:close/>
                  <a:moveTo>
                    <a:pt x="15078" y="1"/>
                  </a:moveTo>
                  <a:cubicBezTo>
                    <a:pt x="14602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863" y="15185"/>
                  </a:lnTo>
                  <a:lnTo>
                    <a:pt x="14634" y="1414"/>
                  </a:lnTo>
                  <a:cubicBezTo>
                    <a:pt x="14991" y="1047"/>
                    <a:pt x="15464" y="863"/>
                    <a:pt x="15937" y="863"/>
                  </a:cubicBezTo>
                  <a:cubicBezTo>
                    <a:pt x="16408" y="863"/>
                    <a:pt x="16878" y="1045"/>
                    <a:pt x="17235" y="1409"/>
                  </a:cubicBezTo>
                  <a:lnTo>
                    <a:pt x="17235" y="1409"/>
                  </a:lnTo>
                  <a:lnTo>
                    <a:pt x="16400" y="552"/>
                  </a:lnTo>
                  <a:cubicBezTo>
                    <a:pt x="16032" y="185"/>
                    <a:pt x="15553" y="1"/>
                    <a:pt x="15078" y="1"/>
                  </a:cubicBezTo>
                  <a:close/>
                </a:path>
              </a:pathLst>
            </a:custGeom>
            <a:solidFill>
              <a:srgbClr val="000000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7" name="Google Shape;2297;p52"/>
            <p:cNvSpPr/>
            <p:nvPr/>
          </p:nvSpPr>
          <p:spPr>
            <a:xfrm>
              <a:off x="5239138" y="2866281"/>
              <a:ext cx="157379" cy="154227"/>
            </a:xfrm>
            <a:custGeom>
              <a:avLst/>
              <a:gdLst/>
              <a:ahLst/>
              <a:cxnLst/>
              <a:rect l="l" t="t" r="r" b="b"/>
              <a:pathLst>
                <a:path w="11943" h="11706" extrusionOk="0">
                  <a:moveTo>
                    <a:pt x="8126" y="0"/>
                  </a:moveTo>
                  <a:cubicBezTo>
                    <a:pt x="7811" y="0"/>
                    <a:pt x="7495" y="121"/>
                    <a:pt x="7254" y="363"/>
                  </a:cubicBezTo>
                  <a:lnTo>
                    <a:pt x="484" y="7133"/>
                  </a:lnTo>
                  <a:cubicBezTo>
                    <a:pt x="0" y="7616"/>
                    <a:pt x="0" y="8394"/>
                    <a:pt x="484" y="8878"/>
                  </a:cubicBezTo>
                  <a:lnTo>
                    <a:pt x="2965" y="11359"/>
                  </a:lnTo>
                  <a:cubicBezTo>
                    <a:pt x="3207" y="11590"/>
                    <a:pt x="3522" y="11706"/>
                    <a:pt x="3837" y="11706"/>
                  </a:cubicBezTo>
                  <a:cubicBezTo>
                    <a:pt x="4153" y="11706"/>
                    <a:pt x="4468" y="11590"/>
                    <a:pt x="4710" y="11359"/>
                  </a:cubicBezTo>
                  <a:lnTo>
                    <a:pt x="11480" y="4589"/>
                  </a:lnTo>
                  <a:cubicBezTo>
                    <a:pt x="11942" y="4105"/>
                    <a:pt x="11942" y="3327"/>
                    <a:pt x="11480" y="2844"/>
                  </a:cubicBezTo>
                  <a:lnTo>
                    <a:pt x="8999" y="363"/>
                  </a:lnTo>
                  <a:cubicBezTo>
                    <a:pt x="8757" y="121"/>
                    <a:pt x="8442" y="0"/>
                    <a:pt x="8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69BA07-16D8-4F9F-BD3A-76C616A46AF0}"/>
              </a:ext>
            </a:extLst>
          </p:cNvPr>
          <p:cNvGrpSpPr/>
          <p:nvPr/>
        </p:nvGrpSpPr>
        <p:grpSpPr>
          <a:xfrm>
            <a:off x="470385" y="1851429"/>
            <a:ext cx="726194" cy="545106"/>
            <a:chOff x="1154176" y="1550984"/>
            <a:chExt cx="726194" cy="545106"/>
          </a:xfrm>
        </p:grpSpPr>
        <p:sp>
          <p:nvSpPr>
            <p:cNvPr id="2234" name="Google Shape;2234;p52"/>
            <p:cNvSpPr/>
            <p:nvPr/>
          </p:nvSpPr>
          <p:spPr>
            <a:xfrm>
              <a:off x="1154176" y="1550984"/>
              <a:ext cx="726194" cy="545106"/>
            </a:xfrm>
            <a:custGeom>
              <a:avLst/>
              <a:gdLst/>
              <a:ahLst/>
              <a:cxnLst/>
              <a:rect l="l" t="t" r="r" b="b"/>
              <a:pathLst>
                <a:path w="9181" h="6892" extrusionOk="0">
                  <a:moveTo>
                    <a:pt x="4507" y="1"/>
                  </a:moveTo>
                  <a:cubicBezTo>
                    <a:pt x="2797" y="1"/>
                    <a:pt x="1115" y="180"/>
                    <a:pt x="751" y="544"/>
                  </a:cubicBezTo>
                  <a:cubicBezTo>
                    <a:pt x="0" y="1282"/>
                    <a:pt x="239" y="5176"/>
                    <a:pt x="846" y="5700"/>
                  </a:cubicBezTo>
                  <a:cubicBezTo>
                    <a:pt x="977" y="5819"/>
                    <a:pt x="1382" y="5914"/>
                    <a:pt x="1941" y="5985"/>
                  </a:cubicBezTo>
                  <a:cubicBezTo>
                    <a:pt x="1751" y="6343"/>
                    <a:pt x="1441" y="6616"/>
                    <a:pt x="1072" y="6771"/>
                  </a:cubicBezTo>
                  <a:cubicBezTo>
                    <a:pt x="1397" y="6856"/>
                    <a:pt x="1691" y="6891"/>
                    <a:pt x="1956" y="6891"/>
                  </a:cubicBezTo>
                  <a:cubicBezTo>
                    <a:pt x="2924" y="6891"/>
                    <a:pt x="3504" y="6418"/>
                    <a:pt x="3775" y="6128"/>
                  </a:cubicBezTo>
                  <a:cubicBezTo>
                    <a:pt x="4174" y="6143"/>
                    <a:pt x="4586" y="6151"/>
                    <a:pt x="4990" y="6151"/>
                  </a:cubicBezTo>
                  <a:cubicBezTo>
                    <a:pt x="6500" y="6151"/>
                    <a:pt x="7911" y="6044"/>
                    <a:pt x="8240" y="5819"/>
                  </a:cubicBezTo>
                  <a:cubicBezTo>
                    <a:pt x="8966" y="5307"/>
                    <a:pt x="9180" y="1342"/>
                    <a:pt x="8501" y="592"/>
                  </a:cubicBezTo>
                  <a:cubicBezTo>
                    <a:pt x="8153" y="200"/>
                    <a:pt x="6314" y="1"/>
                    <a:pt x="4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08" name="Google Shape;2308;p52"/>
            <p:cNvGrpSpPr/>
            <p:nvPr/>
          </p:nvGrpSpPr>
          <p:grpSpPr>
            <a:xfrm>
              <a:off x="1381544" y="1607854"/>
              <a:ext cx="271456" cy="351944"/>
              <a:chOff x="1381544" y="1607854"/>
              <a:chExt cx="271456" cy="351944"/>
            </a:xfrm>
          </p:grpSpPr>
          <p:sp>
            <p:nvSpPr>
              <p:cNvPr id="2309" name="Google Shape;2309;p52"/>
              <p:cNvSpPr/>
              <p:nvPr/>
            </p:nvSpPr>
            <p:spPr>
              <a:xfrm>
                <a:off x="1381544" y="1699492"/>
                <a:ext cx="22040" cy="21740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452" extrusionOk="0">
                    <a:moveTo>
                      <a:pt x="736" y="1"/>
                    </a:moveTo>
                    <a:cubicBezTo>
                      <a:pt x="337" y="1"/>
                      <a:pt x="0" y="316"/>
                      <a:pt x="0" y="716"/>
                    </a:cubicBezTo>
                    <a:cubicBezTo>
                      <a:pt x="0" y="1136"/>
                      <a:pt x="337" y="1452"/>
                      <a:pt x="736" y="1452"/>
                    </a:cubicBezTo>
                    <a:cubicBezTo>
                      <a:pt x="1136" y="1452"/>
                      <a:pt x="1472" y="1136"/>
                      <a:pt x="1472" y="716"/>
                    </a:cubicBezTo>
                    <a:cubicBezTo>
                      <a:pt x="1472" y="316"/>
                      <a:pt x="1136" y="1"/>
                      <a:pt x="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0" name="Google Shape;2310;p52"/>
              <p:cNvSpPr/>
              <p:nvPr/>
            </p:nvSpPr>
            <p:spPr>
              <a:xfrm>
                <a:off x="1425608" y="1699492"/>
                <a:ext cx="22054" cy="2174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452" extrusionOk="0">
                    <a:moveTo>
                      <a:pt x="736" y="1"/>
                    </a:moveTo>
                    <a:cubicBezTo>
                      <a:pt x="316" y="1"/>
                      <a:pt x="1" y="316"/>
                      <a:pt x="1" y="716"/>
                    </a:cubicBezTo>
                    <a:cubicBezTo>
                      <a:pt x="1" y="1136"/>
                      <a:pt x="316" y="1452"/>
                      <a:pt x="736" y="1452"/>
                    </a:cubicBezTo>
                    <a:cubicBezTo>
                      <a:pt x="1136" y="1452"/>
                      <a:pt x="1472" y="1136"/>
                      <a:pt x="1472" y="716"/>
                    </a:cubicBezTo>
                    <a:cubicBezTo>
                      <a:pt x="1472" y="316"/>
                      <a:pt x="1136" y="1"/>
                      <a:pt x="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1" name="Google Shape;2311;p52"/>
              <p:cNvSpPr/>
              <p:nvPr/>
            </p:nvSpPr>
            <p:spPr>
              <a:xfrm>
                <a:off x="1469688" y="1699492"/>
                <a:ext cx="21725" cy="2174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52" extrusionOk="0">
                    <a:moveTo>
                      <a:pt x="715" y="1"/>
                    </a:moveTo>
                    <a:cubicBezTo>
                      <a:pt x="315" y="1"/>
                      <a:pt x="0" y="316"/>
                      <a:pt x="0" y="716"/>
                    </a:cubicBezTo>
                    <a:cubicBezTo>
                      <a:pt x="0" y="1136"/>
                      <a:pt x="315" y="1452"/>
                      <a:pt x="715" y="1452"/>
                    </a:cubicBezTo>
                    <a:cubicBezTo>
                      <a:pt x="1135" y="1452"/>
                      <a:pt x="1451" y="1136"/>
                      <a:pt x="1451" y="716"/>
                    </a:cubicBezTo>
                    <a:cubicBezTo>
                      <a:pt x="1451" y="316"/>
                      <a:pt x="1135" y="1"/>
                      <a:pt x="7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2" name="Google Shape;2312;p52"/>
              <p:cNvSpPr/>
              <p:nvPr/>
            </p:nvSpPr>
            <p:spPr>
              <a:xfrm>
                <a:off x="1387628" y="1888020"/>
                <a:ext cx="265373" cy="71778"/>
              </a:xfrm>
              <a:custGeom>
                <a:avLst/>
                <a:gdLst/>
                <a:ahLst/>
                <a:cxnLst/>
                <a:rect l="l" t="t" r="r" b="b"/>
                <a:pathLst>
                  <a:path w="17724" h="4794" extrusionOk="0">
                    <a:moveTo>
                      <a:pt x="2397" y="0"/>
                    </a:moveTo>
                    <a:cubicBezTo>
                      <a:pt x="1072" y="0"/>
                      <a:pt x="0" y="1073"/>
                      <a:pt x="0" y="2397"/>
                    </a:cubicBezTo>
                    <a:cubicBezTo>
                      <a:pt x="0" y="3722"/>
                      <a:pt x="1072" y="4794"/>
                      <a:pt x="2397" y="4794"/>
                    </a:cubicBezTo>
                    <a:lnTo>
                      <a:pt x="17724" y="4794"/>
                    </a:lnTo>
                    <a:lnTo>
                      <a:pt x="17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3" name="Google Shape;2313;p52"/>
              <p:cNvSpPr/>
              <p:nvPr/>
            </p:nvSpPr>
            <p:spPr>
              <a:xfrm>
                <a:off x="1387628" y="1853074"/>
                <a:ext cx="265373" cy="83442"/>
              </a:xfrm>
              <a:custGeom>
                <a:avLst/>
                <a:gdLst/>
                <a:ahLst/>
                <a:cxnLst/>
                <a:rect l="l" t="t" r="r" b="b"/>
                <a:pathLst>
                  <a:path w="17724" h="5573" extrusionOk="0">
                    <a:moveTo>
                      <a:pt x="2397" y="1"/>
                    </a:moveTo>
                    <a:cubicBezTo>
                      <a:pt x="1724" y="1"/>
                      <a:pt x="1135" y="568"/>
                      <a:pt x="694" y="1010"/>
                    </a:cubicBezTo>
                    <a:cubicBezTo>
                      <a:pt x="252" y="1451"/>
                      <a:pt x="0" y="4079"/>
                      <a:pt x="0" y="4731"/>
                    </a:cubicBezTo>
                    <a:cubicBezTo>
                      <a:pt x="0" y="5026"/>
                      <a:pt x="42" y="5299"/>
                      <a:pt x="147" y="5572"/>
                    </a:cubicBezTo>
                    <a:cubicBezTo>
                      <a:pt x="484" y="4647"/>
                      <a:pt x="1388" y="4016"/>
                      <a:pt x="2397" y="4016"/>
                    </a:cubicBezTo>
                    <a:lnTo>
                      <a:pt x="17724" y="4016"/>
                    </a:lnTo>
                    <a:lnTo>
                      <a:pt x="17724" y="947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000000">
                  <a:alpha val="40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4" name="Google Shape;2314;p52"/>
              <p:cNvSpPr/>
              <p:nvPr/>
            </p:nvSpPr>
            <p:spPr>
              <a:xfrm>
                <a:off x="1387628" y="1607854"/>
                <a:ext cx="35889" cy="316069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1110" extrusionOk="0">
                    <a:moveTo>
                      <a:pt x="2397" y="1"/>
                    </a:moveTo>
                    <a:cubicBezTo>
                      <a:pt x="1072" y="1"/>
                      <a:pt x="0" y="1073"/>
                      <a:pt x="0" y="2397"/>
                    </a:cubicBezTo>
                    <a:lnTo>
                      <a:pt x="0" y="21109"/>
                    </a:lnTo>
                    <a:cubicBezTo>
                      <a:pt x="0" y="19785"/>
                      <a:pt x="1072" y="18712"/>
                      <a:pt x="2397" y="18712"/>
                    </a:cubicBezTo>
                    <a:lnTo>
                      <a:pt x="23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5" name="Google Shape;2315;p52"/>
              <p:cNvSpPr/>
              <p:nvPr/>
            </p:nvSpPr>
            <p:spPr>
              <a:xfrm>
                <a:off x="1422244" y="1931141"/>
                <a:ext cx="230756" cy="8834"/>
              </a:xfrm>
              <a:custGeom>
                <a:avLst/>
                <a:gdLst/>
                <a:ahLst/>
                <a:cxnLst/>
                <a:rect l="l" t="t" r="r" b="b"/>
                <a:pathLst>
                  <a:path w="15412" h="590" extrusionOk="0">
                    <a:moveTo>
                      <a:pt x="1" y="1"/>
                    </a:moveTo>
                    <a:lnTo>
                      <a:pt x="1" y="589"/>
                    </a:lnTo>
                    <a:lnTo>
                      <a:pt x="15412" y="589"/>
                    </a:lnTo>
                    <a:lnTo>
                      <a:pt x="15412" y="1"/>
                    </a:lnTo>
                    <a:close/>
                  </a:path>
                </a:pathLst>
              </a:custGeom>
              <a:solidFill>
                <a:srgbClr val="E2E8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6" name="Google Shape;2316;p52"/>
              <p:cNvSpPr/>
              <p:nvPr/>
            </p:nvSpPr>
            <p:spPr>
              <a:xfrm>
                <a:off x="1485204" y="1907843"/>
                <a:ext cx="167797" cy="9148"/>
              </a:xfrm>
              <a:custGeom>
                <a:avLst/>
                <a:gdLst/>
                <a:ahLst/>
                <a:cxnLst/>
                <a:rect l="l" t="t" r="r" b="b"/>
                <a:pathLst>
                  <a:path w="11207" h="611" extrusionOk="0">
                    <a:moveTo>
                      <a:pt x="1" y="1"/>
                    </a:moveTo>
                    <a:lnTo>
                      <a:pt x="1" y="611"/>
                    </a:lnTo>
                    <a:lnTo>
                      <a:pt x="11207" y="611"/>
                    </a:lnTo>
                    <a:lnTo>
                      <a:pt x="11207" y="1"/>
                    </a:lnTo>
                    <a:close/>
                  </a:path>
                </a:pathLst>
              </a:custGeom>
              <a:solidFill>
                <a:srgbClr val="E2E8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7" name="Google Shape;2317;p52"/>
              <p:cNvSpPr/>
              <p:nvPr/>
            </p:nvSpPr>
            <p:spPr>
              <a:xfrm>
                <a:off x="1423502" y="1607854"/>
                <a:ext cx="229498" cy="280180"/>
              </a:xfrm>
              <a:custGeom>
                <a:avLst/>
                <a:gdLst/>
                <a:ahLst/>
                <a:cxnLst/>
                <a:rect l="l" t="t" r="r" b="b"/>
                <a:pathLst>
                  <a:path w="15328" h="18713" extrusionOk="0">
                    <a:moveTo>
                      <a:pt x="1" y="1"/>
                    </a:moveTo>
                    <a:lnTo>
                      <a:pt x="1" y="18712"/>
                    </a:lnTo>
                    <a:lnTo>
                      <a:pt x="15328" y="18712"/>
                    </a:lnTo>
                    <a:lnTo>
                      <a:pt x="153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18" name="Google Shape;2318;p52"/>
              <p:cNvSpPr/>
              <p:nvPr/>
            </p:nvSpPr>
            <p:spPr>
              <a:xfrm>
                <a:off x="1439253" y="1623905"/>
                <a:ext cx="197697" cy="248394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6590" extrusionOk="0">
                    <a:moveTo>
                      <a:pt x="0" y="1"/>
                    </a:moveTo>
                    <a:lnTo>
                      <a:pt x="0" y="16589"/>
                    </a:lnTo>
                    <a:lnTo>
                      <a:pt x="13203" y="16589"/>
                    </a:lnTo>
                    <a:lnTo>
                      <a:pt x="132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319" name="Google Shape;2319;p52"/>
          <p:cNvSpPr txBox="1">
            <a:spLocks noGrp="1"/>
          </p:cNvSpPr>
          <p:nvPr>
            <p:ph type="title"/>
          </p:nvPr>
        </p:nvSpPr>
        <p:spPr>
          <a:xfrm>
            <a:off x="796638" y="4151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hân loại</a:t>
            </a:r>
            <a:endParaRPr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54ECEB5-0888-4586-A129-2B0F2850E29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333416" y="4083991"/>
            <a:ext cx="2540486" cy="766333"/>
          </a:xfrm>
          <a:custGeom>
            <a:avLst/>
            <a:gdLst>
              <a:gd name="connsiteX0" fmla="*/ 0 w 2540486"/>
              <a:gd name="connsiteY0" fmla="*/ 0 h 766333"/>
              <a:gd name="connsiteX1" fmla="*/ 660526 w 2540486"/>
              <a:gd name="connsiteY1" fmla="*/ 0 h 766333"/>
              <a:gd name="connsiteX2" fmla="*/ 1321053 w 2540486"/>
              <a:gd name="connsiteY2" fmla="*/ 0 h 766333"/>
              <a:gd name="connsiteX3" fmla="*/ 1956174 w 2540486"/>
              <a:gd name="connsiteY3" fmla="*/ 0 h 766333"/>
              <a:gd name="connsiteX4" fmla="*/ 2540486 w 2540486"/>
              <a:gd name="connsiteY4" fmla="*/ 0 h 766333"/>
              <a:gd name="connsiteX5" fmla="*/ 2540486 w 2540486"/>
              <a:gd name="connsiteY5" fmla="*/ 375503 h 766333"/>
              <a:gd name="connsiteX6" fmla="*/ 2540486 w 2540486"/>
              <a:gd name="connsiteY6" fmla="*/ 766333 h 766333"/>
              <a:gd name="connsiteX7" fmla="*/ 1981579 w 2540486"/>
              <a:gd name="connsiteY7" fmla="*/ 766333 h 766333"/>
              <a:gd name="connsiteX8" fmla="*/ 1321053 w 2540486"/>
              <a:gd name="connsiteY8" fmla="*/ 766333 h 766333"/>
              <a:gd name="connsiteX9" fmla="*/ 711336 w 2540486"/>
              <a:gd name="connsiteY9" fmla="*/ 766333 h 766333"/>
              <a:gd name="connsiteX10" fmla="*/ 0 w 2540486"/>
              <a:gd name="connsiteY10" fmla="*/ 766333 h 766333"/>
              <a:gd name="connsiteX11" fmla="*/ 0 w 2540486"/>
              <a:gd name="connsiteY11" fmla="*/ 375503 h 766333"/>
              <a:gd name="connsiteX12" fmla="*/ 0 w 2540486"/>
              <a:gd name="connsiteY12" fmla="*/ 0 h 76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0486" h="766333" extrusionOk="0">
                <a:moveTo>
                  <a:pt x="0" y="0"/>
                </a:moveTo>
                <a:cubicBezTo>
                  <a:pt x="270245" y="-24922"/>
                  <a:pt x="341948" y="31950"/>
                  <a:pt x="660526" y="0"/>
                </a:cubicBezTo>
                <a:cubicBezTo>
                  <a:pt x="979104" y="-31950"/>
                  <a:pt x="1037784" y="-28615"/>
                  <a:pt x="1321053" y="0"/>
                </a:cubicBezTo>
                <a:cubicBezTo>
                  <a:pt x="1604322" y="28615"/>
                  <a:pt x="1733631" y="17804"/>
                  <a:pt x="1956174" y="0"/>
                </a:cubicBezTo>
                <a:cubicBezTo>
                  <a:pt x="2178717" y="-17804"/>
                  <a:pt x="2389857" y="-27604"/>
                  <a:pt x="2540486" y="0"/>
                </a:cubicBezTo>
                <a:cubicBezTo>
                  <a:pt x="2553865" y="76459"/>
                  <a:pt x="2540773" y="254543"/>
                  <a:pt x="2540486" y="375503"/>
                </a:cubicBezTo>
                <a:cubicBezTo>
                  <a:pt x="2540199" y="496463"/>
                  <a:pt x="2532640" y="648526"/>
                  <a:pt x="2540486" y="766333"/>
                </a:cubicBezTo>
                <a:cubicBezTo>
                  <a:pt x="2354382" y="784016"/>
                  <a:pt x="2246134" y="775331"/>
                  <a:pt x="1981579" y="766333"/>
                </a:cubicBezTo>
                <a:cubicBezTo>
                  <a:pt x="1717024" y="757335"/>
                  <a:pt x="1608314" y="781972"/>
                  <a:pt x="1321053" y="766333"/>
                </a:cubicBezTo>
                <a:cubicBezTo>
                  <a:pt x="1033792" y="750694"/>
                  <a:pt x="928340" y="774361"/>
                  <a:pt x="711336" y="766333"/>
                </a:cubicBezTo>
                <a:cubicBezTo>
                  <a:pt x="494332" y="758305"/>
                  <a:pt x="306363" y="750758"/>
                  <a:pt x="0" y="766333"/>
                </a:cubicBezTo>
                <a:cubicBezTo>
                  <a:pt x="-4064" y="665560"/>
                  <a:pt x="5148" y="486507"/>
                  <a:pt x="0" y="375503"/>
                </a:cubicBezTo>
                <a:cubicBezTo>
                  <a:pt x="-5148" y="264499"/>
                  <a:pt x="-9538" y="152335"/>
                  <a:pt x="0" y="0"/>
                </a:cubicBezTo>
                <a:close/>
              </a:path>
            </a:pathLst>
          </a:custGeom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723694972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Google Shape;2240;p52">
            <a:extLst>
              <a:ext uri="{FF2B5EF4-FFF2-40B4-BE49-F238E27FC236}">
                <a16:creationId xmlns:a16="http://schemas.microsoft.com/office/drawing/2014/main" id="{4367F87F-111C-4EF8-B20E-88139C4BA8F8}"/>
              </a:ext>
            </a:extLst>
          </p:cNvPr>
          <p:cNvSpPr txBox="1">
            <a:spLocks/>
          </p:cNvSpPr>
          <p:nvPr/>
        </p:nvSpPr>
        <p:spPr>
          <a:xfrm>
            <a:off x="5781895" y="3362437"/>
            <a:ext cx="2990040" cy="1073779"/>
          </a:xfrm>
          <a:custGeom>
            <a:avLst/>
            <a:gdLst>
              <a:gd name="connsiteX0" fmla="*/ 0 w 2990040"/>
              <a:gd name="connsiteY0" fmla="*/ 0 h 1073779"/>
              <a:gd name="connsiteX1" fmla="*/ 598008 w 2990040"/>
              <a:gd name="connsiteY1" fmla="*/ 0 h 1073779"/>
              <a:gd name="connsiteX2" fmla="*/ 1225916 w 2990040"/>
              <a:gd name="connsiteY2" fmla="*/ 0 h 1073779"/>
              <a:gd name="connsiteX3" fmla="*/ 1794024 w 2990040"/>
              <a:gd name="connsiteY3" fmla="*/ 0 h 1073779"/>
              <a:gd name="connsiteX4" fmla="*/ 2421932 w 2990040"/>
              <a:gd name="connsiteY4" fmla="*/ 0 h 1073779"/>
              <a:gd name="connsiteX5" fmla="*/ 2990040 w 2990040"/>
              <a:gd name="connsiteY5" fmla="*/ 0 h 1073779"/>
              <a:gd name="connsiteX6" fmla="*/ 2990040 w 2990040"/>
              <a:gd name="connsiteY6" fmla="*/ 526152 h 1073779"/>
              <a:gd name="connsiteX7" fmla="*/ 2990040 w 2990040"/>
              <a:gd name="connsiteY7" fmla="*/ 1073779 h 1073779"/>
              <a:gd name="connsiteX8" fmla="*/ 2481733 w 2990040"/>
              <a:gd name="connsiteY8" fmla="*/ 1073779 h 1073779"/>
              <a:gd name="connsiteX9" fmla="*/ 1823924 w 2990040"/>
              <a:gd name="connsiteY9" fmla="*/ 1073779 h 1073779"/>
              <a:gd name="connsiteX10" fmla="*/ 1196016 w 2990040"/>
              <a:gd name="connsiteY10" fmla="*/ 1073779 h 1073779"/>
              <a:gd name="connsiteX11" fmla="*/ 598008 w 2990040"/>
              <a:gd name="connsiteY11" fmla="*/ 1073779 h 1073779"/>
              <a:gd name="connsiteX12" fmla="*/ 0 w 2990040"/>
              <a:gd name="connsiteY12" fmla="*/ 1073779 h 1073779"/>
              <a:gd name="connsiteX13" fmla="*/ 0 w 2990040"/>
              <a:gd name="connsiteY13" fmla="*/ 515414 h 1073779"/>
              <a:gd name="connsiteX14" fmla="*/ 0 w 2990040"/>
              <a:gd name="connsiteY14" fmla="*/ 0 h 107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0040" h="1073779" extrusionOk="0">
                <a:moveTo>
                  <a:pt x="0" y="0"/>
                </a:moveTo>
                <a:cubicBezTo>
                  <a:pt x="286313" y="26917"/>
                  <a:pt x="331367" y="-18240"/>
                  <a:pt x="598008" y="0"/>
                </a:cubicBezTo>
                <a:cubicBezTo>
                  <a:pt x="864649" y="18240"/>
                  <a:pt x="1091007" y="-3866"/>
                  <a:pt x="1225916" y="0"/>
                </a:cubicBezTo>
                <a:cubicBezTo>
                  <a:pt x="1360825" y="3866"/>
                  <a:pt x="1606324" y="25982"/>
                  <a:pt x="1794024" y="0"/>
                </a:cubicBezTo>
                <a:cubicBezTo>
                  <a:pt x="1981724" y="-25982"/>
                  <a:pt x="2193797" y="31262"/>
                  <a:pt x="2421932" y="0"/>
                </a:cubicBezTo>
                <a:cubicBezTo>
                  <a:pt x="2650067" y="-31262"/>
                  <a:pt x="2766613" y="-17754"/>
                  <a:pt x="2990040" y="0"/>
                </a:cubicBezTo>
                <a:cubicBezTo>
                  <a:pt x="2981164" y="220405"/>
                  <a:pt x="3000242" y="317010"/>
                  <a:pt x="2990040" y="526152"/>
                </a:cubicBezTo>
                <a:cubicBezTo>
                  <a:pt x="2979838" y="735294"/>
                  <a:pt x="2989877" y="844485"/>
                  <a:pt x="2990040" y="1073779"/>
                </a:cubicBezTo>
                <a:cubicBezTo>
                  <a:pt x="2779383" y="1080053"/>
                  <a:pt x="2674255" y="1083943"/>
                  <a:pt x="2481733" y="1073779"/>
                </a:cubicBezTo>
                <a:cubicBezTo>
                  <a:pt x="2289211" y="1063615"/>
                  <a:pt x="2085527" y="1049524"/>
                  <a:pt x="1823924" y="1073779"/>
                </a:cubicBezTo>
                <a:cubicBezTo>
                  <a:pt x="1562321" y="1098034"/>
                  <a:pt x="1432205" y="1102492"/>
                  <a:pt x="1196016" y="1073779"/>
                </a:cubicBezTo>
                <a:cubicBezTo>
                  <a:pt x="959827" y="1045066"/>
                  <a:pt x="858159" y="1091750"/>
                  <a:pt x="598008" y="1073779"/>
                </a:cubicBezTo>
                <a:cubicBezTo>
                  <a:pt x="337857" y="1055808"/>
                  <a:pt x="278808" y="1047763"/>
                  <a:pt x="0" y="1073779"/>
                </a:cubicBezTo>
                <a:cubicBezTo>
                  <a:pt x="-20551" y="874534"/>
                  <a:pt x="-8558" y="777752"/>
                  <a:pt x="0" y="515414"/>
                </a:cubicBezTo>
                <a:cubicBezTo>
                  <a:pt x="8558" y="253076"/>
                  <a:pt x="-13686" y="159438"/>
                  <a:pt x="0" y="0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7173512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5" grpId="0" animBg="1"/>
      <p:bldP spid="2236" grpId="0" animBg="1"/>
      <p:bldP spid="2238" grpId="0" animBg="1"/>
      <p:bldP spid="2240" grpId="0" build="p" animBg="1"/>
      <p:bldP spid="2243" grpId="0" build="p"/>
      <p:bldP spid="2244" grpId="0" build="p" animBg="1"/>
      <p:bldP spid="2245" grpId="0" build="p"/>
      <p:bldP spid="2248" grpId="0" build="p" animBg="1"/>
      <p:bldP spid="2319" grpId="0"/>
      <p:bldP spid="9" grpId="0" build="p" animBg="1"/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805F-D29C-4CCC-B9F9-83169BF4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BÀI TẬP NHANH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4FD73D1-A09F-4D19-8F8C-21A2890E24A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244806" y="1427211"/>
            <a:ext cx="5102532" cy="2341901"/>
          </a:xfrm>
        </p:spPr>
        <p:txBody>
          <a:bodyPr/>
          <a:lstStyle/>
          <a:p>
            <a:pPr marL="4254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6519B40-0740-4D9A-B92D-5A74FB4D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6096" l="5674" r="94149">
                        <a14:foregroundMark x1="7270" y1="22823" x2="7270" y2="22823"/>
                        <a14:foregroundMark x1="53901" y1="93844" x2="53901" y2="93844"/>
                        <a14:foregroundMark x1="91844" y1="78078" x2="91844" y2="78078"/>
                        <a14:foregroundMark x1="94149" y1="82883" x2="94149" y2="82883"/>
                        <a14:foregroundMark x1="5851" y1="74324" x2="5851" y2="74324"/>
                        <a14:foregroundMark x1="28901" y1="96096" x2="28901" y2="96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6" y="356085"/>
            <a:ext cx="4124767" cy="48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E33B-D9C9-4D14-92BB-C294ACF0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50" y="296428"/>
            <a:ext cx="7550700" cy="569400"/>
          </a:xfrm>
        </p:spPr>
        <p:txBody>
          <a:bodyPr/>
          <a:lstStyle/>
          <a:p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BÀI TẬP SỐ TỪ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F2E185-9D9C-4A99-BE78-9A612F83A3D4}"/>
              </a:ext>
            </a:extLst>
          </p:cNvPr>
          <p:cNvSpPr/>
          <p:nvPr/>
        </p:nvSpPr>
        <p:spPr>
          <a:xfrm>
            <a:off x="454664" y="1060415"/>
            <a:ext cx="4176809" cy="1898375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Trằn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khoăn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chợp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Minh)</a:t>
            </a:r>
          </a:p>
        </p:txBody>
      </p:sp>
      <p:pic>
        <p:nvPicPr>
          <p:cNvPr id="6146" name="Picture 2" descr="Star / stars stock vector. Illustration of accent, event - 14582910">
            <a:extLst>
              <a:ext uri="{FF2B5EF4-FFF2-40B4-BE49-F238E27FC236}">
                <a16:creationId xmlns:a16="http://schemas.microsoft.com/office/drawing/2014/main" id="{3077D92B-720D-44A1-8502-8F25F5594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89744" l="4954" r="94427">
                        <a14:foregroundMark x1="15789" y1="24359" x2="17337" y2="65385"/>
                        <a14:foregroundMark x1="25077" y1="33974" x2="17337" y2="71795"/>
                        <a14:foregroundMark x1="28793" y1="67308" x2="11146" y2="51282"/>
                        <a14:foregroundMark x1="11146" y1="51282" x2="5882" y2="57051"/>
                        <a14:foregroundMark x1="4954" y1="51282" x2="9288" y2="44231"/>
                        <a14:foregroundMark x1="69659" y1="41026" x2="74613" y2="36538"/>
                        <a14:foregroundMark x1="94427" y1="35256" x2="91641" y2="44231"/>
                        <a14:foregroundMark x1="91331" y1="71795" x2="91331" y2="71795"/>
                        <a14:foregroundMark x1="93498" y1="65385" x2="93498" y2="65385"/>
                        <a14:foregroundMark x1="91022" y1="28846" x2="91022" y2="28846"/>
                        <a14:foregroundMark x1="89474" y1="28846" x2="89474" y2="2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078">
            <a:off x="232664" y="2687841"/>
            <a:ext cx="2138005" cy="10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F27A43-DC8B-4237-B130-8086AC843FF9}"/>
              </a:ext>
            </a:extLst>
          </p:cNvPr>
          <p:cNvSpPr/>
          <p:nvPr/>
        </p:nvSpPr>
        <p:spPr>
          <a:xfrm>
            <a:off x="2906752" y="3192320"/>
            <a:ext cx="5713142" cy="1757891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FB8FEAA-EE1D-4FE3-B6D2-3CCDEBC0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2" b="96203" l="6039" r="89876">
                        <a14:foregroundMark x1="47957" y1="7595" x2="55062" y2="7414"/>
                        <a14:foregroundMark x1="89165" y1="91139" x2="66785" y2="88246"/>
                        <a14:foregroundMark x1="73002" y1="84629" x2="74600" y2="96203"/>
                        <a14:foregroundMark x1="6039" y1="79385" x2="6039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02" y="1204332"/>
            <a:ext cx="2406162" cy="23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E33B-D9C9-4D14-92BB-C294ACF0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50" y="296428"/>
            <a:ext cx="7550700" cy="569400"/>
          </a:xfrm>
        </p:spPr>
        <p:txBody>
          <a:bodyPr/>
          <a:lstStyle/>
          <a:p>
            <a:r>
              <a:rPr lang="en-US" sz="2400" b="1" dirty="0" err="1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2400" b="1" dirty="0">
              <a:solidFill>
                <a:schemeClr val="accent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F2E185-9D9C-4A99-BE78-9A612F83A3D4}"/>
              </a:ext>
            </a:extLst>
          </p:cNvPr>
          <p:cNvSpPr/>
          <p:nvPr/>
        </p:nvSpPr>
        <p:spPr>
          <a:xfrm>
            <a:off x="447230" y="1650379"/>
            <a:ext cx="4176809" cy="2512737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Trằn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khoăn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chợp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20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F27A43-DC8B-4237-B130-8086AC843FF9}"/>
              </a:ext>
            </a:extLst>
          </p:cNvPr>
          <p:cNvSpPr/>
          <p:nvPr/>
        </p:nvSpPr>
        <p:spPr>
          <a:xfrm>
            <a:off x="5228724" y="1755504"/>
            <a:ext cx="2006289" cy="569400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1360AA-6890-43FB-A9A6-975D79A8498F}"/>
              </a:ext>
            </a:extLst>
          </p:cNvPr>
          <p:cNvSpPr/>
          <p:nvPr/>
        </p:nvSpPr>
        <p:spPr>
          <a:xfrm>
            <a:off x="5228724" y="2706208"/>
            <a:ext cx="2006289" cy="569400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26C7BC-3E4C-4B3D-B7F0-DB44ABB6FB7D}"/>
              </a:ext>
            </a:extLst>
          </p:cNvPr>
          <p:cNvSpPr/>
          <p:nvPr/>
        </p:nvSpPr>
        <p:spPr>
          <a:xfrm>
            <a:off x="5228724" y="3351087"/>
            <a:ext cx="2006289" cy="569400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C5A577-0D0A-4AFA-886B-E605238CBC09}"/>
              </a:ext>
            </a:extLst>
          </p:cNvPr>
          <p:cNvCxnSpPr/>
          <p:nvPr/>
        </p:nvCxnSpPr>
        <p:spPr>
          <a:xfrm>
            <a:off x="646771" y="2162092"/>
            <a:ext cx="4289502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841FDA-998D-4391-B7E8-BF1AD2B7C2F2}"/>
              </a:ext>
            </a:extLst>
          </p:cNvPr>
          <p:cNvCxnSpPr/>
          <p:nvPr/>
        </p:nvCxnSpPr>
        <p:spPr>
          <a:xfrm>
            <a:off x="646771" y="3084793"/>
            <a:ext cx="4289502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D22F80-D3A8-469A-A6ED-A147ACEFCFDD}"/>
              </a:ext>
            </a:extLst>
          </p:cNvPr>
          <p:cNvCxnSpPr>
            <a:cxnSpLocks/>
          </p:cNvCxnSpPr>
          <p:nvPr/>
        </p:nvCxnSpPr>
        <p:spPr>
          <a:xfrm>
            <a:off x="1419922" y="3635787"/>
            <a:ext cx="3516351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A478DC42-AE31-4602-AF5F-E2125F35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0" b="95745" l="9752" r="95213">
                        <a14:foregroundMark x1="52482" y1="9752" x2="63830" y2="8511"/>
                        <a14:foregroundMark x1="62057" y1="4787" x2="62057" y2="4787"/>
                        <a14:foregroundMark x1="75355" y1="35284" x2="72518" y2="42199"/>
                        <a14:foregroundMark x1="58511" y1="46454" x2="55851" y2="49645"/>
                        <a14:foregroundMark x1="90957" y1="48050" x2="90957" y2="48050"/>
                        <a14:foregroundMark x1="95567" y1="42908" x2="95567" y2="42908"/>
                        <a14:foregroundMark x1="56560" y1="93972" x2="60638" y2="91667"/>
                        <a14:foregroundMark x1="74291" y1="93440" x2="77837" y2="95213"/>
                        <a14:foregroundMark x1="80142" y1="95745" x2="79433" y2="95745"/>
                        <a14:foregroundMark x1="55142" y1="94858" x2="55142" y2="9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103" y="2162092"/>
            <a:ext cx="2993334" cy="28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2DDE1-6AA7-4522-9DF7-A99BADCB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85" y="163552"/>
            <a:ext cx="258298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8857A-68F8-4A1B-BF59-D6E7BE9B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889" y="907398"/>
            <a:ext cx="4676037" cy="33287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anish Language School Center by Slidesgo">
  <a:themeElements>
    <a:clrScheme name="Simple Light">
      <a:dk1>
        <a:srgbClr val="2C2C2C"/>
      </a:dk1>
      <a:lt1>
        <a:srgbClr val="FCF7F0"/>
      </a:lt1>
      <a:dk2>
        <a:srgbClr val="A1D3DC"/>
      </a:dk2>
      <a:lt2>
        <a:srgbClr val="54B8C4"/>
      </a:lt2>
      <a:accent1>
        <a:srgbClr val="99AAD9"/>
      </a:accent1>
      <a:accent2>
        <a:srgbClr val="FFC39A"/>
      </a:accent2>
      <a:accent3>
        <a:srgbClr val="EC7A76"/>
      </a:accent3>
      <a:accent4>
        <a:srgbClr val="FF9900"/>
      </a:accent4>
      <a:accent5>
        <a:srgbClr val="F1C232"/>
      </a:accent5>
      <a:accent6>
        <a:srgbClr val="814E27"/>
      </a:accent6>
      <a:hlink>
        <a:srgbClr val="2C2C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610</Words>
  <Application>Microsoft Office PowerPoint</Application>
  <PresentationFormat>On-screen Show (16:9)</PresentationFormat>
  <Paragraphs>85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Delius Swash Caps</vt:lpstr>
      <vt:lpstr>Cambria</vt:lpstr>
      <vt:lpstr>Sigmar One</vt:lpstr>
      <vt:lpstr>Nunito</vt:lpstr>
      <vt:lpstr>Arial</vt:lpstr>
      <vt:lpstr>Spanish Language School Center by Slidesgo</vt:lpstr>
      <vt:lpstr>PowerPoint Presentation</vt:lpstr>
      <vt:lpstr>01</vt:lpstr>
      <vt:lpstr>PowerPoint Presentation</vt:lpstr>
      <vt:lpstr>PowerPoint Presentation</vt:lpstr>
      <vt:lpstr>Phân loại</vt:lpstr>
      <vt:lpstr>BÀI TẬP NHANH</vt:lpstr>
      <vt:lpstr>PHIẾU BÀI TẬP SỐ TỪ</vt:lpstr>
      <vt:lpstr>Đáp án</vt:lpstr>
      <vt:lpstr>PowerPoint Presentation</vt:lpstr>
      <vt:lpstr>AI CHIẾN THẮNG</vt:lpstr>
      <vt:lpstr>Bài tập 1 (SGK – 64)</vt:lpstr>
      <vt:lpstr>Bài tập 2 (SGK – 64)</vt:lpstr>
      <vt:lpstr>Bài tập 3 (SGK – 65)</vt:lpstr>
      <vt:lpstr>Bài tập 4 (SGK – 65)</vt:lpstr>
      <vt:lpstr>Bài tập 5 (SGK – 65)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từ</dc:title>
  <cp:lastModifiedBy>Dương Uyên</cp:lastModifiedBy>
  <cp:revision>3</cp:revision>
  <dcterms:modified xsi:type="dcterms:W3CDTF">2022-06-23T08:43:06Z</dcterms:modified>
</cp:coreProperties>
</file>