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7"/>
  </p:notesMasterIdLst>
  <p:sldIdLst>
    <p:sldId id="256" r:id="rId2"/>
    <p:sldId id="258" r:id="rId3"/>
    <p:sldId id="272" r:id="rId4"/>
    <p:sldId id="259" r:id="rId5"/>
    <p:sldId id="265" r:id="rId6"/>
    <p:sldId id="273" r:id="rId7"/>
    <p:sldId id="270" r:id="rId8"/>
    <p:sldId id="274" r:id="rId9"/>
    <p:sldId id="277" r:id="rId10"/>
    <p:sldId id="276" r:id="rId11"/>
    <p:sldId id="278" r:id="rId12"/>
    <p:sldId id="279" r:id="rId13"/>
    <p:sldId id="280" r:id="rId14"/>
    <p:sldId id="266" r:id="rId15"/>
    <p:sldId id="261" r:id="rId16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ormorant Garamond" panose="020B0604020202020204" charset="0"/>
      <p:regular r:id="rId22"/>
      <p:bold r:id="rId23"/>
      <p:italic r:id="rId24"/>
      <p:boldItalic r:id="rId25"/>
    </p:embeddedFont>
    <p:embeddedFont>
      <p:font typeface="Poppins" panose="000005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32696C-8876-4959-8250-0CD1F86D0DC8}">
  <a:tblStyle styleId="{1332696C-8876-4959-8250-0CD1F86D0D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-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1238308f311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1238308f311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123a2d601d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123a2d601d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g1238308f311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0" name="Google Shape;1760;g1238308f311_0_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" name="Google Shape;3051;g12311fb58ca_0_10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2" name="Google Shape;3052;g12311fb58ca_0_10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7" name="Google Shape;3877;g12311fb6332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8" name="Google Shape;3878;g12311fb6332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Google Shape;3099;g12311fb58ca_0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0" name="Google Shape;3100;g12311fb58ca_0_1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g12311fb58ca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7" name="Google Shape;2117;g12311fb58ca_0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52475" y="1203450"/>
            <a:ext cx="4638900" cy="21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5500" b="0">
                <a:solidFill>
                  <a:schemeClr val="accent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13775" y="4092000"/>
            <a:ext cx="3916500" cy="32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6530135" y="-404447"/>
            <a:ext cx="3258278" cy="3298547"/>
            <a:chOff x="1266425" y="3887150"/>
            <a:chExt cx="1569725" cy="1589125"/>
          </a:xfrm>
        </p:grpSpPr>
        <p:sp>
          <p:nvSpPr>
            <p:cNvPr id="12" name="Google Shape;12;p2"/>
            <p:cNvSpPr/>
            <p:nvPr/>
          </p:nvSpPr>
          <p:spPr>
            <a:xfrm>
              <a:off x="1266425" y="3887150"/>
              <a:ext cx="1569725" cy="1458875"/>
            </a:xfrm>
            <a:custGeom>
              <a:avLst/>
              <a:gdLst/>
              <a:ahLst/>
              <a:cxnLst/>
              <a:rect l="l" t="t" r="r" b="b"/>
              <a:pathLst>
                <a:path w="62789" h="58355" extrusionOk="0">
                  <a:moveTo>
                    <a:pt x="353" y="1"/>
                  </a:moveTo>
                  <a:cubicBezTo>
                    <a:pt x="164" y="1"/>
                    <a:pt x="0" y="280"/>
                    <a:pt x="177" y="419"/>
                  </a:cubicBezTo>
                  <a:cubicBezTo>
                    <a:pt x="2874" y="2555"/>
                    <a:pt x="5365" y="5028"/>
                    <a:pt x="7530" y="7719"/>
                  </a:cubicBezTo>
                  <a:cubicBezTo>
                    <a:pt x="10065" y="10868"/>
                    <a:pt x="11999" y="14318"/>
                    <a:pt x="14052" y="17783"/>
                  </a:cubicBezTo>
                  <a:cubicBezTo>
                    <a:pt x="14542" y="18606"/>
                    <a:pt x="14637" y="19741"/>
                    <a:pt x="14962" y="20641"/>
                  </a:cubicBezTo>
                  <a:cubicBezTo>
                    <a:pt x="15302" y="21576"/>
                    <a:pt x="15730" y="22476"/>
                    <a:pt x="16063" y="23415"/>
                  </a:cubicBezTo>
                  <a:cubicBezTo>
                    <a:pt x="16651" y="25097"/>
                    <a:pt x="17114" y="26782"/>
                    <a:pt x="17845" y="28411"/>
                  </a:cubicBezTo>
                  <a:cubicBezTo>
                    <a:pt x="19274" y="31584"/>
                    <a:pt x="21738" y="34506"/>
                    <a:pt x="24441" y="36674"/>
                  </a:cubicBezTo>
                  <a:cubicBezTo>
                    <a:pt x="26921" y="38667"/>
                    <a:pt x="30544" y="39634"/>
                    <a:pt x="33535" y="40551"/>
                  </a:cubicBezTo>
                  <a:cubicBezTo>
                    <a:pt x="37679" y="41823"/>
                    <a:pt x="40478" y="45494"/>
                    <a:pt x="43567" y="48289"/>
                  </a:cubicBezTo>
                  <a:cubicBezTo>
                    <a:pt x="46289" y="50752"/>
                    <a:pt x="49382" y="52780"/>
                    <a:pt x="52616" y="54493"/>
                  </a:cubicBezTo>
                  <a:cubicBezTo>
                    <a:pt x="55597" y="56077"/>
                    <a:pt x="59060" y="57971"/>
                    <a:pt x="62455" y="58353"/>
                  </a:cubicBezTo>
                  <a:cubicBezTo>
                    <a:pt x="62462" y="58354"/>
                    <a:pt x="62469" y="58354"/>
                    <a:pt x="62476" y="58354"/>
                  </a:cubicBezTo>
                  <a:cubicBezTo>
                    <a:pt x="62693" y="58354"/>
                    <a:pt x="62788" y="57993"/>
                    <a:pt x="62578" y="57902"/>
                  </a:cubicBezTo>
                  <a:cubicBezTo>
                    <a:pt x="59264" y="56476"/>
                    <a:pt x="55946" y="54812"/>
                    <a:pt x="52755" y="53123"/>
                  </a:cubicBezTo>
                  <a:cubicBezTo>
                    <a:pt x="49266" y="51278"/>
                    <a:pt x="46055" y="48952"/>
                    <a:pt x="43203" y="46226"/>
                  </a:cubicBezTo>
                  <a:cubicBezTo>
                    <a:pt x="40657" y="43791"/>
                    <a:pt x="38215" y="41052"/>
                    <a:pt x="34859" y="39714"/>
                  </a:cubicBezTo>
                  <a:cubicBezTo>
                    <a:pt x="31398" y="38334"/>
                    <a:pt x="27454" y="37654"/>
                    <a:pt x="24567" y="35164"/>
                  </a:cubicBezTo>
                  <a:cubicBezTo>
                    <a:pt x="21667" y="32660"/>
                    <a:pt x="19432" y="29420"/>
                    <a:pt x="18084" y="25847"/>
                  </a:cubicBezTo>
                  <a:cubicBezTo>
                    <a:pt x="17442" y="24148"/>
                    <a:pt x="16970" y="22410"/>
                    <a:pt x="16262" y="20732"/>
                  </a:cubicBezTo>
                  <a:cubicBezTo>
                    <a:pt x="15562" y="19079"/>
                    <a:pt x="15208" y="17566"/>
                    <a:pt x="14223" y="16053"/>
                  </a:cubicBezTo>
                  <a:cubicBezTo>
                    <a:pt x="12238" y="12997"/>
                    <a:pt x="10440" y="9961"/>
                    <a:pt x="8107" y="7137"/>
                  </a:cubicBezTo>
                  <a:cubicBezTo>
                    <a:pt x="5879" y="4443"/>
                    <a:pt x="3305" y="2055"/>
                    <a:pt x="471" y="41"/>
                  </a:cubicBezTo>
                  <a:cubicBezTo>
                    <a:pt x="433" y="13"/>
                    <a:pt x="392" y="1"/>
                    <a:pt x="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39175" y="4249925"/>
              <a:ext cx="1357800" cy="1226350"/>
            </a:xfrm>
            <a:custGeom>
              <a:avLst/>
              <a:gdLst/>
              <a:ahLst/>
              <a:cxnLst/>
              <a:rect l="l" t="t" r="r" b="b"/>
              <a:pathLst>
                <a:path w="54312" h="49054" extrusionOk="0">
                  <a:moveTo>
                    <a:pt x="338" y="0"/>
                  </a:moveTo>
                  <a:cubicBezTo>
                    <a:pt x="130" y="0"/>
                    <a:pt x="0" y="321"/>
                    <a:pt x="216" y="473"/>
                  </a:cubicBezTo>
                  <a:cubicBezTo>
                    <a:pt x="2759" y="2256"/>
                    <a:pt x="5117" y="4249"/>
                    <a:pt x="7176" y="6582"/>
                  </a:cubicBezTo>
                  <a:cubicBezTo>
                    <a:pt x="9317" y="9006"/>
                    <a:pt x="10743" y="11864"/>
                    <a:pt x="12228" y="14712"/>
                  </a:cubicBezTo>
                  <a:cubicBezTo>
                    <a:pt x="14985" y="19998"/>
                    <a:pt x="17724" y="25494"/>
                    <a:pt x="23266" y="28265"/>
                  </a:cubicBezTo>
                  <a:cubicBezTo>
                    <a:pt x="25906" y="29586"/>
                    <a:pt x="28575" y="30937"/>
                    <a:pt x="31084" y="32462"/>
                  </a:cubicBezTo>
                  <a:cubicBezTo>
                    <a:pt x="32317" y="33211"/>
                    <a:pt x="33666" y="33799"/>
                    <a:pt x="34916" y="34539"/>
                  </a:cubicBezTo>
                  <a:cubicBezTo>
                    <a:pt x="36549" y="35502"/>
                    <a:pt x="37988" y="36662"/>
                    <a:pt x="39428" y="37891"/>
                  </a:cubicBezTo>
                  <a:cubicBezTo>
                    <a:pt x="44154" y="41930"/>
                    <a:pt x="48210" y="46743"/>
                    <a:pt x="54158" y="49048"/>
                  </a:cubicBezTo>
                  <a:cubicBezTo>
                    <a:pt x="54168" y="49052"/>
                    <a:pt x="54178" y="49054"/>
                    <a:pt x="54188" y="49054"/>
                  </a:cubicBezTo>
                  <a:cubicBezTo>
                    <a:pt x="54268" y="49054"/>
                    <a:pt x="54312" y="48920"/>
                    <a:pt x="54228" y="48880"/>
                  </a:cubicBezTo>
                  <a:cubicBezTo>
                    <a:pt x="48133" y="46144"/>
                    <a:pt x="44023" y="40809"/>
                    <a:pt x="39176" y="36444"/>
                  </a:cubicBezTo>
                  <a:cubicBezTo>
                    <a:pt x="36906" y="34399"/>
                    <a:pt x="34408" y="32805"/>
                    <a:pt x="31686" y="31428"/>
                  </a:cubicBezTo>
                  <a:cubicBezTo>
                    <a:pt x="31049" y="31102"/>
                    <a:pt x="30572" y="30636"/>
                    <a:pt x="29907" y="30335"/>
                  </a:cubicBezTo>
                  <a:cubicBezTo>
                    <a:pt x="29241" y="30030"/>
                    <a:pt x="28562" y="29813"/>
                    <a:pt x="27945" y="29403"/>
                  </a:cubicBezTo>
                  <a:cubicBezTo>
                    <a:pt x="26656" y="28545"/>
                    <a:pt x="25280" y="27876"/>
                    <a:pt x="23885" y="27207"/>
                  </a:cubicBezTo>
                  <a:cubicBezTo>
                    <a:pt x="17682" y="24223"/>
                    <a:pt x="15324" y="17609"/>
                    <a:pt x="11955" y="12064"/>
                  </a:cubicBezTo>
                  <a:cubicBezTo>
                    <a:pt x="10458" y="9601"/>
                    <a:pt x="9065" y="7346"/>
                    <a:pt x="7043" y="5257"/>
                  </a:cubicBezTo>
                  <a:cubicBezTo>
                    <a:pt x="5092" y="3244"/>
                    <a:pt x="2816" y="1563"/>
                    <a:pt x="468" y="42"/>
                  </a:cubicBezTo>
                  <a:cubicBezTo>
                    <a:pt x="423" y="13"/>
                    <a:pt x="379" y="0"/>
                    <a:pt x="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482575" y="4695075"/>
              <a:ext cx="755075" cy="689725"/>
            </a:xfrm>
            <a:custGeom>
              <a:avLst/>
              <a:gdLst/>
              <a:ahLst/>
              <a:cxnLst/>
              <a:rect l="l" t="t" r="r" b="b"/>
              <a:pathLst>
                <a:path w="30203" h="27589" extrusionOk="0">
                  <a:moveTo>
                    <a:pt x="296" y="0"/>
                  </a:moveTo>
                  <a:cubicBezTo>
                    <a:pt x="140" y="0"/>
                    <a:pt x="0" y="234"/>
                    <a:pt x="148" y="353"/>
                  </a:cubicBezTo>
                  <a:cubicBezTo>
                    <a:pt x="2764" y="2469"/>
                    <a:pt x="5255" y="5082"/>
                    <a:pt x="6916" y="8007"/>
                  </a:cubicBezTo>
                  <a:cubicBezTo>
                    <a:pt x="8580" y="10946"/>
                    <a:pt x="10163" y="14242"/>
                    <a:pt x="12801" y="16481"/>
                  </a:cubicBezTo>
                  <a:cubicBezTo>
                    <a:pt x="13970" y="17475"/>
                    <a:pt x="15588" y="18141"/>
                    <a:pt x="16920" y="18908"/>
                  </a:cubicBezTo>
                  <a:cubicBezTo>
                    <a:pt x="18601" y="19878"/>
                    <a:pt x="19897" y="21255"/>
                    <a:pt x="21271" y="22604"/>
                  </a:cubicBezTo>
                  <a:cubicBezTo>
                    <a:pt x="23709" y="24996"/>
                    <a:pt x="26774" y="26488"/>
                    <a:pt x="29964" y="27581"/>
                  </a:cubicBezTo>
                  <a:cubicBezTo>
                    <a:pt x="29979" y="27586"/>
                    <a:pt x="29993" y="27589"/>
                    <a:pt x="30007" y="27589"/>
                  </a:cubicBezTo>
                  <a:cubicBezTo>
                    <a:pt x="30133" y="27589"/>
                    <a:pt x="30203" y="27389"/>
                    <a:pt x="30074" y="27326"/>
                  </a:cubicBezTo>
                  <a:cubicBezTo>
                    <a:pt x="28613" y="26611"/>
                    <a:pt x="27169" y="25918"/>
                    <a:pt x="25740" y="25136"/>
                  </a:cubicBezTo>
                  <a:cubicBezTo>
                    <a:pt x="24003" y="24180"/>
                    <a:pt x="22542" y="22936"/>
                    <a:pt x="21134" y="21556"/>
                  </a:cubicBezTo>
                  <a:cubicBezTo>
                    <a:pt x="20031" y="20474"/>
                    <a:pt x="18938" y="19406"/>
                    <a:pt x="17614" y="18596"/>
                  </a:cubicBezTo>
                  <a:cubicBezTo>
                    <a:pt x="15971" y="17595"/>
                    <a:pt x="14012" y="16873"/>
                    <a:pt x="12601" y="15548"/>
                  </a:cubicBezTo>
                  <a:cubicBezTo>
                    <a:pt x="9973" y="13089"/>
                    <a:pt x="8625" y="9685"/>
                    <a:pt x="6838" y="6661"/>
                  </a:cubicBezTo>
                  <a:cubicBezTo>
                    <a:pt x="6163" y="5520"/>
                    <a:pt x="5196" y="4441"/>
                    <a:pt x="4285" y="3481"/>
                  </a:cubicBezTo>
                  <a:cubicBezTo>
                    <a:pt x="3115" y="2248"/>
                    <a:pt x="1756" y="1054"/>
                    <a:pt x="393" y="34"/>
                  </a:cubicBezTo>
                  <a:cubicBezTo>
                    <a:pt x="361" y="11"/>
                    <a:pt x="328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475351" y="356336"/>
            <a:ext cx="915558" cy="924147"/>
            <a:chOff x="3282375" y="4037725"/>
            <a:chExt cx="1025950" cy="1035575"/>
          </a:xfrm>
        </p:grpSpPr>
        <p:sp>
          <p:nvSpPr>
            <p:cNvPr id="16" name="Google Shape;16;p2"/>
            <p:cNvSpPr/>
            <p:nvPr/>
          </p:nvSpPr>
          <p:spPr>
            <a:xfrm>
              <a:off x="3659550" y="4257100"/>
              <a:ext cx="115100" cy="179625"/>
            </a:xfrm>
            <a:custGeom>
              <a:avLst/>
              <a:gdLst/>
              <a:ahLst/>
              <a:cxnLst/>
              <a:rect l="l" t="t" r="r" b="b"/>
              <a:pathLst>
                <a:path w="4604" h="7185" extrusionOk="0">
                  <a:moveTo>
                    <a:pt x="2911" y="7139"/>
                  </a:moveTo>
                  <a:cubicBezTo>
                    <a:pt x="1279" y="5777"/>
                    <a:pt x="533" y="3279"/>
                    <a:pt x="64" y="1240"/>
                  </a:cubicBezTo>
                  <a:cubicBezTo>
                    <a:pt x="1" y="655"/>
                    <a:pt x="397" y="0"/>
                    <a:pt x="1045" y="49"/>
                  </a:cubicBezTo>
                  <a:cubicBezTo>
                    <a:pt x="2642" y="445"/>
                    <a:pt x="2936" y="2610"/>
                    <a:pt x="3315" y="3976"/>
                  </a:cubicBezTo>
                  <a:cubicBezTo>
                    <a:pt x="3226" y="4943"/>
                    <a:pt x="4604" y="7185"/>
                    <a:pt x="2911" y="7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529250" y="4363325"/>
              <a:ext cx="180150" cy="160550"/>
            </a:xfrm>
            <a:custGeom>
              <a:avLst/>
              <a:gdLst/>
              <a:ahLst/>
              <a:cxnLst/>
              <a:rect l="l" t="t" r="r" b="b"/>
              <a:pathLst>
                <a:path w="7206" h="6422" extrusionOk="0">
                  <a:moveTo>
                    <a:pt x="4169" y="5392"/>
                  </a:moveTo>
                  <a:cubicBezTo>
                    <a:pt x="2705" y="4627"/>
                    <a:pt x="1016" y="3738"/>
                    <a:pt x="298" y="2176"/>
                  </a:cubicBezTo>
                  <a:cubicBezTo>
                    <a:pt x="0" y="0"/>
                    <a:pt x="2498" y="1349"/>
                    <a:pt x="3468" y="1903"/>
                  </a:cubicBezTo>
                  <a:cubicBezTo>
                    <a:pt x="4162" y="2351"/>
                    <a:pt x="5314" y="2550"/>
                    <a:pt x="5570" y="3426"/>
                  </a:cubicBezTo>
                  <a:cubicBezTo>
                    <a:pt x="7206" y="4750"/>
                    <a:pt x="5942" y="6421"/>
                    <a:pt x="4169" y="53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41700" y="4374525"/>
              <a:ext cx="124300" cy="154925"/>
            </a:xfrm>
            <a:custGeom>
              <a:avLst/>
              <a:gdLst/>
              <a:ahLst/>
              <a:cxnLst/>
              <a:rect l="l" t="t" r="r" b="b"/>
              <a:pathLst>
                <a:path w="4972" h="6197" extrusionOk="0">
                  <a:moveTo>
                    <a:pt x="1584" y="5560"/>
                  </a:moveTo>
                  <a:cubicBezTo>
                    <a:pt x="0" y="5248"/>
                    <a:pt x="2008" y="1969"/>
                    <a:pt x="2585" y="1282"/>
                  </a:cubicBezTo>
                  <a:cubicBezTo>
                    <a:pt x="4971" y="0"/>
                    <a:pt x="3615" y="6197"/>
                    <a:pt x="2046" y="5440"/>
                  </a:cubicBezTo>
                  <a:cubicBezTo>
                    <a:pt x="1920" y="5528"/>
                    <a:pt x="1752" y="5566"/>
                    <a:pt x="1584" y="55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779700" y="4268050"/>
              <a:ext cx="72800" cy="92300"/>
            </a:xfrm>
            <a:custGeom>
              <a:avLst/>
              <a:gdLst/>
              <a:ahLst/>
              <a:cxnLst/>
              <a:rect l="l" t="t" r="r" b="b"/>
              <a:pathLst>
                <a:path w="2912" h="3692" extrusionOk="0">
                  <a:moveTo>
                    <a:pt x="779" y="3391"/>
                  </a:moveTo>
                  <a:cubicBezTo>
                    <a:pt x="1" y="2802"/>
                    <a:pt x="425" y="1145"/>
                    <a:pt x="1083" y="599"/>
                  </a:cubicBezTo>
                  <a:cubicBezTo>
                    <a:pt x="1998" y="0"/>
                    <a:pt x="2911" y="1643"/>
                    <a:pt x="1840" y="2015"/>
                  </a:cubicBezTo>
                  <a:cubicBezTo>
                    <a:pt x="1798" y="2204"/>
                    <a:pt x="1741" y="2400"/>
                    <a:pt x="1773" y="2595"/>
                  </a:cubicBezTo>
                  <a:cubicBezTo>
                    <a:pt x="1956" y="3160"/>
                    <a:pt x="1290" y="3692"/>
                    <a:pt x="779" y="3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27000" y="4379425"/>
              <a:ext cx="174025" cy="140850"/>
            </a:xfrm>
            <a:custGeom>
              <a:avLst/>
              <a:gdLst/>
              <a:ahLst/>
              <a:cxnLst/>
              <a:rect l="l" t="t" r="r" b="b"/>
              <a:pathLst>
                <a:path w="6961" h="5634" extrusionOk="0">
                  <a:moveTo>
                    <a:pt x="3044" y="4803"/>
                  </a:moveTo>
                  <a:cubicBezTo>
                    <a:pt x="2977" y="4722"/>
                    <a:pt x="2932" y="4628"/>
                    <a:pt x="2908" y="4530"/>
                  </a:cubicBezTo>
                  <a:cubicBezTo>
                    <a:pt x="1" y="4397"/>
                    <a:pt x="5090" y="1"/>
                    <a:pt x="6225" y="1381"/>
                  </a:cubicBezTo>
                  <a:cubicBezTo>
                    <a:pt x="6961" y="2103"/>
                    <a:pt x="6109" y="3073"/>
                    <a:pt x="5549" y="3608"/>
                  </a:cubicBezTo>
                  <a:cubicBezTo>
                    <a:pt x="4877" y="4103"/>
                    <a:pt x="3927" y="5634"/>
                    <a:pt x="3044" y="4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783275" y="4305800"/>
              <a:ext cx="48475" cy="57450"/>
            </a:xfrm>
            <a:custGeom>
              <a:avLst/>
              <a:gdLst/>
              <a:ahLst/>
              <a:cxnLst/>
              <a:rect l="l" t="t" r="r" b="b"/>
              <a:pathLst>
                <a:path w="1939" h="2298" extrusionOk="0">
                  <a:moveTo>
                    <a:pt x="1006" y="2220"/>
                  </a:moveTo>
                  <a:cubicBezTo>
                    <a:pt x="1" y="2091"/>
                    <a:pt x="93" y="0"/>
                    <a:pt x="1161" y="98"/>
                  </a:cubicBezTo>
                  <a:cubicBezTo>
                    <a:pt x="1745" y="168"/>
                    <a:pt x="1847" y="774"/>
                    <a:pt x="1718" y="1257"/>
                  </a:cubicBezTo>
                  <a:cubicBezTo>
                    <a:pt x="1939" y="1724"/>
                    <a:pt x="1518" y="2298"/>
                    <a:pt x="1006" y="22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895475" y="4203150"/>
              <a:ext cx="111575" cy="143900"/>
            </a:xfrm>
            <a:custGeom>
              <a:avLst/>
              <a:gdLst/>
              <a:ahLst/>
              <a:cxnLst/>
              <a:rect l="l" t="t" r="r" b="b"/>
              <a:pathLst>
                <a:path w="4463" h="5756" extrusionOk="0">
                  <a:moveTo>
                    <a:pt x="11" y="4869"/>
                  </a:moveTo>
                  <a:cubicBezTo>
                    <a:pt x="67" y="3269"/>
                    <a:pt x="1163" y="1731"/>
                    <a:pt x="2358" y="732"/>
                  </a:cubicBezTo>
                  <a:cubicBezTo>
                    <a:pt x="3794" y="0"/>
                    <a:pt x="4463" y="1496"/>
                    <a:pt x="3672" y="2621"/>
                  </a:cubicBezTo>
                  <a:cubicBezTo>
                    <a:pt x="3079" y="3534"/>
                    <a:pt x="2309" y="5374"/>
                    <a:pt x="1108" y="5413"/>
                  </a:cubicBezTo>
                  <a:cubicBezTo>
                    <a:pt x="691" y="5756"/>
                    <a:pt x="1" y="5413"/>
                    <a:pt x="11" y="4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828825" y="4130475"/>
              <a:ext cx="69550" cy="139425"/>
            </a:xfrm>
            <a:custGeom>
              <a:avLst/>
              <a:gdLst/>
              <a:ahLst/>
              <a:cxnLst/>
              <a:rect l="l" t="t" r="r" b="b"/>
              <a:pathLst>
                <a:path w="2782" h="5577" extrusionOk="0">
                  <a:moveTo>
                    <a:pt x="869" y="4894"/>
                  </a:moveTo>
                  <a:cubicBezTo>
                    <a:pt x="862" y="4739"/>
                    <a:pt x="859" y="4589"/>
                    <a:pt x="856" y="4435"/>
                  </a:cubicBezTo>
                  <a:cubicBezTo>
                    <a:pt x="1" y="3874"/>
                    <a:pt x="544" y="2462"/>
                    <a:pt x="498" y="1583"/>
                  </a:cubicBezTo>
                  <a:cubicBezTo>
                    <a:pt x="589" y="0"/>
                    <a:pt x="2246" y="277"/>
                    <a:pt x="2172" y="1765"/>
                  </a:cubicBezTo>
                  <a:cubicBezTo>
                    <a:pt x="2081" y="2641"/>
                    <a:pt x="2782" y="5538"/>
                    <a:pt x="1567" y="5570"/>
                  </a:cubicBezTo>
                  <a:cubicBezTo>
                    <a:pt x="1184" y="5576"/>
                    <a:pt x="887" y="5269"/>
                    <a:pt x="869" y="4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630575" y="4540025"/>
              <a:ext cx="125075" cy="95850"/>
            </a:xfrm>
            <a:custGeom>
              <a:avLst/>
              <a:gdLst/>
              <a:ahLst/>
              <a:cxnLst/>
              <a:rect l="l" t="t" r="r" b="b"/>
              <a:pathLst>
                <a:path w="5003" h="3834" extrusionOk="0">
                  <a:moveTo>
                    <a:pt x="2078" y="3833"/>
                  </a:moveTo>
                  <a:cubicBezTo>
                    <a:pt x="0" y="3195"/>
                    <a:pt x="2645" y="1140"/>
                    <a:pt x="3468" y="495"/>
                  </a:cubicBezTo>
                  <a:cubicBezTo>
                    <a:pt x="4032" y="1"/>
                    <a:pt x="5003" y="603"/>
                    <a:pt x="4631" y="1315"/>
                  </a:cubicBezTo>
                  <a:cubicBezTo>
                    <a:pt x="4739" y="2611"/>
                    <a:pt x="3289" y="3770"/>
                    <a:pt x="2078" y="38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751225" y="4563500"/>
              <a:ext cx="78500" cy="148375"/>
            </a:xfrm>
            <a:custGeom>
              <a:avLst/>
              <a:gdLst/>
              <a:ahLst/>
              <a:cxnLst/>
              <a:rect l="l" t="t" r="r" b="b"/>
              <a:pathLst>
                <a:path w="3140" h="5935" extrusionOk="0">
                  <a:moveTo>
                    <a:pt x="1507" y="5892"/>
                  </a:moveTo>
                  <a:cubicBezTo>
                    <a:pt x="1" y="5472"/>
                    <a:pt x="846" y="3017"/>
                    <a:pt x="723" y="1844"/>
                  </a:cubicBezTo>
                  <a:cubicBezTo>
                    <a:pt x="541" y="835"/>
                    <a:pt x="1595" y="1"/>
                    <a:pt x="2117" y="1129"/>
                  </a:cubicBezTo>
                  <a:cubicBezTo>
                    <a:pt x="3090" y="1812"/>
                    <a:pt x="3140" y="5934"/>
                    <a:pt x="1507" y="58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20875" y="4558850"/>
              <a:ext cx="128225" cy="106000"/>
            </a:xfrm>
            <a:custGeom>
              <a:avLst/>
              <a:gdLst/>
              <a:ahLst/>
              <a:cxnLst/>
              <a:rect l="l" t="t" r="r" b="b"/>
              <a:pathLst>
                <a:path w="5129" h="4240" extrusionOk="0">
                  <a:moveTo>
                    <a:pt x="3675" y="4138"/>
                  </a:moveTo>
                  <a:cubicBezTo>
                    <a:pt x="2399" y="4191"/>
                    <a:pt x="0" y="702"/>
                    <a:pt x="2372" y="835"/>
                  </a:cubicBezTo>
                  <a:cubicBezTo>
                    <a:pt x="3159" y="1"/>
                    <a:pt x="4536" y="1465"/>
                    <a:pt x="4806" y="2232"/>
                  </a:cubicBezTo>
                  <a:cubicBezTo>
                    <a:pt x="5128" y="3035"/>
                    <a:pt x="4659" y="4240"/>
                    <a:pt x="3675" y="41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52925" y="4529000"/>
              <a:ext cx="153100" cy="75150"/>
            </a:xfrm>
            <a:custGeom>
              <a:avLst/>
              <a:gdLst/>
              <a:ahLst/>
              <a:cxnLst/>
              <a:rect l="l" t="t" r="r" b="b"/>
              <a:pathLst>
                <a:path w="6124" h="3006" extrusionOk="0">
                  <a:moveTo>
                    <a:pt x="2236" y="2365"/>
                  </a:moveTo>
                  <a:cubicBezTo>
                    <a:pt x="0" y="2102"/>
                    <a:pt x="449" y="63"/>
                    <a:pt x="1798" y="740"/>
                  </a:cubicBezTo>
                  <a:cubicBezTo>
                    <a:pt x="1990" y="0"/>
                    <a:pt x="2971" y="131"/>
                    <a:pt x="3570" y="137"/>
                  </a:cubicBezTo>
                  <a:cubicBezTo>
                    <a:pt x="6124" y="635"/>
                    <a:pt x="4824" y="3006"/>
                    <a:pt x="2236" y="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038050" y="4412625"/>
              <a:ext cx="116050" cy="80500"/>
            </a:xfrm>
            <a:custGeom>
              <a:avLst/>
              <a:gdLst/>
              <a:ahLst/>
              <a:cxnLst/>
              <a:rect l="l" t="t" r="r" b="b"/>
              <a:pathLst>
                <a:path w="4642" h="3220" extrusionOk="0">
                  <a:moveTo>
                    <a:pt x="1233" y="3108"/>
                  </a:moveTo>
                  <a:cubicBezTo>
                    <a:pt x="309" y="3219"/>
                    <a:pt x="0" y="1836"/>
                    <a:pt x="928" y="1625"/>
                  </a:cubicBezTo>
                  <a:cubicBezTo>
                    <a:pt x="750" y="869"/>
                    <a:pt x="1643" y="673"/>
                    <a:pt x="2179" y="470"/>
                  </a:cubicBezTo>
                  <a:cubicBezTo>
                    <a:pt x="3002" y="0"/>
                    <a:pt x="4641" y="343"/>
                    <a:pt x="4130" y="1552"/>
                  </a:cubicBezTo>
                  <a:cubicBezTo>
                    <a:pt x="3471" y="2424"/>
                    <a:pt x="2302" y="2967"/>
                    <a:pt x="1233" y="31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6100" y="4704775"/>
              <a:ext cx="86650" cy="157025"/>
            </a:xfrm>
            <a:custGeom>
              <a:avLst/>
              <a:gdLst/>
              <a:ahLst/>
              <a:cxnLst/>
              <a:rect l="l" t="t" r="r" b="b"/>
              <a:pathLst>
                <a:path w="3466" h="6281" extrusionOk="0">
                  <a:moveTo>
                    <a:pt x="1171" y="5836"/>
                  </a:moveTo>
                  <a:cubicBezTo>
                    <a:pt x="1" y="4970"/>
                    <a:pt x="305" y="2070"/>
                    <a:pt x="477" y="736"/>
                  </a:cubicBezTo>
                  <a:cubicBezTo>
                    <a:pt x="659" y="0"/>
                    <a:pt x="1784" y="94"/>
                    <a:pt x="1832" y="844"/>
                  </a:cubicBezTo>
                  <a:cubicBezTo>
                    <a:pt x="2568" y="1937"/>
                    <a:pt x="3465" y="6281"/>
                    <a:pt x="1171" y="5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7300" y="4709400"/>
              <a:ext cx="95300" cy="117025"/>
            </a:xfrm>
            <a:custGeom>
              <a:avLst/>
              <a:gdLst/>
              <a:ahLst/>
              <a:cxnLst/>
              <a:rect l="l" t="t" r="r" b="b"/>
              <a:pathLst>
                <a:path w="3812" h="4681" extrusionOk="0">
                  <a:moveTo>
                    <a:pt x="2004" y="3966"/>
                  </a:moveTo>
                  <a:cubicBezTo>
                    <a:pt x="1191" y="3160"/>
                    <a:pt x="309" y="2197"/>
                    <a:pt x="60" y="1055"/>
                  </a:cubicBezTo>
                  <a:cubicBezTo>
                    <a:pt x="1" y="386"/>
                    <a:pt x="915" y="1"/>
                    <a:pt x="1321" y="557"/>
                  </a:cubicBezTo>
                  <a:cubicBezTo>
                    <a:pt x="2358" y="161"/>
                    <a:pt x="3115" y="1707"/>
                    <a:pt x="3430" y="2502"/>
                  </a:cubicBezTo>
                  <a:cubicBezTo>
                    <a:pt x="3812" y="3406"/>
                    <a:pt x="2968" y="4680"/>
                    <a:pt x="2004" y="39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660000" y="4752500"/>
              <a:ext cx="107300" cy="159825"/>
            </a:xfrm>
            <a:custGeom>
              <a:avLst/>
              <a:gdLst/>
              <a:ahLst/>
              <a:cxnLst/>
              <a:rect l="l" t="t" r="r" b="b"/>
              <a:pathLst>
                <a:path w="4292" h="6393" extrusionOk="0">
                  <a:moveTo>
                    <a:pt x="1419" y="6186"/>
                  </a:moveTo>
                  <a:cubicBezTo>
                    <a:pt x="0" y="5878"/>
                    <a:pt x="956" y="712"/>
                    <a:pt x="2372" y="1016"/>
                  </a:cubicBezTo>
                  <a:cubicBezTo>
                    <a:pt x="2764" y="0"/>
                    <a:pt x="4291" y="781"/>
                    <a:pt x="3608" y="1657"/>
                  </a:cubicBezTo>
                  <a:cubicBezTo>
                    <a:pt x="3100" y="2757"/>
                    <a:pt x="2998" y="6393"/>
                    <a:pt x="1419" y="61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93875" y="4696200"/>
              <a:ext cx="162900" cy="125600"/>
            </a:xfrm>
            <a:custGeom>
              <a:avLst/>
              <a:gdLst/>
              <a:ahLst/>
              <a:cxnLst/>
              <a:rect l="l" t="t" r="r" b="b"/>
              <a:pathLst>
                <a:path w="6516" h="5024" extrusionOk="0">
                  <a:moveTo>
                    <a:pt x="1482" y="4389"/>
                  </a:moveTo>
                  <a:cubicBezTo>
                    <a:pt x="0" y="2697"/>
                    <a:pt x="3927" y="686"/>
                    <a:pt x="5244" y="238"/>
                  </a:cubicBezTo>
                  <a:cubicBezTo>
                    <a:pt x="5994" y="0"/>
                    <a:pt x="6516" y="1148"/>
                    <a:pt x="5959" y="1625"/>
                  </a:cubicBezTo>
                  <a:cubicBezTo>
                    <a:pt x="4953" y="2501"/>
                    <a:pt x="2904" y="5023"/>
                    <a:pt x="1482" y="43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803075" y="4293800"/>
              <a:ext cx="49700" cy="72450"/>
            </a:xfrm>
            <a:custGeom>
              <a:avLst/>
              <a:gdLst/>
              <a:ahLst/>
              <a:cxnLst/>
              <a:rect l="l" t="t" r="r" b="b"/>
              <a:pathLst>
                <a:path w="1988" h="2898" extrusionOk="0">
                  <a:moveTo>
                    <a:pt x="551" y="2367"/>
                  </a:moveTo>
                  <a:cubicBezTo>
                    <a:pt x="113" y="1846"/>
                    <a:pt x="1" y="18"/>
                    <a:pt x="968" y="0"/>
                  </a:cubicBezTo>
                  <a:cubicBezTo>
                    <a:pt x="1819" y="18"/>
                    <a:pt x="1676" y="988"/>
                    <a:pt x="1668" y="1583"/>
                  </a:cubicBezTo>
                  <a:cubicBezTo>
                    <a:pt x="1987" y="2262"/>
                    <a:pt x="1084" y="2897"/>
                    <a:pt x="551" y="23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15425" y="4071775"/>
              <a:ext cx="85425" cy="159150"/>
            </a:xfrm>
            <a:custGeom>
              <a:avLst/>
              <a:gdLst/>
              <a:ahLst/>
              <a:cxnLst/>
              <a:rect l="l" t="t" r="r" b="b"/>
              <a:pathLst>
                <a:path w="3417" h="6366" extrusionOk="0">
                  <a:moveTo>
                    <a:pt x="1647" y="5473"/>
                  </a:moveTo>
                  <a:cubicBezTo>
                    <a:pt x="1647" y="5375"/>
                    <a:pt x="1643" y="5273"/>
                    <a:pt x="1643" y="5171"/>
                  </a:cubicBezTo>
                  <a:cubicBezTo>
                    <a:pt x="743" y="4313"/>
                    <a:pt x="0" y="1"/>
                    <a:pt x="2351" y="1248"/>
                  </a:cubicBezTo>
                  <a:cubicBezTo>
                    <a:pt x="3416" y="2337"/>
                    <a:pt x="2925" y="4078"/>
                    <a:pt x="3023" y="5455"/>
                  </a:cubicBezTo>
                  <a:cubicBezTo>
                    <a:pt x="3038" y="6348"/>
                    <a:pt x="1657" y="6366"/>
                    <a:pt x="1647" y="54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99900" y="4562625"/>
              <a:ext cx="234300" cy="93225"/>
            </a:xfrm>
            <a:custGeom>
              <a:avLst/>
              <a:gdLst/>
              <a:ahLst/>
              <a:cxnLst/>
              <a:rect l="l" t="t" r="r" b="b"/>
              <a:pathLst>
                <a:path w="9372" h="3729" extrusionOk="0">
                  <a:moveTo>
                    <a:pt x="3430" y="3479"/>
                  </a:moveTo>
                  <a:cubicBezTo>
                    <a:pt x="1" y="2001"/>
                    <a:pt x="6337" y="0"/>
                    <a:pt x="7570" y="1083"/>
                  </a:cubicBezTo>
                  <a:cubicBezTo>
                    <a:pt x="7858" y="870"/>
                    <a:pt x="8292" y="943"/>
                    <a:pt x="8516" y="1216"/>
                  </a:cubicBezTo>
                  <a:cubicBezTo>
                    <a:pt x="9371" y="2993"/>
                    <a:pt x="4586" y="3728"/>
                    <a:pt x="3430" y="3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359525" y="4460800"/>
              <a:ext cx="148200" cy="70075"/>
            </a:xfrm>
            <a:custGeom>
              <a:avLst/>
              <a:gdLst/>
              <a:ahLst/>
              <a:cxnLst/>
              <a:rect l="l" t="t" r="r" b="b"/>
              <a:pathLst>
                <a:path w="5928" h="2803" extrusionOk="0">
                  <a:moveTo>
                    <a:pt x="3395" y="2691"/>
                  </a:moveTo>
                  <a:cubicBezTo>
                    <a:pt x="2337" y="2581"/>
                    <a:pt x="761" y="2617"/>
                    <a:pt x="235" y="1514"/>
                  </a:cubicBezTo>
                  <a:cubicBezTo>
                    <a:pt x="1" y="707"/>
                    <a:pt x="862" y="252"/>
                    <a:pt x="1556" y="284"/>
                  </a:cubicBezTo>
                  <a:cubicBezTo>
                    <a:pt x="2593" y="343"/>
                    <a:pt x="4964" y="0"/>
                    <a:pt x="5402" y="1149"/>
                  </a:cubicBezTo>
                  <a:cubicBezTo>
                    <a:pt x="5871" y="1359"/>
                    <a:pt x="5928" y="2010"/>
                    <a:pt x="5543" y="2333"/>
                  </a:cubicBezTo>
                  <a:cubicBezTo>
                    <a:pt x="4947" y="2802"/>
                    <a:pt x="4109" y="2686"/>
                    <a:pt x="3395" y="26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76525" y="4299825"/>
              <a:ext cx="162550" cy="89000"/>
            </a:xfrm>
            <a:custGeom>
              <a:avLst/>
              <a:gdLst/>
              <a:ahLst/>
              <a:cxnLst/>
              <a:rect l="l" t="t" r="r" b="b"/>
              <a:pathLst>
                <a:path w="6502" h="3560" extrusionOk="0">
                  <a:moveTo>
                    <a:pt x="2578" y="3297"/>
                  </a:moveTo>
                  <a:cubicBezTo>
                    <a:pt x="1006" y="3027"/>
                    <a:pt x="0" y="1286"/>
                    <a:pt x="1930" y="621"/>
                  </a:cubicBezTo>
                  <a:cubicBezTo>
                    <a:pt x="3023" y="0"/>
                    <a:pt x="6502" y="1657"/>
                    <a:pt x="4375" y="2586"/>
                  </a:cubicBezTo>
                  <a:cubicBezTo>
                    <a:pt x="4484" y="3560"/>
                    <a:pt x="3219" y="3500"/>
                    <a:pt x="2578" y="32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462950" y="4138600"/>
              <a:ext cx="138750" cy="173600"/>
            </a:xfrm>
            <a:custGeom>
              <a:avLst/>
              <a:gdLst/>
              <a:ahLst/>
              <a:cxnLst/>
              <a:rect l="l" t="t" r="r" b="b"/>
              <a:pathLst>
                <a:path w="5550" h="6944" extrusionOk="0">
                  <a:moveTo>
                    <a:pt x="3728" y="5969"/>
                  </a:moveTo>
                  <a:cubicBezTo>
                    <a:pt x="1" y="1952"/>
                    <a:pt x="3234" y="0"/>
                    <a:pt x="4337" y="2638"/>
                  </a:cubicBezTo>
                  <a:cubicBezTo>
                    <a:pt x="4558" y="3353"/>
                    <a:pt x="5157" y="4285"/>
                    <a:pt x="4757" y="4999"/>
                  </a:cubicBezTo>
                  <a:cubicBezTo>
                    <a:pt x="5549" y="5798"/>
                    <a:pt x="4376" y="6944"/>
                    <a:pt x="3728" y="59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5675" y="4237900"/>
              <a:ext cx="141975" cy="135075"/>
            </a:xfrm>
            <a:custGeom>
              <a:avLst/>
              <a:gdLst/>
              <a:ahLst/>
              <a:cxnLst/>
              <a:rect l="l" t="t" r="r" b="b"/>
              <a:pathLst>
                <a:path w="5679" h="5403" extrusionOk="0">
                  <a:moveTo>
                    <a:pt x="1181" y="4380"/>
                  </a:moveTo>
                  <a:cubicBezTo>
                    <a:pt x="1178" y="4372"/>
                    <a:pt x="1170" y="4362"/>
                    <a:pt x="1167" y="4355"/>
                  </a:cubicBezTo>
                  <a:cubicBezTo>
                    <a:pt x="1" y="3522"/>
                    <a:pt x="1896" y="2383"/>
                    <a:pt x="2358" y="1630"/>
                  </a:cubicBezTo>
                  <a:cubicBezTo>
                    <a:pt x="2953" y="1083"/>
                    <a:pt x="3703" y="1"/>
                    <a:pt x="4617" y="456"/>
                  </a:cubicBezTo>
                  <a:cubicBezTo>
                    <a:pt x="5679" y="1227"/>
                    <a:pt x="4575" y="2477"/>
                    <a:pt x="3910" y="3111"/>
                  </a:cubicBezTo>
                  <a:cubicBezTo>
                    <a:pt x="3199" y="3644"/>
                    <a:pt x="2085" y="5402"/>
                    <a:pt x="1181" y="4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3575" y="4037725"/>
              <a:ext cx="99425" cy="177200"/>
            </a:xfrm>
            <a:custGeom>
              <a:avLst/>
              <a:gdLst/>
              <a:ahLst/>
              <a:cxnLst/>
              <a:rect l="l" t="t" r="r" b="b"/>
              <a:pathLst>
                <a:path w="3977" h="7088" extrusionOk="0">
                  <a:moveTo>
                    <a:pt x="792" y="6197"/>
                  </a:moveTo>
                  <a:cubicBezTo>
                    <a:pt x="544" y="6015"/>
                    <a:pt x="439" y="5658"/>
                    <a:pt x="551" y="5374"/>
                  </a:cubicBezTo>
                  <a:cubicBezTo>
                    <a:pt x="1" y="4274"/>
                    <a:pt x="2473" y="0"/>
                    <a:pt x="3580" y="2186"/>
                  </a:cubicBezTo>
                  <a:cubicBezTo>
                    <a:pt x="3976" y="3002"/>
                    <a:pt x="1805" y="7087"/>
                    <a:pt x="792" y="61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2650" y="4640500"/>
              <a:ext cx="134375" cy="120350"/>
            </a:xfrm>
            <a:custGeom>
              <a:avLst/>
              <a:gdLst/>
              <a:ahLst/>
              <a:cxnLst/>
              <a:rect l="l" t="t" r="r" b="b"/>
              <a:pathLst>
                <a:path w="5375" h="4814" extrusionOk="0">
                  <a:moveTo>
                    <a:pt x="3017" y="3720"/>
                  </a:moveTo>
                  <a:cubicBezTo>
                    <a:pt x="2067" y="2943"/>
                    <a:pt x="834" y="2295"/>
                    <a:pt x="222" y="1208"/>
                  </a:cubicBezTo>
                  <a:cubicBezTo>
                    <a:pt x="0" y="487"/>
                    <a:pt x="1016" y="0"/>
                    <a:pt x="1436" y="620"/>
                  </a:cubicBezTo>
                  <a:cubicBezTo>
                    <a:pt x="2288" y="1019"/>
                    <a:pt x="3219" y="1292"/>
                    <a:pt x="4036" y="1766"/>
                  </a:cubicBezTo>
                  <a:cubicBezTo>
                    <a:pt x="5374" y="2648"/>
                    <a:pt x="4586" y="4813"/>
                    <a:pt x="3017" y="37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159250" y="4572875"/>
              <a:ext cx="149075" cy="58450"/>
            </a:xfrm>
            <a:custGeom>
              <a:avLst/>
              <a:gdLst/>
              <a:ahLst/>
              <a:cxnLst/>
              <a:rect l="l" t="t" r="r" b="b"/>
              <a:pathLst>
                <a:path w="5963" h="2338" extrusionOk="0">
                  <a:moveTo>
                    <a:pt x="3034" y="2050"/>
                  </a:moveTo>
                  <a:cubicBezTo>
                    <a:pt x="2382" y="1986"/>
                    <a:pt x="1741" y="1892"/>
                    <a:pt x="1093" y="1907"/>
                  </a:cubicBezTo>
                  <a:cubicBezTo>
                    <a:pt x="0" y="1503"/>
                    <a:pt x="708" y="165"/>
                    <a:pt x="1724" y="512"/>
                  </a:cubicBezTo>
                  <a:cubicBezTo>
                    <a:pt x="2603" y="211"/>
                    <a:pt x="4978" y="1"/>
                    <a:pt x="5525" y="911"/>
                  </a:cubicBezTo>
                  <a:cubicBezTo>
                    <a:pt x="5963" y="2337"/>
                    <a:pt x="3899" y="2120"/>
                    <a:pt x="3034" y="20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217825" y="4439675"/>
              <a:ext cx="83475" cy="75525"/>
            </a:xfrm>
            <a:custGeom>
              <a:avLst/>
              <a:gdLst/>
              <a:ahLst/>
              <a:cxnLst/>
              <a:rect l="l" t="t" r="r" b="b"/>
              <a:pathLst>
                <a:path w="3339" h="3021" extrusionOk="0">
                  <a:moveTo>
                    <a:pt x="925" y="2173"/>
                  </a:moveTo>
                  <a:cubicBezTo>
                    <a:pt x="866" y="2039"/>
                    <a:pt x="852" y="1885"/>
                    <a:pt x="880" y="1741"/>
                  </a:cubicBezTo>
                  <a:cubicBezTo>
                    <a:pt x="78" y="1731"/>
                    <a:pt x="0" y="484"/>
                    <a:pt x="786" y="383"/>
                  </a:cubicBezTo>
                  <a:cubicBezTo>
                    <a:pt x="1387" y="285"/>
                    <a:pt x="2047" y="0"/>
                    <a:pt x="2632" y="291"/>
                  </a:cubicBezTo>
                  <a:cubicBezTo>
                    <a:pt x="3182" y="586"/>
                    <a:pt x="3339" y="1402"/>
                    <a:pt x="2897" y="1861"/>
                  </a:cubicBezTo>
                  <a:cubicBezTo>
                    <a:pt x="2453" y="2372"/>
                    <a:pt x="1353" y="3020"/>
                    <a:pt x="925" y="21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77275" y="4457650"/>
              <a:ext cx="92850" cy="49500"/>
            </a:xfrm>
            <a:custGeom>
              <a:avLst/>
              <a:gdLst/>
              <a:ahLst/>
              <a:cxnLst/>
              <a:rect l="l" t="t" r="r" b="b"/>
              <a:pathLst>
                <a:path w="3714" h="1980" extrusionOk="0">
                  <a:moveTo>
                    <a:pt x="421" y="1397"/>
                  </a:moveTo>
                  <a:cubicBezTo>
                    <a:pt x="1" y="73"/>
                    <a:pt x="1938" y="157"/>
                    <a:pt x="2772" y="38"/>
                  </a:cubicBezTo>
                  <a:cubicBezTo>
                    <a:pt x="3606" y="0"/>
                    <a:pt x="3714" y="1320"/>
                    <a:pt x="2880" y="1415"/>
                  </a:cubicBezTo>
                  <a:cubicBezTo>
                    <a:pt x="2439" y="1464"/>
                    <a:pt x="1997" y="1517"/>
                    <a:pt x="1563" y="1604"/>
                  </a:cubicBezTo>
                  <a:cubicBezTo>
                    <a:pt x="1255" y="1979"/>
                    <a:pt x="589" y="1853"/>
                    <a:pt x="421" y="1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68950" y="4458700"/>
              <a:ext cx="97075" cy="63500"/>
            </a:xfrm>
            <a:custGeom>
              <a:avLst/>
              <a:gdLst/>
              <a:ahLst/>
              <a:cxnLst/>
              <a:rect l="l" t="t" r="r" b="b"/>
              <a:pathLst>
                <a:path w="3883" h="2540" extrusionOk="0">
                  <a:moveTo>
                    <a:pt x="1511" y="2151"/>
                  </a:moveTo>
                  <a:cubicBezTo>
                    <a:pt x="1" y="2151"/>
                    <a:pt x="572" y="0"/>
                    <a:pt x="1795" y="774"/>
                  </a:cubicBezTo>
                  <a:cubicBezTo>
                    <a:pt x="2471" y="921"/>
                    <a:pt x="3641" y="416"/>
                    <a:pt x="3837" y="1366"/>
                  </a:cubicBezTo>
                  <a:cubicBezTo>
                    <a:pt x="3882" y="2539"/>
                    <a:pt x="2267" y="2154"/>
                    <a:pt x="1511" y="2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061775" y="4752675"/>
              <a:ext cx="110350" cy="140300"/>
            </a:xfrm>
            <a:custGeom>
              <a:avLst/>
              <a:gdLst/>
              <a:ahLst/>
              <a:cxnLst/>
              <a:rect l="l" t="t" r="r" b="b"/>
              <a:pathLst>
                <a:path w="4414" h="5612" extrusionOk="0">
                  <a:moveTo>
                    <a:pt x="2621" y="5076"/>
                  </a:moveTo>
                  <a:cubicBezTo>
                    <a:pt x="2050" y="4526"/>
                    <a:pt x="0" y="2319"/>
                    <a:pt x="1135" y="1717"/>
                  </a:cubicBezTo>
                  <a:cubicBezTo>
                    <a:pt x="1819" y="0"/>
                    <a:pt x="4204" y="3072"/>
                    <a:pt x="4263" y="3983"/>
                  </a:cubicBezTo>
                  <a:cubicBezTo>
                    <a:pt x="4414" y="4862"/>
                    <a:pt x="3381" y="5612"/>
                    <a:pt x="2621" y="50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948975" y="4855300"/>
              <a:ext cx="99875" cy="133475"/>
            </a:xfrm>
            <a:custGeom>
              <a:avLst/>
              <a:gdLst/>
              <a:ahLst/>
              <a:cxnLst/>
              <a:rect l="l" t="t" r="r" b="b"/>
              <a:pathLst>
                <a:path w="3995" h="5339" extrusionOk="0">
                  <a:moveTo>
                    <a:pt x="1924" y="4933"/>
                  </a:moveTo>
                  <a:cubicBezTo>
                    <a:pt x="852" y="4666"/>
                    <a:pt x="1" y="0"/>
                    <a:pt x="1917" y="1030"/>
                  </a:cubicBezTo>
                  <a:cubicBezTo>
                    <a:pt x="3623" y="1034"/>
                    <a:pt x="3994" y="5339"/>
                    <a:pt x="1924" y="49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05450" y="4925625"/>
              <a:ext cx="69550" cy="147675"/>
            </a:xfrm>
            <a:custGeom>
              <a:avLst/>
              <a:gdLst/>
              <a:ahLst/>
              <a:cxnLst/>
              <a:rect l="l" t="t" r="r" b="b"/>
              <a:pathLst>
                <a:path w="2782" h="5907" extrusionOk="0">
                  <a:moveTo>
                    <a:pt x="789" y="4975"/>
                  </a:moveTo>
                  <a:cubicBezTo>
                    <a:pt x="1" y="4284"/>
                    <a:pt x="522" y="3041"/>
                    <a:pt x="572" y="2141"/>
                  </a:cubicBezTo>
                  <a:cubicBezTo>
                    <a:pt x="666" y="1433"/>
                    <a:pt x="866" y="0"/>
                    <a:pt x="1892" y="445"/>
                  </a:cubicBezTo>
                  <a:cubicBezTo>
                    <a:pt x="2782" y="1191"/>
                    <a:pt x="2764" y="5906"/>
                    <a:pt x="789" y="49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06825" y="4872200"/>
              <a:ext cx="116750" cy="116675"/>
            </a:xfrm>
            <a:custGeom>
              <a:avLst/>
              <a:gdLst/>
              <a:ahLst/>
              <a:cxnLst/>
              <a:rect l="l" t="t" r="r" b="b"/>
              <a:pathLst>
                <a:path w="4670" h="4667" extrusionOk="0">
                  <a:moveTo>
                    <a:pt x="1615" y="4162"/>
                  </a:moveTo>
                  <a:cubicBezTo>
                    <a:pt x="0" y="3406"/>
                    <a:pt x="2540" y="64"/>
                    <a:pt x="3678" y="1"/>
                  </a:cubicBezTo>
                  <a:cubicBezTo>
                    <a:pt x="4257" y="53"/>
                    <a:pt x="4670" y="747"/>
                    <a:pt x="4236" y="1212"/>
                  </a:cubicBezTo>
                  <a:cubicBezTo>
                    <a:pt x="3987" y="2421"/>
                    <a:pt x="3203" y="4667"/>
                    <a:pt x="1615" y="41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51375" y="4724900"/>
              <a:ext cx="120350" cy="104500"/>
            </a:xfrm>
            <a:custGeom>
              <a:avLst/>
              <a:gdLst/>
              <a:ahLst/>
              <a:cxnLst/>
              <a:rect l="l" t="t" r="r" b="b"/>
              <a:pathLst>
                <a:path w="4814" h="4180" extrusionOk="0">
                  <a:moveTo>
                    <a:pt x="586" y="3051"/>
                  </a:moveTo>
                  <a:cubicBezTo>
                    <a:pt x="1" y="1868"/>
                    <a:pt x="2012" y="877"/>
                    <a:pt x="2975" y="898"/>
                  </a:cubicBezTo>
                  <a:lnTo>
                    <a:pt x="2978" y="898"/>
                  </a:lnTo>
                  <a:lnTo>
                    <a:pt x="2982" y="898"/>
                  </a:lnTo>
                  <a:lnTo>
                    <a:pt x="2978" y="898"/>
                  </a:lnTo>
                  <a:cubicBezTo>
                    <a:pt x="3452" y="0"/>
                    <a:pt x="4814" y="687"/>
                    <a:pt x="4243" y="1567"/>
                  </a:cubicBezTo>
                  <a:cubicBezTo>
                    <a:pt x="3476" y="2372"/>
                    <a:pt x="1644" y="4180"/>
                    <a:pt x="586" y="3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282375" y="4622200"/>
              <a:ext cx="119375" cy="80850"/>
            </a:xfrm>
            <a:custGeom>
              <a:avLst/>
              <a:gdLst/>
              <a:ahLst/>
              <a:cxnLst/>
              <a:rect l="l" t="t" r="r" b="b"/>
              <a:pathLst>
                <a:path w="4775" h="3234" extrusionOk="0">
                  <a:moveTo>
                    <a:pt x="561" y="2210"/>
                  </a:moveTo>
                  <a:cubicBezTo>
                    <a:pt x="1" y="781"/>
                    <a:pt x="2193" y="725"/>
                    <a:pt x="3118" y="763"/>
                  </a:cubicBezTo>
                  <a:cubicBezTo>
                    <a:pt x="3567" y="0"/>
                    <a:pt x="4775" y="707"/>
                    <a:pt x="4330" y="1475"/>
                  </a:cubicBezTo>
                  <a:cubicBezTo>
                    <a:pt x="3661" y="2441"/>
                    <a:pt x="1433" y="3233"/>
                    <a:pt x="561" y="22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-607117" y="2894088"/>
            <a:ext cx="3080488" cy="2728064"/>
            <a:chOff x="4691550" y="417550"/>
            <a:chExt cx="1353525" cy="1198675"/>
          </a:xfrm>
        </p:grpSpPr>
        <p:sp>
          <p:nvSpPr>
            <p:cNvPr id="53" name="Google Shape;53;p2"/>
            <p:cNvSpPr/>
            <p:nvPr/>
          </p:nvSpPr>
          <p:spPr>
            <a:xfrm>
              <a:off x="4691550" y="496800"/>
              <a:ext cx="1264025" cy="1098450"/>
            </a:xfrm>
            <a:custGeom>
              <a:avLst/>
              <a:gdLst/>
              <a:ahLst/>
              <a:cxnLst/>
              <a:rect l="l" t="t" r="r" b="b"/>
              <a:pathLst>
                <a:path w="50561" h="43938" extrusionOk="0">
                  <a:moveTo>
                    <a:pt x="295" y="0"/>
                  </a:moveTo>
                  <a:cubicBezTo>
                    <a:pt x="148" y="0"/>
                    <a:pt x="1" y="162"/>
                    <a:pt x="83" y="341"/>
                  </a:cubicBezTo>
                  <a:cubicBezTo>
                    <a:pt x="619" y="1479"/>
                    <a:pt x="731" y="2933"/>
                    <a:pt x="1116" y="4145"/>
                  </a:cubicBezTo>
                  <a:cubicBezTo>
                    <a:pt x="1543" y="5469"/>
                    <a:pt x="2160" y="6681"/>
                    <a:pt x="2815" y="7903"/>
                  </a:cubicBezTo>
                  <a:cubicBezTo>
                    <a:pt x="4251" y="10576"/>
                    <a:pt x="6224" y="12531"/>
                    <a:pt x="8560" y="14415"/>
                  </a:cubicBezTo>
                  <a:cubicBezTo>
                    <a:pt x="10816" y="16230"/>
                    <a:pt x="13191" y="17634"/>
                    <a:pt x="15864" y="18738"/>
                  </a:cubicBezTo>
                  <a:cubicBezTo>
                    <a:pt x="17552" y="19435"/>
                    <a:pt x="19240" y="20072"/>
                    <a:pt x="20897" y="20850"/>
                  </a:cubicBezTo>
                  <a:cubicBezTo>
                    <a:pt x="22572" y="21635"/>
                    <a:pt x="23650" y="22851"/>
                    <a:pt x="24656" y="24364"/>
                  </a:cubicBezTo>
                  <a:cubicBezTo>
                    <a:pt x="26155" y="26608"/>
                    <a:pt x="27451" y="28584"/>
                    <a:pt x="29739" y="30105"/>
                  </a:cubicBezTo>
                  <a:cubicBezTo>
                    <a:pt x="32510" y="31951"/>
                    <a:pt x="35669" y="33082"/>
                    <a:pt x="38307" y="35156"/>
                  </a:cubicBezTo>
                  <a:cubicBezTo>
                    <a:pt x="40629" y="36981"/>
                    <a:pt x="42380" y="39422"/>
                    <a:pt x="44692" y="41269"/>
                  </a:cubicBezTo>
                  <a:cubicBezTo>
                    <a:pt x="45746" y="42106"/>
                    <a:pt x="47776" y="43938"/>
                    <a:pt x="49427" y="43938"/>
                  </a:cubicBezTo>
                  <a:cubicBezTo>
                    <a:pt x="49730" y="43938"/>
                    <a:pt x="50021" y="43876"/>
                    <a:pt x="50290" y="43734"/>
                  </a:cubicBezTo>
                  <a:cubicBezTo>
                    <a:pt x="50560" y="43593"/>
                    <a:pt x="50412" y="43199"/>
                    <a:pt x="50145" y="43199"/>
                  </a:cubicBezTo>
                  <a:cubicBezTo>
                    <a:pt x="50120" y="43199"/>
                    <a:pt x="50095" y="43202"/>
                    <a:pt x="50069" y="43209"/>
                  </a:cubicBezTo>
                  <a:cubicBezTo>
                    <a:pt x="49982" y="43233"/>
                    <a:pt x="49890" y="43244"/>
                    <a:pt x="49794" y="43244"/>
                  </a:cubicBezTo>
                  <a:cubicBezTo>
                    <a:pt x="48660" y="43244"/>
                    <a:pt x="46944" y="41715"/>
                    <a:pt x="46189" y="41199"/>
                  </a:cubicBezTo>
                  <a:cubicBezTo>
                    <a:pt x="44899" y="40323"/>
                    <a:pt x="43775" y="39237"/>
                    <a:pt x="42689" y="38126"/>
                  </a:cubicBezTo>
                  <a:cubicBezTo>
                    <a:pt x="40801" y="36197"/>
                    <a:pt x="39001" y="34368"/>
                    <a:pt x="36706" y="32918"/>
                  </a:cubicBezTo>
                  <a:cubicBezTo>
                    <a:pt x="34299" y="31397"/>
                    <a:pt x="31637" y="30350"/>
                    <a:pt x="29286" y="28728"/>
                  </a:cubicBezTo>
                  <a:cubicBezTo>
                    <a:pt x="27017" y="27166"/>
                    <a:pt x="25861" y="24461"/>
                    <a:pt x="24187" y="22356"/>
                  </a:cubicBezTo>
                  <a:cubicBezTo>
                    <a:pt x="22635" y="20402"/>
                    <a:pt x="19993" y="19449"/>
                    <a:pt x="17727" y="18597"/>
                  </a:cubicBezTo>
                  <a:cubicBezTo>
                    <a:pt x="14550" y="17407"/>
                    <a:pt x="11783" y="15960"/>
                    <a:pt x="9100" y="13879"/>
                  </a:cubicBezTo>
                  <a:cubicBezTo>
                    <a:pt x="6760" y="12064"/>
                    <a:pt x="4903" y="10131"/>
                    <a:pt x="3407" y="7560"/>
                  </a:cubicBezTo>
                  <a:cubicBezTo>
                    <a:pt x="2644" y="6247"/>
                    <a:pt x="2020" y="4915"/>
                    <a:pt x="1527" y="3479"/>
                  </a:cubicBezTo>
                  <a:cubicBezTo>
                    <a:pt x="1148" y="2375"/>
                    <a:pt x="1043" y="1132"/>
                    <a:pt x="471" y="113"/>
                  </a:cubicBezTo>
                  <a:cubicBezTo>
                    <a:pt x="427" y="33"/>
                    <a:pt x="361" y="0"/>
                    <a:pt x="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78350" y="417550"/>
              <a:ext cx="1266725" cy="1198675"/>
            </a:xfrm>
            <a:custGeom>
              <a:avLst/>
              <a:gdLst/>
              <a:ahLst/>
              <a:cxnLst/>
              <a:rect l="l" t="t" r="r" b="b"/>
              <a:pathLst>
                <a:path w="50669" h="47947" extrusionOk="0">
                  <a:moveTo>
                    <a:pt x="204" y="1"/>
                  </a:moveTo>
                  <a:cubicBezTo>
                    <a:pt x="98" y="1"/>
                    <a:pt x="0" y="78"/>
                    <a:pt x="9" y="239"/>
                  </a:cubicBezTo>
                  <a:cubicBezTo>
                    <a:pt x="163" y="2880"/>
                    <a:pt x="2006" y="5461"/>
                    <a:pt x="3333" y="7507"/>
                  </a:cubicBezTo>
                  <a:cubicBezTo>
                    <a:pt x="5000" y="10078"/>
                    <a:pt x="7032" y="12068"/>
                    <a:pt x="9039" y="14257"/>
                  </a:cubicBezTo>
                  <a:cubicBezTo>
                    <a:pt x="10892" y="16278"/>
                    <a:pt x="13677" y="17641"/>
                    <a:pt x="15933" y="18990"/>
                  </a:cubicBezTo>
                  <a:cubicBezTo>
                    <a:pt x="18532" y="20548"/>
                    <a:pt x="21191" y="22220"/>
                    <a:pt x="23177" y="24766"/>
                  </a:cubicBezTo>
                  <a:cubicBezTo>
                    <a:pt x="24000" y="25817"/>
                    <a:pt x="24550" y="27096"/>
                    <a:pt x="25415" y="28139"/>
                  </a:cubicBezTo>
                  <a:cubicBezTo>
                    <a:pt x="26270" y="29169"/>
                    <a:pt x="27318" y="30017"/>
                    <a:pt x="28362" y="30781"/>
                  </a:cubicBezTo>
                  <a:cubicBezTo>
                    <a:pt x="31293" y="32931"/>
                    <a:pt x="34954" y="33587"/>
                    <a:pt x="37725" y="36070"/>
                  </a:cubicBezTo>
                  <a:cubicBezTo>
                    <a:pt x="39946" y="38059"/>
                    <a:pt x="42261" y="39678"/>
                    <a:pt x="44293" y="41979"/>
                  </a:cubicBezTo>
                  <a:cubicBezTo>
                    <a:pt x="46083" y="44011"/>
                    <a:pt x="47795" y="47009"/>
                    <a:pt x="50300" y="47934"/>
                  </a:cubicBezTo>
                  <a:cubicBezTo>
                    <a:pt x="50322" y="47943"/>
                    <a:pt x="50343" y="47946"/>
                    <a:pt x="50364" y="47946"/>
                  </a:cubicBezTo>
                  <a:cubicBezTo>
                    <a:pt x="50543" y="47946"/>
                    <a:pt x="50668" y="47661"/>
                    <a:pt x="50517" y="47507"/>
                  </a:cubicBezTo>
                  <a:cubicBezTo>
                    <a:pt x="48570" y="45499"/>
                    <a:pt x="46962" y="43163"/>
                    <a:pt x="45137" y="41016"/>
                  </a:cubicBezTo>
                  <a:cubicBezTo>
                    <a:pt x="44296" y="40028"/>
                    <a:pt x="43483" y="38960"/>
                    <a:pt x="42481" y="38190"/>
                  </a:cubicBezTo>
                  <a:cubicBezTo>
                    <a:pt x="41441" y="37394"/>
                    <a:pt x="40527" y="36315"/>
                    <a:pt x="39382" y="35731"/>
                  </a:cubicBezTo>
                  <a:cubicBezTo>
                    <a:pt x="38929" y="35499"/>
                    <a:pt x="38467" y="34911"/>
                    <a:pt x="38051" y="34567"/>
                  </a:cubicBezTo>
                  <a:cubicBezTo>
                    <a:pt x="37382" y="34017"/>
                    <a:pt x="36664" y="33597"/>
                    <a:pt x="35928" y="33173"/>
                  </a:cubicBezTo>
                  <a:cubicBezTo>
                    <a:pt x="34625" y="32423"/>
                    <a:pt x="33265" y="31800"/>
                    <a:pt x="31927" y="31134"/>
                  </a:cubicBezTo>
                  <a:cubicBezTo>
                    <a:pt x="29055" y="29699"/>
                    <a:pt x="26529" y="27929"/>
                    <a:pt x="24747" y="24907"/>
                  </a:cubicBezTo>
                  <a:cubicBezTo>
                    <a:pt x="21951" y="20163"/>
                    <a:pt x="16567" y="18118"/>
                    <a:pt x="12392" y="15396"/>
                  </a:cubicBezTo>
                  <a:cubicBezTo>
                    <a:pt x="10077" y="13886"/>
                    <a:pt x="7744" y="11977"/>
                    <a:pt x="5971" y="9651"/>
                  </a:cubicBezTo>
                  <a:cubicBezTo>
                    <a:pt x="4913" y="8267"/>
                    <a:pt x="3883" y="6911"/>
                    <a:pt x="2902" y="5451"/>
                  </a:cubicBezTo>
                  <a:cubicBezTo>
                    <a:pt x="1974" y="4067"/>
                    <a:pt x="646" y="1998"/>
                    <a:pt x="446" y="239"/>
                  </a:cubicBezTo>
                  <a:cubicBezTo>
                    <a:pt x="429" y="82"/>
                    <a:pt x="312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2"/>
          <p:cNvSpPr txBox="1">
            <a:spLocks noGrp="1"/>
          </p:cNvSpPr>
          <p:nvPr>
            <p:ph type="ctrTitle" idx="2"/>
          </p:nvPr>
        </p:nvSpPr>
        <p:spPr>
          <a:xfrm>
            <a:off x="2252475" y="3419000"/>
            <a:ext cx="4638900" cy="4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2600" b="0">
                <a:solidFill>
                  <a:schemeClr val="accent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0">
    <p:bg>
      <p:bgPr>
        <a:solidFill>
          <a:schemeClr val="dk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7"/>
          <p:cNvSpPr txBox="1">
            <a:spLocks noGrp="1"/>
          </p:cNvSpPr>
          <p:nvPr>
            <p:ph type="title"/>
          </p:nvPr>
        </p:nvSpPr>
        <p:spPr>
          <a:xfrm>
            <a:off x="716100" y="539500"/>
            <a:ext cx="7711800" cy="61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7"/>
          <p:cNvSpPr txBox="1">
            <a:spLocks noGrp="1"/>
          </p:cNvSpPr>
          <p:nvPr>
            <p:ph type="subTitle" idx="1"/>
          </p:nvPr>
        </p:nvSpPr>
        <p:spPr>
          <a:xfrm>
            <a:off x="5854153" y="2765350"/>
            <a:ext cx="2569500" cy="1819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17"/>
          <p:cNvSpPr txBox="1">
            <a:spLocks noGrp="1"/>
          </p:cNvSpPr>
          <p:nvPr>
            <p:ph type="subTitle" idx="2"/>
          </p:nvPr>
        </p:nvSpPr>
        <p:spPr>
          <a:xfrm>
            <a:off x="3291930" y="2765350"/>
            <a:ext cx="2569500" cy="1819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17"/>
          <p:cNvSpPr txBox="1">
            <a:spLocks noGrp="1"/>
          </p:cNvSpPr>
          <p:nvPr>
            <p:ph type="subTitle" idx="3"/>
          </p:nvPr>
        </p:nvSpPr>
        <p:spPr>
          <a:xfrm>
            <a:off x="5854153" y="2263031"/>
            <a:ext cx="2569500" cy="1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rmorant Garamond"/>
              <a:buNone/>
              <a:defRPr sz="1600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17"/>
          <p:cNvSpPr txBox="1">
            <a:spLocks noGrp="1"/>
          </p:cNvSpPr>
          <p:nvPr>
            <p:ph type="subTitle" idx="4"/>
          </p:nvPr>
        </p:nvSpPr>
        <p:spPr>
          <a:xfrm>
            <a:off x="3291930" y="2263031"/>
            <a:ext cx="2569500" cy="1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rmorant Garamond"/>
              <a:buNone/>
              <a:defRPr sz="1600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7"/>
          <p:cNvSpPr txBox="1">
            <a:spLocks noGrp="1"/>
          </p:cNvSpPr>
          <p:nvPr>
            <p:ph type="subTitle" idx="5"/>
          </p:nvPr>
        </p:nvSpPr>
        <p:spPr>
          <a:xfrm>
            <a:off x="720183" y="2263031"/>
            <a:ext cx="2569500" cy="1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rmorant Garamond"/>
              <a:buNone/>
              <a:defRPr sz="1600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9" name="Google Shape;349;p17"/>
          <p:cNvSpPr txBox="1">
            <a:spLocks noGrp="1"/>
          </p:cNvSpPr>
          <p:nvPr>
            <p:ph type="subTitle" idx="6"/>
          </p:nvPr>
        </p:nvSpPr>
        <p:spPr>
          <a:xfrm>
            <a:off x="720183" y="2765350"/>
            <a:ext cx="2569500" cy="1819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17"/>
          <p:cNvSpPr/>
          <p:nvPr/>
        </p:nvSpPr>
        <p:spPr>
          <a:xfrm rot="1905819" flipH="1">
            <a:off x="-36157" y="4259833"/>
            <a:ext cx="693653" cy="1202287"/>
          </a:xfrm>
          <a:custGeom>
            <a:avLst/>
            <a:gdLst/>
            <a:ahLst/>
            <a:cxnLst/>
            <a:rect l="l" t="t" r="r" b="b"/>
            <a:pathLst>
              <a:path w="27747" h="48093" extrusionOk="0">
                <a:moveTo>
                  <a:pt x="14949" y="0"/>
                </a:moveTo>
                <a:cubicBezTo>
                  <a:pt x="14219" y="0"/>
                  <a:pt x="13490" y="135"/>
                  <a:pt x="12821" y="403"/>
                </a:cubicBezTo>
                <a:cubicBezTo>
                  <a:pt x="11813" y="808"/>
                  <a:pt x="11022" y="1480"/>
                  <a:pt x="10158" y="2114"/>
                </a:cubicBezTo>
                <a:cubicBezTo>
                  <a:pt x="9093" y="2896"/>
                  <a:pt x="7901" y="3230"/>
                  <a:pt x="6622" y="3488"/>
                </a:cubicBezTo>
                <a:cubicBezTo>
                  <a:pt x="6380" y="3536"/>
                  <a:pt x="6318" y="3832"/>
                  <a:pt x="6504" y="3984"/>
                </a:cubicBezTo>
                <a:cubicBezTo>
                  <a:pt x="7361" y="4691"/>
                  <a:pt x="7773" y="5384"/>
                  <a:pt x="8322" y="6322"/>
                </a:cubicBezTo>
                <a:cubicBezTo>
                  <a:pt x="8672" y="6924"/>
                  <a:pt x="9180" y="7395"/>
                  <a:pt x="9827" y="7662"/>
                </a:cubicBezTo>
                <a:cubicBezTo>
                  <a:pt x="10247" y="7835"/>
                  <a:pt x="10671" y="7895"/>
                  <a:pt x="11099" y="7895"/>
                </a:cubicBezTo>
                <a:cubicBezTo>
                  <a:pt x="11586" y="7895"/>
                  <a:pt x="12077" y="7818"/>
                  <a:pt x="12570" y="7741"/>
                </a:cubicBezTo>
                <a:cubicBezTo>
                  <a:pt x="12849" y="7698"/>
                  <a:pt x="13103" y="7660"/>
                  <a:pt x="13354" y="7660"/>
                </a:cubicBezTo>
                <a:cubicBezTo>
                  <a:pt x="13610" y="7660"/>
                  <a:pt x="13863" y="7700"/>
                  <a:pt x="14133" y="7813"/>
                </a:cubicBezTo>
                <a:cubicBezTo>
                  <a:pt x="14461" y="7951"/>
                  <a:pt x="14732" y="8104"/>
                  <a:pt x="15083" y="8181"/>
                </a:cubicBezTo>
                <a:cubicBezTo>
                  <a:pt x="15298" y="9361"/>
                  <a:pt x="15549" y="10535"/>
                  <a:pt x="15790" y="11710"/>
                </a:cubicBezTo>
                <a:cubicBezTo>
                  <a:pt x="15314" y="10892"/>
                  <a:pt x="14668" y="10156"/>
                  <a:pt x="13770" y="9534"/>
                </a:cubicBezTo>
                <a:cubicBezTo>
                  <a:pt x="12747" y="8828"/>
                  <a:pt x="11650" y="8583"/>
                  <a:pt x="10445" y="8387"/>
                </a:cubicBezTo>
                <a:cubicBezTo>
                  <a:pt x="9543" y="8240"/>
                  <a:pt x="8650" y="8038"/>
                  <a:pt x="7758" y="8038"/>
                </a:cubicBezTo>
                <a:cubicBezTo>
                  <a:pt x="7261" y="8038"/>
                  <a:pt x="6764" y="8101"/>
                  <a:pt x="6265" y="8270"/>
                </a:cubicBezTo>
                <a:cubicBezTo>
                  <a:pt x="6119" y="8320"/>
                  <a:pt x="6042" y="8466"/>
                  <a:pt x="6080" y="8615"/>
                </a:cubicBezTo>
                <a:cubicBezTo>
                  <a:pt x="6471" y="10126"/>
                  <a:pt x="8467" y="11169"/>
                  <a:pt x="9607" y="12076"/>
                </a:cubicBezTo>
                <a:cubicBezTo>
                  <a:pt x="11803" y="13822"/>
                  <a:pt x="14126" y="15404"/>
                  <a:pt x="16587" y="16753"/>
                </a:cubicBezTo>
                <a:cubicBezTo>
                  <a:pt x="16598" y="16847"/>
                  <a:pt x="16608" y="16939"/>
                  <a:pt x="16617" y="17034"/>
                </a:cubicBezTo>
                <a:cubicBezTo>
                  <a:pt x="16621" y="17081"/>
                  <a:pt x="16636" y="17122"/>
                  <a:pt x="16658" y="17155"/>
                </a:cubicBezTo>
                <a:cubicBezTo>
                  <a:pt x="16819" y="18737"/>
                  <a:pt x="16901" y="20327"/>
                  <a:pt x="16855" y="21915"/>
                </a:cubicBezTo>
                <a:cubicBezTo>
                  <a:pt x="16420" y="20916"/>
                  <a:pt x="15699" y="20144"/>
                  <a:pt x="14455" y="19846"/>
                </a:cubicBezTo>
                <a:cubicBezTo>
                  <a:pt x="13824" y="19694"/>
                  <a:pt x="13046" y="19590"/>
                  <a:pt x="12252" y="19590"/>
                </a:cubicBezTo>
                <a:cubicBezTo>
                  <a:pt x="11006" y="19590"/>
                  <a:pt x="9724" y="19848"/>
                  <a:pt x="8926" y="20591"/>
                </a:cubicBezTo>
                <a:cubicBezTo>
                  <a:pt x="7515" y="21904"/>
                  <a:pt x="8516" y="23587"/>
                  <a:pt x="10027" y="24152"/>
                </a:cubicBezTo>
                <a:cubicBezTo>
                  <a:pt x="10556" y="24351"/>
                  <a:pt x="11079" y="24432"/>
                  <a:pt x="11597" y="24432"/>
                </a:cubicBezTo>
                <a:cubicBezTo>
                  <a:pt x="13314" y="24432"/>
                  <a:pt x="14977" y="23542"/>
                  <a:pt x="16665" y="23106"/>
                </a:cubicBezTo>
                <a:cubicBezTo>
                  <a:pt x="16700" y="23252"/>
                  <a:pt x="16730" y="23401"/>
                  <a:pt x="16758" y="23554"/>
                </a:cubicBezTo>
                <a:cubicBezTo>
                  <a:pt x="16748" y="23674"/>
                  <a:pt x="16737" y="23794"/>
                  <a:pt x="16725" y="23915"/>
                </a:cubicBezTo>
                <a:cubicBezTo>
                  <a:pt x="16692" y="24224"/>
                  <a:pt x="16653" y="24531"/>
                  <a:pt x="16608" y="24838"/>
                </a:cubicBezTo>
                <a:cubicBezTo>
                  <a:pt x="16315" y="25213"/>
                  <a:pt x="16032" y="25599"/>
                  <a:pt x="15755" y="25986"/>
                </a:cubicBezTo>
                <a:cubicBezTo>
                  <a:pt x="14626" y="27329"/>
                  <a:pt x="14265" y="29508"/>
                  <a:pt x="14448" y="31219"/>
                </a:cubicBezTo>
                <a:cubicBezTo>
                  <a:pt x="14307" y="31460"/>
                  <a:pt x="14162" y="31701"/>
                  <a:pt x="14008" y="31937"/>
                </a:cubicBezTo>
                <a:cubicBezTo>
                  <a:pt x="13802" y="32251"/>
                  <a:pt x="13602" y="32570"/>
                  <a:pt x="13406" y="32888"/>
                </a:cubicBezTo>
                <a:cubicBezTo>
                  <a:pt x="13674" y="31370"/>
                  <a:pt x="13501" y="29812"/>
                  <a:pt x="12538" y="28498"/>
                </a:cubicBezTo>
                <a:cubicBezTo>
                  <a:pt x="11374" y="26908"/>
                  <a:pt x="9524" y="25817"/>
                  <a:pt x="7539" y="25817"/>
                </a:cubicBezTo>
                <a:cubicBezTo>
                  <a:pt x="7389" y="25817"/>
                  <a:pt x="7238" y="25823"/>
                  <a:pt x="7087" y="25836"/>
                </a:cubicBezTo>
                <a:cubicBezTo>
                  <a:pt x="5479" y="25971"/>
                  <a:pt x="3492" y="27133"/>
                  <a:pt x="3392" y="28911"/>
                </a:cubicBezTo>
                <a:cubicBezTo>
                  <a:pt x="3277" y="30967"/>
                  <a:pt x="5533" y="31581"/>
                  <a:pt x="7108" y="31994"/>
                </a:cubicBezTo>
                <a:cubicBezTo>
                  <a:pt x="8182" y="32275"/>
                  <a:pt x="9055" y="32623"/>
                  <a:pt x="9934" y="33317"/>
                </a:cubicBezTo>
                <a:cubicBezTo>
                  <a:pt x="10572" y="33821"/>
                  <a:pt x="11597" y="34670"/>
                  <a:pt x="11903" y="35585"/>
                </a:cubicBezTo>
                <a:cubicBezTo>
                  <a:pt x="11599" y="36195"/>
                  <a:pt x="11318" y="36814"/>
                  <a:pt x="11059" y="37444"/>
                </a:cubicBezTo>
                <a:cubicBezTo>
                  <a:pt x="10548" y="35793"/>
                  <a:pt x="9663" y="33476"/>
                  <a:pt x="8323" y="32665"/>
                </a:cubicBezTo>
                <a:cubicBezTo>
                  <a:pt x="7746" y="32317"/>
                  <a:pt x="6933" y="32080"/>
                  <a:pt x="6147" y="32080"/>
                </a:cubicBezTo>
                <a:cubicBezTo>
                  <a:pt x="5440" y="32080"/>
                  <a:pt x="4756" y="32271"/>
                  <a:pt x="4283" y="32744"/>
                </a:cubicBezTo>
                <a:cubicBezTo>
                  <a:pt x="3196" y="33831"/>
                  <a:pt x="4208" y="35382"/>
                  <a:pt x="5249" y="36009"/>
                </a:cubicBezTo>
                <a:cubicBezTo>
                  <a:pt x="5991" y="36456"/>
                  <a:pt x="6828" y="36673"/>
                  <a:pt x="7610" y="37030"/>
                </a:cubicBezTo>
                <a:cubicBezTo>
                  <a:pt x="8578" y="37474"/>
                  <a:pt x="9447" y="38076"/>
                  <a:pt x="10434" y="38462"/>
                </a:cubicBezTo>
                <a:cubicBezTo>
                  <a:pt x="10430" y="38484"/>
                  <a:pt x="10429" y="38505"/>
                  <a:pt x="10431" y="38528"/>
                </a:cubicBezTo>
                <a:cubicBezTo>
                  <a:pt x="10163" y="38883"/>
                  <a:pt x="9957" y="39268"/>
                  <a:pt x="9845" y="39676"/>
                </a:cubicBezTo>
                <a:cubicBezTo>
                  <a:pt x="9413" y="39363"/>
                  <a:pt x="8959" y="39080"/>
                  <a:pt x="8462" y="38869"/>
                </a:cubicBezTo>
                <a:cubicBezTo>
                  <a:pt x="7901" y="38631"/>
                  <a:pt x="7320" y="38543"/>
                  <a:pt x="6729" y="38418"/>
                </a:cubicBezTo>
                <a:cubicBezTo>
                  <a:pt x="5942" y="38251"/>
                  <a:pt x="5169" y="38015"/>
                  <a:pt x="4374" y="37878"/>
                </a:cubicBezTo>
                <a:cubicBezTo>
                  <a:pt x="4021" y="37818"/>
                  <a:pt x="3665" y="37780"/>
                  <a:pt x="3316" y="37780"/>
                </a:cubicBezTo>
                <a:cubicBezTo>
                  <a:pt x="2444" y="37780"/>
                  <a:pt x="1611" y="38013"/>
                  <a:pt x="966" y="38704"/>
                </a:cubicBezTo>
                <a:cubicBezTo>
                  <a:pt x="314" y="39403"/>
                  <a:pt x="1" y="40464"/>
                  <a:pt x="590" y="41302"/>
                </a:cubicBezTo>
                <a:cubicBezTo>
                  <a:pt x="1146" y="42096"/>
                  <a:pt x="2123" y="42419"/>
                  <a:pt x="3084" y="42419"/>
                </a:cubicBezTo>
                <a:cubicBezTo>
                  <a:pt x="3552" y="42419"/>
                  <a:pt x="4016" y="42342"/>
                  <a:pt x="4426" y="42206"/>
                </a:cubicBezTo>
                <a:cubicBezTo>
                  <a:pt x="5713" y="41778"/>
                  <a:pt x="7736" y="40469"/>
                  <a:pt x="9362" y="40469"/>
                </a:cubicBezTo>
                <a:cubicBezTo>
                  <a:pt x="9591" y="40469"/>
                  <a:pt x="9812" y="40495"/>
                  <a:pt x="10022" y="40553"/>
                </a:cubicBezTo>
                <a:cubicBezTo>
                  <a:pt x="9408" y="42939"/>
                  <a:pt x="9176" y="45394"/>
                  <a:pt x="9265" y="47867"/>
                </a:cubicBezTo>
                <a:cubicBezTo>
                  <a:pt x="9270" y="48022"/>
                  <a:pt x="9379" y="48093"/>
                  <a:pt x="9498" y="48093"/>
                </a:cubicBezTo>
                <a:cubicBezTo>
                  <a:pt x="9650" y="48093"/>
                  <a:pt x="9819" y="47978"/>
                  <a:pt x="9813" y="47779"/>
                </a:cubicBezTo>
                <a:cubicBezTo>
                  <a:pt x="9730" y="45460"/>
                  <a:pt x="9945" y="43145"/>
                  <a:pt x="10504" y="40901"/>
                </a:cubicBezTo>
                <a:cubicBezTo>
                  <a:pt x="11344" y="41605"/>
                  <a:pt x="12157" y="42342"/>
                  <a:pt x="13131" y="42863"/>
                </a:cubicBezTo>
                <a:cubicBezTo>
                  <a:pt x="14128" y="43395"/>
                  <a:pt x="15438" y="43813"/>
                  <a:pt x="16657" y="43813"/>
                </a:cubicBezTo>
                <a:cubicBezTo>
                  <a:pt x="17053" y="43813"/>
                  <a:pt x="17439" y="43769"/>
                  <a:pt x="17802" y="43671"/>
                </a:cubicBezTo>
                <a:cubicBezTo>
                  <a:pt x="18790" y="43403"/>
                  <a:pt x="19586" y="42678"/>
                  <a:pt x="19500" y="41585"/>
                </a:cubicBezTo>
                <a:cubicBezTo>
                  <a:pt x="19412" y="40476"/>
                  <a:pt x="18554" y="39727"/>
                  <a:pt x="17616" y="39268"/>
                </a:cubicBezTo>
                <a:cubicBezTo>
                  <a:pt x="16520" y="38733"/>
                  <a:pt x="15099" y="38367"/>
                  <a:pt x="13716" y="38367"/>
                </a:cubicBezTo>
                <a:cubicBezTo>
                  <a:pt x="12790" y="38367"/>
                  <a:pt x="11881" y="38531"/>
                  <a:pt x="11097" y="38919"/>
                </a:cubicBezTo>
                <a:cubicBezTo>
                  <a:pt x="11154" y="38752"/>
                  <a:pt x="11215" y="38587"/>
                  <a:pt x="11277" y="38423"/>
                </a:cubicBezTo>
                <a:cubicBezTo>
                  <a:pt x="11603" y="38107"/>
                  <a:pt x="11972" y="37834"/>
                  <a:pt x="12320" y="37609"/>
                </a:cubicBezTo>
                <a:cubicBezTo>
                  <a:pt x="13145" y="37079"/>
                  <a:pt x="14026" y="36918"/>
                  <a:pt x="14952" y="36918"/>
                </a:cubicBezTo>
                <a:cubicBezTo>
                  <a:pt x="15258" y="36918"/>
                  <a:pt x="15569" y="36935"/>
                  <a:pt x="15884" y="36963"/>
                </a:cubicBezTo>
                <a:cubicBezTo>
                  <a:pt x="16574" y="37024"/>
                  <a:pt x="17271" y="37065"/>
                  <a:pt x="17968" y="37065"/>
                </a:cubicBezTo>
                <a:cubicBezTo>
                  <a:pt x="19371" y="37065"/>
                  <a:pt x="20770" y="36899"/>
                  <a:pt x="22099" y="36400"/>
                </a:cubicBezTo>
                <a:cubicBezTo>
                  <a:pt x="25170" y="35245"/>
                  <a:pt x="27746" y="31028"/>
                  <a:pt x="26823" y="27776"/>
                </a:cubicBezTo>
                <a:cubicBezTo>
                  <a:pt x="26789" y="27660"/>
                  <a:pt x="26675" y="27535"/>
                  <a:pt x="26547" y="27535"/>
                </a:cubicBezTo>
                <a:cubicBezTo>
                  <a:pt x="26510" y="27535"/>
                  <a:pt x="26472" y="27545"/>
                  <a:pt x="26434" y="27569"/>
                </a:cubicBezTo>
                <a:cubicBezTo>
                  <a:pt x="25820" y="27948"/>
                  <a:pt x="25275" y="28426"/>
                  <a:pt x="24662" y="28802"/>
                </a:cubicBezTo>
                <a:cubicBezTo>
                  <a:pt x="23831" y="29313"/>
                  <a:pt x="22875" y="29421"/>
                  <a:pt x="21935" y="29617"/>
                </a:cubicBezTo>
                <a:cubicBezTo>
                  <a:pt x="20160" y="29986"/>
                  <a:pt x="18547" y="30742"/>
                  <a:pt x="16994" y="31668"/>
                </a:cubicBezTo>
                <a:cubicBezTo>
                  <a:pt x="15314" y="32673"/>
                  <a:pt x="13919" y="33902"/>
                  <a:pt x="12700" y="35315"/>
                </a:cubicBezTo>
                <a:cubicBezTo>
                  <a:pt x="13337" y="34115"/>
                  <a:pt x="14045" y="32950"/>
                  <a:pt x="14773" y="31780"/>
                </a:cubicBezTo>
                <a:cubicBezTo>
                  <a:pt x="14862" y="31623"/>
                  <a:pt x="14955" y="31466"/>
                  <a:pt x="15045" y="31310"/>
                </a:cubicBezTo>
                <a:cubicBezTo>
                  <a:pt x="15791" y="30360"/>
                  <a:pt x="16491" y="29328"/>
                  <a:pt x="17466" y="28600"/>
                </a:cubicBezTo>
                <a:cubicBezTo>
                  <a:pt x="18348" y="27940"/>
                  <a:pt x="19354" y="27625"/>
                  <a:pt x="20408" y="27373"/>
                </a:cubicBezTo>
                <a:cubicBezTo>
                  <a:pt x="22085" y="26972"/>
                  <a:pt x="23919" y="26695"/>
                  <a:pt x="25403" y="25758"/>
                </a:cubicBezTo>
                <a:cubicBezTo>
                  <a:pt x="26654" y="24966"/>
                  <a:pt x="27514" y="23370"/>
                  <a:pt x="26751" y="21925"/>
                </a:cubicBezTo>
                <a:cubicBezTo>
                  <a:pt x="26188" y="20861"/>
                  <a:pt x="25092" y="20512"/>
                  <a:pt x="23954" y="20512"/>
                </a:cubicBezTo>
                <a:cubicBezTo>
                  <a:pt x="23141" y="20512"/>
                  <a:pt x="22307" y="20690"/>
                  <a:pt x="21631" y="20911"/>
                </a:cubicBezTo>
                <a:cubicBezTo>
                  <a:pt x="19842" y="21496"/>
                  <a:pt x="18456" y="22660"/>
                  <a:pt x="17267" y="24033"/>
                </a:cubicBezTo>
                <a:cubicBezTo>
                  <a:pt x="17273" y="23969"/>
                  <a:pt x="17279" y="23903"/>
                  <a:pt x="17286" y="23839"/>
                </a:cubicBezTo>
                <a:cubicBezTo>
                  <a:pt x="17328" y="23788"/>
                  <a:pt x="17348" y="23718"/>
                  <a:pt x="17334" y="23635"/>
                </a:cubicBezTo>
                <a:cubicBezTo>
                  <a:pt x="17330" y="23614"/>
                  <a:pt x="17325" y="23595"/>
                  <a:pt x="17323" y="23575"/>
                </a:cubicBezTo>
                <a:cubicBezTo>
                  <a:pt x="17321" y="23576"/>
                  <a:pt x="17319" y="23576"/>
                  <a:pt x="17317" y="23576"/>
                </a:cubicBezTo>
                <a:cubicBezTo>
                  <a:pt x="17315" y="23576"/>
                  <a:pt x="17314" y="23576"/>
                  <a:pt x="17312" y="23577"/>
                </a:cubicBezTo>
                <a:cubicBezTo>
                  <a:pt x="17416" y="22390"/>
                  <a:pt x="17438" y="21190"/>
                  <a:pt x="17402" y="19996"/>
                </a:cubicBezTo>
                <a:cubicBezTo>
                  <a:pt x="17403" y="19992"/>
                  <a:pt x="17406" y="19989"/>
                  <a:pt x="17408" y="19985"/>
                </a:cubicBezTo>
                <a:cubicBezTo>
                  <a:pt x="18610" y="17211"/>
                  <a:pt x="21425" y="15984"/>
                  <a:pt x="23062" y="13564"/>
                </a:cubicBezTo>
                <a:cubicBezTo>
                  <a:pt x="24471" y="11482"/>
                  <a:pt x="23682" y="8694"/>
                  <a:pt x="22500" y="6675"/>
                </a:cubicBezTo>
                <a:cubicBezTo>
                  <a:pt x="22202" y="6164"/>
                  <a:pt x="21887" y="5961"/>
                  <a:pt x="21574" y="5961"/>
                </a:cubicBezTo>
                <a:cubicBezTo>
                  <a:pt x="20568" y="5961"/>
                  <a:pt x="19575" y="8063"/>
                  <a:pt x="19154" y="8839"/>
                </a:cubicBezTo>
                <a:cubicBezTo>
                  <a:pt x="18023" y="10922"/>
                  <a:pt x="17333" y="13136"/>
                  <a:pt x="17004" y="15439"/>
                </a:cubicBezTo>
                <a:cubicBezTo>
                  <a:pt x="16630" y="12869"/>
                  <a:pt x="15623" y="8101"/>
                  <a:pt x="15623" y="8101"/>
                </a:cubicBezTo>
                <a:lnTo>
                  <a:pt x="15623" y="8101"/>
                </a:lnTo>
                <a:cubicBezTo>
                  <a:pt x="15624" y="8101"/>
                  <a:pt x="15625" y="8102"/>
                  <a:pt x="15626" y="8102"/>
                </a:cubicBezTo>
                <a:cubicBezTo>
                  <a:pt x="15681" y="8102"/>
                  <a:pt x="15855" y="7767"/>
                  <a:pt x="15916" y="7735"/>
                </a:cubicBezTo>
                <a:cubicBezTo>
                  <a:pt x="17240" y="7046"/>
                  <a:pt x="18602" y="6019"/>
                  <a:pt x="19209" y="4609"/>
                </a:cubicBezTo>
                <a:cubicBezTo>
                  <a:pt x="19837" y="3145"/>
                  <a:pt x="19216" y="1613"/>
                  <a:pt x="17890" y="803"/>
                </a:cubicBezTo>
                <a:cubicBezTo>
                  <a:pt x="17016" y="268"/>
                  <a:pt x="15981" y="0"/>
                  <a:pt x="149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1" name="Google Shape;351;p17"/>
          <p:cNvGrpSpPr/>
          <p:nvPr/>
        </p:nvGrpSpPr>
        <p:grpSpPr>
          <a:xfrm>
            <a:off x="6900740" y="3118113"/>
            <a:ext cx="3060071" cy="3424132"/>
            <a:chOff x="-281925" y="-368060"/>
            <a:chExt cx="2574734" cy="2881053"/>
          </a:xfrm>
        </p:grpSpPr>
        <p:sp>
          <p:nvSpPr>
            <p:cNvPr id="352" name="Google Shape;352;p17"/>
            <p:cNvSpPr/>
            <p:nvPr/>
          </p:nvSpPr>
          <p:spPr>
            <a:xfrm rot="-5225942">
              <a:off x="-234590" y="46524"/>
              <a:ext cx="2580228" cy="2242523"/>
            </a:xfrm>
            <a:custGeom>
              <a:avLst/>
              <a:gdLst/>
              <a:ahLst/>
              <a:cxnLst/>
              <a:rect l="l" t="t" r="r" b="b"/>
              <a:pathLst>
                <a:path w="53300" h="46324" extrusionOk="0">
                  <a:moveTo>
                    <a:pt x="310" y="1"/>
                  </a:moveTo>
                  <a:cubicBezTo>
                    <a:pt x="156" y="1"/>
                    <a:pt x="1" y="171"/>
                    <a:pt x="88" y="359"/>
                  </a:cubicBezTo>
                  <a:cubicBezTo>
                    <a:pt x="651" y="1560"/>
                    <a:pt x="769" y="3095"/>
                    <a:pt x="1177" y="4370"/>
                  </a:cubicBezTo>
                  <a:cubicBezTo>
                    <a:pt x="1625" y="5768"/>
                    <a:pt x="2275" y="7045"/>
                    <a:pt x="2969" y="8335"/>
                  </a:cubicBezTo>
                  <a:cubicBezTo>
                    <a:pt x="4482" y="11152"/>
                    <a:pt x="6559" y="13214"/>
                    <a:pt x="9025" y="15200"/>
                  </a:cubicBezTo>
                  <a:cubicBezTo>
                    <a:pt x="11400" y="17114"/>
                    <a:pt x="13906" y="18594"/>
                    <a:pt x="16723" y="19757"/>
                  </a:cubicBezTo>
                  <a:cubicBezTo>
                    <a:pt x="18504" y="20493"/>
                    <a:pt x="20284" y="21161"/>
                    <a:pt x="22030" y="21982"/>
                  </a:cubicBezTo>
                  <a:cubicBezTo>
                    <a:pt x="23793" y="22812"/>
                    <a:pt x="24931" y="24090"/>
                    <a:pt x="25993" y="25686"/>
                  </a:cubicBezTo>
                  <a:cubicBezTo>
                    <a:pt x="27570" y="28056"/>
                    <a:pt x="28939" y="30137"/>
                    <a:pt x="31350" y="31741"/>
                  </a:cubicBezTo>
                  <a:cubicBezTo>
                    <a:pt x="34272" y="33684"/>
                    <a:pt x="37604" y="34880"/>
                    <a:pt x="40384" y="37064"/>
                  </a:cubicBezTo>
                  <a:cubicBezTo>
                    <a:pt x="42832" y="38989"/>
                    <a:pt x="44680" y="41563"/>
                    <a:pt x="47117" y="43508"/>
                  </a:cubicBezTo>
                  <a:cubicBezTo>
                    <a:pt x="48226" y="44392"/>
                    <a:pt x="50368" y="46323"/>
                    <a:pt x="52109" y="46323"/>
                  </a:cubicBezTo>
                  <a:cubicBezTo>
                    <a:pt x="52428" y="46323"/>
                    <a:pt x="52735" y="46258"/>
                    <a:pt x="53018" y="46109"/>
                  </a:cubicBezTo>
                  <a:cubicBezTo>
                    <a:pt x="53299" y="45963"/>
                    <a:pt x="53142" y="45547"/>
                    <a:pt x="52862" y="45547"/>
                  </a:cubicBezTo>
                  <a:cubicBezTo>
                    <a:pt x="52836" y="45547"/>
                    <a:pt x="52810" y="45550"/>
                    <a:pt x="52783" y="45557"/>
                  </a:cubicBezTo>
                  <a:cubicBezTo>
                    <a:pt x="52691" y="45582"/>
                    <a:pt x="52594" y="45594"/>
                    <a:pt x="52493" y="45594"/>
                  </a:cubicBezTo>
                  <a:cubicBezTo>
                    <a:pt x="51296" y="45594"/>
                    <a:pt x="49486" y="43980"/>
                    <a:pt x="48690" y="43437"/>
                  </a:cubicBezTo>
                  <a:cubicBezTo>
                    <a:pt x="47331" y="42512"/>
                    <a:pt x="46147" y="41370"/>
                    <a:pt x="45002" y="40197"/>
                  </a:cubicBezTo>
                  <a:cubicBezTo>
                    <a:pt x="43012" y="38161"/>
                    <a:pt x="41115" y="36236"/>
                    <a:pt x="38695" y="34706"/>
                  </a:cubicBezTo>
                  <a:cubicBezTo>
                    <a:pt x="36159" y="33102"/>
                    <a:pt x="33352" y="31999"/>
                    <a:pt x="30874" y="30289"/>
                  </a:cubicBezTo>
                  <a:cubicBezTo>
                    <a:pt x="28483" y="28641"/>
                    <a:pt x="27261" y="25792"/>
                    <a:pt x="25499" y="23571"/>
                  </a:cubicBezTo>
                  <a:cubicBezTo>
                    <a:pt x="23863" y="21509"/>
                    <a:pt x="21079" y="20504"/>
                    <a:pt x="18687" y="19607"/>
                  </a:cubicBezTo>
                  <a:cubicBezTo>
                    <a:pt x="15337" y="18351"/>
                    <a:pt x="12423" y="16826"/>
                    <a:pt x="9593" y="14632"/>
                  </a:cubicBezTo>
                  <a:cubicBezTo>
                    <a:pt x="7127" y="12721"/>
                    <a:pt x="5169" y="10684"/>
                    <a:pt x="3591" y="7972"/>
                  </a:cubicBezTo>
                  <a:cubicBezTo>
                    <a:pt x="2787" y="6590"/>
                    <a:pt x="2127" y="5184"/>
                    <a:pt x="1608" y="3670"/>
                  </a:cubicBezTo>
                  <a:cubicBezTo>
                    <a:pt x="1209" y="2507"/>
                    <a:pt x="1100" y="1193"/>
                    <a:pt x="497" y="120"/>
                  </a:cubicBezTo>
                  <a:cubicBezTo>
                    <a:pt x="450" y="36"/>
                    <a:pt x="380" y="1"/>
                    <a:pt x="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 rot="-5225942">
              <a:off x="-287431" y="-238424"/>
              <a:ext cx="2585747" cy="2447005"/>
            </a:xfrm>
            <a:custGeom>
              <a:avLst/>
              <a:gdLst/>
              <a:ahLst/>
              <a:cxnLst/>
              <a:rect l="l" t="t" r="r" b="b"/>
              <a:pathLst>
                <a:path w="53414" h="50548" extrusionOk="0">
                  <a:moveTo>
                    <a:pt x="214" y="1"/>
                  </a:moveTo>
                  <a:cubicBezTo>
                    <a:pt x="103" y="1"/>
                    <a:pt x="0" y="82"/>
                    <a:pt x="10" y="253"/>
                  </a:cubicBezTo>
                  <a:cubicBezTo>
                    <a:pt x="169" y="3034"/>
                    <a:pt x="2113" y="5759"/>
                    <a:pt x="3511" y="7914"/>
                  </a:cubicBezTo>
                  <a:cubicBezTo>
                    <a:pt x="5269" y="10624"/>
                    <a:pt x="7411" y="12721"/>
                    <a:pt x="9527" y="15031"/>
                  </a:cubicBezTo>
                  <a:cubicBezTo>
                    <a:pt x="11482" y="17163"/>
                    <a:pt x="14415" y="18597"/>
                    <a:pt x="16795" y="20021"/>
                  </a:cubicBezTo>
                  <a:cubicBezTo>
                    <a:pt x="19537" y="21663"/>
                    <a:pt x="22338" y="23424"/>
                    <a:pt x="24432" y="26108"/>
                  </a:cubicBezTo>
                  <a:cubicBezTo>
                    <a:pt x="25299" y="27217"/>
                    <a:pt x="25881" y="28566"/>
                    <a:pt x="26791" y="29665"/>
                  </a:cubicBezTo>
                  <a:cubicBezTo>
                    <a:pt x="27692" y="30753"/>
                    <a:pt x="28797" y="31644"/>
                    <a:pt x="29896" y="32449"/>
                  </a:cubicBezTo>
                  <a:cubicBezTo>
                    <a:pt x="32985" y="34719"/>
                    <a:pt x="36846" y="35408"/>
                    <a:pt x="39769" y="38027"/>
                  </a:cubicBezTo>
                  <a:cubicBezTo>
                    <a:pt x="42109" y="40125"/>
                    <a:pt x="44550" y="41828"/>
                    <a:pt x="46692" y="44257"/>
                  </a:cubicBezTo>
                  <a:cubicBezTo>
                    <a:pt x="48579" y="46400"/>
                    <a:pt x="50386" y="49558"/>
                    <a:pt x="53026" y="50535"/>
                  </a:cubicBezTo>
                  <a:cubicBezTo>
                    <a:pt x="53048" y="50543"/>
                    <a:pt x="53070" y="50547"/>
                    <a:pt x="53091" y="50547"/>
                  </a:cubicBezTo>
                  <a:cubicBezTo>
                    <a:pt x="53281" y="50547"/>
                    <a:pt x="53413" y="50244"/>
                    <a:pt x="53257" y="50081"/>
                  </a:cubicBezTo>
                  <a:cubicBezTo>
                    <a:pt x="51203" y="47965"/>
                    <a:pt x="49505" y="45502"/>
                    <a:pt x="47582" y="43241"/>
                  </a:cubicBezTo>
                  <a:cubicBezTo>
                    <a:pt x="46697" y="42198"/>
                    <a:pt x="45841" y="41073"/>
                    <a:pt x="44783" y="40262"/>
                  </a:cubicBezTo>
                  <a:cubicBezTo>
                    <a:pt x="43687" y="39421"/>
                    <a:pt x="42724" y="38283"/>
                    <a:pt x="41516" y="37667"/>
                  </a:cubicBezTo>
                  <a:cubicBezTo>
                    <a:pt x="41040" y="37423"/>
                    <a:pt x="40553" y="36803"/>
                    <a:pt x="40112" y="36440"/>
                  </a:cubicBezTo>
                  <a:cubicBezTo>
                    <a:pt x="39405" y="35861"/>
                    <a:pt x="38650" y="35418"/>
                    <a:pt x="37875" y="34973"/>
                  </a:cubicBezTo>
                  <a:cubicBezTo>
                    <a:pt x="36500" y="34183"/>
                    <a:pt x="35067" y="33526"/>
                    <a:pt x="33659" y="32822"/>
                  </a:cubicBezTo>
                  <a:cubicBezTo>
                    <a:pt x="30631" y="31310"/>
                    <a:pt x="27969" y="29445"/>
                    <a:pt x="26089" y="26256"/>
                  </a:cubicBezTo>
                  <a:cubicBezTo>
                    <a:pt x="23140" y="21259"/>
                    <a:pt x="17465" y="19101"/>
                    <a:pt x="13064" y="16231"/>
                  </a:cubicBezTo>
                  <a:cubicBezTo>
                    <a:pt x="10620" y="14637"/>
                    <a:pt x="8161" y="12624"/>
                    <a:pt x="6292" y="10173"/>
                  </a:cubicBezTo>
                  <a:cubicBezTo>
                    <a:pt x="5179" y="8714"/>
                    <a:pt x="4092" y="7286"/>
                    <a:pt x="3060" y="5747"/>
                  </a:cubicBezTo>
                  <a:cubicBezTo>
                    <a:pt x="2080" y="4287"/>
                    <a:pt x="680" y="2103"/>
                    <a:pt x="470" y="253"/>
                  </a:cubicBezTo>
                  <a:cubicBezTo>
                    <a:pt x="451" y="87"/>
                    <a:pt x="328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17"/>
          <p:cNvGrpSpPr/>
          <p:nvPr/>
        </p:nvGrpSpPr>
        <p:grpSpPr>
          <a:xfrm>
            <a:off x="-300687" y="-290452"/>
            <a:ext cx="1118588" cy="1210466"/>
            <a:chOff x="3278375" y="3482650"/>
            <a:chExt cx="254450" cy="275350"/>
          </a:xfrm>
        </p:grpSpPr>
        <p:sp>
          <p:nvSpPr>
            <p:cNvPr id="355" name="Google Shape;355;p17"/>
            <p:cNvSpPr/>
            <p:nvPr/>
          </p:nvSpPr>
          <p:spPr>
            <a:xfrm>
              <a:off x="3360300" y="3540950"/>
              <a:ext cx="30625" cy="47825"/>
            </a:xfrm>
            <a:custGeom>
              <a:avLst/>
              <a:gdLst/>
              <a:ahLst/>
              <a:cxnLst/>
              <a:rect l="l" t="t" r="r" b="b"/>
              <a:pathLst>
                <a:path w="1225" h="1913" extrusionOk="0">
                  <a:moveTo>
                    <a:pt x="775" y="1899"/>
                  </a:moveTo>
                  <a:cubicBezTo>
                    <a:pt x="342" y="1536"/>
                    <a:pt x="143" y="872"/>
                    <a:pt x="17" y="332"/>
                  </a:cubicBezTo>
                  <a:cubicBezTo>
                    <a:pt x="1" y="175"/>
                    <a:pt x="106" y="1"/>
                    <a:pt x="277" y="14"/>
                  </a:cubicBezTo>
                  <a:cubicBezTo>
                    <a:pt x="702" y="119"/>
                    <a:pt x="780" y="695"/>
                    <a:pt x="881" y="1058"/>
                  </a:cubicBezTo>
                  <a:cubicBezTo>
                    <a:pt x="859" y="1315"/>
                    <a:pt x="1225" y="1912"/>
                    <a:pt x="775" y="18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3325650" y="3569225"/>
              <a:ext cx="47950" cy="42700"/>
            </a:xfrm>
            <a:custGeom>
              <a:avLst/>
              <a:gdLst/>
              <a:ahLst/>
              <a:cxnLst/>
              <a:rect l="l" t="t" r="r" b="b"/>
              <a:pathLst>
                <a:path w="1918" h="1708" extrusionOk="0">
                  <a:moveTo>
                    <a:pt x="1109" y="1433"/>
                  </a:moveTo>
                  <a:cubicBezTo>
                    <a:pt x="720" y="1232"/>
                    <a:pt x="271" y="994"/>
                    <a:pt x="80" y="578"/>
                  </a:cubicBezTo>
                  <a:cubicBezTo>
                    <a:pt x="1" y="0"/>
                    <a:pt x="665" y="359"/>
                    <a:pt x="922" y="506"/>
                  </a:cubicBezTo>
                  <a:cubicBezTo>
                    <a:pt x="1106" y="625"/>
                    <a:pt x="1413" y="679"/>
                    <a:pt x="1482" y="911"/>
                  </a:cubicBezTo>
                  <a:cubicBezTo>
                    <a:pt x="1918" y="1263"/>
                    <a:pt x="1581" y="1708"/>
                    <a:pt x="1109" y="1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3382150" y="3572175"/>
              <a:ext cx="33075" cy="41200"/>
            </a:xfrm>
            <a:custGeom>
              <a:avLst/>
              <a:gdLst/>
              <a:ahLst/>
              <a:cxnLst/>
              <a:rect l="l" t="t" r="r" b="b"/>
              <a:pathLst>
                <a:path w="1323" h="1648" extrusionOk="0">
                  <a:moveTo>
                    <a:pt x="422" y="1479"/>
                  </a:moveTo>
                  <a:cubicBezTo>
                    <a:pt x="1" y="1397"/>
                    <a:pt x="534" y="525"/>
                    <a:pt x="689" y="342"/>
                  </a:cubicBezTo>
                  <a:cubicBezTo>
                    <a:pt x="1322" y="1"/>
                    <a:pt x="962" y="1648"/>
                    <a:pt x="544" y="1447"/>
                  </a:cubicBezTo>
                  <a:cubicBezTo>
                    <a:pt x="512" y="1470"/>
                    <a:pt x="467" y="1482"/>
                    <a:pt x="422" y="14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3392275" y="3543875"/>
              <a:ext cx="19375" cy="24575"/>
            </a:xfrm>
            <a:custGeom>
              <a:avLst/>
              <a:gdLst/>
              <a:ahLst/>
              <a:cxnLst/>
              <a:rect l="l" t="t" r="r" b="b"/>
              <a:pathLst>
                <a:path w="775" h="983" extrusionOk="0">
                  <a:moveTo>
                    <a:pt x="207" y="901"/>
                  </a:moveTo>
                  <a:cubicBezTo>
                    <a:pt x="0" y="746"/>
                    <a:pt x="113" y="306"/>
                    <a:pt x="288" y="159"/>
                  </a:cubicBezTo>
                  <a:cubicBezTo>
                    <a:pt x="531" y="1"/>
                    <a:pt x="774" y="437"/>
                    <a:pt x="488" y="536"/>
                  </a:cubicBezTo>
                  <a:cubicBezTo>
                    <a:pt x="477" y="585"/>
                    <a:pt x="463" y="638"/>
                    <a:pt x="471" y="690"/>
                  </a:cubicBezTo>
                  <a:cubicBezTo>
                    <a:pt x="519" y="841"/>
                    <a:pt x="343" y="982"/>
                    <a:pt x="20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3404825" y="3573500"/>
              <a:ext cx="46300" cy="37450"/>
            </a:xfrm>
            <a:custGeom>
              <a:avLst/>
              <a:gdLst/>
              <a:ahLst/>
              <a:cxnLst/>
              <a:rect l="l" t="t" r="r" b="b"/>
              <a:pathLst>
                <a:path w="1852" h="1498" extrusionOk="0">
                  <a:moveTo>
                    <a:pt x="809" y="1278"/>
                  </a:moveTo>
                  <a:cubicBezTo>
                    <a:pt x="792" y="1256"/>
                    <a:pt x="780" y="1231"/>
                    <a:pt x="774" y="1205"/>
                  </a:cubicBezTo>
                  <a:cubicBezTo>
                    <a:pt x="1" y="1169"/>
                    <a:pt x="1353" y="0"/>
                    <a:pt x="1655" y="368"/>
                  </a:cubicBezTo>
                  <a:cubicBezTo>
                    <a:pt x="1852" y="559"/>
                    <a:pt x="1624" y="817"/>
                    <a:pt x="1476" y="960"/>
                  </a:cubicBezTo>
                  <a:cubicBezTo>
                    <a:pt x="1297" y="1091"/>
                    <a:pt x="1045" y="1498"/>
                    <a:pt x="809" y="12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3393225" y="3553875"/>
              <a:ext cx="12875" cy="15350"/>
            </a:xfrm>
            <a:custGeom>
              <a:avLst/>
              <a:gdLst/>
              <a:ahLst/>
              <a:cxnLst/>
              <a:rect l="l" t="t" r="r" b="b"/>
              <a:pathLst>
                <a:path w="515" h="614" extrusionOk="0">
                  <a:moveTo>
                    <a:pt x="268" y="593"/>
                  </a:moveTo>
                  <a:cubicBezTo>
                    <a:pt x="0" y="558"/>
                    <a:pt x="24" y="1"/>
                    <a:pt x="307" y="29"/>
                  </a:cubicBezTo>
                  <a:cubicBezTo>
                    <a:pt x="464" y="47"/>
                    <a:pt x="490" y="208"/>
                    <a:pt x="456" y="337"/>
                  </a:cubicBezTo>
                  <a:cubicBezTo>
                    <a:pt x="515" y="461"/>
                    <a:pt x="403" y="613"/>
                    <a:pt x="268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3423025" y="3526600"/>
              <a:ext cx="29700" cy="38300"/>
            </a:xfrm>
            <a:custGeom>
              <a:avLst/>
              <a:gdLst/>
              <a:ahLst/>
              <a:cxnLst/>
              <a:rect l="l" t="t" r="r" b="b"/>
              <a:pathLst>
                <a:path w="1188" h="1532" extrusionOk="0">
                  <a:moveTo>
                    <a:pt x="4" y="1296"/>
                  </a:moveTo>
                  <a:cubicBezTo>
                    <a:pt x="18" y="870"/>
                    <a:pt x="311" y="461"/>
                    <a:pt x="628" y="195"/>
                  </a:cubicBezTo>
                  <a:cubicBezTo>
                    <a:pt x="1009" y="1"/>
                    <a:pt x="1187" y="399"/>
                    <a:pt x="977" y="698"/>
                  </a:cubicBezTo>
                  <a:cubicBezTo>
                    <a:pt x="820" y="941"/>
                    <a:pt x="615" y="1430"/>
                    <a:pt x="295" y="1440"/>
                  </a:cubicBezTo>
                  <a:cubicBezTo>
                    <a:pt x="184" y="1531"/>
                    <a:pt x="1" y="1440"/>
                    <a:pt x="4" y="1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3405325" y="3507275"/>
              <a:ext cx="18550" cy="37125"/>
            </a:xfrm>
            <a:custGeom>
              <a:avLst/>
              <a:gdLst/>
              <a:ahLst/>
              <a:cxnLst/>
              <a:rect l="l" t="t" r="r" b="b"/>
              <a:pathLst>
                <a:path w="742" h="1485" extrusionOk="0">
                  <a:moveTo>
                    <a:pt x="232" y="1302"/>
                  </a:moveTo>
                  <a:lnTo>
                    <a:pt x="227" y="1179"/>
                  </a:lnTo>
                  <a:cubicBezTo>
                    <a:pt x="0" y="1031"/>
                    <a:pt x="145" y="655"/>
                    <a:pt x="133" y="422"/>
                  </a:cubicBezTo>
                  <a:cubicBezTo>
                    <a:pt x="158" y="1"/>
                    <a:pt x="598" y="73"/>
                    <a:pt x="579" y="471"/>
                  </a:cubicBezTo>
                  <a:cubicBezTo>
                    <a:pt x="554" y="703"/>
                    <a:pt x="741" y="1474"/>
                    <a:pt x="417" y="1481"/>
                  </a:cubicBezTo>
                  <a:cubicBezTo>
                    <a:pt x="315" y="1484"/>
                    <a:pt x="237" y="1402"/>
                    <a:pt x="232" y="1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3352600" y="3616200"/>
              <a:ext cx="33300" cy="25500"/>
            </a:xfrm>
            <a:custGeom>
              <a:avLst/>
              <a:gdLst/>
              <a:ahLst/>
              <a:cxnLst/>
              <a:rect l="l" t="t" r="r" b="b"/>
              <a:pathLst>
                <a:path w="1332" h="1020" extrusionOk="0">
                  <a:moveTo>
                    <a:pt x="553" y="1019"/>
                  </a:moveTo>
                  <a:cubicBezTo>
                    <a:pt x="1" y="850"/>
                    <a:pt x="704" y="303"/>
                    <a:pt x="923" y="133"/>
                  </a:cubicBezTo>
                  <a:cubicBezTo>
                    <a:pt x="1072" y="1"/>
                    <a:pt x="1331" y="161"/>
                    <a:pt x="1232" y="351"/>
                  </a:cubicBezTo>
                  <a:cubicBezTo>
                    <a:pt x="1261" y="695"/>
                    <a:pt x="875" y="1003"/>
                    <a:pt x="553" y="10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3384700" y="3622450"/>
              <a:ext cx="20900" cy="39425"/>
            </a:xfrm>
            <a:custGeom>
              <a:avLst/>
              <a:gdLst/>
              <a:ahLst/>
              <a:cxnLst/>
              <a:rect l="l" t="t" r="r" b="b"/>
              <a:pathLst>
                <a:path w="836" h="1577" extrusionOk="0">
                  <a:moveTo>
                    <a:pt x="400" y="1566"/>
                  </a:moveTo>
                  <a:cubicBezTo>
                    <a:pt x="0" y="1454"/>
                    <a:pt x="223" y="803"/>
                    <a:pt x="192" y="491"/>
                  </a:cubicBezTo>
                  <a:cubicBezTo>
                    <a:pt x="145" y="221"/>
                    <a:pt x="423" y="0"/>
                    <a:pt x="563" y="301"/>
                  </a:cubicBezTo>
                  <a:cubicBezTo>
                    <a:pt x="822" y="481"/>
                    <a:pt x="835" y="1577"/>
                    <a:pt x="400" y="15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3403200" y="3621250"/>
              <a:ext cx="34125" cy="28175"/>
            </a:xfrm>
            <a:custGeom>
              <a:avLst/>
              <a:gdLst/>
              <a:ahLst/>
              <a:cxnLst/>
              <a:rect l="l" t="t" r="r" b="b"/>
              <a:pathLst>
                <a:path w="1365" h="1127" extrusionOk="0">
                  <a:moveTo>
                    <a:pt x="977" y="1099"/>
                  </a:moveTo>
                  <a:cubicBezTo>
                    <a:pt x="638" y="1113"/>
                    <a:pt x="0" y="185"/>
                    <a:pt x="630" y="221"/>
                  </a:cubicBezTo>
                  <a:cubicBezTo>
                    <a:pt x="840" y="0"/>
                    <a:pt x="1206" y="387"/>
                    <a:pt x="1278" y="592"/>
                  </a:cubicBezTo>
                  <a:cubicBezTo>
                    <a:pt x="1365" y="805"/>
                    <a:pt x="1239" y="1126"/>
                    <a:pt x="977" y="10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3438300" y="3613225"/>
              <a:ext cx="40750" cy="20025"/>
            </a:xfrm>
            <a:custGeom>
              <a:avLst/>
              <a:gdLst/>
              <a:ahLst/>
              <a:cxnLst/>
              <a:rect l="l" t="t" r="r" b="b"/>
              <a:pathLst>
                <a:path w="1630" h="801" extrusionOk="0">
                  <a:moveTo>
                    <a:pt x="595" y="630"/>
                  </a:moveTo>
                  <a:cubicBezTo>
                    <a:pt x="1" y="560"/>
                    <a:pt x="121" y="19"/>
                    <a:pt x="478" y="198"/>
                  </a:cubicBezTo>
                  <a:cubicBezTo>
                    <a:pt x="529" y="1"/>
                    <a:pt x="790" y="37"/>
                    <a:pt x="949" y="38"/>
                  </a:cubicBezTo>
                  <a:cubicBezTo>
                    <a:pt x="1629" y="171"/>
                    <a:pt x="1283" y="800"/>
                    <a:pt x="595" y="6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3460950" y="3582350"/>
              <a:ext cx="30875" cy="21375"/>
            </a:xfrm>
            <a:custGeom>
              <a:avLst/>
              <a:gdLst/>
              <a:ahLst/>
              <a:cxnLst/>
              <a:rect l="l" t="t" r="r" b="b"/>
              <a:pathLst>
                <a:path w="1235" h="855" extrusionOk="0">
                  <a:moveTo>
                    <a:pt x="328" y="825"/>
                  </a:moveTo>
                  <a:cubicBezTo>
                    <a:pt x="83" y="855"/>
                    <a:pt x="1" y="487"/>
                    <a:pt x="247" y="431"/>
                  </a:cubicBezTo>
                  <a:cubicBezTo>
                    <a:pt x="198" y="231"/>
                    <a:pt x="437" y="177"/>
                    <a:pt x="579" y="124"/>
                  </a:cubicBezTo>
                  <a:cubicBezTo>
                    <a:pt x="797" y="0"/>
                    <a:pt x="1234" y="90"/>
                    <a:pt x="1098" y="412"/>
                  </a:cubicBezTo>
                  <a:cubicBezTo>
                    <a:pt x="923" y="645"/>
                    <a:pt x="613" y="788"/>
                    <a:pt x="328" y="8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3407250" y="3659950"/>
              <a:ext cx="23050" cy="41825"/>
            </a:xfrm>
            <a:custGeom>
              <a:avLst/>
              <a:gdLst/>
              <a:ahLst/>
              <a:cxnLst/>
              <a:rect l="l" t="t" r="r" b="b"/>
              <a:pathLst>
                <a:path w="922" h="1673" extrusionOk="0">
                  <a:moveTo>
                    <a:pt x="312" y="1554"/>
                  </a:moveTo>
                  <a:cubicBezTo>
                    <a:pt x="0" y="1324"/>
                    <a:pt x="82" y="552"/>
                    <a:pt x="128" y="198"/>
                  </a:cubicBezTo>
                  <a:cubicBezTo>
                    <a:pt x="176" y="1"/>
                    <a:pt x="475" y="27"/>
                    <a:pt x="487" y="226"/>
                  </a:cubicBezTo>
                  <a:cubicBezTo>
                    <a:pt x="683" y="517"/>
                    <a:pt x="921" y="1673"/>
                    <a:pt x="312" y="15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3439450" y="3661225"/>
              <a:ext cx="25400" cy="31125"/>
            </a:xfrm>
            <a:custGeom>
              <a:avLst/>
              <a:gdLst/>
              <a:ahLst/>
              <a:cxnLst/>
              <a:rect l="l" t="t" r="r" b="b"/>
              <a:pathLst>
                <a:path w="1016" h="1245" extrusionOk="0">
                  <a:moveTo>
                    <a:pt x="534" y="1055"/>
                  </a:moveTo>
                  <a:cubicBezTo>
                    <a:pt x="318" y="841"/>
                    <a:pt x="84" y="584"/>
                    <a:pt x="17" y="281"/>
                  </a:cubicBezTo>
                  <a:cubicBezTo>
                    <a:pt x="1" y="103"/>
                    <a:pt x="243" y="0"/>
                    <a:pt x="352" y="149"/>
                  </a:cubicBezTo>
                  <a:cubicBezTo>
                    <a:pt x="627" y="44"/>
                    <a:pt x="830" y="455"/>
                    <a:pt x="913" y="666"/>
                  </a:cubicBezTo>
                  <a:cubicBezTo>
                    <a:pt x="1015" y="906"/>
                    <a:pt x="791" y="1245"/>
                    <a:pt x="534" y="10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3360425" y="3672700"/>
              <a:ext cx="28575" cy="42500"/>
            </a:xfrm>
            <a:custGeom>
              <a:avLst/>
              <a:gdLst/>
              <a:ahLst/>
              <a:cxnLst/>
              <a:rect l="l" t="t" r="r" b="b"/>
              <a:pathLst>
                <a:path w="1143" h="1700" extrusionOk="0">
                  <a:moveTo>
                    <a:pt x="378" y="1645"/>
                  </a:moveTo>
                  <a:cubicBezTo>
                    <a:pt x="1" y="1563"/>
                    <a:pt x="256" y="190"/>
                    <a:pt x="631" y="271"/>
                  </a:cubicBezTo>
                  <a:cubicBezTo>
                    <a:pt x="736" y="1"/>
                    <a:pt x="1142" y="208"/>
                    <a:pt x="959" y="441"/>
                  </a:cubicBezTo>
                  <a:cubicBezTo>
                    <a:pt x="825" y="733"/>
                    <a:pt x="798" y="1699"/>
                    <a:pt x="378" y="1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3316250" y="3657725"/>
              <a:ext cx="43325" cy="33400"/>
            </a:xfrm>
            <a:custGeom>
              <a:avLst/>
              <a:gdLst/>
              <a:ahLst/>
              <a:cxnLst/>
              <a:rect l="l" t="t" r="r" b="b"/>
              <a:pathLst>
                <a:path w="1733" h="1336" extrusionOk="0">
                  <a:moveTo>
                    <a:pt x="395" y="1168"/>
                  </a:moveTo>
                  <a:cubicBezTo>
                    <a:pt x="1" y="717"/>
                    <a:pt x="1045" y="182"/>
                    <a:pt x="1395" y="63"/>
                  </a:cubicBezTo>
                  <a:cubicBezTo>
                    <a:pt x="1595" y="1"/>
                    <a:pt x="1733" y="305"/>
                    <a:pt x="1585" y="432"/>
                  </a:cubicBezTo>
                  <a:cubicBezTo>
                    <a:pt x="1317" y="665"/>
                    <a:pt x="774" y="1336"/>
                    <a:pt x="395" y="1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3398450" y="3550700"/>
              <a:ext cx="13275" cy="19300"/>
            </a:xfrm>
            <a:custGeom>
              <a:avLst/>
              <a:gdLst/>
              <a:ahLst/>
              <a:cxnLst/>
              <a:rect l="l" t="t" r="r" b="b"/>
              <a:pathLst>
                <a:path w="531" h="772" extrusionOk="0">
                  <a:moveTo>
                    <a:pt x="147" y="631"/>
                  </a:moveTo>
                  <a:cubicBezTo>
                    <a:pt x="31" y="491"/>
                    <a:pt x="1" y="5"/>
                    <a:pt x="259" y="1"/>
                  </a:cubicBezTo>
                  <a:cubicBezTo>
                    <a:pt x="485" y="6"/>
                    <a:pt x="446" y="264"/>
                    <a:pt x="445" y="423"/>
                  </a:cubicBezTo>
                  <a:cubicBezTo>
                    <a:pt x="530" y="603"/>
                    <a:pt x="290" y="772"/>
                    <a:pt x="147" y="6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3375175" y="3491700"/>
              <a:ext cx="22725" cy="42325"/>
            </a:xfrm>
            <a:custGeom>
              <a:avLst/>
              <a:gdLst/>
              <a:ahLst/>
              <a:cxnLst/>
              <a:rect l="l" t="t" r="r" b="b"/>
              <a:pathLst>
                <a:path w="909" h="1693" extrusionOk="0">
                  <a:moveTo>
                    <a:pt x="439" y="1455"/>
                  </a:moveTo>
                  <a:cubicBezTo>
                    <a:pt x="439" y="1428"/>
                    <a:pt x="437" y="1402"/>
                    <a:pt x="437" y="1375"/>
                  </a:cubicBezTo>
                  <a:cubicBezTo>
                    <a:pt x="198" y="1146"/>
                    <a:pt x="0" y="0"/>
                    <a:pt x="625" y="332"/>
                  </a:cubicBezTo>
                  <a:cubicBezTo>
                    <a:pt x="908" y="622"/>
                    <a:pt x="777" y="1084"/>
                    <a:pt x="804" y="1451"/>
                  </a:cubicBezTo>
                  <a:cubicBezTo>
                    <a:pt x="808" y="1687"/>
                    <a:pt x="441" y="1693"/>
                    <a:pt x="439" y="14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3291275" y="3622200"/>
              <a:ext cx="62350" cy="24800"/>
            </a:xfrm>
            <a:custGeom>
              <a:avLst/>
              <a:gdLst/>
              <a:ahLst/>
              <a:cxnLst/>
              <a:rect l="l" t="t" r="r" b="b"/>
              <a:pathLst>
                <a:path w="2494" h="992" extrusionOk="0">
                  <a:moveTo>
                    <a:pt x="913" y="925"/>
                  </a:moveTo>
                  <a:cubicBezTo>
                    <a:pt x="1" y="531"/>
                    <a:pt x="1686" y="0"/>
                    <a:pt x="2013" y="288"/>
                  </a:cubicBezTo>
                  <a:cubicBezTo>
                    <a:pt x="2090" y="231"/>
                    <a:pt x="2205" y="251"/>
                    <a:pt x="2264" y="324"/>
                  </a:cubicBezTo>
                  <a:cubicBezTo>
                    <a:pt x="2493" y="796"/>
                    <a:pt x="1220" y="992"/>
                    <a:pt x="913" y="9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3280550" y="3595075"/>
              <a:ext cx="39375" cy="18725"/>
            </a:xfrm>
            <a:custGeom>
              <a:avLst/>
              <a:gdLst/>
              <a:ahLst/>
              <a:cxnLst/>
              <a:rect l="l" t="t" r="r" b="b"/>
              <a:pathLst>
                <a:path w="1575" h="749" extrusionOk="0">
                  <a:moveTo>
                    <a:pt x="903" y="718"/>
                  </a:moveTo>
                  <a:cubicBezTo>
                    <a:pt x="621" y="689"/>
                    <a:pt x="203" y="697"/>
                    <a:pt x="62" y="404"/>
                  </a:cubicBezTo>
                  <a:cubicBezTo>
                    <a:pt x="1" y="190"/>
                    <a:pt x="230" y="69"/>
                    <a:pt x="412" y="77"/>
                  </a:cubicBezTo>
                  <a:cubicBezTo>
                    <a:pt x="689" y="92"/>
                    <a:pt x="1318" y="1"/>
                    <a:pt x="1435" y="307"/>
                  </a:cubicBezTo>
                  <a:cubicBezTo>
                    <a:pt x="1559" y="362"/>
                    <a:pt x="1574" y="536"/>
                    <a:pt x="1472" y="622"/>
                  </a:cubicBezTo>
                  <a:cubicBezTo>
                    <a:pt x="1315" y="748"/>
                    <a:pt x="1092" y="717"/>
                    <a:pt x="903" y="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3285075" y="3552325"/>
              <a:ext cx="43250" cy="23700"/>
            </a:xfrm>
            <a:custGeom>
              <a:avLst/>
              <a:gdLst/>
              <a:ahLst/>
              <a:cxnLst/>
              <a:rect l="l" t="t" r="r" b="b"/>
              <a:pathLst>
                <a:path w="1730" h="948" extrusionOk="0">
                  <a:moveTo>
                    <a:pt x="686" y="877"/>
                  </a:moveTo>
                  <a:cubicBezTo>
                    <a:pt x="267" y="805"/>
                    <a:pt x="0" y="342"/>
                    <a:pt x="513" y="164"/>
                  </a:cubicBezTo>
                  <a:cubicBezTo>
                    <a:pt x="804" y="0"/>
                    <a:pt x="1729" y="440"/>
                    <a:pt x="1163" y="686"/>
                  </a:cubicBezTo>
                  <a:cubicBezTo>
                    <a:pt x="1192" y="947"/>
                    <a:pt x="856" y="931"/>
                    <a:pt x="686" y="8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3308050" y="3509475"/>
              <a:ext cx="36900" cy="46175"/>
            </a:xfrm>
            <a:custGeom>
              <a:avLst/>
              <a:gdLst/>
              <a:ahLst/>
              <a:cxnLst/>
              <a:rect l="l" t="t" r="r" b="b"/>
              <a:pathLst>
                <a:path w="1476" h="1847" extrusionOk="0">
                  <a:moveTo>
                    <a:pt x="991" y="1588"/>
                  </a:moveTo>
                  <a:cubicBezTo>
                    <a:pt x="0" y="520"/>
                    <a:pt x="860" y="1"/>
                    <a:pt x="1153" y="701"/>
                  </a:cubicBezTo>
                  <a:cubicBezTo>
                    <a:pt x="1211" y="890"/>
                    <a:pt x="1370" y="1139"/>
                    <a:pt x="1265" y="1330"/>
                  </a:cubicBezTo>
                  <a:cubicBezTo>
                    <a:pt x="1475" y="1541"/>
                    <a:pt x="1163" y="1847"/>
                    <a:pt x="991" y="1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3460350" y="3535850"/>
              <a:ext cx="37775" cy="35950"/>
            </a:xfrm>
            <a:custGeom>
              <a:avLst/>
              <a:gdLst/>
              <a:ahLst/>
              <a:cxnLst/>
              <a:rect l="l" t="t" r="r" b="b"/>
              <a:pathLst>
                <a:path w="1511" h="1438" extrusionOk="0">
                  <a:moveTo>
                    <a:pt x="313" y="1165"/>
                  </a:moveTo>
                  <a:cubicBezTo>
                    <a:pt x="312" y="1162"/>
                    <a:pt x="311" y="1160"/>
                    <a:pt x="309" y="1159"/>
                  </a:cubicBezTo>
                  <a:cubicBezTo>
                    <a:pt x="0" y="937"/>
                    <a:pt x="504" y="634"/>
                    <a:pt x="627" y="434"/>
                  </a:cubicBezTo>
                  <a:cubicBezTo>
                    <a:pt x="785" y="289"/>
                    <a:pt x="985" y="0"/>
                    <a:pt x="1229" y="122"/>
                  </a:cubicBezTo>
                  <a:cubicBezTo>
                    <a:pt x="1510" y="327"/>
                    <a:pt x="1217" y="659"/>
                    <a:pt x="1040" y="827"/>
                  </a:cubicBezTo>
                  <a:cubicBezTo>
                    <a:pt x="850" y="969"/>
                    <a:pt x="553" y="1437"/>
                    <a:pt x="313" y="1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3459750" y="3482650"/>
              <a:ext cx="26475" cy="47125"/>
            </a:xfrm>
            <a:custGeom>
              <a:avLst/>
              <a:gdLst/>
              <a:ahLst/>
              <a:cxnLst/>
              <a:rect l="l" t="t" r="r" b="b"/>
              <a:pathLst>
                <a:path w="1059" h="1885" extrusionOk="0">
                  <a:moveTo>
                    <a:pt x="212" y="1647"/>
                  </a:moveTo>
                  <a:cubicBezTo>
                    <a:pt x="146" y="1599"/>
                    <a:pt x="117" y="1504"/>
                    <a:pt x="148" y="1429"/>
                  </a:cubicBezTo>
                  <a:cubicBezTo>
                    <a:pt x="1" y="1135"/>
                    <a:pt x="660" y="0"/>
                    <a:pt x="955" y="581"/>
                  </a:cubicBezTo>
                  <a:cubicBezTo>
                    <a:pt x="1058" y="800"/>
                    <a:pt x="481" y="1885"/>
                    <a:pt x="212" y="16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3467475" y="3642900"/>
              <a:ext cx="35750" cy="32000"/>
            </a:xfrm>
            <a:custGeom>
              <a:avLst/>
              <a:gdLst/>
              <a:ahLst/>
              <a:cxnLst/>
              <a:rect l="l" t="t" r="r" b="b"/>
              <a:pathLst>
                <a:path w="1430" h="1280" extrusionOk="0">
                  <a:moveTo>
                    <a:pt x="802" y="989"/>
                  </a:moveTo>
                  <a:cubicBezTo>
                    <a:pt x="550" y="782"/>
                    <a:pt x="222" y="610"/>
                    <a:pt x="59" y="322"/>
                  </a:cubicBezTo>
                  <a:cubicBezTo>
                    <a:pt x="1" y="129"/>
                    <a:pt x="270" y="0"/>
                    <a:pt x="383" y="164"/>
                  </a:cubicBezTo>
                  <a:cubicBezTo>
                    <a:pt x="610" y="270"/>
                    <a:pt x="858" y="343"/>
                    <a:pt x="1074" y="468"/>
                  </a:cubicBezTo>
                  <a:cubicBezTo>
                    <a:pt x="1430" y="706"/>
                    <a:pt x="1220" y="1280"/>
                    <a:pt x="802" y="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3493200" y="3624950"/>
              <a:ext cx="39625" cy="15525"/>
            </a:xfrm>
            <a:custGeom>
              <a:avLst/>
              <a:gdLst/>
              <a:ahLst/>
              <a:cxnLst/>
              <a:rect l="l" t="t" r="r" b="b"/>
              <a:pathLst>
                <a:path w="1585" h="621" extrusionOk="0">
                  <a:moveTo>
                    <a:pt x="806" y="544"/>
                  </a:moveTo>
                  <a:cubicBezTo>
                    <a:pt x="633" y="528"/>
                    <a:pt x="462" y="503"/>
                    <a:pt x="290" y="507"/>
                  </a:cubicBezTo>
                  <a:cubicBezTo>
                    <a:pt x="0" y="400"/>
                    <a:pt x="188" y="44"/>
                    <a:pt x="457" y="136"/>
                  </a:cubicBezTo>
                  <a:cubicBezTo>
                    <a:pt x="691" y="55"/>
                    <a:pt x="1322" y="1"/>
                    <a:pt x="1467" y="242"/>
                  </a:cubicBezTo>
                  <a:cubicBezTo>
                    <a:pt x="1584" y="621"/>
                    <a:pt x="1036" y="564"/>
                    <a:pt x="806" y="5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3508725" y="3589525"/>
              <a:ext cx="22250" cy="20100"/>
            </a:xfrm>
            <a:custGeom>
              <a:avLst/>
              <a:gdLst/>
              <a:ahLst/>
              <a:cxnLst/>
              <a:rect l="l" t="t" r="r" b="b"/>
              <a:pathLst>
                <a:path w="890" h="804" extrusionOk="0">
                  <a:moveTo>
                    <a:pt x="247" y="578"/>
                  </a:moveTo>
                  <a:cubicBezTo>
                    <a:pt x="231" y="542"/>
                    <a:pt x="227" y="501"/>
                    <a:pt x="235" y="463"/>
                  </a:cubicBezTo>
                  <a:cubicBezTo>
                    <a:pt x="21" y="460"/>
                    <a:pt x="1" y="129"/>
                    <a:pt x="210" y="102"/>
                  </a:cubicBezTo>
                  <a:cubicBezTo>
                    <a:pt x="369" y="77"/>
                    <a:pt x="544" y="1"/>
                    <a:pt x="701" y="78"/>
                  </a:cubicBezTo>
                  <a:cubicBezTo>
                    <a:pt x="846" y="155"/>
                    <a:pt x="889" y="373"/>
                    <a:pt x="772" y="494"/>
                  </a:cubicBezTo>
                  <a:cubicBezTo>
                    <a:pt x="654" y="630"/>
                    <a:pt x="360" y="803"/>
                    <a:pt x="247" y="5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3497950" y="3594300"/>
              <a:ext cx="24725" cy="13175"/>
            </a:xfrm>
            <a:custGeom>
              <a:avLst/>
              <a:gdLst/>
              <a:ahLst/>
              <a:cxnLst/>
              <a:rect l="l" t="t" r="r" b="b"/>
              <a:pathLst>
                <a:path w="989" h="527" extrusionOk="0">
                  <a:moveTo>
                    <a:pt x="114" y="372"/>
                  </a:moveTo>
                  <a:cubicBezTo>
                    <a:pt x="1" y="20"/>
                    <a:pt x="517" y="41"/>
                    <a:pt x="738" y="11"/>
                  </a:cubicBezTo>
                  <a:cubicBezTo>
                    <a:pt x="959" y="0"/>
                    <a:pt x="989" y="351"/>
                    <a:pt x="768" y="377"/>
                  </a:cubicBezTo>
                  <a:cubicBezTo>
                    <a:pt x="651" y="389"/>
                    <a:pt x="533" y="404"/>
                    <a:pt x="418" y="426"/>
                  </a:cubicBezTo>
                  <a:cubicBezTo>
                    <a:pt x="335" y="526"/>
                    <a:pt x="159" y="493"/>
                    <a:pt x="114" y="3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3495775" y="3594550"/>
              <a:ext cx="25800" cy="16925"/>
            </a:xfrm>
            <a:custGeom>
              <a:avLst/>
              <a:gdLst/>
              <a:ahLst/>
              <a:cxnLst/>
              <a:rect l="l" t="t" r="r" b="b"/>
              <a:pathLst>
                <a:path w="1032" h="677" extrusionOk="0">
                  <a:moveTo>
                    <a:pt x="401" y="573"/>
                  </a:moveTo>
                  <a:cubicBezTo>
                    <a:pt x="1" y="573"/>
                    <a:pt x="151" y="1"/>
                    <a:pt x="477" y="206"/>
                  </a:cubicBezTo>
                  <a:cubicBezTo>
                    <a:pt x="656" y="246"/>
                    <a:pt x="968" y="112"/>
                    <a:pt x="1019" y="364"/>
                  </a:cubicBezTo>
                  <a:cubicBezTo>
                    <a:pt x="1032" y="676"/>
                    <a:pt x="602" y="574"/>
                    <a:pt x="401" y="5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3467250" y="3672750"/>
              <a:ext cx="29350" cy="37325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698" y="1350"/>
                  </a:moveTo>
                  <a:cubicBezTo>
                    <a:pt x="545" y="1204"/>
                    <a:pt x="1" y="617"/>
                    <a:pt x="304" y="456"/>
                  </a:cubicBezTo>
                  <a:cubicBezTo>
                    <a:pt x="485" y="1"/>
                    <a:pt x="1118" y="818"/>
                    <a:pt x="1136" y="1059"/>
                  </a:cubicBezTo>
                  <a:cubicBezTo>
                    <a:pt x="1174" y="1293"/>
                    <a:pt x="900" y="1492"/>
                    <a:pt x="698" y="13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3437275" y="3700025"/>
              <a:ext cx="26575" cy="35500"/>
            </a:xfrm>
            <a:custGeom>
              <a:avLst/>
              <a:gdLst/>
              <a:ahLst/>
              <a:cxnLst/>
              <a:rect l="l" t="t" r="r" b="b"/>
              <a:pathLst>
                <a:path w="1063" h="1420" extrusionOk="0">
                  <a:moveTo>
                    <a:pt x="513" y="1312"/>
                  </a:moveTo>
                  <a:cubicBezTo>
                    <a:pt x="227" y="1242"/>
                    <a:pt x="1" y="0"/>
                    <a:pt x="510" y="274"/>
                  </a:cubicBezTo>
                  <a:cubicBezTo>
                    <a:pt x="964" y="275"/>
                    <a:pt x="1062" y="1420"/>
                    <a:pt x="513" y="13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3399100" y="3718750"/>
              <a:ext cx="18525" cy="39250"/>
            </a:xfrm>
            <a:custGeom>
              <a:avLst/>
              <a:gdLst/>
              <a:ahLst/>
              <a:cxnLst/>
              <a:rect l="l" t="t" r="r" b="b"/>
              <a:pathLst>
                <a:path w="741" h="1570" extrusionOk="0">
                  <a:moveTo>
                    <a:pt x="210" y="1322"/>
                  </a:moveTo>
                  <a:cubicBezTo>
                    <a:pt x="0" y="1139"/>
                    <a:pt x="141" y="809"/>
                    <a:pt x="153" y="569"/>
                  </a:cubicBezTo>
                  <a:cubicBezTo>
                    <a:pt x="179" y="381"/>
                    <a:pt x="231" y="0"/>
                    <a:pt x="505" y="119"/>
                  </a:cubicBezTo>
                  <a:cubicBezTo>
                    <a:pt x="741" y="316"/>
                    <a:pt x="735" y="1570"/>
                    <a:pt x="210" y="13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3319725" y="370450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430" y="1108"/>
                  </a:moveTo>
                  <a:cubicBezTo>
                    <a:pt x="0" y="906"/>
                    <a:pt x="676" y="17"/>
                    <a:pt x="978" y="0"/>
                  </a:cubicBezTo>
                  <a:cubicBezTo>
                    <a:pt x="1131" y="14"/>
                    <a:pt x="1241" y="199"/>
                    <a:pt x="1126" y="323"/>
                  </a:cubicBezTo>
                  <a:cubicBezTo>
                    <a:pt x="1060" y="644"/>
                    <a:pt x="851" y="1242"/>
                    <a:pt x="430" y="11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3278375" y="3665350"/>
              <a:ext cx="32025" cy="27825"/>
            </a:xfrm>
            <a:custGeom>
              <a:avLst/>
              <a:gdLst/>
              <a:ahLst/>
              <a:cxnLst/>
              <a:rect l="l" t="t" r="r" b="b"/>
              <a:pathLst>
                <a:path w="1281" h="1113" extrusionOk="0">
                  <a:moveTo>
                    <a:pt x="156" y="812"/>
                  </a:moveTo>
                  <a:cubicBezTo>
                    <a:pt x="1" y="496"/>
                    <a:pt x="535" y="233"/>
                    <a:pt x="791" y="239"/>
                  </a:cubicBezTo>
                  <a:lnTo>
                    <a:pt x="791" y="239"/>
                  </a:lnTo>
                  <a:lnTo>
                    <a:pt x="793" y="239"/>
                  </a:lnTo>
                  <a:lnTo>
                    <a:pt x="791" y="239"/>
                  </a:lnTo>
                  <a:cubicBezTo>
                    <a:pt x="918" y="1"/>
                    <a:pt x="1280" y="183"/>
                    <a:pt x="1128" y="418"/>
                  </a:cubicBezTo>
                  <a:cubicBezTo>
                    <a:pt x="924" y="632"/>
                    <a:pt x="437" y="1113"/>
                    <a:pt x="156" y="8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390;p17"/>
          <p:cNvSpPr/>
          <p:nvPr/>
        </p:nvSpPr>
        <p:spPr>
          <a:xfrm rot="-8352742">
            <a:off x="8388312" y="-962489"/>
            <a:ext cx="1466451" cy="2401783"/>
          </a:xfrm>
          <a:custGeom>
            <a:avLst/>
            <a:gdLst/>
            <a:ahLst/>
            <a:cxnLst/>
            <a:rect l="l" t="t" r="r" b="b"/>
            <a:pathLst>
              <a:path w="35822" h="58670" extrusionOk="0">
                <a:moveTo>
                  <a:pt x="21425" y="0"/>
                </a:moveTo>
                <a:cubicBezTo>
                  <a:pt x="21371" y="0"/>
                  <a:pt x="21309" y="18"/>
                  <a:pt x="21242" y="53"/>
                </a:cubicBezTo>
                <a:cubicBezTo>
                  <a:pt x="21047" y="155"/>
                  <a:pt x="20936" y="321"/>
                  <a:pt x="20829" y="500"/>
                </a:cubicBezTo>
                <a:cubicBezTo>
                  <a:pt x="20106" y="1718"/>
                  <a:pt x="19433" y="2958"/>
                  <a:pt x="18822" y="4230"/>
                </a:cubicBezTo>
                <a:cubicBezTo>
                  <a:pt x="18387" y="5135"/>
                  <a:pt x="18011" y="6058"/>
                  <a:pt x="17758" y="7019"/>
                </a:cubicBezTo>
                <a:cubicBezTo>
                  <a:pt x="17548" y="7815"/>
                  <a:pt x="17346" y="8612"/>
                  <a:pt x="17178" y="9414"/>
                </a:cubicBezTo>
                <a:cubicBezTo>
                  <a:pt x="16909" y="10709"/>
                  <a:pt x="16669" y="12008"/>
                  <a:pt x="16251" y="13275"/>
                </a:cubicBezTo>
                <a:cubicBezTo>
                  <a:pt x="16001" y="14025"/>
                  <a:pt x="15737" y="14774"/>
                  <a:pt x="15470" y="15520"/>
                </a:cubicBezTo>
                <a:cubicBezTo>
                  <a:pt x="15272" y="16077"/>
                  <a:pt x="15044" y="16627"/>
                  <a:pt x="14981" y="17212"/>
                </a:cubicBezTo>
                <a:cubicBezTo>
                  <a:pt x="14854" y="18348"/>
                  <a:pt x="14942" y="19457"/>
                  <a:pt x="15276" y="20533"/>
                </a:cubicBezTo>
                <a:cubicBezTo>
                  <a:pt x="15512" y="21296"/>
                  <a:pt x="15824" y="22035"/>
                  <a:pt x="15953" y="22835"/>
                </a:cubicBezTo>
                <a:cubicBezTo>
                  <a:pt x="15983" y="23012"/>
                  <a:pt x="16017" y="23182"/>
                  <a:pt x="16004" y="23366"/>
                </a:cubicBezTo>
                <a:cubicBezTo>
                  <a:pt x="15929" y="24378"/>
                  <a:pt x="15930" y="25386"/>
                  <a:pt x="16006" y="26389"/>
                </a:cubicBezTo>
                <a:cubicBezTo>
                  <a:pt x="16056" y="27046"/>
                  <a:pt x="16114" y="27701"/>
                  <a:pt x="16163" y="28358"/>
                </a:cubicBezTo>
                <a:cubicBezTo>
                  <a:pt x="16171" y="28483"/>
                  <a:pt x="16160" y="28611"/>
                  <a:pt x="16158" y="28790"/>
                </a:cubicBezTo>
                <a:cubicBezTo>
                  <a:pt x="16016" y="28544"/>
                  <a:pt x="15901" y="28354"/>
                  <a:pt x="15794" y="28159"/>
                </a:cubicBezTo>
                <a:cubicBezTo>
                  <a:pt x="15466" y="27557"/>
                  <a:pt x="15145" y="26954"/>
                  <a:pt x="14816" y="26353"/>
                </a:cubicBezTo>
                <a:cubicBezTo>
                  <a:pt x="14220" y="25267"/>
                  <a:pt x="13630" y="24179"/>
                  <a:pt x="13019" y="23100"/>
                </a:cubicBezTo>
                <a:cubicBezTo>
                  <a:pt x="12369" y="21952"/>
                  <a:pt x="11701" y="20811"/>
                  <a:pt x="11036" y="19670"/>
                </a:cubicBezTo>
                <a:cubicBezTo>
                  <a:pt x="10616" y="18949"/>
                  <a:pt x="10254" y="18199"/>
                  <a:pt x="10027" y="17394"/>
                </a:cubicBezTo>
                <a:cubicBezTo>
                  <a:pt x="9252" y="14659"/>
                  <a:pt x="8796" y="11867"/>
                  <a:pt x="8916" y="8976"/>
                </a:cubicBezTo>
                <a:cubicBezTo>
                  <a:pt x="8936" y="8479"/>
                  <a:pt x="8932" y="7984"/>
                  <a:pt x="8933" y="7487"/>
                </a:cubicBezTo>
                <a:cubicBezTo>
                  <a:pt x="8933" y="7340"/>
                  <a:pt x="8923" y="7191"/>
                  <a:pt x="8895" y="7047"/>
                </a:cubicBezTo>
                <a:cubicBezTo>
                  <a:pt x="8873" y="6937"/>
                  <a:pt x="8788" y="6876"/>
                  <a:pt x="8686" y="6876"/>
                </a:cubicBezTo>
                <a:cubicBezTo>
                  <a:pt x="8637" y="6876"/>
                  <a:pt x="8585" y="6890"/>
                  <a:pt x="8535" y="6919"/>
                </a:cubicBezTo>
                <a:cubicBezTo>
                  <a:pt x="8356" y="7018"/>
                  <a:pt x="8265" y="7165"/>
                  <a:pt x="8228" y="7363"/>
                </a:cubicBezTo>
                <a:cubicBezTo>
                  <a:pt x="8087" y="8102"/>
                  <a:pt x="7910" y="8837"/>
                  <a:pt x="7790" y="9578"/>
                </a:cubicBezTo>
                <a:cubicBezTo>
                  <a:pt x="7436" y="11734"/>
                  <a:pt x="7367" y="13877"/>
                  <a:pt x="7873" y="15980"/>
                </a:cubicBezTo>
                <a:cubicBezTo>
                  <a:pt x="8116" y="16990"/>
                  <a:pt x="8201" y="18019"/>
                  <a:pt x="8190" y="19064"/>
                </a:cubicBezTo>
                <a:cubicBezTo>
                  <a:pt x="8185" y="19609"/>
                  <a:pt x="8207" y="20154"/>
                  <a:pt x="8243" y="20697"/>
                </a:cubicBezTo>
                <a:cubicBezTo>
                  <a:pt x="8336" y="22064"/>
                  <a:pt x="8846" y="23274"/>
                  <a:pt x="9614" y="24372"/>
                </a:cubicBezTo>
                <a:cubicBezTo>
                  <a:pt x="10449" y="25568"/>
                  <a:pt x="11464" y="26608"/>
                  <a:pt x="12662" y="27469"/>
                </a:cubicBezTo>
                <a:cubicBezTo>
                  <a:pt x="13356" y="27967"/>
                  <a:pt x="14077" y="28433"/>
                  <a:pt x="14775" y="28927"/>
                </a:cubicBezTo>
                <a:cubicBezTo>
                  <a:pt x="15096" y="29154"/>
                  <a:pt x="15408" y="29397"/>
                  <a:pt x="15697" y="29662"/>
                </a:cubicBezTo>
                <a:cubicBezTo>
                  <a:pt x="15976" y="29916"/>
                  <a:pt x="16161" y="30236"/>
                  <a:pt x="16170" y="30635"/>
                </a:cubicBezTo>
                <a:cubicBezTo>
                  <a:pt x="16231" y="30655"/>
                  <a:pt x="16292" y="30675"/>
                  <a:pt x="16370" y="30700"/>
                </a:cubicBezTo>
                <a:cubicBezTo>
                  <a:pt x="16410" y="31128"/>
                  <a:pt x="16457" y="31552"/>
                  <a:pt x="16489" y="31977"/>
                </a:cubicBezTo>
                <a:cubicBezTo>
                  <a:pt x="16641" y="33981"/>
                  <a:pt x="16790" y="35985"/>
                  <a:pt x="16932" y="37988"/>
                </a:cubicBezTo>
                <a:cubicBezTo>
                  <a:pt x="16941" y="38111"/>
                  <a:pt x="17017" y="38258"/>
                  <a:pt x="16863" y="38376"/>
                </a:cubicBezTo>
                <a:cubicBezTo>
                  <a:pt x="16843" y="38329"/>
                  <a:pt x="16819" y="38286"/>
                  <a:pt x="16803" y="38242"/>
                </a:cubicBezTo>
                <a:cubicBezTo>
                  <a:pt x="16477" y="37363"/>
                  <a:pt x="16027" y="36548"/>
                  <a:pt x="15436" y="35824"/>
                </a:cubicBezTo>
                <a:cubicBezTo>
                  <a:pt x="14569" y="34762"/>
                  <a:pt x="13604" y="33785"/>
                  <a:pt x="12551" y="32891"/>
                </a:cubicBezTo>
                <a:cubicBezTo>
                  <a:pt x="11713" y="32179"/>
                  <a:pt x="10830" y="31523"/>
                  <a:pt x="9930" y="30885"/>
                </a:cubicBezTo>
                <a:cubicBezTo>
                  <a:pt x="9026" y="30244"/>
                  <a:pt x="8221" y="29497"/>
                  <a:pt x="7591" y="28595"/>
                </a:cubicBezTo>
                <a:cubicBezTo>
                  <a:pt x="6949" y="27669"/>
                  <a:pt x="6398" y="26685"/>
                  <a:pt x="6005" y="25624"/>
                </a:cubicBezTo>
                <a:cubicBezTo>
                  <a:pt x="5625" y="24599"/>
                  <a:pt x="5262" y="23567"/>
                  <a:pt x="4927" y="22526"/>
                </a:cubicBezTo>
                <a:cubicBezTo>
                  <a:pt x="4427" y="20971"/>
                  <a:pt x="4017" y="19387"/>
                  <a:pt x="3843" y="17745"/>
                </a:cubicBezTo>
                <a:cubicBezTo>
                  <a:pt x="3825" y="17584"/>
                  <a:pt x="3782" y="17428"/>
                  <a:pt x="3750" y="17264"/>
                </a:cubicBezTo>
                <a:cubicBezTo>
                  <a:pt x="3678" y="17257"/>
                  <a:pt x="3620" y="17241"/>
                  <a:pt x="3568" y="17241"/>
                </a:cubicBezTo>
                <a:cubicBezTo>
                  <a:pt x="3554" y="17241"/>
                  <a:pt x="3541" y="17242"/>
                  <a:pt x="3528" y="17245"/>
                </a:cubicBezTo>
                <a:cubicBezTo>
                  <a:pt x="3296" y="17300"/>
                  <a:pt x="3190" y="17450"/>
                  <a:pt x="3174" y="17682"/>
                </a:cubicBezTo>
                <a:cubicBezTo>
                  <a:pt x="3105" y="18709"/>
                  <a:pt x="3009" y="19736"/>
                  <a:pt x="2956" y="20761"/>
                </a:cubicBezTo>
                <a:cubicBezTo>
                  <a:pt x="2871" y="22405"/>
                  <a:pt x="3283" y="23926"/>
                  <a:pt x="4015" y="25356"/>
                </a:cubicBezTo>
                <a:cubicBezTo>
                  <a:pt x="4417" y="26143"/>
                  <a:pt x="4726" y="26965"/>
                  <a:pt x="4884" y="27844"/>
                </a:cubicBezTo>
                <a:cubicBezTo>
                  <a:pt x="5004" y="28523"/>
                  <a:pt x="5132" y="29199"/>
                  <a:pt x="5260" y="29875"/>
                </a:cubicBezTo>
                <a:cubicBezTo>
                  <a:pt x="5380" y="30507"/>
                  <a:pt x="5585" y="31112"/>
                  <a:pt x="5918" y="31658"/>
                </a:cubicBezTo>
                <a:cubicBezTo>
                  <a:pt x="6268" y="32228"/>
                  <a:pt x="6692" y="32744"/>
                  <a:pt x="7185" y="33206"/>
                </a:cubicBezTo>
                <a:cubicBezTo>
                  <a:pt x="8164" y="34120"/>
                  <a:pt x="9274" y="34854"/>
                  <a:pt x="10513" y="35405"/>
                </a:cubicBezTo>
                <a:cubicBezTo>
                  <a:pt x="11789" y="35972"/>
                  <a:pt x="13079" y="36516"/>
                  <a:pt x="14360" y="37072"/>
                </a:cubicBezTo>
                <a:cubicBezTo>
                  <a:pt x="14649" y="37196"/>
                  <a:pt x="14942" y="37323"/>
                  <a:pt x="15215" y="37474"/>
                </a:cubicBezTo>
                <a:cubicBezTo>
                  <a:pt x="15682" y="37734"/>
                  <a:pt x="16087" y="38057"/>
                  <a:pt x="16336" y="38542"/>
                </a:cubicBezTo>
                <a:cubicBezTo>
                  <a:pt x="16477" y="38816"/>
                  <a:pt x="16660" y="39070"/>
                  <a:pt x="16835" y="39325"/>
                </a:cubicBezTo>
                <a:cubicBezTo>
                  <a:pt x="16958" y="39504"/>
                  <a:pt x="17035" y="39688"/>
                  <a:pt x="17040" y="39914"/>
                </a:cubicBezTo>
                <a:cubicBezTo>
                  <a:pt x="17055" y="40459"/>
                  <a:pt x="17092" y="41001"/>
                  <a:pt x="17119" y="41544"/>
                </a:cubicBezTo>
                <a:cubicBezTo>
                  <a:pt x="17222" y="43574"/>
                  <a:pt x="17189" y="45607"/>
                  <a:pt x="17004" y="47646"/>
                </a:cubicBezTo>
                <a:cubicBezTo>
                  <a:pt x="16994" y="47768"/>
                  <a:pt x="17029" y="47909"/>
                  <a:pt x="16894" y="48027"/>
                </a:cubicBezTo>
                <a:cubicBezTo>
                  <a:pt x="16749" y="47831"/>
                  <a:pt x="16667" y="47622"/>
                  <a:pt x="16598" y="47404"/>
                </a:cubicBezTo>
                <a:cubicBezTo>
                  <a:pt x="16374" y="46685"/>
                  <a:pt x="16087" y="45992"/>
                  <a:pt x="15750" y="45322"/>
                </a:cubicBezTo>
                <a:cubicBezTo>
                  <a:pt x="15419" y="44661"/>
                  <a:pt x="14922" y="44114"/>
                  <a:pt x="14480" y="43529"/>
                </a:cubicBezTo>
                <a:cubicBezTo>
                  <a:pt x="14079" y="42999"/>
                  <a:pt x="13553" y="42614"/>
                  <a:pt x="12969" y="42290"/>
                </a:cubicBezTo>
                <a:cubicBezTo>
                  <a:pt x="12796" y="42195"/>
                  <a:pt x="12621" y="42098"/>
                  <a:pt x="12467" y="41977"/>
                </a:cubicBezTo>
                <a:cubicBezTo>
                  <a:pt x="11444" y="41181"/>
                  <a:pt x="10426" y="40379"/>
                  <a:pt x="9408" y="39576"/>
                </a:cubicBezTo>
                <a:cubicBezTo>
                  <a:pt x="8454" y="38824"/>
                  <a:pt x="7497" y="38075"/>
                  <a:pt x="6553" y="37311"/>
                </a:cubicBezTo>
                <a:cubicBezTo>
                  <a:pt x="5385" y="36366"/>
                  <a:pt x="4389" y="35266"/>
                  <a:pt x="3607" y="33992"/>
                </a:cubicBezTo>
                <a:cubicBezTo>
                  <a:pt x="2915" y="32862"/>
                  <a:pt x="2380" y="31653"/>
                  <a:pt x="1946" y="30402"/>
                </a:cubicBezTo>
                <a:cubicBezTo>
                  <a:pt x="1630" y="29493"/>
                  <a:pt x="1361" y="28567"/>
                  <a:pt x="1066" y="27649"/>
                </a:cubicBezTo>
                <a:cubicBezTo>
                  <a:pt x="1001" y="27447"/>
                  <a:pt x="929" y="27247"/>
                  <a:pt x="840" y="27055"/>
                </a:cubicBezTo>
                <a:cubicBezTo>
                  <a:pt x="785" y="26935"/>
                  <a:pt x="704" y="26880"/>
                  <a:pt x="603" y="26880"/>
                </a:cubicBezTo>
                <a:cubicBezTo>
                  <a:pt x="537" y="26880"/>
                  <a:pt x="461" y="26904"/>
                  <a:pt x="378" y="26950"/>
                </a:cubicBezTo>
                <a:cubicBezTo>
                  <a:pt x="193" y="27051"/>
                  <a:pt x="173" y="27215"/>
                  <a:pt x="156" y="27379"/>
                </a:cubicBezTo>
                <a:cubicBezTo>
                  <a:pt x="36" y="28456"/>
                  <a:pt x="0" y="29530"/>
                  <a:pt x="77" y="30603"/>
                </a:cubicBezTo>
                <a:cubicBezTo>
                  <a:pt x="125" y="31278"/>
                  <a:pt x="238" y="31940"/>
                  <a:pt x="424" y="32585"/>
                </a:cubicBezTo>
                <a:cubicBezTo>
                  <a:pt x="682" y="33483"/>
                  <a:pt x="1041" y="34341"/>
                  <a:pt x="1415" y="35191"/>
                </a:cubicBezTo>
                <a:cubicBezTo>
                  <a:pt x="1599" y="35610"/>
                  <a:pt x="1786" y="36026"/>
                  <a:pt x="1946" y="36454"/>
                </a:cubicBezTo>
                <a:cubicBezTo>
                  <a:pt x="2258" y="37296"/>
                  <a:pt x="2541" y="38147"/>
                  <a:pt x="2854" y="38988"/>
                </a:cubicBezTo>
                <a:cubicBezTo>
                  <a:pt x="3373" y="40375"/>
                  <a:pt x="4207" y="41539"/>
                  <a:pt x="5357" y="42491"/>
                </a:cubicBezTo>
                <a:cubicBezTo>
                  <a:pt x="6395" y="43352"/>
                  <a:pt x="7579" y="43971"/>
                  <a:pt x="8864" y="44418"/>
                </a:cubicBezTo>
                <a:cubicBezTo>
                  <a:pt x="10206" y="44886"/>
                  <a:pt x="11564" y="45311"/>
                  <a:pt x="12915" y="45756"/>
                </a:cubicBezTo>
                <a:cubicBezTo>
                  <a:pt x="13487" y="45945"/>
                  <a:pt x="14056" y="46138"/>
                  <a:pt x="14626" y="46334"/>
                </a:cubicBezTo>
                <a:cubicBezTo>
                  <a:pt x="14783" y="46387"/>
                  <a:pt x="14934" y="46457"/>
                  <a:pt x="15035" y="46597"/>
                </a:cubicBezTo>
                <a:cubicBezTo>
                  <a:pt x="15392" y="47082"/>
                  <a:pt x="15784" y="47547"/>
                  <a:pt x="16055" y="48089"/>
                </a:cubicBezTo>
                <a:cubicBezTo>
                  <a:pt x="16245" y="48468"/>
                  <a:pt x="16426" y="48851"/>
                  <a:pt x="16608" y="49233"/>
                </a:cubicBezTo>
                <a:cubicBezTo>
                  <a:pt x="16721" y="49473"/>
                  <a:pt x="16786" y="49719"/>
                  <a:pt x="16720" y="49996"/>
                </a:cubicBezTo>
                <a:cubicBezTo>
                  <a:pt x="16674" y="50191"/>
                  <a:pt x="16663" y="50393"/>
                  <a:pt x="16617" y="50588"/>
                </a:cubicBezTo>
                <a:cubicBezTo>
                  <a:pt x="16288" y="51992"/>
                  <a:pt x="15953" y="53393"/>
                  <a:pt x="15618" y="54796"/>
                </a:cubicBezTo>
                <a:cubicBezTo>
                  <a:pt x="15606" y="54844"/>
                  <a:pt x="15559" y="54886"/>
                  <a:pt x="15517" y="54948"/>
                </a:cubicBezTo>
                <a:cubicBezTo>
                  <a:pt x="15317" y="54549"/>
                  <a:pt x="15150" y="54179"/>
                  <a:pt x="14952" y="53824"/>
                </a:cubicBezTo>
                <a:cubicBezTo>
                  <a:pt x="14310" y="52673"/>
                  <a:pt x="13464" y="51724"/>
                  <a:pt x="12182" y="51208"/>
                </a:cubicBezTo>
                <a:cubicBezTo>
                  <a:pt x="11997" y="51133"/>
                  <a:pt x="11821" y="51040"/>
                  <a:pt x="11644" y="50950"/>
                </a:cubicBezTo>
                <a:cubicBezTo>
                  <a:pt x="11135" y="50691"/>
                  <a:pt x="10700" y="50349"/>
                  <a:pt x="10372" y="49887"/>
                </a:cubicBezTo>
                <a:cubicBezTo>
                  <a:pt x="10005" y="49369"/>
                  <a:pt x="9631" y="48855"/>
                  <a:pt x="9265" y="48336"/>
                </a:cubicBezTo>
                <a:cubicBezTo>
                  <a:pt x="8915" y="47838"/>
                  <a:pt x="8495" y="47405"/>
                  <a:pt x="7994" y="47051"/>
                </a:cubicBezTo>
                <a:cubicBezTo>
                  <a:pt x="7564" y="46750"/>
                  <a:pt x="7129" y="46450"/>
                  <a:pt x="6679" y="46174"/>
                </a:cubicBezTo>
                <a:cubicBezTo>
                  <a:pt x="6413" y="46010"/>
                  <a:pt x="6120" y="45886"/>
                  <a:pt x="5832" y="45759"/>
                </a:cubicBezTo>
                <a:cubicBezTo>
                  <a:pt x="5746" y="45720"/>
                  <a:pt x="5637" y="45722"/>
                  <a:pt x="5537" y="45718"/>
                </a:cubicBezTo>
                <a:cubicBezTo>
                  <a:pt x="5536" y="45718"/>
                  <a:pt x="5535" y="45718"/>
                  <a:pt x="5534" y="45718"/>
                </a:cubicBezTo>
                <a:cubicBezTo>
                  <a:pt x="5459" y="45718"/>
                  <a:pt x="5374" y="45826"/>
                  <a:pt x="5389" y="45897"/>
                </a:cubicBezTo>
                <a:cubicBezTo>
                  <a:pt x="5401" y="45959"/>
                  <a:pt x="5420" y="46025"/>
                  <a:pt x="5456" y="46075"/>
                </a:cubicBezTo>
                <a:cubicBezTo>
                  <a:pt x="5607" y="46287"/>
                  <a:pt x="5749" y="46510"/>
                  <a:pt x="5925" y="46701"/>
                </a:cubicBezTo>
                <a:cubicBezTo>
                  <a:pt x="6289" y="47095"/>
                  <a:pt x="6499" y="47568"/>
                  <a:pt x="6683" y="48058"/>
                </a:cubicBezTo>
                <a:cubicBezTo>
                  <a:pt x="6763" y="48272"/>
                  <a:pt x="6823" y="48493"/>
                  <a:pt x="6895" y="48710"/>
                </a:cubicBezTo>
                <a:cubicBezTo>
                  <a:pt x="7108" y="49362"/>
                  <a:pt x="7303" y="50020"/>
                  <a:pt x="7544" y="50660"/>
                </a:cubicBezTo>
                <a:cubicBezTo>
                  <a:pt x="7823" y="51405"/>
                  <a:pt x="8280" y="52037"/>
                  <a:pt x="8899" y="52550"/>
                </a:cubicBezTo>
                <a:cubicBezTo>
                  <a:pt x="9522" y="53066"/>
                  <a:pt x="10218" y="53475"/>
                  <a:pt x="10997" y="53754"/>
                </a:cubicBezTo>
                <a:cubicBezTo>
                  <a:pt x="11563" y="53959"/>
                  <a:pt x="12138" y="54138"/>
                  <a:pt x="12732" y="54263"/>
                </a:cubicBezTo>
                <a:cubicBezTo>
                  <a:pt x="13842" y="54497"/>
                  <a:pt x="14622" y="55116"/>
                  <a:pt x="15094" y="56108"/>
                </a:cubicBezTo>
                <a:cubicBezTo>
                  <a:pt x="15212" y="56355"/>
                  <a:pt x="15251" y="56591"/>
                  <a:pt x="15173" y="56868"/>
                </a:cubicBezTo>
                <a:cubicBezTo>
                  <a:pt x="15027" y="57387"/>
                  <a:pt x="14906" y="57909"/>
                  <a:pt x="14777" y="58430"/>
                </a:cubicBezTo>
                <a:cubicBezTo>
                  <a:pt x="14763" y="58487"/>
                  <a:pt x="14772" y="58546"/>
                  <a:pt x="14770" y="58670"/>
                </a:cubicBezTo>
                <a:cubicBezTo>
                  <a:pt x="14893" y="58569"/>
                  <a:pt x="14993" y="58521"/>
                  <a:pt x="15035" y="58446"/>
                </a:cubicBezTo>
                <a:cubicBezTo>
                  <a:pt x="15109" y="58313"/>
                  <a:pt x="15150" y="58164"/>
                  <a:pt x="15199" y="58020"/>
                </a:cubicBezTo>
                <a:cubicBezTo>
                  <a:pt x="15345" y="57589"/>
                  <a:pt x="15497" y="57160"/>
                  <a:pt x="15630" y="56726"/>
                </a:cubicBezTo>
                <a:cubicBezTo>
                  <a:pt x="15695" y="56514"/>
                  <a:pt x="15780" y="56304"/>
                  <a:pt x="15952" y="56163"/>
                </a:cubicBezTo>
                <a:cubicBezTo>
                  <a:pt x="16390" y="55800"/>
                  <a:pt x="16804" y="55407"/>
                  <a:pt x="17316" y="55135"/>
                </a:cubicBezTo>
                <a:cubicBezTo>
                  <a:pt x="17897" y="54826"/>
                  <a:pt x="18469" y="54504"/>
                  <a:pt x="19042" y="54177"/>
                </a:cubicBezTo>
                <a:cubicBezTo>
                  <a:pt x="19619" y="53850"/>
                  <a:pt x="20119" y="53431"/>
                  <a:pt x="20559" y="52938"/>
                </a:cubicBezTo>
                <a:cubicBezTo>
                  <a:pt x="20982" y="52460"/>
                  <a:pt x="21352" y="51948"/>
                  <a:pt x="21681" y="51409"/>
                </a:cubicBezTo>
                <a:cubicBezTo>
                  <a:pt x="22332" y="50347"/>
                  <a:pt x="22973" y="49279"/>
                  <a:pt x="23614" y="48212"/>
                </a:cubicBezTo>
                <a:cubicBezTo>
                  <a:pt x="23675" y="48110"/>
                  <a:pt x="23723" y="48000"/>
                  <a:pt x="23754" y="47888"/>
                </a:cubicBezTo>
                <a:cubicBezTo>
                  <a:pt x="23770" y="47835"/>
                  <a:pt x="23752" y="47745"/>
                  <a:pt x="23713" y="47715"/>
                </a:cubicBezTo>
                <a:cubicBezTo>
                  <a:pt x="23690" y="47697"/>
                  <a:pt x="23652" y="47689"/>
                  <a:pt x="23613" y="47689"/>
                </a:cubicBezTo>
                <a:cubicBezTo>
                  <a:pt x="23583" y="47689"/>
                  <a:pt x="23551" y="47694"/>
                  <a:pt x="23526" y="47701"/>
                </a:cubicBezTo>
                <a:cubicBezTo>
                  <a:pt x="23445" y="47724"/>
                  <a:pt x="23369" y="47773"/>
                  <a:pt x="23296" y="47817"/>
                </a:cubicBezTo>
                <a:cubicBezTo>
                  <a:pt x="22077" y="48578"/>
                  <a:pt x="20870" y="49357"/>
                  <a:pt x="19732" y="50234"/>
                </a:cubicBezTo>
                <a:cubicBezTo>
                  <a:pt x="18499" y="51185"/>
                  <a:pt x="17466" y="52298"/>
                  <a:pt x="16677" y="53616"/>
                </a:cubicBezTo>
                <a:cubicBezTo>
                  <a:pt x="16591" y="53759"/>
                  <a:pt x="16504" y="53903"/>
                  <a:pt x="16418" y="54046"/>
                </a:cubicBezTo>
                <a:cubicBezTo>
                  <a:pt x="16391" y="54038"/>
                  <a:pt x="16366" y="54031"/>
                  <a:pt x="16340" y="54021"/>
                </a:cubicBezTo>
                <a:cubicBezTo>
                  <a:pt x="16374" y="53893"/>
                  <a:pt x="16407" y="53763"/>
                  <a:pt x="16441" y="53635"/>
                </a:cubicBezTo>
                <a:cubicBezTo>
                  <a:pt x="16643" y="52839"/>
                  <a:pt x="16883" y="52047"/>
                  <a:pt x="17038" y="51244"/>
                </a:cubicBezTo>
                <a:cubicBezTo>
                  <a:pt x="17155" y="50642"/>
                  <a:pt x="17394" y="50094"/>
                  <a:pt x="17683" y="49553"/>
                </a:cubicBezTo>
                <a:cubicBezTo>
                  <a:pt x="17878" y="49187"/>
                  <a:pt x="18145" y="48878"/>
                  <a:pt x="18462" y="48604"/>
                </a:cubicBezTo>
                <a:cubicBezTo>
                  <a:pt x="18579" y="48503"/>
                  <a:pt x="18696" y="48400"/>
                  <a:pt x="18817" y="48303"/>
                </a:cubicBezTo>
                <a:cubicBezTo>
                  <a:pt x="19220" y="47976"/>
                  <a:pt x="19626" y="47653"/>
                  <a:pt x="20102" y="47430"/>
                </a:cubicBezTo>
                <a:cubicBezTo>
                  <a:pt x="20587" y="47200"/>
                  <a:pt x="21074" y="46976"/>
                  <a:pt x="21554" y="46737"/>
                </a:cubicBezTo>
                <a:cubicBezTo>
                  <a:pt x="22082" y="46474"/>
                  <a:pt x="22561" y="46131"/>
                  <a:pt x="23026" y="45771"/>
                </a:cubicBezTo>
                <a:cubicBezTo>
                  <a:pt x="23656" y="45283"/>
                  <a:pt x="24195" y="44702"/>
                  <a:pt x="24735" y="44124"/>
                </a:cubicBezTo>
                <a:cubicBezTo>
                  <a:pt x="25748" y="43039"/>
                  <a:pt x="26854" y="42059"/>
                  <a:pt x="28072" y="41196"/>
                </a:cubicBezTo>
                <a:cubicBezTo>
                  <a:pt x="28538" y="40867"/>
                  <a:pt x="29005" y="40535"/>
                  <a:pt x="29438" y="40166"/>
                </a:cubicBezTo>
                <a:cubicBezTo>
                  <a:pt x="30251" y="39472"/>
                  <a:pt x="31005" y="38716"/>
                  <a:pt x="31707" y="37914"/>
                </a:cubicBezTo>
                <a:cubicBezTo>
                  <a:pt x="32333" y="37200"/>
                  <a:pt x="32866" y="36427"/>
                  <a:pt x="33359" y="35627"/>
                </a:cubicBezTo>
                <a:cubicBezTo>
                  <a:pt x="33969" y="34638"/>
                  <a:pt x="34609" y="33672"/>
                  <a:pt x="35467" y="32852"/>
                </a:cubicBezTo>
                <a:cubicBezTo>
                  <a:pt x="35587" y="32737"/>
                  <a:pt x="35674" y="32582"/>
                  <a:pt x="35760" y="32436"/>
                </a:cubicBezTo>
                <a:cubicBezTo>
                  <a:pt x="35822" y="32331"/>
                  <a:pt x="35743" y="32204"/>
                  <a:pt x="35621" y="32172"/>
                </a:cubicBezTo>
                <a:cubicBezTo>
                  <a:pt x="35567" y="32157"/>
                  <a:pt x="35514" y="32151"/>
                  <a:pt x="35461" y="32151"/>
                </a:cubicBezTo>
                <a:cubicBezTo>
                  <a:pt x="35310" y="32151"/>
                  <a:pt x="35164" y="32203"/>
                  <a:pt x="35022" y="32261"/>
                </a:cubicBezTo>
                <a:cubicBezTo>
                  <a:pt x="34831" y="32341"/>
                  <a:pt x="34647" y="32441"/>
                  <a:pt x="34459" y="32530"/>
                </a:cubicBezTo>
                <a:cubicBezTo>
                  <a:pt x="33553" y="32960"/>
                  <a:pt x="32635" y="33368"/>
                  <a:pt x="31743" y="33827"/>
                </a:cubicBezTo>
                <a:cubicBezTo>
                  <a:pt x="30743" y="34341"/>
                  <a:pt x="29773" y="34913"/>
                  <a:pt x="28847" y="35558"/>
                </a:cubicBezTo>
                <a:cubicBezTo>
                  <a:pt x="28235" y="35983"/>
                  <a:pt x="27628" y="36412"/>
                  <a:pt x="27080" y="36914"/>
                </a:cubicBezTo>
                <a:cubicBezTo>
                  <a:pt x="26357" y="37577"/>
                  <a:pt x="25635" y="38242"/>
                  <a:pt x="24924" y="38919"/>
                </a:cubicBezTo>
                <a:cubicBezTo>
                  <a:pt x="24349" y="39467"/>
                  <a:pt x="23753" y="39988"/>
                  <a:pt x="23121" y="40470"/>
                </a:cubicBezTo>
                <a:cubicBezTo>
                  <a:pt x="22667" y="40816"/>
                  <a:pt x="22200" y="41143"/>
                  <a:pt x="21744" y="41487"/>
                </a:cubicBezTo>
                <a:cubicBezTo>
                  <a:pt x="20315" y="42565"/>
                  <a:pt x="19289" y="43936"/>
                  <a:pt x="18570" y="45524"/>
                </a:cubicBezTo>
                <a:cubicBezTo>
                  <a:pt x="18199" y="46345"/>
                  <a:pt x="17914" y="47190"/>
                  <a:pt x="17686" y="48053"/>
                </a:cubicBezTo>
                <a:cubicBezTo>
                  <a:pt x="17664" y="48134"/>
                  <a:pt x="17667" y="48238"/>
                  <a:pt x="17553" y="48288"/>
                </a:cubicBezTo>
                <a:cubicBezTo>
                  <a:pt x="17538" y="48237"/>
                  <a:pt x="17521" y="48208"/>
                  <a:pt x="17522" y="48179"/>
                </a:cubicBezTo>
                <a:cubicBezTo>
                  <a:pt x="17531" y="48030"/>
                  <a:pt x="17541" y="47881"/>
                  <a:pt x="17553" y="47732"/>
                </a:cubicBezTo>
                <a:cubicBezTo>
                  <a:pt x="17724" y="45809"/>
                  <a:pt x="17783" y="43890"/>
                  <a:pt x="17685" y="41976"/>
                </a:cubicBezTo>
                <a:cubicBezTo>
                  <a:pt x="17666" y="41625"/>
                  <a:pt x="17744" y="41328"/>
                  <a:pt x="17968" y="41045"/>
                </a:cubicBezTo>
                <a:cubicBezTo>
                  <a:pt x="18359" y="40546"/>
                  <a:pt x="18739" y="40038"/>
                  <a:pt x="19138" y="39546"/>
                </a:cubicBezTo>
                <a:cubicBezTo>
                  <a:pt x="19376" y="39255"/>
                  <a:pt x="19633" y="38975"/>
                  <a:pt x="19896" y="38705"/>
                </a:cubicBezTo>
                <a:cubicBezTo>
                  <a:pt x="20920" y="37653"/>
                  <a:pt x="22083" y="36753"/>
                  <a:pt x="23261" y="35877"/>
                </a:cubicBezTo>
                <a:cubicBezTo>
                  <a:pt x="24451" y="34990"/>
                  <a:pt x="25485" y="33968"/>
                  <a:pt x="26332" y="32769"/>
                </a:cubicBezTo>
                <a:cubicBezTo>
                  <a:pt x="27322" y="31367"/>
                  <a:pt x="28150" y="29879"/>
                  <a:pt x="28923" y="28364"/>
                </a:cubicBezTo>
                <a:cubicBezTo>
                  <a:pt x="29834" y="26575"/>
                  <a:pt x="30636" y="24743"/>
                  <a:pt x="31380" y="22891"/>
                </a:cubicBezTo>
                <a:cubicBezTo>
                  <a:pt x="31881" y="21643"/>
                  <a:pt x="32523" y="20470"/>
                  <a:pt x="33361" y="19391"/>
                </a:cubicBezTo>
                <a:cubicBezTo>
                  <a:pt x="33445" y="19284"/>
                  <a:pt x="33530" y="19172"/>
                  <a:pt x="33594" y="19054"/>
                </a:cubicBezTo>
                <a:cubicBezTo>
                  <a:pt x="33730" y="18804"/>
                  <a:pt x="33769" y="18552"/>
                  <a:pt x="33640" y="18334"/>
                </a:cubicBezTo>
                <a:cubicBezTo>
                  <a:pt x="33569" y="18299"/>
                  <a:pt x="33505" y="18284"/>
                  <a:pt x="33446" y="18284"/>
                </a:cubicBezTo>
                <a:cubicBezTo>
                  <a:pt x="33327" y="18284"/>
                  <a:pt x="33226" y="18342"/>
                  <a:pt x="33124" y="18401"/>
                </a:cubicBezTo>
                <a:cubicBezTo>
                  <a:pt x="32600" y="18707"/>
                  <a:pt x="32090" y="19031"/>
                  <a:pt x="31597" y="19387"/>
                </a:cubicBezTo>
                <a:cubicBezTo>
                  <a:pt x="30741" y="20009"/>
                  <a:pt x="29942" y="20687"/>
                  <a:pt x="29212" y="21447"/>
                </a:cubicBezTo>
                <a:cubicBezTo>
                  <a:pt x="28734" y="21945"/>
                  <a:pt x="28313" y="22486"/>
                  <a:pt x="27906" y="23036"/>
                </a:cubicBezTo>
                <a:cubicBezTo>
                  <a:pt x="27713" y="23299"/>
                  <a:pt x="27516" y="23557"/>
                  <a:pt x="27324" y="23819"/>
                </a:cubicBezTo>
                <a:cubicBezTo>
                  <a:pt x="26858" y="24450"/>
                  <a:pt x="26257" y="24933"/>
                  <a:pt x="25603" y="25366"/>
                </a:cubicBezTo>
                <a:cubicBezTo>
                  <a:pt x="25171" y="25653"/>
                  <a:pt x="24739" y="25943"/>
                  <a:pt x="24334" y="26266"/>
                </a:cubicBezTo>
                <a:cubicBezTo>
                  <a:pt x="23480" y="26948"/>
                  <a:pt x="22882" y="27817"/>
                  <a:pt x="22410" y="28773"/>
                </a:cubicBezTo>
                <a:cubicBezTo>
                  <a:pt x="22055" y="29492"/>
                  <a:pt x="21811" y="30245"/>
                  <a:pt x="21613" y="31010"/>
                </a:cubicBezTo>
                <a:cubicBezTo>
                  <a:pt x="21418" y="31768"/>
                  <a:pt x="21081" y="32464"/>
                  <a:pt x="20638" y="33123"/>
                </a:cubicBezTo>
                <a:cubicBezTo>
                  <a:pt x="19854" y="34289"/>
                  <a:pt x="19193" y="35518"/>
                  <a:pt x="18544" y="36752"/>
                </a:cubicBezTo>
                <a:cubicBezTo>
                  <a:pt x="18250" y="37313"/>
                  <a:pt x="18012" y="37888"/>
                  <a:pt x="17930" y="38510"/>
                </a:cubicBezTo>
                <a:cubicBezTo>
                  <a:pt x="17893" y="38790"/>
                  <a:pt x="17836" y="38864"/>
                  <a:pt x="17564" y="39159"/>
                </a:cubicBezTo>
                <a:cubicBezTo>
                  <a:pt x="17548" y="38947"/>
                  <a:pt x="17534" y="38753"/>
                  <a:pt x="17520" y="38559"/>
                </a:cubicBezTo>
                <a:cubicBezTo>
                  <a:pt x="17363" y="36325"/>
                  <a:pt x="17204" y="34090"/>
                  <a:pt x="17053" y="31855"/>
                </a:cubicBezTo>
                <a:cubicBezTo>
                  <a:pt x="17024" y="31446"/>
                  <a:pt x="17038" y="31031"/>
                  <a:pt x="17019" y="30620"/>
                </a:cubicBezTo>
                <a:cubicBezTo>
                  <a:pt x="17007" y="30369"/>
                  <a:pt x="17097" y="30161"/>
                  <a:pt x="17277" y="29986"/>
                </a:cubicBezTo>
                <a:cubicBezTo>
                  <a:pt x="17707" y="29564"/>
                  <a:pt x="18132" y="29134"/>
                  <a:pt x="18586" y="28739"/>
                </a:cubicBezTo>
                <a:cubicBezTo>
                  <a:pt x="18988" y="28387"/>
                  <a:pt x="19436" y="28087"/>
                  <a:pt x="19847" y="27745"/>
                </a:cubicBezTo>
                <a:cubicBezTo>
                  <a:pt x="21006" y="26780"/>
                  <a:pt x="22031" y="25698"/>
                  <a:pt x="22951" y="24516"/>
                </a:cubicBezTo>
                <a:cubicBezTo>
                  <a:pt x="23839" y="23375"/>
                  <a:pt x="24464" y="22126"/>
                  <a:pt x="24872" y="20774"/>
                </a:cubicBezTo>
                <a:cubicBezTo>
                  <a:pt x="25228" y="19594"/>
                  <a:pt x="25466" y="18398"/>
                  <a:pt x="25615" y="17190"/>
                </a:cubicBezTo>
                <a:cubicBezTo>
                  <a:pt x="25780" y="15850"/>
                  <a:pt x="25913" y="14510"/>
                  <a:pt x="26057" y="13171"/>
                </a:cubicBezTo>
                <a:cubicBezTo>
                  <a:pt x="26136" y="12442"/>
                  <a:pt x="26210" y="11713"/>
                  <a:pt x="26422" y="11001"/>
                </a:cubicBezTo>
                <a:cubicBezTo>
                  <a:pt x="26523" y="10662"/>
                  <a:pt x="26642" y="10328"/>
                  <a:pt x="26766" y="9996"/>
                </a:cubicBezTo>
                <a:cubicBezTo>
                  <a:pt x="26844" y="9787"/>
                  <a:pt x="26897" y="9580"/>
                  <a:pt x="26856" y="9363"/>
                </a:cubicBezTo>
                <a:cubicBezTo>
                  <a:pt x="26836" y="9258"/>
                  <a:pt x="26753" y="9188"/>
                  <a:pt x="26657" y="9188"/>
                </a:cubicBezTo>
                <a:cubicBezTo>
                  <a:pt x="26622" y="9188"/>
                  <a:pt x="26585" y="9197"/>
                  <a:pt x="26550" y="9217"/>
                </a:cubicBezTo>
                <a:cubicBezTo>
                  <a:pt x="26401" y="9299"/>
                  <a:pt x="26246" y="9388"/>
                  <a:pt x="26124" y="9506"/>
                </a:cubicBezTo>
                <a:cubicBezTo>
                  <a:pt x="25690" y="9923"/>
                  <a:pt x="25255" y="10343"/>
                  <a:pt x="24843" y="10779"/>
                </a:cubicBezTo>
                <a:cubicBezTo>
                  <a:pt x="23157" y="12563"/>
                  <a:pt x="21932" y="14586"/>
                  <a:pt x="21284" y="16900"/>
                </a:cubicBezTo>
                <a:cubicBezTo>
                  <a:pt x="21105" y="17547"/>
                  <a:pt x="20949" y="18200"/>
                  <a:pt x="20798" y="18853"/>
                </a:cubicBezTo>
                <a:cubicBezTo>
                  <a:pt x="20492" y="20179"/>
                  <a:pt x="20080" y="21476"/>
                  <a:pt x="19481" y="22723"/>
                </a:cubicBezTo>
                <a:cubicBezTo>
                  <a:pt x="18900" y="23931"/>
                  <a:pt x="18327" y="25143"/>
                  <a:pt x="17738" y="26348"/>
                </a:cubicBezTo>
                <a:cubicBezTo>
                  <a:pt x="17379" y="27084"/>
                  <a:pt x="17084" y="27837"/>
                  <a:pt x="16950" y="28635"/>
                </a:cubicBezTo>
                <a:cubicBezTo>
                  <a:pt x="16930" y="28747"/>
                  <a:pt x="16899" y="28857"/>
                  <a:pt x="16858" y="29038"/>
                </a:cubicBezTo>
                <a:cubicBezTo>
                  <a:pt x="16778" y="28877"/>
                  <a:pt x="16780" y="28762"/>
                  <a:pt x="16771" y="28654"/>
                </a:cubicBezTo>
                <a:cubicBezTo>
                  <a:pt x="16704" y="27817"/>
                  <a:pt x="16626" y="26981"/>
                  <a:pt x="16582" y="26142"/>
                </a:cubicBezTo>
                <a:cubicBezTo>
                  <a:pt x="16549" y="25484"/>
                  <a:pt x="16539" y="24821"/>
                  <a:pt x="16557" y="24161"/>
                </a:cubicBezTo>
                <a:cubicBezTo>
                  <a:pt x="16566" y="23802"/>
                  <a:pt x="16544" y="23436"/>
                  <a:pt x="16668" y="23077"/>
                </a:cubicBezTo>
                <a:cubicBezTo>
                  <a:pt x="16751" y="22840"/>
                  <a:pt x="16827" y="22603"/>
                  <a:pt x="16736" y="22352"/>
                </a:cubicBezTo>
                <a:cubicBezTo>
                  <a:pt x="16705" y="22267"/>
                  <a:pt x="16741" y="22153"/>
                  <a:pt x="16765" y="22056"/>
                </a:cubicBezTo>
                <a:cubicBezTo>
                  <a:pt x="16907" y="21453"/>
                  <a:pt x="17037" y="20846"/>
                  <a:pt x="17205" y="20249"/>
                </a:cubicBezTo>
                <a:cubicBezTo>
                  <a:pt x="17512" y="19161"/>
                  <a:pt x="17966" y="18119"/>
                  <a:pt x="18425" y="17080"/>
                </a:cubicBezTo>
                <a:cubicBezTo>
                  <a:pt x="19444" y="14770"/>
                  <a:pt x="20430" y="12448"/>
                  <a:pt x="21192" y="10053"/>
                </a:cubicBezTo>
                <a:cubicBezTo>
                  <a:pt x="21585" y="8818"/>
                  <a:pt x="21770" y="7575"/>
                  <a:pt x="21695" y="6310"/>
                </a:cubicBezTo>
                <a:cubicBezTo>
                  <a:pt x="21656" y="5669"/>
                  <a:pt x="21593" y="5030"/>
                  <a:pt x="21537" y="4390"/>
                </a:cubicBezTo>
                <a:cubicBezTo>
                  <a:pt x="21450" y="3387"/>
                  <a:pt x="21439" y="2380"/>
                  <a:pt x="21599" y="1369"/>
                </a:cubicBezTo>
                <a:cubicBezTo>
                  <a:pt x="21640" y="1105"/>
                  <a:pt x="21656" y="839"/>
                  <a:pt x="21674" y="575"/>
                </a:cubicBezTo>
                <a:cubicBezTo>
                  <a:pt x="21681" y="460"/>
                  <a:pt x="21676" y="341"/>
                  <a:pt x="21655" y="231"/>
                </a:cubicBezTo>
                <a:cubicBezTo>
                  <a:pt x="21625" y="78"/>
                  <a:pt x="21541" y="0"/>
                  <a:pt x="2142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9">
    <p:bg>
      <p:bgPr>
        <a:solidFill>
          <a:schemeClr val="dk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18"/>
          <p:cNvGrpSpPr/>
          <p:nvPr/>
        </p:nvGrpSpPr>
        <p:grpSpPr>
          <a:xfrm rot="-1764841">
            <a:off x="8551448" y="17055"/>
            <a:ext cx="851546" cy="1044896"/>
            <a:chOff x="5305775" y="836275"/>
            <a:chExt cx="971675" cy="1192300"/>
          </a:xfrm>
        </p:grpSpPr>
        <p:sp>
          <p:nvSpPr>
            <p:cNvPr id="393" name="Google Shape;393;p18"/>
            <p:cNvSpPr/>
            <p:nvPr/>
          </p:nvSpPr>
          <p:spPr>
            <a:xfrm>
              <a:off x="5502500" y="1009675"/>
              <a:ext cx="171775" cy="282250"/>
            </a:xfrm>
            <a:custGeom>
              <a:avLst/>
              <a:gdLst/>
              <a:ahLst/>
              <a:cxnLst/>
              <a:rect l="l" t="t" r="r" b="b"/>
              <a:pathLst>
                <a:path w="6871" h="11290" extrusionOk="0">
                  <a:moveTo>
                    <a:pt x="3805" y="1"/>
                  </a:moveTo>
                  <a:cubicBezTo>
                    <a:pt x="3132" y="1"/>
                    <a:pt x="2457" y="256"/>
                    <a:pt x="1765" y="492"/>
                  </a:cubicBezTo>
                  <a:cubicBezTo>
                    <a:pt x="207" y="2821"/>
                    <a:pt x="0" y="5299"/>
                    <a:pt x="417" y="7843"/>
                  </a:cubicBezTo>
                  <a:cubicBezTo>
                    <a:pt x="657" y="9305"/>
                    <a:pt x="1306" y="10600"/>
                    <a:pt x="2698" y="11289"/>
                  </a:cubicBezTo>
                  <a:cubicBezTo>
                    <a:pt x="3261" y="11225"/>
                    <a:pt x="3575" y="10939"/>
                    <a:pt x="3811" y="10528"/>
                  </a:cubicBezTo>
                  <a:cubicBezTo>
                    <a:pt x="4061" y="10094"/>
                    <a:pt x="4267" y="9608"/>
                    <a:pt x="4607" y="9256"/>
                  </a:cubicBezTo>
                  <a:cubicBezTo>
                    <a:pt x="5299" y="8542"/>
                    <a:pt x="5675" y="7667"/>
                    <a:pt x="5924" y="6758"/>
                  </a:cubicBezTo>
                  <a:cubicBezTo>
                    <a:pt x="6464" y="4796"/>
                    <a:pt x="6870" y="2813"/>
                    <a:pt x="5538" y="961"/>
                  </a:cubicBezTo>
                  <a:cubicBezTo>
                    <a:pt x="5442" y="830"/>
                    <a:pt x="5397" y="663"/>
                    <a:pt x="5355" y="575"/>
                  </a:cubicBezTo>
                  <a:cubicBezTo>
                    <a:pt x="4835" y="151"/>
                    <a:pt x="4321" y="1"/>
                    <a:pt x="3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5500100" y="1495925"/>
              <a:ext cx="152425" cy="286450"/>
            </a:xfrm>
            <a:custGeom>
              <a:avLst/>
              <a:gdLst/>
              <a:ahLst/>
              <a:cxnLst/>
              <a:rect l="l" t="t" r="r" b="b"/>
              <a:pathLst>
                <a:path w="6097" h="11458" extrusionOk="0">
                  <a:moveTo>
                    <a:pt x="3265" y="1"/>
                  </a:moveTo>
                  <a:cubicBezTo>
                    <a:pt x="2878" y="77"/>
                    <a:pt x="2785" y="740"/>
                    <a:pt x="2175" y="783"/>
                  </a:cubicBezTo>
                  <a:cubicBezTo>
                    <a:pt x="1413" y="840"/>
                    <a:pt x="1093" y="1465"/>
                    <a:pt x="841" y="2124"/>
                  </a:cubicBezTo>
                  <a:cubicBezTo>
                    <a:pt x="376" y="3339"/>
                    <a:pt x="166" y="4607"/>
                    <a:pt x="65" y="5888"/>
                  </a:cubicBezTo>
                  <a:cubicBezTo>
                    <a:pt x="9" y="6604"/>
                    <a:pt x="0" y="7358"/>
                    <a:pt x="163" y="8050"/>
                  </a:cubicBezTo>
                  <a:cubicBezTo>
                    <a:pt x="458" y="9317"/>
                    <a:pt x="1038" y="10462"/>
                    <a:pt x="2161" y="11234"/>
                  </a:cubicBezTo>
                  <a:cubicBezTo>
                    <a:pt x="2373" y="11380"/>
                    <a:pt x="2575" y="11457"/>
                    <a:pt x="2769" y="11457"/>
                  </a:cubicBezTo>
                  <a:cubicBezTo>
                    <a:pt x="2979" y="11457"/>
                    <a:pt x="3180" y="11367"/>
                    <a:pt x="3373" y="11177"/>
                  </a:cubicBezTo>
                  <a:cubicBezTo>
                    <a:pt x="3685" y="10868"/>
                    <a:pt x="3975" y="10513"/>
                    <a:pt x="4184" y="10127"/>
                  </a:cubicBezTo>
                  <a:cubicBezTo>
                    <a:pt x="5347" y="7974"/>
                    <a:pt x="5855" y="5635"/>
                    <a:pt x="6076" y="3223"/>
                  </a:cubicBezTo>
                  <a:cubicBezTo>
                    <a:pt x="6096" y="3002"/>
                    <a:pt x="6079" y="2774"/>
                    <a:pt x="6053" y="2553"/>
                  </a:cubicBezTo>
                  <a:cubicBezTo>
                    <a:pt x="6013" y="2211"/>
                    <a:pt x="5865" y="1963"/>
                    <a:pt x="5552" y="1745"/>
                  </a:cubicBezTo>
                  <a:cubicBezTo>
                    <a:pt x="4787" y="1217"/>
                    <a:pt x="4069" y="620"/>
                    <a:pt x="32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5305775" y="1305800"/>
              <a:ext cx="142100" cy="275475"/>
            </a:xfrm>
            <a:custGeom>
              <a:avLst/>
              <a:gdLst/>
              <a:ahLst/>
              <a:cxnLst/>
              <a:rect l="l" t="t" r="r" b="b"/>
              <a:pathLst>
                <a:path w="5684" h="11019" extrusionOk="0">
                  <a:moveTo>
                    <a:pt x="3481" y="1"/>
                  </a:moveTo>
                  <a:cubicBezTo>
                    <a:pt x="3141" y="1"/>
                    <a:pt x="2791" y="62"/>
                    <a:pt x="2422" y="152"/>
                  </a:cubicBezTo>
                  <a:cubicBezTo>
                    <a:pt x="1691" y="331"/>
                    <a:pt x="1213" y="645"/>
                    <a:pt x="945" y="1340"/>
                  </a:cubicBezTo>
                  <a:cubicBezTo>
                    <a:pt x="420" y="2711"/>
                    <a:pt x="71" y="4115"/>
                    <a:pt x="37" y="5587"/>
                  </a:cubicBezTo>
                  <a:cubicBezTo>
                    <a:pt x="0" y="7215"/>
                    <a:pt x="487" y="8706"/>
                    <a:pt x="1444" y="9988"/>
                  </a:cubicBezTo>
                  <a:cubicBezTo>
                    <a:pt x="1885" y="10578"/>
                    <a:pt x="2377" y="11019"/>
                    <a:pt x="2879" y="11019"/>
                  </a:cubicBezTo>
                  <a:cubicBezTo>
                    <a:pt x="3320" y="11019"/>
                    <a:pt x="3770" y="10679"/>
                    <a:pt x="4202" y="9802"/>
                  </a:cubicBezTo>
                  <a:cubicBezTo>
                    <a:pt x="4301" y="9601"/>
                    <a:pt x="4406" y="9404"/>
                    <a:pt x="4498" y="9199"/>
                  </a:cubicBezTo>
                  <a:cubicBezTo>
                    <a:pt x="5281" y="7433"/>
                    <a:pt x="5649" y="5580"/>
                    <a:pt x="5683" y="3649"/>
                  </a:cubicBezTo>
                  <a:cubicBezTo>
                    <a:pt x="5650" y="2979"/>
                    <a:pt x="5618" y="2307"/>
                    <a:pt x="5587" y="1636"/>
                  </a:cubicBezTo>
                  <a:cubicBezTo>
                    <a:pt x="5560" y="1083"/>
                    <a:pt x="5262" y="727"/>
                    <a:pt x="4815" y="418"/>
                  </a:cubicBezTo>
                  <a:cubicBezTo>
                    <a:pt x="4376" y="112"/>
                    <a:pt x="3938" y="1"/>
                    <a:pt x="3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5689900" y="1749425"/>
              <a:ext cx="142525" cy="279150"/>
            </a:xfrm>
            <a:custGeom>
              <a:avLst/>
              <a:gdLst/>
              <a:ahLst/>
              <a:cxnLst/>
              <a:rect l="l" t="t" r="r" b="b"/>
              <a:pathLst>
                <a:path w="5701" h="11166" extrusionOk="0">
                  <a:moveTo>
                    <a:pt x="3579" y="1"/>
                  </a:moveTo>
                  <a:cubicBezTo>
                    <a:pt x="3207" y="1"/>
                    <a:pt x="2840" y="69"/>
                    <a:pt x="2463" y="159"/>
                  </a:cubicBezTo>
                  <a:cubicBezTo>
                    <a:pt x="1597" y="364"/>
                    <a:pt x="1161" y="845"/>
                    <a:pt x="900" y="1671"/>
                  </a:cubicBezTo>
                  <a:cubicBezTo>
                    <a:pt x="358" y="3392"/>
                    <a:pt x="166" y="5167"/>
                    <a:pt x="76" y="6943"/>
                  </a:cubicBezTo>
                  <a:cubicBezTo>
                    <a:pt x="0" y="8406"/>
                    <a:pt x="759" y="9627"/>
                    <a:pt x="1732" y="10660"/>
                  </a:cubicBezTo>
                  <a:cubicBezTo>
                    <a:pt x="2052" y="10999"/>
                    <a:pt x="2401" y="11166"/>
                    <a:pt x="2736" y="11166"/>
                  </a:cubicBezTo>
                  <a:cubicBezTo>
                    <a:pt x="3144" y="11166"/>
                    <a:pt x="3530" y="10916"/>
                    <a:pt x="3809" y="10423"/>
                  </a:cubicBezTo>
                  <a:cubicBezTo>
                    <a:pt x="4270" y="9606"/>
                    <a:pt x="4711" y="8724"/>
                    <a:pt x="4901" y="7817"/>
                  </a:cubicBezTo>
                  <a:cubicBezTo>
                    <a:pt x="5254" y="6131"/>
                    <a:pt x="5468" y="4410"/>
                    <a:pt x="5634" y="2694"/>
                  </a:cubicBezTo>
                  <a:cubicBezTo>
                    <a:pt x="5701" y="2000"/>
                    <a:pt x="5489" y="1280"/>
                    <a:pt x="5415" y="669"/>
                  </a:cubicBezTo>
                  <a:cubicBezTo>
                    <a:pt x="4751" y="166"/>
                    <a:pt x="4159" y="1"/>
                    <a:pt x="3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5871600" y="1627650"/>
              <a:ext cx="145550" cy="249075"/>
            </a:xfrm>
            <a:custGeom>
              <a:avLst/>
              <a:gdLst/>
              <a:ahLst/>
              <a:cxnLst/>
              <a:rect l="l" t="t" r="r" b="b"/>
              <a:pathLst>
                <a:path w="5822" h="9963" extrusionOk="0">
                  <a:moveTo>
                    <a:pt x="4071" y="0"/>
                  </a:moveTo>
                  <a:cubicBezTo>
                    <a:pt x="3614" y="0"/>
                    <a:pt x="3170" y="163"/>
                    <a:pt x="2724" y="239"/>
                  </a:cubicBezTo>
                  <a:cubicBezTo>
                    <a:pt x="1763" y="401"/>
                    <a:pt x="1102" y="998"/>
                    <a:pt x="835" y="1931"/>
                  </a:cubicBezTo>
                  <a:cubicBezTo>
                    <a:pt x="623" y="2678"/>
                    <a:pt x="524" y="3458"/>
                    <a:pt x="371" y="4222"/>
                  </a:cubicBezTo>
                  <a:cubicBezTo>
                    <a:pt x="1" y="6064"/>
                    <a:pt x="748" y="7611"/>
                    <a:pt x="1686" y="9097"/>
                  </a:cubicBezTo>
                  <a:cubicBezTo>
                    <a:pt x="1827" y="9321"/>
                    <a:pt x="2080" y="9485"/>
                    <a:pt x="2303" y="9646"/>
                  </a:cubicBezTo>
                  <a:cubicBezTo>
                    <a:pt x="2586" y="9854"/>
                    <a:pt x="2833" y="9963"/>
                    <a:pt x="3047" y="9963"/>
                  </a:cubicBezTo>
                  <a:cubicBezTo>
                    <a:pt x="3343" y="9963"/>
                    <a:pt x="3575" y="9755"/>
                    <a:pt x="3755" y="9308"/>
                  </a:cubicBezTo>
                  <a:cubicBezTo>
                    <a:pt x="4277" y="8021"/>
                    <a:pt x="4755" y="6709"/>
                    <a:pt x="5127" y="5372"/>
                  </a:cubicBezTo>
                  <a:cubicBezTo>
                    <a:pt x="5455" y="4195"/>
                    <a:pt x="5614" y="2971"/>
                    <a:pt x="5780" y="2116"/>
                  </a:cubicBezTo>
                  <a:cubicBezTo>
                    <a:pt x="5821" y="854"/>
                    <a:pt x="5634" y="617"/>
                    <a:pt x="4839" y="190"/>
                  </a:cubicBezTo>
                  <a:cubicBezTo>
                    <a:pt x="4578" y="50"/>
                    <a:pt x="4322" y="0"/>
                    <a:pt x="4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5963150" y="1309250"/>
              <a:ext cx="132100" cy="239250"/>
            </a:xfrm>
            <a:custGeom>
              <a:avLst/>
              <a:gdLst/>
              <a:ahLst/>
              <a:cxnLst/>
              <a:rect l="l" t="t" r="r" b="b"/>
              <a:pathLst>
                <a:path w="5284" h="9570" extrusionOk="0">
                  <a:moveTo>
                    <a:pt x="3326" y="1"/>
                  </a:moveTo>
                  <a:cubicBezTo>
                    <a:pt x="2279" y="1"/>
                    <a:pt x="1269" y="651"/>
                    <a:pt x="985" y="1691"/>
                  </a:cubicBezTo>
                  <a:cubicBezTo>
                    <a:pt x="676" y="2816"/>
                    <a:pt x="515" y="3982"/>
                    <a:pt x="294" y="5131"/>
                  </a:cubicBezTo>
                  <a:cubicBezTo>
                    <a:pt x="1" y="6656"/>
                    <a:pt x="735" y="7868"/>
                    <a:pt x="1622" y="8948"/>
                  </a:cubicBezTo>
                  <a:cubicBezTo>
                    <a:pt x="1965" y="9367"/>
                    <a:pt x="2295" y="9570"/>
                    <a:pt x="2605" y="9570"/>
                  </a:cubicBezTo>
                  <a:cubicBezTo>
                    <a:pt x="2994" y="9570"/>
                    <a:pt x="3352" y="9250"/>
                    <a:pt x="3666" y="8639"/>
                  </a:cubicBezTo>
                  <a:cubicBezTo>
                    <a:pt x="4736" y="6562"/>
                    <a:pt x="4993" y="4284"/>
                    <a:pt x="5262" y="2269"/>
                  </a:cubicBezTo>
                  <a:cubicBezTo>
                    <a:pt x="5284" y="965"/>
                    <a:pt x="4990" y="458"/>
                    <a:pt x="4190" y="156"/>
                  </a:cubicBezTo>
                  <a:cubicBezTo>
                    <a:pt x="3909" y="51"/>
                    <a:pt x="3616" y="1"/>
                    <a:pt x="3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5861625" y="1041750"/>
              <a:ext cx="121725" cy="230975"/>
            </a:xfrm>
            <a:custGeom>
              <a:avLst/>
              <a:gdLst/>
              <a:ahLst/>
              <a:cxnLst/>
              <a:rect l="l" t="t" r="r" b="b"/>
              <a:pathLst>
                <a:path w="4869" h="9239" extrusionOk="0">
                  <a:moveTo>
                    <a:pt x="3054" y="1"/>
                  </a:moveTo>
                  <a:cubicBezTo>
                    <a:pt x="2374" y="1"/>
                    <a:pt x="1712" y="140"/>
                    <a:pt x="1163" y="600"/>
                  </a:cubicBezTo>
                  <a:cubicBezTo>
                    <a:pt x="918" y="804"/>
                    <a:pt x="623" y="1097"/>
                    <a:pt x="587" y="1380"/>
                  </a:cubicBezTo>
                  <a:cubicBezTo>
                    <a:pt x="397" y="2869"/>
                    <a:pt x="1" y="4359"/>
                    <a:pt x="234" y="5867"/>
                  </a:cubicBezTo>
                  <a:cubicBezTo>
                    <a:pt x="425" y="7106"/>
                    <a:pt x="1022" y="8183"/>
                    <a:pt x="2013" y="8991"/>
                  </a:cubicBezTo>
                  <a:cubicBezTo>
                    <a:pt x="2217" y="9157"/>
                    <a:pt x="2428" y="9239"/>
                    <a:pt x="2630" y="9239"/>
                  </a:cubicBezTo>
                  <a:cubicBezTo>
                    <a:pt x="2888" y="9239"/>
                    <a:pt x="3131" y="9107"/>
                    <a:pt x="3327" y="8849"/>
                  </a:cubicBezTo>
                  <a:cubicBezTo>
                    <a:pt x="3527" y="8587"/>
                    <a:pt x="3690" y="8289"/>
                    <a:pt x="3835" y="7990"/>
                  </a:cubicBezTo>
                  <a:cubicBezTo>
                    <a:pt x="4581" y="6452"/>
                    <a:pt x="4833" y="4808"/>
                    <a:pt x="4809" y="3116"/>
                  </a:cubicBezTo>
                  <a:cubicBezTo>
                    <a:pt x="4809" y="2559"/>
                    <a:pt x="4868" y="1993"/>
                    <a:pt x="4796" y="1445"/>
                  </a:cubicBezTo>
                  <a:cubicBezTo>
                    <a:pt x="4692" y="654"/>
                    <a:pt x="4083" y="50"/>
                    <a:pt x="3375" y="10"/>
                  </a:cubicBezTo>
                  <a:cubicBezTo>
                    <a:pt x="3268" y="4"/>
                    <a:pt x="3161" y="1"/>
                    <a:pt x="30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5719425" y="1321500"/>
              <a:ext cx="130850" cy="215800"/>
            </a:xfrm>
            <a:custGeom>
              <a:avLst/>
              <a:gdLst/>
              <a:ahLst/>
              <a:cxnLst/>
              <a:rect l="l" t="t" r="r" b="b"/>
              <a:pathLst>
                <a:path w="5234" h="8632" extrusionOk="0">
                  <a:moveTo>
                    <a:pt x="2777" y="1"/>
                  </a:moveTo>
                  <a:cubicBezTo>
                    <a:pt x="2156" y="1"/>
                    <a:pt x="1519" y="193"/>
                    <a:pt x="845" y="590"/>
                  </a:cubicBezTo>
                  <a:cubicBezTo>
                    <a:pt x="353" y="2048"/>
                    <a:pt x="1" y="3645"/>
                    <a:pt x="233" y="5260"/>
                  </a:cubicBezTo>
                  <a:cubicBezTo>
                    <a:pt x="445" y="6740"/>
                    <a:pt x="1190" y="7986"/>
                    <a:pt x="2607" y="8632"/>
                  </a:cubicBezTo>
                  <a:cubicBezTo>
                    <a:pt x="3517" y="8413"/>
                    <a:pt x="3745" y="7663"/>
                    <a:pt x="4017" y="7011"/>
                  </a:cubicBezTo>
                  <a:cubicBezTo>
                    <a:pt x="4833" y="5031"/>
                    <a:pt x="5233" y="2973"/>
                    <a:pt x="5111" y="908"/>
                  </a:cubicBezTo>
                  <a:cubicBezTo>
                    <a:pt x="4330" y="312"/>
                    <a:pt x="3567" y="1"/>
                    <a:pt x="2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6088575" y="1505175"/>
              <a:ext cx="139375" cy="210050"/>
            </a:xfrm>
            <a:custGeom>
              <a:avLst/>
              <a:gdLst/>
              <a:ahLst/>
              <a:cxnLst/>
              <a:rect l="l" t="t" r="r" b="b"/>
              <a:pathLst>
                <a:path w="5575" h="8402" extrusionOk="0">
                  <a:moveTo>
                    <a:pt x="3410" y="1"/>
                  </a:moveTo>
                  <a:cubicBezTo>
                    <a:pt x="2572" y="99"/>
                    <a:pt x="1736" y="108"/>
                    <a:pt x="1324" y="935"/>
                  </a:cubicBezTo>
                  <a:cubicBezTo>
                    <a:pt x="777" y="2038"/>
                    <a:pt x="336" y="3195"/>
                    <a:pt x="190" y="4422"/>
                  </a:cubicBezTo>
                  <a:cubicBezTo>
                    <a:pt x="0" y="6007"/>
                    <a:pt x="751" y="7218"/>
                    <a:pt x="1932" y="8187"/>
                  </a:cubicBezTo>
                  <a:cubicBezTo>
                    <a:pt x="2109" y="8332"/>
                    <a:pt x="2292" y="8402"/>
                    <a:pt x="2473" y="8402"/>
                  </a:cubicBezTo>
                  <a:cubicBezTo>
                    <a:pt x="2701" y="8402"/>
                    <a:pt x="2925" y="8292"/>
                    <a:pt x="3129" y="8083"/>
                  </a:cubicBezTo>
                  <a:cubicBezTo>
                    <a:pt x="3322" y="7886"/>
                    <a:pt x="3508" y="7667"/>
                    <a:pt x="3643" y="7427"/>
                  </a:cubicBezTo>
                  <a:cubicBezTo>
                    <a:pt x="4553" y="5807"/>
                    <a:pt x="5130" y="4063"/>
                    <a:pt x="5492" y="2248"/>
                  </a:cubicBezTo>
                  <a:cubicBezTo>
                    <a:pt x="5556" y="1935"/>
                    <a:pt x="5574" y="1503"/>
                    <a:pt x="5409" y="1276"/>
                  </a:cubicBezTo>
                  <a:cubicBezTo>
                    <a:pt x="4910" y="593"/>
                    <a:pt x="4227" y="120"/>
                    <a:pt x="3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6145100" y="1027950"/>
              <a:ext cx="132350" cy="209150"/>
            </a:xfrm>
            <a:custGeom>
              <a:avLst/>
              <a:gdLst/>
              <a:ahLst/>
              <a:cxnLst/>
              <a:rect l="l" t="t" r="r" b="b"/>
              <a:pathLst>
                <a:path w="5294" h="8366" extrusionOk="0">
                  <a:moveTo>
                    <a:pt x="3716" y="1"/>
                  </a:moveTo>
                  <a:cubicBezTo>
                    <a:pt x="3635" y="1"/>
                    <a:pt x="3553" y="6"/>
                    <a:pt x="3470" y="16"/>
                  </a:cubicBezTo>
                  <a:cubicBezTo>
                    <a:pt x="1497" y="263"/>
                    <a:pt x="1122" y="356"/>
                    <a:pt x="579" y="2220"/>
                  </a:cubicBezTo>
                  <a:cubicBezTo>
                    <a:pt x="455" y="2648"/>
                    <a:pt x="377" y="3088"/>
                    <a:pt x="290" y="3527"/>
                  </a:cubicBezTo>
                  <a:cubicBezTo>
                    <a:pt x="0" y="5010"/>
                    <a:pt x="497" y="6301"/>
                    <a:pt x="1360" y="7453"/>
                  </a:cubicBezTo>
                  <a:cubicBezTo>
                    <a:pt x="1744" y="7965"/>
                    <a:pt x="2203" y="8365"/>
                    <a:pt x="2672" y="8365"/>
                  </a:cubicBezTo>
                  <a:cubicBezTo>
                    <a:pt x="3078" y="8365"/>
                    <a:pt x="3492" y="8066"/>
                    <a:pt x="3872" y="7280"/>
                  </a:cubicBezTo>
                  <a:cubicBezTo>
                    <a:pt x="4721" y="5527"/>
                    <a:pt x="4979" y="3658"/>
                    <a:pt x="5172" y="1762"/>
                  </a:cubicBezTo>
                  <a:cubicBezTo>
                    <a:pt x="5293" y="596"/>
                    <a:pt x="4583" y="1"/>
                    <a:pt x="3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5704000" y="836275"/>
              <a:ext cx="118550" cy="214950"/>
            </a:xfrm>
            <a:custGeom>
              <a:avLst/>
              <a:gdLst/>
              <a:ahLst/>
              <a:cxnLst/>
              <a:rect l="l" t="t" r="r" b="b"/>
              <a:pathLst>
                <a:path w="4742" h="8598" extrusionOk="0">
                  <a:moveTo>
                    <a:pt x="2329" y="0"/>
                  </a:moveTo>
                  <a:cubicBezTo>
                    <a:pt x="1405" y="0"/>
                    <a:pt x="633" y="617"/>
                    <a:pt x="365" y="1594"/>
                  </a:cubicBezTo>
                  <a:cubicBezTo>
                    <a:pt x="1" y="2914"/>
                    <a:pt x="16" y="4267"/>
                    <a:pt x="150" y="5592"/>
                  </a:cubicBezTo>
                  <a:cubicBezTo>
                    <a:pt x="264" y="6722"/>
                    <a:pt x="859" y="7699"/>
                    <a:pt x="1796" y="8405"/>
                  </a:cubicBezTo>
                  <a:cubicBezTo>
                    <a:pt x="1968" y="8535"/>
                    <a:pt x="2146" y="8598"/>
                    <a:pt x="2316" y="8598"/>
                  </a:cubicBezTo>
                  <a:cubicBezTo>
                    <a:pt x="2559" y="8598"/>
                    <a:pt x="2787" y="8469"/>
                    <a:pt x="2959" y="8225"/>
                  </a:cubicBezTo>
                  <a:cubicBezTo>
                    <a:pt x="3024" y="8133"/>
                    <a:pt x="3081" y="8038"/>
                    <a:pt x="3131" y="7937"/>
                  </a:cubicBezTo>
                  <a:cubicBezTo>
                    <a:pt x="4157" y="5850"/>
                    <a:pt x="4560" y="3610"/>
                    <a:pt x="4735" y="1316"/>
                  </a:cubicBezTo>
                  <a:cubicBezTo>
                    <a:pt x="4742" y="1211"/>
                    <a:pt x="4685" y="1100"/>
                    <a:pt x="4632" y="883"/>
                  </a:cubicBezTo>
                  <a:cubicBezTo>
                    <a:pt x="4151" y="646"/>
                    <a:pt x="3625" y="313"/>
                    <a:pt x="3052" y="122"/>
                  </a:cubicBezTo>
                  <a:cubicBezTo>
                    <a:pt x="2805" y="39"/>
                    <a:pt x="2562" y="0"/>
                    <a:pt x="2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8"/>
          <p:cNvGrpSpPr/>
          <p:nvPr/>
        </p:nvGrpSpPr>
        <p:grpSpPr>
          <a:xfrm>
            <a:off x="-405362" y="4095348"/>
            <a:ext cx="1118588" cy="1210466"/>
            <a:chOff x="3278375" y="3482650"/>
            <a:chExt cx="254450" cy="275350"/>
          </a:xfrm>
        </p:grpSpPr>
        <p:sp>
          <p:nvSpPr>
            <p:cNvPr id="405" name="Google Shape;405;p18"/>
            <p:cNvSpPr/>
            <p:nvPr/>
          </p:nvSpPr>
          <p:spPr>
            <a:xfrm>
              <a:off x="3360300" y="3540950"/>
              <a:ext cx="30625" cy="47825"/>
            </a:xfrm>
            <a:custGeom>
              <a:avLst/>
              <a:gdLst/>
              <a:ahLst/>
              <a:cxnLst/>
              <a:rect l="l" t="t" r="r" b="b"/>
              <a:pathLst>
                <a:path w="1225" h="1913" extrusionOk="0">
                  <a:moveTo>
                    <a:pt x="775" y="1899"/>
                  </a:moveTo>
                  <a:cubicBezTo>
                    <a:pt x="342" y="1536"/>
                    <a:pt x="143" y="872"/>
                    <a:pt x="17" y="332"/>
                  </a:cubicBezTo>
                  <a:cubicBezTo>
                    <a:pt x="1" y="175"/>
                    <a:pt x="106" y="1"/>
                    <a:pt x="277" y="14"/>
                  </a:cubicBezTo>
                  <a:cubicBezTo>
                    <a:pt x="702" y="119"/>
                    <a:pt x="780" y="695"/>
                    <a:pt x="881" y="1058"/>
                  </a:cubicBezTo>
                  <a:cubicBezTo>
                    <a:pt x="859" y="1315"/>
                    <a:pt x="1225" y="1912"/>
                    <a:pt x="775" y="1899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3325650" y="3569225"/>
              <a:ext cx="47950" cy="42700"/>
            </a:xfrm>
            <a:custGeom>
              <a:avLst/>
              <a:gdLst/>
              <a:ahLst/>
              <a:cxnLst/>
              <a:rect l="l" t="t" r="r" b="b"/>
              <a:pathLst>
                <a:path w="1918" h="1708" extrusionOk="0">
                  <a:moveTo>
                    <a:pt x="1109" y="1433"/>
                  </a:moveTo>
                  <a:cubicBezTo>
                    <a:pt x="720" y="1232"/>
                    <a:pt x="271" y="994"/>
                    <a:pt x="80" y="578"/>
                  </a:cubicBezTo>
                  <a:cubicBezTo>
                    <a:pt x="1" y="0"/>
                    <a:pt x="665" y="359"/>
                    <a:pt x="922" y="506"/>
                  </a:cubicBezTo>
                  <a:cubicBezTo>
                    <a:pt x="1106" y="625"/>
                    <a:pt x="1413" y="679"/>
                    <a:pt x="1482" y="911"/>
                  </a:cubicBezTo>
                  <a:cubicBezTo>
                    <a:pt x="1918" y="1263"/>
                    <a:pt x="1581" y="1708"/>
                    <a:pt x="1109" y="1433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3382150" y="3572175"/>
              <a:ext cx="33075" cy="41200"/>
            </a:xfrm>
            <a:custGeom>
              <a:avLst/>
              <a:gdLst/>
              <a:ahLst/>
              <a:cxnLst/>
              <a:rect l="l" t="t" r="r" b="b"/>
              <a:pathLst>
                <a:path w="1323" h="1648" extrusionOk="0">
                  <a:moveTo>
                    <a:pt x="422" y="1479"/>
                  </a:moveTo>
                  <a:cubicBezTo>
                    <a:pt x="1" y="1397"/>
                    <a:pt x="534" y="525"/>
                    <a:pt x="689" y="342"/>
                  </a:cubicBezTo>
                  <a:cubicBezTo>
                    <a:pt x="1322" y="1"/>
                    <a:pt x="962" y="1648"/>
                    <a:pt x="544" y="1447"/>
                  </a:cubicBezTo>
                  <a:cubicBezTo>
                    <a:pt x="512" y="1470"/>
                    <a:pt x="467" y="1482"/>
                    <a:pt x="422" y="1479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3392275" y="3543875"/>
              <a:ext cx="19375" cy="24575"/>
            </a:xfrm>
            <a:custGeom>
              <a:avLst/>
              <a:gdLst/>
              <a:ahLst/>
              <a:cxnLst/>
              <a:rect l="l" t="t" r="r" b="b"/>
              <a:pathLst>
                <a:path w="775" h="983" extrusionOk="0">
                  <a:moveTo>
                    <a:pt x="207" y="901"/>
                  </a:moveTo>
                  <a:cubicBezTo>
                    <a:pt x="0" y="746"/>
                    <a:pt x="113" y="306"/>
                    <a:pt x="288" y="159"/>
                  </a:cubicBezTo>
                  <a:cubicBezTo>
                    <a:pt x="531" y="1"/>
                    <a:pt x="774" y="437"/>
                    <a:pt x="488" y="536"/>
                  </a:cubicBezTo>
                  <a:cubicBezTo>
                    <a:pt x="477" y="585"/>
                    <a:pt x="463" y="638"/>
                    <a:pt x="471" y="690"/>
                  </a:cubicBezTo>
                  <a:cubicBezTo>
                    <a:pt x="519" y="841"/>
                    <a:pt x="343" y="982"/>
                    <a:pt x="207" y="901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3404825" y="3573500"/>
              <a:ext cx="46300" cy="37450"/>
            </a:xfrm>
            <a:custGeom>
              <a:avLst/>
              <a:gdLst/>
              <a:ahLst/>
              <a:cxnLst/>
              <a:rect l="l" t="t" r="r" b="b"/>
              <a:pathLst>
                <a:path w="1852" h="1498" extrusionOk="0">
                  <a:moveTo>
                    <a:pt x="809" y="1278"/>
                  </a:moveTo>
                  <a:cubicBezTo>
                    <a:pt x="792" y="1256"/>
                    <a:pt x="780" y="1231"/>
                    <a:pt x="774" y="1205"/>
                  </a:cubicBezTo>
                  <a:cubicBezTo>
                    <a:pt x="1" y="1169"/>
                    <a:pt x="1353" y="0"/>
                    <a:pt x="1655" y="368"/>
                  </a:cubicBezTo>
                  <a:cubicBezTo>
                    <a:pt x="1852" y="559"/>
                    <a:pt x="1624" y="817"/>
                    <a:pt x="1476" y="960"/>
                  </a:cubicBezTo>
                  <a:cubicBezTo>
                    <a:pt x="1297" y="1091"/>
                    <a:pt x="1045" y="1498"/>
                    <a:pt x="809" y="1278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3393225" y="3553875"/>
              <a:ext cx="12875" cy="15350"/>
            </a:xfrm>
            <a:custGeom>
              <a:avLst/>
              <a:gdLst/>
              <a:ahLst/>
              <a:cxnLst/>
              <a:rect l="l" t="t" r="r" b="b"/>
              <a:pathLst>
                <a:path w="515" h="614" extrusionOk="0">
                  <a:moveTo>
                    <a:pt x="268" y="593"/>
                  </a:moveTo>
                  <a:cubicBezTo>
                    <a:pt x="0" y="558"/>
                    <a:pt x="24" y="1"/>
                    <a:pt x="307" y="29"/>
                  </a:cubicBezTo>
                  <a:cubicBezTo>
                    <a:pt x="464" y="47"/>
                    <a:pt x="490" y="208"/>
                    <a:pt x="456" y="337"/>
                  </a:cubicBezTo>
                  <a:cubicBezTo>
                    <a:pt x="515" y="461"/>
                    <a:pt x="403" y="613"/>
                    <a:pt x="268" y="593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3423025" y="3526600"/>
              <a:ext cx="29700" cy="38300"/>
            </a:xfrm>
            <a:custGeom>
              <a:avLst/>
              <a:gdLst/>
              <a:ahLst/>
              <a:cxnLst/>
              <a:rect l="l" t="t" r="r" b="b"/>
              <a:pathLst>
                <a:path w="1188" h="1532" extrusionOk="0">
                  <a:moveTo>
                    <a:pt x="4" y="1296"/>
                  </a:moveTo>
                  <a:cubicBezTo>
                    <a:pt x="18" y="870"/>
                    <a:pt x="311" y="461"/>
                    <a:pt x="628" y="195"/>
                  </a:cubicBezTo>
                  <a:cubicBezTo>
                    <a:pt x="1009" y="1"/>
                    <a:pt x="1187" y="399"/>
                    <a:pt x="977" y="698"/>
                  </a:cubicBezTo>
                  <a:cubicBezTo>
                    <a:pt x="820" y="941"/>
                    <a:pt x="615" y="1430"/>
                    <a:pt x="295" y="1440"/>
                  </a:cubicBezTo>
                  <a:cubicBezTo>
                    <a:pt x="184" y="1531"/>
                    <a:pt x="1" y="1440"/>
                    <a:pt x="4" y="1296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3405325" y="3507275"/>
              <a:ext cx="18550" cy="37125"/>
            </a:xfrm>
            <a:custGeom>
              <a:avLst/>
              <a:gdLst/>
              <a:ahLst/>
              <a:cxnLst/>
              <a:rect l="l" t="t" r="r" b="b"/>
              <a:pathLst>
                <a:path w="742" h="1485" extrusionOk="0">
                  <a:moveTo>
                    <a:pt x="232" y="1302"/>
                  </a:moveTo>
                  <a:lnTo>
                    <a:pt x="227" y="1179"/>
                  </a:lnTo>
                  <a:cubicBezTo>
                    <a:pt x="0" y="1031"/>
                    <a:pt x="145" y="655"/>
                    <a:pt x="133" y="422"/>
                  </a:cubicBezTo>
                  <a:cubicBezTo>
                    <a:pt x="158" y="1"/>
                    <a:pt x="598" y="73"/>
                    <a:pt x="579" y="471"/>
                  </a:cubicBezTo>
                  <a:cubicBezTo>
                    <a:pt x="554" y="703"/>
                    <a:pt x="741" y="1474"/>
                    <a:pt x="417" y="1481"/>
                  </a:cubicBezTo>
                  <a:cubicBezTo>
                    <a:pt x="315" y="1484"/>
                    <a:pt x="237" y="1402"/>
                    <a:pt x="232" y="1302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3352600" y="3616200"/>
              <a:ext cx="33300" cy="25500"/>
            </a:xfrm>
            <a:custGeom>
              <a:avLst/>
              <a:gdLst/>
              <a:ahLst/>
              <a:cxnLst/>
              <a:rect l="l" t="t" r="r" b="b"/>
              <a:pathLst>
                <a:path w="1332" h="1020" extrusionOk="0">
                  <a:moveTo>
                    <a:pt x="553" y="1019"/>
                  </a:moveTo>
                  <a:cubicBezTo>
                    <a:pt x="1" y="850"/>
                    <a:pt x="704" y="303"/>
                    <a:pt x="923" y="133"/>
                  </a:cubicBezTo>
                  <a:cubicBezTo>
                    <a:pt x="1072" y="1"/>
                    <a:pt x="1331" y="161"/>
                    <a:pt x="1232" y="351"/>
                  </a:cubicBezTo>
                  <a:cubicBezTo>
                    <a:pt x="1261" y="695"/>
                    <a:pt x="875" y="1003"/>
                    <a:pt x="553" y="1019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3384700" y="3622450"/>
              <a:ext cx="20900" cy="39425"/>
            </a:xfrm>
            <a:custGeom>
              <a:avLst/>
              <a:gdLst/>
              <a:ahLst/>
              <a:cxnLst/>
              <a:rect l="l" t="t" r="r" b="b"/>
              <a:pathLst>
                <a:path w="836" h="1577" extrusionOk="0">
                  <a:moveTo>
                    <a:pt x="400" y="1566"/>
                  </a:moveTo>
                  <a:cubicBezTo>
                    <a:pt x="0" y="1454"/>
                    <a:pt x="223" y="803"/>
                    <a:pt x="192" y="491"/>
                  </a:cubicBezTo>
                  <a:cubicBezTo>
                    <a:pt x="145" y="221"/>
                    <a:pt x="423" y="0"/>
                    <a:pt x="563" y="301"/>
                  </a:cubicBezTo>
                  <a:cubicBezTo>
                    <a:pt x="822" y="481"/>
                    <a:pt x="835" y="1577"/>
                    <a:pt x="400" y="1566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3403200" y="3621250"/>
              <a:ext cx="34125" cy="28175"/>
            </a:xfrm>
            <a:custGeom>
              <a:avLst/>
              <a:gdLst/>
              <a:ahLst/>
              <a:cxnLst/>
              <a:rect l="l" t="t" r="r" b="b"/>
              <a:pathLst>
                <a:path w="1365" h="1127" extrusionOk="0">
                  <a:moveTo>
                    <a:pt x="977" y="1099"/>
                  </a:moveTo>
                  <a:cubicBezTo>
                    <a:pt x="638" y="1113"/>
                    <a:pt x="0" y="185"/>
                    <a:pt x="630" y="221"/>
                  </a:cubicBezTo>
                  <a:cubicBezTo>
                    <a:pt x="840" y="0"/>
                    <a:pt x="1206" y="387"/>
                    <a:pt x="1278" y="592"/>
                  </a:cubicBezTo>
                  <a:cubicBezTo>
                    <a:pt x="1365" y="805"/>
                    <a:pt x="1239" y="1126"/>
                    <a:pt x="977" y="1099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3438300" y="3613225"/>
              <a:ext cx="40750" cy="20025"/>
            </a:xfrm>
            <a:custGeom>
              <a:avLst/>
              <a:gdLst/>
              <a:ahLst/>
              <a:cxnLst/>
              <a:rect l="l" t="t" r="r" b="b"/>
              <a:pathLst>
                <a:path w="1630" h="801" extrusionOk="0">
                  <a:moveTo>
                    <a:pt x="595" y="630"/>
                  </a:moveTo>
                  <a:cubicBezTo>
                    <a:pt x="1" y="560"/>
                    <a:pt x="121" y="19"/>
                    <a:pt x="478" y="198"/>
                  </a:cubicBezTo>
                  <a:cubicBezTo>
                    <a:pt x="529" y="1"/>
                    <a:pt x="790" y="37"/>
                    <a:pt x="949" y="38"/>
                  </a:cubicBezTo>
                  <a:cubicBezTo>
                    <a:pt x="1629" y="171"/>
                    <a:pt x="1283" y="800"/>
                    <a:pt x="595" y="630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3460950" y="3582350"/>
              <a:ext cx="30875" cy="21375"/>
            </a:xfrm>
            <a:custGeom>
              <a:avLst/>
              <a:gdLst/>
              <a:ahLst/>
              <a:cxnLst/>
              <a:rect l="l" t="t" r="r" b="b"/>
              <a:pathLst>
                <a:path w="1235" h="855" extrusionOk="0">
                  <a:moveTo>
                    <a:pt x="328" y="825"/>
                  </a:moveTo>
                  <a:cubicBezTo>
                    <a:pt x="83" y="855"/>
                    <a:pt x="1" y="487"/>
                    <a:pt x="247" y="431"/>
                  </a:cubicBezTo>
                  <a:cubicBezTo>
                    <a:pt x="198" y="231"/>
                    <a:pt x="437" y="177"/>
                    <a:pt x="579" y="124"/>
                  </a:cubicBezTo>
                  <a:cubicBezTo>
                    <a:pt x="797" y="0"/>
                    <a:pt x="1234" y="90"/>
                    <a:pt x="1098" y="412"/>
                  </a:cubicBezTo>
                  <a:cubicBezTo>
                    <a:pt x="923" y="645"/>
                    <a:pt x="613" y="788"/>
                    <a:pt x="328" y="825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3407250" y="3659950"/>
              <a:ext cx="23050" cy="41825"/>
            </a:xfrm>
            <a:custGeom>
              <a:avLst/>
              <a:gdLst/>
              <a:ahLst/>
              <a:cxnLst/>
              <a:rect l="l" t="t" r="r" b="b"/>
              <a:pathLst>
                <a:path w="922" h="1673" extrusionOk="0">
                  <a:moveTo>
                    <a:pt x="312" y="1554"/>
                  </a:moveTo>
                  <a:cubicBezTo>
                    <a:pt x="0" y="1324"/>
                    <a:pt x="82" y="552"/>
                    <a:pt x="128" y="198"/>
                  </a:cubicBezTo>
                  <a:cubicBezTo>
                    <a:pt x="176" y="1"/>
                    <a:pt x="475" y="27"/>
                    <a:pt x="487" y="226"/>
                  </a:cubicBezTo>
                  <a:cubicBezTo>
                    <a:pt x="683" y="517"/>
                    <a:pt x="921" y="1673"/>
                    <a:pt x="312" y="1554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3439450" y="3661225"/>
              <a:ext cx="25400" cy="31125"/>
            </a:xfrm>
            <a:custGeom>
              <a:avLst/>
              <a:gdLst/>
              <a:ahLst/>
              <a:cxnLst/>
              <a:rect l="l" t="t" r="r" b="b"/>
              <a:pathLst>
                <a:path w="1016" h="1245" extrusionOk="0">
                  <a:moveTo>
                    <a:pt x="534" y="1055"/>
                  </a:moveTo>
                  <a:cubicBezTo>
                    <a:pt x="318" y="841"/>
                    <a:pt x="84" y="584"/>
                    <a:pt x="17" y="281"/>
                  </a:cubicBezTo>
                  <a:cubicBezTo>
                    <a:pt x="1" y="103"/>
                    <a:pt x="243" y="0"/>
                    <a:pt x="352" y="149"/>
                  </a:cubicBezTo>
                  <a:cubicBezTo>
                    <a:pt x="627" y="44"/>
                    <a:pt x="830" y="455"/>
                    <a:pt x="913" y="666"/>
                  </a:cubicBezTo>
                  <a:cubicBezTo>
                    <a:pt x="1015" y="906"/>
                    <a:pt x="791" y="1245"/>
                    <a:pt x="534" y="1055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3360425" y="3672700"/>
              <a:ext cx="28575" cy="42500"/>
            </a:xfrm>
            <a:custGeom>
              <a:avLst/>
              <a:gdLst/>
              <a:ahLst/>
              <a:cxnLst/>
              <a:rect l="l" t="t" r="r" b="b"/>
              <a:pathLst>
                <a:path w="1143" h="1700" extrusionOk="0">
                  <a:moveTo>
                    <a:pt x="378" y="1645"/>
                  </a:moveTo>
                  <a:cubicBezTo>
                    <a:pt x="1" y="1563"/>
                    <a:pt x="256" y="190"/>
                    <a:pt x="631" y="271"/>
                  </a:cubicBezTo>
                  <a:cubicBezTo>
                    <a:pt x="736" y="1"/>
                    <a:pt x="1142" y="208"/>
                    <a:pt x="959" y="441"/>
                  </a:cubicBezTo>
                  <a:cubicBezTo>
                    <a:pt x="825" y="733"/>
                    <a:pt x="798" y="1699"/>
                    <a:pt x="378" y="1645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3316250" y="3657725"/>
              <a:ext cx="43325" cy="33400"/>
            </a:xfrm>
            <a:custGeom>
              <a:avLst/>
              <a:gdLst/>
              <a:ahLst/>
              <a:cxnLst/>
              <a:rect l="l" t="t" r="r" b="b"/>
              <a:pathLst>
                <a:path w="1733" h="1336" extrusionOk="0">
                  <a:moveTo>
                    <a:pt x="395" y="1168"/>
                  </a:moveTo>
                  <a:cubicBezTo>
                    <a:pt x="1" y="717"/>
                    <a:pt x="1045" y="182"/>
                    <a:pt x="1395" y="63"/>
                  </a:cubicBezTo>
                  <a:cubicBezTo>
                    <a:pt x="1595" y="1"/>
                    <a:pt x="1733" y="305"/>
                    <a:pt x="1585" y="432"/>
                  </a:cubicBezTo>
                  <a:cubicBezTo>
                    <a:pt x="1317" y="665"/>
                    <a:pt x="774" y="1336"/>
                    <a:pt x="395" y="1168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3398450" y="3550700"/>
              <a:ext cx="13275" cy="19300"/>
            </a:xfrm>
            <a:custGeom>
              <a:avLst/>
              <a:gdLst/>
              <a:ahLst/>
              <a:cxnLst/>
              <a:rect l="l" t="t" r="r" b="b"/>
              <a:pathLst>
                <a:path w="531" h="772" extrusionOk="0">
                  <a:moveTo>
                    <a:pt x="147" y="631"/>
                  </a:moveTo>
                  <a:cubicBezTo>
                    <a:pt x="31" y="491"/>
                    <a:pt x="1" y="5"/>
                    <a:pt x="259" y="1"/>
                  </a:cubicBezTo>
                  <a:cubicBezTo>
                    <a:pt x="485" y="6"/>
                    <a:pt x="446" y="264"/>
                    <a:pt x="445" y="423"/>
                  </a:cubicBezTo>
                  <a:cubicBezTo>
                    <a:pt x="530" y="603"/>
                    <a:pt x="290" y="772"/>
                    <a:pt x="147" y="631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3375175" y="3491700"/>
              <a:ext cx="22725" cy="42325"/>
            </a:xfrm>
            <a:custGeom>
              <a:avLst/>
              <a:gdLst/>
              <a:ahLst/>
              <a:cxnLst/>
              <a:rect l="l" t="t" r="r" b="b"/>
              <a:pathLst>
                <a:path w="909" h="1693" extrusionOk="0">
                  <a:moveTo>
                    <a:pt x="439" y="1455"/>
                  </a:moveTo>
                  <a:cubicBezTo>
                    <a:pt x="439" y="1428"/>
                    <a:pt x="437" y="1402"/>
                    <a:pt x="437" y="1375"/>
                  </a:cubicBezTo>
                  <a:cubicBezTo>
                    <a:pt x="198" y="1146"/>
                    <a:pt x="0" y="0"/>
                    <a:pt x="625" y="332"/>
                  </a:cubicBezTo>
                  <a:cubicBezTo>
                    <a:pt x="908" y="622"/>
                    <a:pt x="777" y="1084"/>
                    <a:pt x="804" y="1451"/>
                  </a:cubicBezTo>
                  <a:cubicBezTo>
                    <a:pt x="808" y="1687"/>
                    <a:pt x="441" y="1693"/>
                    <a:pt x="439" y="1455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3291275" y="3622200"/>
              <a:ext cx="62350" cy="24800"/>
            </a:xfrm>
            <a:custGeom>
              <a:avLst/>
              <a:gdLst/>
              <a:ahLst/>
              <a:cxnLst/>
              <a:rect l="l" t="t" r="r" b="b"/>
              <a:pathLst>
                <a:path w="2494" h="992" extrusionOk="0">
                  <a:moveTo>
                    <a:pt x="913" y="925"/>
                  </a:moveTo>
                  <a:cubicBezTo>
                    <a:pt x="1" y="531"/>
                    <a:pt x="1686" y="0"/>
                    <a:pt x="2013" y="288"/>
                  </a:cubicBezTo>
                  <a:cubicBezTo>
                    <a:pt x="2090" y="231"/>
                    <a:pt x="2205" y="251"/>
                    <a:pt x="2264" y="324"/>
                  </a:cubicBezTo>
                  <a:cubicBezTo>
                    <a:pt x="2493" y="796"/>
                    <a:pt x="1220" y="992"/>
                    <a:pt x="913" y="925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3280550" y="3595075"/>
              <a:ext cx="39375" cy="18725"/>
            </a:xfrm>
            <a:custGeom>
              <a:avLst/>
              <a:gdLst/>
              <a:ahLst/>
              <a:cxnLst/>
              <a:rect l="l" t="t" r="r" b="b"/>
              <a:pathLst>
                <a:path w="1575" h="749" extrusionOk="0">
                  <a:moveTo>
                    <a:pt x="903" y="718"/>
                  </a:moveTo>
                  <a:cubicBezTo>
                    <a:pt x="621" y="689"/>
                    <a:pt x="203" y="697"/>
                    <a:pt x="62" y="404"/>
                  </a:cubicBezTo>
                  <a:cubicBezTo>
                    <a:pt x="1" y="190"/>
                    <a:pt x="230" y="69"/>
                    <a:pt x="412" y="77"/>
                  </a:cubicBezTo>
                  <a:cubicBezTo>
                    <a:pt x="689" y="92"/>
                    <a:pt x="1318" y="1"/>
                    <a:pt x="1435" y="307"/>
                  </a:cubicBezTo>
                  <a:cubicBezTo>
                    <a:pt x="1559" y="362"/>
                    <a:pt x="1574" y="536"/>
                    <a:pt x="1472" y="622"/>
                  </a:cubicBezTo>
                  <a:cubicBezTo>
                    <a:pt x="1315" y="748"/>
                    <a:pt x="1092" y="717"/>
                    <a:pt x="903" y="718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3285075" y="3552325"/>
              <a:ext cx="43250" cy="23700"/>
            </a:xfrm>
            <a:custGeom>
              <a:avLst/>
              <a:gdLst/>
              <a:ahLst/>
              <a:cxnLst/>
              <a:rect l="l" t="t" r="r" b="b"/>
              <a:pathLst>
                <a:path w="1730" h="948" extrusionOk="0">
                  <a:moveTo>
                    <a:pt x="686" y="877"/>
                  </a:moveTo>
                  <a:cubicBezTo>
                    <a:pt x="267" y="805"/>
                    <a:pt x="0" y="342"/>
                    <a:pt x="513" y="164"/>
                  </a:cubicBezTo>
                  <a:cubicBezTo>
                    <a:pt x="804" y="0"/>
                    <a:pt x="1729" y="440"/>
                    <a:pt x="1163" y="686"/>
                  </a:cubicBezTo>
                  <a:cubicBezTo>
                    <a:pt x="1192" y="947"/>
                    <a:pt x="856" y="931"/>
                    <a:pt x="686" y="877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3308050" y="3509475"/>
              <a:ext cx="36900" cy="46175"/>
            </a:xfrm>
            <a:custGeom>
              <a:avLst/>
              <a:gdLst/>
              <a:ahLst/>
              <a:cxnLst/>
              <a:rect l="l" t="t" r="r" b="b"/>
              <a:pathLst>
                <a:path w="1476" h="1847" extrusionOk="0">
                  <a:moveTo>
                    <a:pt x="991" y="1588"/>
                  </a:moveTo>
                  <a:cubicBezTo>
                    <a:pt x="0" y="520"/>
                    <a:pt x="860" y="1"/>
                    <a:pt x="1153" y="701"/>
                  </a:cubicBezTo>
                  <a:cubicBezTo>
                    <a:pt x="1211" y="890"/>
                    <a:pt x="1370" y="1139"/>
                    <a:pt x="1265" y="1330"/>
                  </a:cubicBezTo>
                  <a:cubicBezTo>
                    <a:pt x="1475" y="1541"/>
                    <a:pt x="1163" y="1847"/>
                    <a:pt x="991" y="1588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3460350" y="3535850"/>
              <a:ext cx="37775" cy="35950"/>
            </a:xfrm>
            <a:custGeom>
              <a:avLst/>
              <a:gdLst/>
              <a:ahLst/>
              <a:cxnLst/>
              <a:rect l="l" t="t" r="r" b="b"/>
              <a:pathLst>
                <a:path w="1511" h="1438" extrusionOk="0">
                  <a:moveTo>
                    <a:pt x="313" y="1165"/>
                  </a:moveTo>
                  <a:cubicBezTo>
                    <a:pt x="312" y="1162"/>
                    <a:pt x="311" y="1160"/>
                    <a:pt x="309" y="1159"/>
                  </a:cubicBezTo>
                  <a:cubicBezTo>
                    <a:pt x="0" y="937"/>
                    <a:pt x="504" y="634"/>
                    <a:pt x="627" y="434"/>
                  </a:cubicBezTo>
                  <a:cubicBezTo>
                    <a:pt x="785" y="289"/>
                    <a:pt x="985" y="0"/>
                    <a:pt x="1229" y="122"/>
                  </a:cubicBezTo>
                  <a:cubicBezTo>
                    <a:pt x="1510" y="327"/>
                    <a:pt x="1217" y="659"/>
                    <a:pt x="1040" y="827"/>
                  </a:cubicBezTo>
                  <a:cubicBezTo>
                    <a:pt x="850" y="969"/>
                    <a:pt x="553" y="1437"/>
                    <a:pt x="313" y="1165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3459750" y="3482650"/>
              <a:ext cx="26475" cy="47125"/>
            </a:xfrm>
            <a:custGeom>
              <a:avLst/>
              <a:gdLst/>
              <a:ahLst/>
              <a:cxnLst/>
              <a:rect l="l" t="t" r="r" b="b"/>
              <a:pathLst>
                <a:path w="1059" h="1885" extrusionOk="0">
                  <a:moveTo>
                    <a:pt x="212" y="1647"/>
                  </a:moveTo>
                  <a:cubicBezTo>
                    <a:pt x="146" y="1599"/>
                    <a:pt x="117" y="1504"/>
                    <a:pt x="148" y="1429"/>
                  </a:cubicBezTo>
                  <a:cubicBezTo>
                    <a:pt x="1" y="1135"/>
                    <a:pt x="660" y="0"/>
                    <a:pt x="955" y="581"/>
                  </a:cubicBezTo>
                  <a:cubicBezTo>
                    <a:pt x="1058" y="800"/>
                    <a:pt x="481" y="1885"/>
                    <a:pt x="212" y="1647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3467475" y="3642900"/>
              <a:ext cx="35750" cy="32000"/>
            </a:xfrm>
            <a:custGeom>
              <a:avLst/>
              <a:gdLst/>
              <a:ahLst/>
              <a:cxnLst/>
              <a:rect l="l" t="t" r="r" b="b"/>
              <a:pathLst>
                <a:path w="1430" h="1280" extrusionOk="0">
                  <a:moveTo>
                    <a:pt x="802" y="989"/>
                  </a:moveTo>
                  <a:cubicBezTo>
                    <a:pt x="550" y="782"/>
                    <a:pt x="222" y="610"/>
                    <a:pt x="59" y="322"/>
                  </a:cubicBezTo>
                  <a:cubicBezTo>
                    <a:pt x="1" y="129"/>
                    <a:pt x="270" y="0"/>
                    <a:pt x="383" y="164"/>
                  </a:cubicBezTo>
                  <a:cubicBezTo>
                    <a:pt x="610" y="270"/>
                    <a:pt x="858" y="343"/>
                    <a:pt x="1074" y="468"/>
                  </a:cubicBezTo>
                  <a:cubicBezTo>
                    <a:pt x="1430" y="706"/>
                    <a:pt x="1220" y="1280"/>
                    <a:pt x="802" y="989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3493200" y="3624950"/>
              <a:ext cx="39625" cy="15525"/>
            </a:xfrm>
            <a:custGeom>
              <a:avLst/>
              <a:gdLst/>
              <a:ahLst/>
              <a:cxnLst/>
              <a:rect l="l" t="t" r="r" b="b"/>
              <a:pathLst>
                <a:path w="1585" h="621" extrusionOk="0">
                  <a:moveTo>
                    <a:pt x="806" y="544"/>
                  </a:moveTo>
                  <a:cubicBezTo>
                    <a:pt x="633" y="528"/>
                    <a:pt x="462" y="503"/>
                    <a:pt x="290" y="507"/>
                  </a:cubicBezTo>
                  <a:cubicBezTo>
                    <a:pt x="0" y="400"/>
                    <a:pt x="188" y="44"/>
                    <a:pt x="457" y="136"/>
                  </a:cubicBezTo>
                  <a:cubicBezTo>
                    <a:pt x="691" y="55"/>
                    <a:pt x="1322" y="1"/>
                    <a:pt x="1467" y="242"/>
                  </a:cubicBezTo>
                  <a:cubicBezTo>
                    <a:pt x="1584" y="621"/>
                    <a:pt x="1036" y="564"/>
                    <a:pt x="806" y="544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3508725" y="3589525"/>
              <a:ext cx="22250" cy="20100"/>
            </a:xfrm>
            <a:custGeom>
              <a:avLst/>
              <a:gdLst/>
              <a:ahLst/>
              <a:cxnLst/>
              <a:rect l="l" t="t" r="r" b="b"/>
              <a:pathLst>
                <a:path w="890" h="804" extrusionOk="0">
                  <a:moveTo>
                    <a:pt x="247" y="578"/>
                  </a:moveTo>
                  <a:cubicBezTo>
                    <a:pt x="231" y="542"/>
                    <a:pt x="227" y="501"/>
                    <a:pt x="235" y="463"/>
                  </a:cubicBezTo>
                  <a:cubicBezTo>
                    <a:pt x="21" y="460"/>
                    <a:pt x="1" y="129"/>
                    <a:pt x="210" y="102"/>
                  </a:cubicBezTo>
                  <a:cubicBezTo>
                    <a:pt x="369" y="77"/>
                    <a:pt x="544" y="1"/>
                    <a:pt x="701" y="78"/>
                  </a:cubicBezTo>
                  <a:cubicBezTo>
                    <a:pt x="846" y="155"/>
                    <a:pt x="889" y="373"/>
                    <a:pt x="772" y="494"/>
                  </a:cubicBezTo>
                  <a:cubicBezTo>
                    <a:pt x="654" y="630"/>
                    <a:pt x="360" y="803"/>
                    <a:pt x="247" y="578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3497950" y="3594300"/>
              <a:ext cx="24725" cy="13175"/>
            </a:xfrm>
            <a:custGeom>
              <a:avLst/>
              <a:gdLst/>
              <a:ahLst/>
              <a:cxnLst/>
              <a:rect l="l" t="t" r="r" b="b"/>
              <a:pathLst>
                <a:path w="989" h="527" extrusionOk="0">
                  <a:moveTo>
                    <a:pt x="114" y="372"/>
                  </a:moveTo>
                  <a:cubicBezTo>
                    <a:pt x="1" y="20"/>
                    <a:pt x="517" y="41"/>
                    <a:pt x="738" y="11"/>
                  </a:cubicBezTo>
                  <a:cubicBezTo>
                    <a:pt x="959" y="0"/>
                    <a:pt x="989" y="351"/>
                    <a:pt x="768" y="377"/>
                  </a:cubicBezTo>
                  <a:cubicBezTo>
                    <a:pt x="651" y="389"/>
                    <a:pt x="533" y="404"/>
                    <a:pt x="418" y="426"/>
                  </a:cubicBezTo>
                  <a:cubicBezTo>
                    <a:pt x="335" y="526"/>
                    <a:pt x="159" y="493"/>
                    <a:pt x="114" y="372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3495775" y="3594550"/>
              <a:ext cx="25800" cy="16925"/>
            </a:xfrm>
            <a:custGeom>
              <a:avLst/>
              <a:gdLst/>
              <a:ahLst/>
              <a:cxnLst/>
              <a:rect l="l" t="t" r="r" b="b"/>
              <a:pathLst>
                <a:path w="1032" h="677" extrusionOk="0">
                  <a:moveTo>
                    <a:pt x="401" y="573"/>
                  </a:moveTo>
                  <a:cubicBezTo>
                    <a:pt x="1" y="573"/>
                    <a:pt x="151" y="1"/>
                    <a:pt x="477" y="206"/>
                  </a:cubicBezTo>
                  <a:cubicBezTo>
                    <a:pt x="656" y="246"/>
                    <a:pt x="968" y="112"/>
                    <a:pt x="1019" y="364"/>
                  </a:cubicBezTo>
                  <a:cubicBezTo>
                    <a:pt x="1032" y="676"/>
                    <a:pt x="602" y="574"/>
                    <a:pt x="401" y="573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3467250" y="3672750"/>
              <a:ext cx="29350" cy="37325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698" y="1350"/>
                  </a:moveTo>
                  <a:cubicBezTo>
                    <a:pt x="545" y="1204"/>
                    <a:pt x="1" y="617"/>
                    <a:pt x="304" y="456"/>
                  </a:cubicBezTo>
                  <a:cubicBezTo>
                    <a:pt x="485" y="1"/>
                    <a:pt x="1118" y="818"/>
                    <a:pt x="1136" y="1059"/>
                  </a:cubicBezTo>
                  <a:cubicBezTo>
                    <a:pt x="1174" y="1293"/>
                    <a:pt x="900" y="1492"/>
                    <a:pt x="698" y="1350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3437275" y="3700025"/>
              <a:ext cx="26575" cy="35500"/>
            </a:xfrm>
            <a:custGeom>
              <a:avLst/>
              <a:gdLst/>
              <a:ahLst/>
              <a:cxnLst/>
              <a:rect l="l" t="t" r="r" b="b"/>
              <a:pathLst>
                <a:path w="1063" h="1420" extrusionOk="0">
                  <a:moveTo>
                    <a:pt x="513" y="1312"/>
                  </a:moveTo>
                  <a:cubicBezTo>
                    <a:pt x="227" y="1242"/>
                    <a:pt x="1" y="0"/>
                    <a:pt x="510" y="274"/>
                  </a:cubicBezTo>
                  <a:cubicBezTo>
                    <a:pt x="964" y="275"/>
                    <a:pt x="1062" y="1420"/>
                    <a:pt x="513" y="1312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3399100" y="3718750"/>
              <a:ext cx="18525" cy="39250"/>
            </a:xfrm>
            <a:custGeom>
              <a:avLst/>
              <a:gdLst/>
              <a:ahLst/>
              <a:cxnLst/>
              <a:rect l="l" t="t" r="r" b="b"/>
              <a:pathLst>
                <a:path w="741" h="1570" extrusionOk="0">
                  <a:moveTo>
                    <a:pt x="210" y="1322"/>
                  </a:moveTo>
                  <a:cubicBezTo>
                    <a:pt x="0" y="1139"/>
                    <a:pt x="141" y="809"/>
                    <a:pt x="153" y="569"/>
                  </a:cubicBezTo>
                  <a:cubicBezTo>
                    <a:pt x="179" y="381"/>
                    <a:pt x="231" y="0"/>
                    <a:pt x="505" y="119"/>
                  </a:cubicBezTo>
                  <a:cubicBezTo>
                    <a:pt x="741" y="316"/>
                    <a:pt x="735" y="1570"/>
                    <a:pt x="210" y="1322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3319725" y="370450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430" y="1108"/>
                  </a:moveTo>
                  <a:cubicBezTo>
                    <a:pt x="0" y="906"/>
                    <a:pt x="676" y="17"/>
                    <a:pt x="978" y="0"/>
                  </a:cubicBezTo>
                  <a:cubicBezTo>
                    <a:pt x="1131" y="14"/>
                    <a:pt x="1241" y="199"/>
                    <a:pt x="1126" y="323"/>
                  </a:cubicBezTo>
                  <a:cubicBezTo>
                    <a:pt x="1060" y="644"/>
                    <a:pt x="851" y="1242"/>
                    <a:pt x="430" y="1108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3278375" y="3665350"/>
              <a:ext cx="32025" cy="27825"/>
            </a:xfrm>
            <a:custGeom>
              <a:avLst/>
              <a:gdLst/>
              <a:ahLst/>
              <a:cxnLst/>
              <a:rect l="l" t="t" r="r" b="b"/>
              <a:pathLst>
                <a:path w="1281" h="1113" extrusionOk="0">
                  <a:moveTo>
                    <a:pt x="156" y="812"/>
                  </a:moveTo>
                  <a:cubicBezTo>
                    <a:pt x="1" y="496"/>
                    <a:pt x="535" y="233"/>
                    <a:pt x="791" y="239"/>
                  </a:cubicBezTo>
                  <a:lnTo>
                    <a:pt x="791" y="239"/>
                  </a:lnTo>
                  <a:lnTo>
                    <a:pt x="793" y="239"/>
                  </a:lnTo>
                  <a:lnTo>
                    <a:pt x="791" y="239"/>
                  </a:lnTo>
                  <a:cubicBezTo>
                    <a:pt x="918" y="1"/>
                    <a:pt x="1280" y="183"/>
                    <a:pt x="1128" y="418"/>
                  </a:cubicBezTo>
                  <a:cubicBezTo>
                    <a:pt x="924" y="632"/>
                    <a:pt x="437" y="1113"/>
                    <a:pt x="156" y="812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18"/>
          <p:cNvSpPr/>
          <p:nvPr/>
        </p:nvSpPr>
        <p:spPr>
          <a:xfrm>
            <a:off x="8316375" y="4110300"/>
            <a:ext cx="693675" cy="1202325"/>
          </a:xfrm>
          <a:custGeom>
            <a:avLst/>
            <a:gdLst/>
            <a:ahLst/>
            <a:cxnLst/>
            <a:rect l="l" t="t" r="r" b="b"/>
            <a:pathLst>
              <a:path w="27747" h="48093" extrusionOk="0">
                <a:moveTo>
                  <a:pt x="14949" y="0"/>
                </a:moveTo>
                <a:cubicBezTo>
                  <a:pt x="14219" y="0"/>
                  <a:pt x="13490" y="135"/>
                  <a:pt x="12821" y="403"/>
                </a:cubicBezTo>
                <a:cubicBezTo>
                  <a:pt x="11813" y="808"/>
                  <a:pt x="11022" y="1480"/>
                  <a:pt x="10158" y="2114"/>
                </a:cubicBezTo>
                <a:cubicBezTo>
                  <a:pt x="9093" y="2896"/>
                  <a:pt x="7901" y="3230"/>
                  <a:pt x="6622" y="3488"/>
                </a:cubicBezTo>
                <a:cubicBezTo>
                  <a:pt x="6380" y="3536"/>
                  <a:pt x="6318" y="3832"/>
                  <a:pt x="6504" y="3984"/>
                </a:cubicBezTo>
                <a:cubicBezTo>
                  <a:pt x="7361" y="4691"/>
                  <a:pt x="7773" y="5384"/>
                  <a:pt x="8322" y="6322"/>
                </a:cubicBezTo>
                <a:cubicBezTo>
                  <a:pt x="8672" y="6924"/>
                  <a:pt x="9180" y="7395"/>
                  <a:pt x="9827" y="7662"/>
                </a:cubicBezTo>
                <a:cubicBezTo>
                  <a:pt x="10247" y="7835"/>
                  <a:pt x="10671" y="7895"/>
                  <a:pt x="11099" y="7895"/>
                </a:cubicBezTo>
                <a:cubicBezTo>
                  <a:pt x="11586" y="7895"/>
                  <a:pt x="12077" y="7818"/>
                  <a:pt x="12570" y="7741"/>
                </a:cubicBezTo>
                <a:cubicBezTo>
                  <a:pt x="12849" y="7698"/>
                  <a:pt x="13103" y="7660"/>
                  <a:pt x="13354" y="7660"/>
                </a:cubicBezTo>
                <a:cubicBezTo>
                  <a:pt x="13610" y="7660"/>
                  <a:pt x="13863" y="7700"/>
                  <a:pt x="14133" y="7813"/>
                </a:cubicBezTo>
                <a:cubicBezTo>
                  <a:pt x="14461" y="7951"/>
                  <a:pt x="14732" y="8104"/>
                  <a:pt x="15083" y="8181"/>
                </a:cubicBezTo>
                <a:cubicBezTo>
                  <a:pt x="15298" y="9361"/>
                  <a:pt x="15549" y="10535"/>
                  <a:pt x="15790" y="11710"/>
                </a:cubicBezTo>
                <a:cubicBezTo>
                  <a:pt x="15314" y="10892"/>
                  <a:pt x="14668" y="10156"/>
                  <a:pt x="13770" y="9534"/>
                </a:cubicBezTo>
                <a:cubicBezTo>
                  <a:pt x="12747" y="8828"/>
                  <a:pt x="11650" y="8583"/>
                  <a:pt x="10445" y="8387"/>
                </a:cubicBezTo>
                <a:cubicBezTo>
                  <a:pt x="9543" y="8240"/>
                  <a:pt x="8650" y="8038"/>
                  <a:pt x="7758" y="8038"/>
                </a:cubicBezTo>
                <a:cubicBezTo>
                  <a:pt x="7261" y="8038"/>
                  <a:pt x="6764" y="8101"/>
                  <a:pt x="6265" y="8270"/>
                </a:cubicBezTo>
                <a:cubicBezTo>
                  <a:pt x="6119" y="8320"/>
                  <a:pt x="6042" y="8466"/>
                  <a:pt x="6080" y="8615"/>
                </a:cubicBezTo>
                <a:cubicBezTo>
                  <a:pt x="6471" y="10126"/>
                  <a:pt x="8467" y="11169"/>
                  <a:pt x="9607" y="12076"/>
                </a:cubicBezTo>
                <a:cubicBezTo>
                  <a:pt x="11803" y="13822"/>
                  <a:pt x="14126" y="15404"/>
                  <a:pt x="16587" y="16753"/>
                </a:cubicBezTo>
                <a:cubicBezTo>
                  <a:pt x="16598" y="16847"/>
                  <a:pt x="16608" y="16939"/>
                  <a:pt x="16617" y="17034"/>
                </a:cubicBezTo>
                <a:cubicBezTo>
                  <a:pt x="16621" y="17081"/>
                  <a:pt x="16636" y="17122"/>
                  <a:pt x="16658" y="17155"/>
                </a:cubicBezTo>
                <a:cubicBezTo>
                  <a:pt x="16819" y="18737"/>
                  <a:pt x="16901" y="20327"/>
                  <a:pt x="16855" y="21915"/>
                </a:cubicBezTo>
                <a:cubicBezTo>
                  <a:pt x="16420" y="20916"/>
                  <a:pt x="15699" y="20144"/>
                  <a:pt x="14455" y="19846"/>
                </a:cubicBezTo>
                <a:cubicBezTo>
                  <a:pt x="13824" y="19694"/>
                  <a:pt x="13046" y="19590"/>
                  <a:pt x="12252" y="19590"/>
                </a:cubicBezTo>
                <a:cubicBezTo>
                  <a:pt x="11006" y="19590"/>
                  <a:pt x="9724" y="19848"/>
                  <a:pt x="8926" y="20591"/>
                </a:cubicBezTo>
                <a:cubicBezTo>
                  <a:pt x="7515" y="21904"/>
                  <a:pt x="8516" y="23587"/>
                  <a:pt x="10027" y="24152"/>
                </a:cubicBezTo>
                <a:cubicBezTo>
                  <a:pt x="10556" y="24351"/>
                  <a:pt x="11079" y="24432"/>
                  <a:pt x="11597" y="24432"/>
                </a:cubicBezTo>
                <a:cubicBezTo>
                  <a:pt x="13314" y="24432"/>
                  <a:pt x="14977" y="23542"/>
                  <a:pt x="16665" y="23106"/>
                </a:cubicBezTo>
                <a:cubicBezTo>
                  <a:pt x="16700" y="23252"/>
                  <a:pt x="16730" y="23401"/>
                  <a:pt x="16758" y="23554"/>
                </a:cubicBezTo>
                <a:cubicBezTo>
                  <a:pt x="16748" y="23674"/>
                  <a:pt x="16737" y="23794"/>
                  <a:pt x="16725" y="23915"/>
                </a:cubicBezTo>
                <a:cubicBezTo>
                  <a:pt x="16692" y="24224"/>
                  <a:pt x="16653" y="24531"/>
                  <a:pt x="16608" y="24838"/>
                </a:cubicBezTo>
                <a:cubicBezTo>
                  <a:pt x="16315" y="25213"/>
                  <a:pt x="16032" y="25599"/>
                  <a:pt x="15755" y="25986"/>
                </a:cubicBezTo>
                <a:cubicBezTo>
                  <a:pt x="14626" y="27329"/>
                  <a:pt x="14265" y="29508"/>
                  <a:pt x="14448" y="31219"/>
                </a:cubicBezTo>
                <a:cubicBezTo>
                  <a:pt x="14307" y="31460"/>
                  <a:pt x="14162" y="31701"/>
                  <a:pt x="14008" y="31937"/>
                </a:cubicBezTo>
                <a:cubicBezTo>
                  <a:pt x="13802" y="32251"/>
                  <a:pt x="13602" y="32570"/>
                  <a:pt x="13406" y="32888"/>
                </a:cubicBezTo>
                <a:cubicBezTo>
                  <a:pt x="13674" y="31370"/>
                  <a:pt x="13501" y="29812"/>
                  <a:pt x="12538" y="28498"/>
                </a:cubicBezTo>
                <a:cubicBezTo>
                  <a:pt x="11374" y="26908"/>
                  <a:pt x="9524" y="25817"/>
                  <a:pt x="7539" y="25817"/>
                </a:cubicBezTo>
                <a:cubicBezTo>
                  <a:pt x="7389" y="25817"/>
                  <a:pt x="7238" y="25823"/>
                  <a:pt x="7087" y="25836"/>
                </a:cubicBezTo>
                <a:cubicBezTo>
                  <a:pt x="5479" y="25971"/>
                  <a:pt x="3492" y="27133"/>
                  <a:pt x="3392" y="28911"/>
                </a:cubicBezTo>
                <a:cubicBezTo>
                  <a:pt x="3277" y="30967"/>
                  <a:pt x="5533" y="31581"/>
                  <a:pt x="7108" y="31994"/>
                </a:cubicBezTo>
                <a:cubicBezTo>
                  <a:pt x="8182" y="32275"/>
                  <a:pt x="9055" y="32623"/>
                  <a:pt x="9934" y="33317"/>
                </a:cubicBezTo>
                <a:cubicBezTo>
                  <a:pt x="10572" y="33821"/>
                  <a:pt x="11597" y="34670"/>
                  <a:pt x="11903" y="35585"/>
                </a:cubicBezTo>
                <a:cubicBezTo>
                  <a:pt x="11599" y="36195"/>
                  <a:pt x="11318" y="36814"/>
                  <a:pt x="11059" y="37444"/>
                </a:cubicBezTo>
                <a:cubicBezTo>
                  <a:pt x="10548" y="35793"/>
                  <a:pt x="9663" y="33476"/>
                  <a:pt x="8323" y="32665"/>
                </a:cubicBezTo>
                <a:cubicBezTo>
                  <a:pt x="7746" y="32317"/>
                  <a:pt x="6933" y="32080"/>
                  <a:pt x="6147" y="32080"/>
                </a:cubicBezTo>
                <a:cubicBezTo>
                  <a:pt x="5440" y="32080"/>
                  <a:pt x="4756" y="32271"/>
                  <a:pt x="4283" y="32744"/>
                </a:cubicBezTo>
                <a:cubicBezTo>
                  <a:pt x="3196" y="33831"/>
                  <a:pt x="4208" y="35382"/>
                  <a:pt x="5249" y="36009"/>
                </a:cubicBezTo>
                <a:cubicBezTo>
                  <a:pt x="5991" y="36456"/>
                  <a:pt x="6828" y="36673"/>
                  <a:pt x="7610" y="37030"/>
                </a:cubicBezTo>
                <a:cubicBezTo>
                  <a:pt x="8578" y="37474"/>
                  <a:pt x="9447" y="38076"/>
                  <a:pt x="10434" y="38462"/>
                </a:cubicBezTo>
                <a:cubicBezTo>
                  <a:pt x="10430" y="38484"/>
                  <a:pt x="10429" y="38505"/>
                  <a:pt x="10431" y="38528"/>
                </a:cubicBezTo>
                <a:cubicBezTo>
                  <a:pt x="10163" y="38883"/>
                  <a:pt x="9957" y="39268"/>
                  <a:pt x="9845" y="39676"/>
                </a:cubicBezTo>
                <a:cubicBezTo>
                  <a:pt x="9413" y="39363"/>
                  <a:pt x="8959" y="39080"/>
                  <a:pt x="8462" y="38869"/>
                </a:cubicBezTo>
                <a:cubicBezTo>
                  <a:pt x="7901" y="38631"/>
                  <a:pt x="7320" y="38543"/>
                  <a:pt x="6729" y="38418"/>
                </a:cubicBezTo>
                <a:cubicBezTo>
                  <a:pt x="5942" y="38251"/>
                  <a:pt x="5169" y="38015"/>
                  <a:pt x="4374" y="37878"/>
                </a:cubicBezTo>
                <a:cubicBezTo>
                  <a:pt x="4021" y="37818"/>
                  <a:pt x="3665" y="37780"/>
                  <a:pt x="3316" y="37780"/>
                </a:cubicBezTo>
                <a:cubicBezTo>
                  <a:pt x="2444" y="37780"/>
                  <a:pt x="1611" y="38013"/>
                  <a:pt x="966" y="38704"/>
                </a:cubicBezTo>
                <a:cubicBezTo>
                  <a:pt x="314" y="39403"/>
                  <a:pt x="1" y="40464"/>
                  <a:pt x="590" y="41302"/>
                </a:cubicBezTo>
                <a:cubicBezTo>
                  <a:pt x="1146" y="42096"/>
                  <a:pt x="2123" y="42419"/>
                  <a:pt x="3084" y="42419"/>
                </a:cubicBezTo>
                <a:cubicBezTo>
                  <a:pt x="3552" y="42419"/>
                  <a:pt x="4016" y="42342"/>
                  <a:pt x="4426" y="42206"/>
                </a:cubicBezTo>
                <a:cubicBezTo>
                  <a:pt x="5713" y="41778"/>
                  <a:pt x="7736" y="40469"/>
                  <a:pt x="9362" y="40469"/>
                </a:cubicBezTo>
                <a:cubicBezTo>
                  <a:pt x="9591" y="40469"/>
                  <a:pt x="9812" y="40495"/>
                  <a:pt x="10022" y="40553"/>
                </a:cubicBezTo>
                <a:cubicBezTo>
                  <a:pt x="9408" y="42939"/>
                  <a:pt x="9176" y="45394"/>
                  <a:pt x="9265" y="47867"/>
                </a:cubicBezTo>
                <a:cubicBezTo>
                  <a:pt x="9270" y="48022"/>
                  <a:pt x="9379" y="48093"/>
                  <a:pt x="9498" y="48093"/>
                </a:cubicBezTo>
                <a:cubicBezTo>
                  <a:pt x="9650" y="48093"/>
                  <a:pt x="9819" y="47978"/>
                  <a:pt x="9813" y="47779"/>
                </a:cubicBezTo>
                <a:cubicBezTo>
                  <a:pt x="9730" y="45460"/>
                  <a:pt x="9945" y="43145"/>
                  <a:pt x="10504" y="40901"/>
                </a:cubicBezTo>
                <a:cubicBezTo>
                  <a:pt x="11344" y="41605"/>
                  <a:pt x="12157" y="42342"/>
                  <a:pt x="13131" y="42863"/>
                </a:cubicBezTo>
                <a:cubicBezTo>
                  <a:pt x="14128" y="43395"/>
                  <a:pt x="15438" y="43813"/>
                  <a:pt x="16657" y="43813"/>
                </a:cubicBezTo>
                <a:cubicBezTo>
                  <a:pt x="17053" y="43813"/>
                  <a:pt x="17439" y="43769"/>
                  <a:pt x="17802" y="43671"/>
                </a:cubicBezTo>
                <a:cubicBezTo>
                  <a:pt x="18790" y="43403"/>
                  <a:pt x="19586" y="42678"/>
                  <a:pt x="19500" y="41585"/>
                </a:cubicBezTo>
                <a:cubicBezTo>
                  <a:pt x="19412" y="40476"/>
                  <a:pt x="18554" y="39727"/>
                  <a:pt x="17616" y="39268"/>
                </a:cubicBezTo>
                <a:cubicBezTo>
                  <a:pt x="16520" y="38733"/>
                  <a:pt x="15099" y="38367"/>
                  <a:pt x="13716" y="38367"/>
                </a:cubicBezTo>
                <a:cubicBezTo>
                  <a:pt x="12790" y="38367"/>
                  <a:pt x="11881" y="38531"/>
                  <a:pt x="11097" y="38919"/>
                </a:cubicBezTo>
                <a:cubicBezTo>
                  <a:pt x="11154" y="38752"/>
                  <a:pt x="11215" y="38587"/>
                  <a:pt x="11277" y="38423"/>
                </a:cubicBezTo>
                <a:cubicBezTo>
                  <a:pt x="11603" y="38107"/>
                  <a:pt x="11972" y="37834"/>
                  <a:pt x="12320" y="37609"/>
                </a:cubicBezTo>
                <a:cubicBezTo>
                  <a:pt x="13145" y="37079"/>
                  <a:pt x="14026" y="36918"/>
                  <a:pt x="14952" y="36918"/>
                </a:cubicBezTo>
                <a:cubicBezTo>
                  <a:pt x="15258" y="36918"/>
                  <a:pt x="15569" y="36935"/>
                  <a:pt x="15884" y="36963"/>
                </a:cubicBezTo>
                <a:cubicBezTo>
                  <a:pt x="16574" y="37024"/>
                  <a:pt x="17271" y="37065"/>
                  <a:pt x="17968" y="37065"/>
                </a:cubicBezTo>
                <a:cubicBezTo>
                  <a:pt x="19371" y="37065"/>
                  <a:pt x="20770" y="36899"/>
                  <a:pt x="22099" y="36400"/>
                </a:cubicBezTo>
                <a:cubicBezTo>
                  <a:pt x="25170" y="35245"/>
                  <a:pt x="27746" y="31028"/>
                  <a:pt x="26823" y="27776"/>
                </a:cubicBezTo>
                <a:cubicBezTo>
                  <a:pt x="26789" y="27660"/>
                  <a:pt x="26675" y="27535"/>
                  <a:pt x="26547" y="27535"/>
                </a:cubicBezTo>
                <a:cubicBezTo>
                  <a:pt x="26510" y="27535"/>
                  <a:pt x="26472" y="27545"/>
                  <a:pt x="26434" y="27569"/>
                </a:cubicBezTo>
                <a:cubicBezTo>
                  <a:pt x="25820" y="27948"/>
                  <a:pt x="25275" y="28426"/>
                  <a:pt x="24662" y="28802"/>
                </a:cubicBezTo>
                <a:cubicBezTo>
                  <a:pt x="23831" y="29313"/>
                  <a:pt x="22875" y="29421"/>
                  <a:pt x="21935" y="29617"/>
                </a:cubicBezTo>
                <a:cubicBezTo>
                  <a:pt x="20160" y="29986"/>
                  <a:pt x="18547" y="30742"/>
                  <a:pt x="16994" y="31668"/>
                </a:cubicBezTo>
                <a:cubicBezTo>
                  <a:pt x="15314" y="32673"/>
                  <a:pt x="13919" y="33902"/>
                  <a:pt x="12700" y="35315"/>
                </a:cubicBezTo>
                <a:cubicBezTo>
                  <a:pt x="13337" y="34115"/>
                  <a:pt x="14045" y="32950"/>
                  <a:pt x="14773" y="31780"/>
                </a:cubicBezTo>
                <a:cubicBezTo>
                  <a:pt x="14862" y="31623"/>
                  <a:pt x="14955" y="31466"/>
                  <a:pt x="15045" y="31310"/>
                </a:cubicBezTo>
                <a:cubicBezTo>
                  <a:pt x="15791" y="30360"/>
                  <a:pt x="16491" y="29328"/>
                  <a:pt x="17466" y="28600"/>
                </a:cubicBezTo>
                <a:cubicBezTo>
                  <a:pt x="18348" y="27940"/>
                  <a:pt x="19354" y="27625"/>
                  <a:pt x="20408" y="27373"/>
                </a:cubicBezTo>
                <a:cubicBezTo>
                  <a:pt x="22085" y="26972"/>
                  <a:pt x="23919" y="26695"/>
                  <a:pt x="25403" y="25758"/>
                </a:cubicBezTo>
                <a:cubicBezTo>
                  <a:pt x="26654" y="24966"/>
                  <a:pt x="27514" y="23370"/>
                  <a:pt x="26751" y="21925"/>
                </a:cubicBezTo>
                <a:cubicBezTo>
                  <a:pt x="26188" y="20861"/>
                  <a:pt x="25092" y="20512"/>
                  <a:pt x="23954" y="20512"/>
                </a:cubicBezTo>
                <a:cubicBezTo>
                  <a:pt x="23141" y="20512"/>
                  <a:pt x="22307" y="20690"/>
                  <a:pt x="21631" y="20911"/>
                </a:cubicBezTo>
                <a:cubicBezTo>
                  <a:pt x="19842" y="21496"/>
                  <a:pt x="18456" y="22660"/>
                  <a:pt x="17267" y="24033"/>
                </a:cubicBezTo>
                <a:cubicBezTo>
                  <a:pt x="17273" y="23969"/>
                  <a:pt x="17279" y="23903"/>
                  <a:pt x="17286" y="23839"/>
                </a:cubicBezTo>
                <a:cubicBezTo>
                  <a:pt x="17328" y="23788"/>
                  <a:pt x="17348" y="23718"/>
                  <a:pt x="17334" y="23635"/>
                </a:cubicBezTo>
                <a:cubicBezTo>
                  <a:pt x="17330" y="23614"/>
                  <a:pt x="17325" y="23595"/>
                  <a:pt x="17323" y="23575"/>
                </a:cubicBezTo>
                <a:cubicBezTo>
                  <a:pt x="17321" y="23576"/>
                  <a:pt x="17319" y="23576"/>
                  <a:pt x="17317" y="23576"/>
                </a:cubicBezTo>
                <a:cubicBezTo>
                  <a:pt x="17315" y="23576"/>
                  <a:pt x="17314" y="23576"/>
                  <a:pt x="17312" y="23577"/>
                </a:cubicBezTo>
                <a:cubicBezTo>
                  <a:pt x="17416" y="22390"/>
                  <a:pt x="17438" y="21190"/>
                  <a:pt x="17402" y="19996"/>
                </a:cubicBezTo>
                <a:cubicBezTo>
                  <a:pt x="17403" y="19992"/>
                  <a:pt x="17406" y="19989"/>
                  <a:pt x="17408" y="19985"/>
                </a:cubicBezTo>
                <a:cubicBezTo>
                  <a:pt x="18610" y="17211"/>
                  <a:pt x="21425" y="15984"/>
                  <a:pt x="23062" y="13564"/>
                </a:cubicBezTo>
                <a:cubicBezTo>
                  <a:pt x="24471" y="11482"/>
                  <a:pt x="23682" y="8694"/>
                  <a:pt x="22500" y="6675"/>
                </a:cubicBezTo>
                <a:cubicBezTo>
                  <a:pt x="22202" y="6164"/>
                  <a:pt x="21887" y="5961"/>
                  <a:pt x="21574" y="5961"/>
                </a:cubicBezTo>
                <a:cubicBezTo>
                  <a:pt x="20568" y="5961"/>
                  <a:pt x="19575" y="8063"/>
                  <a:pt x="19154" y="8839"/>
                </a:cubicBezTo>
                <a:cubicBezTo>
                  <a:pt x="18023" y="10922"/>
                  <a:pt x="17333" y="13136"/>
                  <a:pt x="17004" y="15439"/>
                </a:cubicBezTo>
                <a:cubicBezTo>
                  <a:pt x="16630" y="12869"/>
                  <a:pt x="15623" y="8101"/>
                  <a:pt x="15623" y="8101"/>
                </a:cubicBezTo>
                <a:lnTo>
                  <a:pt x="15623" y="8101"/>
                </a:lnTo>
                <a:cubicBezTo>
                  <a:pt x="15624" y="8101"/>
                  <a:pt x="15625" y="8102"/>
                  <a:pt x="15626" y="8102"/>
                </a:cubicBezTo>
                <a:cubicBezTo>
                  <a:pt x="15681" y="8102"/>
                  <a:pt x="15855" y="7767"/>
                  <a:pt x="15916" y="7735"/>
                </a:cubicBezTo>
                <a:cubicBezTo>
                  <a:pt x="17240" y="7046"/>
                  <a:pt x="18602" y="6019"/>
                  <a:pt x="19209" y="4609"/>
                </a:cubicBezTo>
                <a:cubicBezTo>
                  <a:pt x="19837" y="3145"/>
                  <a:pt x="19216" y="1613"/>
                  <a:pt x="17890" y="803"/>
                </a:cubicBezTo>
                <a:cubicBezTo>
                  <a:pt x="17016" y="268"/>
                  <a:pt x="15981" y="0"/>
                  <a:pt x="149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1" name="Google Shape;441;p18"/>
          <p:cNvGrpSpPr/>
          <p:nvPr/>
        </p:nvGrpSpPr>
        <p:grpSpPr>
          <a:xfrm>
            <a:off x="-582065" y="-1011889"/>
            <a:ext cx="2296713" cy="2569973"/>
            <a:chOff x="-545060" y="-966378"/>
            <a:chExt cx="1879316" cy="2102915"/>
          </a:xfrm>
        </p:grpSpPr>
        <p:sp>
          <p:nvSpPr>
            <p:cNvPr id="442" name="Google Shape;442;p18"/>
            <p:cNvSpPr/>
            <p:nvPr/>
          </p:nvSpPr>
          <p:spPr>
            <a:xfrm rot="-5226021">
              <a:off x="-510527" y="-663778"/>
              <a:ext cx="1883368" cy="1636870"/>
            </a:xfrm>
            <a:custGeom>
              <a:avLst/>
              <a:gdLst/>
              <a:ahLst/>
              <a:cxnLst/>
              <a:rect l="l" t="t" r="r" b="b"/>
              <a:pathLst>
                <a:path w="53300" h="46324" extrusionOk="0">
                  <a:moveTo>
                    <a:pt x="310" y="1"/>
                  </a:moveTo>
                  <a:cubicBezTo>
                    <a:pt x="156" y="1"/>
                    <a:pt x="1" y="171"/>
                    <a:pt x="88" y="359"/>
                  </a:cubicBezTo>
                  <a:cubicBezTo>
                    <a:pt x="651" y="1560"/>
                    <a:pt x="769" y="3095"/>
                    <a:pt x="1177" y="4370"/>
                  </a:cubicBezTo>
                  <a:cubicBezTo>
                    <a:pt x="1625" y="5768"/>
                    <a:pt x="2275" y="7045"/>
                    <a:pt x="2969" y="8335"/>
                  </a:cubicBezTo>
                  <a:cubicBezTo>
                    <a:pt x="4482" y="11152"/>
                    <a:pt x="6559" y="13214"/>
                    <a:pt x="9025" y="15200"/>
                  </a:cubicBezTo>
                  <a:cubicBezTo>
                    <a:pt x="11400" y="17114"/>
                    <a:pt x="13906" y="18594"/>
                    <a:pt x="16723" y="19757"/>
                  </a:cubicBezTo>
                  <a:cubicBezTo>
                    <a:pt x="18504" y="20493"/>
                    <a:pt x="20284" y="21161"/>
                    <a:pt x="22030" y="21982"/>
                  </a:cubicBezTo>
                  <a:cubicBezTo>
                    <a:pt x="23793" y="22812"/>
                    <a:pt x="24931" y="24090"/>
                    <a:pt x="25993" y="25686"/>
                  </a:cubicBezTo>
                  <a:cubicBezTo>
                    <a:pt x="27570" y="28056"/>
                    <a:pt x="28939" y="30137"/>
                    <a:pt x="31350" y="31741"/>
                  </a:cubicBezTo>
                  <a:cubicBezTo>
                    <a:pt x="34272" y="33684"/>
                    <a:pt x="37604" y="34880"/>
                    <a:pt x="40384" y="37064"/>
                  </a:cubicBezTo>
                  <a:cubicBezTo>
                    <a:pt x="42832" y="38989"/>
                    <a:pt x="44680" y="41563"/>
                    <a:pt x="47117" y="43508"/>
                  </a:cubicBezTo>
                  <a:cubicBezTo>
                    <a:pt x="48226" y="44392"/>
                    <a:pt x="50368" y="46323"/>
                    <a:pt x="52109" y="46323"/>
                  </a:cubicBezTo>
                  <a:cubicBezTo>
                    <a:pt x="52428" y="46323"/>
                    <a:pt x="52735" y="46258"/>
                    <a:pt x="53018" y="46109"/>
                  </a:cubicBezTo>
                  <a:cubicBezTo>
                    <a:pt x="53299" y="45963"/>
                    <a:pt x="53142" y="45547"/>
                    <a:pt x="52862" y="45547"/>
                  </a:cubicBezTo>
                  <a:cubicBezTo>
                    <a:pt x="52836" y="45547"/>
                    <a:pt x="52810" y="45550"/>
                    <a:pt x="52783" y="45557"/>
                  </a:cubicBezTo>
                  <a:cubicBezTo>
                    <a:pt x="52691" y="45582"/>
                    <a:pt x="52594" y="45594"/>
                    <a:pt x="52493" y="45594"/>
                  </a:cubicBezTo>
                  <a:cubicBezTo>
                    <a:pt x="51296" y="45594"/>
                    <a:pt x="49486" y="43980"/>
                    <a:pt x="48690" y="43437"/>
                  </a:cubicBezTo>
                  <a:cubicBezTo>
                    <a:pt x="47331" y="42512"/>
                    <a:pt x="46147" y="41370"/>
                    <a:pt x="45002" y="40197"/>
                  </a:cubicBezTo>
                  <a:cubicBezTo>
                    <a:pt x="43012" y="38161"/>
                    <a:pt x="41115" y="36236"/>
                    <a:pt x="38695" y="34706"/>
                  </a:cubicBezTo>
                  <a:cubicBezTo>
                    <a:pt x="36159" y="33102"/>
                    <a:pt x="33352" y="31999"/>
                    <a:pt x="30874" y="30289"/>
                  </a:cubicBezTo>
                  <a:cubicBezTo>
                    <a:pt x="28483" y="28641"/>
                    <a:pt x="27261" y="25792"/>
                    <a:pt x="25499" y="23571"/>
                  </a:cubicBezTo>
                  <a:cubicBezTo>
                    <a:pt x="23863" y="21509"/>
                    <a:pt x="21079" y="20504"/>
                    <a:pt x="18687" y="19607"/>
                  </a:cubicBezTo>
                  <a:cubicBezTo>
                    <a:pt x="15337" y="18351"/>
                    <a:pt x="12423" y="16826"/>
                    <a:pt x="9593" y="14632"/>
                  </a:cubicBezTo>
                  <a:cubicBezTo>
                    <a:pt x="7127" y="12721"/>
                    <a:pt x="5169" y="10684"/>
                    <a:pt x="3591" y="7972"/>
                  </a:cubicBezTo>
                  <a:cubicBezTo>
                    <a:pt x="2787" y="6590"/>
                    <a:pt x="2127" y="5184"/>
                    <a:pt x="1608" y="3670"/>
                  </a:cubicBezTo>
                  <a:cubicBezTo>
                    <a:pt x="1209" y="2507"/>
                    <a:pt x="1100" y="1193"/>
                    <a:pt x="497" y="120"/>
                  </a:cubicBezTo>
                  <a:cubicBezTo>
                    <a:pt x="450" y="36"/>
                    <a:pt x="380" y="1"/>
                    <a:pt x="3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8"/>
            <p:cNvSpPr/>
            <p:nvPr/>
          </p:nvSpPr>
          <p:spPr>
            <a:xfrm rot="-5226021">
              <a:off x="-549100" y="-871774"/>
              <a:ext cx="1887397" cy="1786126"/>
            </a:xfrm>
            <a:custGeom>
              <a:avLst/>
              <a:gdLst/>
              <a:ahLst/>
              <a:cxnLst/>
              <a:rect l="l" t="t" r="r" b="b"/>
              <a:pathLst>
                <a:path w="53414" h="50548" extrusionOk="0">
                  <a:moveTo>
                    <a:pt x="214" y="1"/>
                  </a:moveTo>
                  <a:cubicBezTo>
                    <a:pt x="103" y="1"/>
                    <a:pt x="0" y="82"/>
                    <a:pt x="10" y="253"/>
                  </a:cubicBezTo>
                  <a:cubicBezTo>
                    <a:pt x="169" y="3034"/>
                    <a:pt x="2113" y="5759"/>
                    <a:pt x="3511" y="7914"/>
                  </a:cubicBezTo>
                  <a:cubicBezTo>
                    <a:pt x="5269" y="10624"/>
                    <a:pt x="7411" y="12721"/>
                    <a:pt x="9527" y="15031"/>
                  </a:cubicBezTo>
                  <a:cubicBezTo>
                    <a:pt x="11482" y="17163"/>
                    <a:pt x="14415" y="18597"/>
                    <a:pt x="16795" y="20021"/>
                  </a:cubicBezTo>
                  <a:cubicBezTo>
                    <a:pt x="19537" y="21663"/>
                    <a:pt x="22338" y="23424"/>
                    <a:pt x="24432" y="26108"/>
                  </a:cubicBezTo>
                  <a:cubicBezTo>
                    <a:pt x="25299" y="27217"/>
                    <a:pt x="25881" y="28566"/>
                    <a:pt x="26791" y="29665"/>
                  </a:cubicBezTo>
                  <a:cubicBezTo>
                    <a:pt x="27692" y="30753"/>
                    <a:pt x="28797" y="31644"/>
                    <a:pt x="29896" y="32449"/>
                  </a:cubicBezTo>
                  <a:cubicBezTo>
                    <a:pt x="32985" y="34719"/>
                    <a:pt x="36846" y="35408"/>
                    <a:pt x="39769" y="38027"/>
                  </a:cubicBezTo>
                  <a:cubicBezTo>
                    <a:pt x="42109" y="40125"/>
                    <a:pt x="44550" y="41828"/>
                    <a:pt x="46692" y="44257"/>
                  </a:cubicBezTo>
                  <a:cubicBezTo>
                    <a:pt x="48579" y="46400"/>
                    <a:pt x="50386" y="49558"/>
                    <a:pt x="53026" y="50535"/>
                  </a:cubicBezTo>
                  <a:cubicBezTo>
                    <a:pt x="53048" y="50543"/>
                    <a:pt x="53070" y="50547"/>
                    <a:pt x="53091" y="50547"/>
                  </a:cubicBezTo>
                  <a:cubicBezTo>
                    <a:pt x="53281" y="50547"/>
                    <a:pt x="53413" y="50244"/>
                    <a:pt x="53257" y="50081"/>
                  </a:cubicBezTo>
                  <a:cubicBezTo>
                    <a:pt x="51203" y="47965"/>
                    <a:pt x="49505" y="45502"/>
                    <a:pt x="47582" y="43241"/>
                  </a:cubicBezTo>
                  <a:cubicBezTo>
                    <a:pt x="46697" y="42198"/>
                    <a:pt x="45841" y="41073"/>
                    <a:pt x="44783" y="40262"/>
                  </a:cubicBezTo>
                  <a:cubicBezTo>
                    <a:pt x="43687" y="39421"/>
                    <a:pt x="42724" y="38283"/>
                    <a:pt x="41516" y="37667"/>
                  </a:cubicBezTo>
                  <a:cubicBezTo>
                    <a:pt x="41040" y="37423"/>
                    <a:pt x="40553" y="36803"/>
                    <a:pt x="40112" y="36440"/>
                  </a:cubicBezTo>
                  <a:cubicBezTo>
                    <a:pt x="39405" y="35861"/>
                    <a:pt x="38650" y="35418"/>
                    <a:pt x="37875" y="34973"/>
                  </a:cubicBezTo>
                  <a:cubicBezTo>
                    <a:pt x="36500" y="34183"/>
                    <a:pt x="35067" y="33526"/>
                    <a:pt x="33659" y="32822"/>
                  </a:cubicBezTo>
                  <a:cubicBezTo>
                    <a:pt x="30631" y="31310"/>
                    <a:pt x="27969" y="29445"/>
                    <a:pt x="26089" y="26256"/>
                  </a:cubicBezTo>
                  <a:cubicBezTo>
                    <a:pt x="23140" y="21259"/>
                    <a:pt x="17465" y="19101"/>
                    <a:pt x="13064" y="16231"/>
                  </a:cubicBezTo>
                  <a:cubicBezTo>
                    <a:pt x="10620" y="14637"/>
                    <a:pt x="8161" y="12624"/>
                    <a:pt x="6292" y="10173"/>
                  </a:cubicBezTo>
                  <a:cubicBezTo>
                    <a:pt x="5179" y="8714"/>
                    <a:pt x="4092" y="7286"/>
                    <a:pt x="3060" y="5747"/>
                  </a:cubicBezTo>
                  <a:cubicBezTo>
                    <a:pt x="2080" y="4287"/>
                    <a:pt x="680" y="2103"/>
                    <a:pt x="470" y="253"/>
                  </a:cubicBezTo>
                  <a:cubicBezTo>
                    <a:pt x="451" y="87"/>
                    <a:pt x="328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4" name="Google Shape;444;p18"/>
          <p:cNvSpPr txBox="1">
            <a:spLocks noGrp="1"/>
          </p:cNvSpPr>
          <p:nvPr>
            <p:ph type="subTitle" idx="1"/>
          </p:nvPr>
        </p:nvSpPr>
        <p:spPr>
          <a:xfrm>
            <a:off x="4778014" y="3301625"/>
            <a:ext cx="1618500" cy="71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5" name="Google Shape;445;p18"/>
          <p:cNvSpPr txBox="1">
            <a:spLocks noGrp="1"/>
          </p:cNvSpPr>
          <p:nvPr>
            <p:ph type="subTitle" idx="2"/>
          </p:nvPr>
        </p:nvSpPr>
        <p:spPr>
          <a:xfrm>
            <a:off x="6808655" y="3301625"/>
            <a:ext cx="1618500" cy="71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6" name="Google Shape;446;p18"/>
          <p:cNvSpPr txBox="1">
            <a:spLocks noGrp="1"/>
          </p:cNvSpPr>
          <p:nvPr>
            <p:ph type="subTitle" idx="3"/>
          </p:nvPr>
        </p:nvSpPr>
        <p:spPr>
          <a:xfrm>
            <a:off x="2743632" y="3301625"/>
            <a:ext cx="1618500" cy="71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7" name="Google Shape;447;p18"/>
          <p:cNvSpPr txBox="1">
            <a:spLocks noGrp="1"/>
          </p:cNvSpPr>
          <p:nvPr>
            <p:ph type="subTitle" idx="4"/>
          </p:nvPr>
        </p:nvSpPr>
        <p:spPr>
          <a:xfrm>
            <a:off x="4781016" y="2863494"/>
            <a:ext cx="1612500" cy="1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rmorant Garamond"/>
              <a:buNone/>
              <a:defRPr sz="1600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8"/>
          <p:cNvSpPr txBox="1">
            <a:spLocks noGrp="1"/>
          </p:cNvSpPr>
          <p:nvPr>
            <p:ph type="subTitle" idx="5"/>
          </p:nvPr>
        </p:nvSpPr>
        <p:spPr>
          <a:xfrm>
            <a:off x="2746628" y="2863494"/>
            <a:ext cx="1612500" cy="1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rmorant Garamond"/>
              <a:buNone/>
              <a:defRPr sz="1600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8"/>
          <p:cNvSpPr txBox="1">
            <a:spLocks noGrp="1"/>
          </p:cNvSpPr>
          <p:nvPr>
            <p:ph type="subTitle" idx="6"/>
          </p:nvPr>
        </p:nvSpPr>
        <p:spPr>
          <a:xfrm>
            <a:off x="714090" y="2863494"/>
            <a:ext cx="1612500" cy="1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rmorant Garamond"/>
              <a:buNone/>
              <a:defRPr sz="1600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8"/>
          <p:cNvSpPr txBox="1">
            <a:spLocks noGrp="1"/>
          </p:cNvSpPr>
          <p:nvPr>
            <p:ph type="subTitle" idx="7"/>
          </p:nvPr>
        </p:nvSpPr>
        <p:spPr>
          <a:xfrm>
            <a:off x="6811662" y="2863494"/>
            <a:ext cx="1612500" cy="1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rmorant Garamond"/>
              <a:buNone/>
              <a:defRPr sz="1600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8"/>
          <p:cNvSpPr txBox="1">
            <a:spLocks noGrp="1"/>
          </p:cNvSpPr>
          <p:nvPr>
            <p:ph type="title" hasCustomPrompt="1"/>
          </p:nvPr>
        </p:nvSpPr>
        <p:spPr>
          <a:xfrm>
            <a:off x="6808655" y="2043700"/>
            <a:ext cx="16185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452" name="Google Shape;452;p18"/>
          <p:cNvSpPr txBox="1">
            <a:spLocks noGrp="1"/>
          </p:cNvSpPr>
          <p:nvPr>
            <p:ph type="title" idx="8" hasCustomPrompt="1"/>
          </p:nvPr>
        </p:nvSpPr>
        <p:spPr>
          <a:xfrm>
            <a:off x="4778014" y="2043700"/>
            <a:ext cx="16185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453" name="Google Shape;453;p18"/>
          <p:cNvSpPr txBox="1">
            <a:spLocks noGrp="1"/>
          </p:cNvSpPr>
          <p:nvPr>
            <p:ph type="title" idx="9" hasCustomPrompt="1"/>
          </p:nvPr>
        </p:nvSpPr>
        <p:spPr>
          <a:xfrm>
            <a:off x="711100" y="2043700"/>
            <a:ext cx="16185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454" name="Google Shape;454;p18"/>
          <p:cNvSpPr txBox="1">
            <a:spLocks noGrp="1"/>
          </p:cNvSpPr>
          <p:nvPr>
            <p:ph type="title" idx="13" hasCustomPrompt="1"/>
          </p:nvPr>
        </p:nvSpPr>
        <p:spPr>
          <a:xfrm>
            <a:off x="2743632" y="2043700"/>
            <a:ext cx="16185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2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455" name="Google Shape;455;p18"/>
          <p:cNvSpPr txBox="1">
            <a:spLocks noGrp="1"/>
          </p:cNvSpPr>
          <p:nvPr>
            <p:ph type="title" idx="14"/>
          </p:nvPr>
        </p:nvSpPr>
        <p:spPr>
          <a:xfrm>
            <a:off x="716100" y="539500"/>
            <a:ext cx="7711800" cy="61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18"/>
          <p:cNvSpPr txBox="1">
            <a:spLocks noGrp="1"/>
          </p:cNvSpPr>
          <p:nvPr>
            <p:ph type="subTitle" idx="15"/>
          </p:nvPr>
        </p:nvSpPr>
        <p:spPr>
          <a:xfrm>
            <a:off x="711100" y="3301625"/>
            <a:ext cx="1618500" cy="71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bg>
      <p:bgPr>
        <a:solidFill>
          <a:schemeClr val="dk1"/>
        </a:soli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1"/>
          <p:cNvSpPr txBox="1">
            <a:spLocks noGrp="1"/>
          </p:cNvSpPr>
          <p:nvPr>
            <p:ph type="title"/>
          </p:nvPr>
        </p:nvSpPr>
        <p:spPr>
          <a:xfrm>
            <a:off x="716100" y="539500"/>
            <a:ext cx="7711800" cy="61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21"/>
          <p:cNvSpPr/>
          <p:nvPr/>
        </p:nvSpPr>
        <p:spPr>
          <a:xfrm rot="6748619" flipH="1">
            <a:off x="-689079" y="-523484"/>
            <a:ext cx="1379848" cy="1977677"/>
          </a:xfrm>
          <a:custGeom>
            <a:avLst/>
            <a:gdLst/>
            <a:ahLst/>
            <a:cxnLst/>
            <a:rect l="l" t="t" r="r" b="b"/>
            <a:pathLst>
              <a:path w="20639" h="29582" extrusionOk="0">
                <a:moveTo>
                  <a:pt x="5571" y="25147"/>
                </a:moveTo>
                <a:cubicBezTo>
                  <a:pt x="5806" y="25206"/>
                  <a:pt x="6042" y="25258"/>
                  <a:pt x="6280" y="25298"/>
                </a:cubicBezTo>
                <a:cubicBezTo>
                  <a:pt x="6576" y="25348"/>
                  <a:pt x="6875" y="25395"/>
                  <a:pt x="7174" y="25421"/>
                </a:cubicBezTo>
                <a:cubicBezTo>
                  <a:pt x="7563" y="25456"/>
                  <a:pt x="7941" y="25406"/>
                  <a:pt x="8311" y="25295"/>
                </a:cubicBezTo>
                <a:cubicBezTo>
                  <a:pt x="8555" y="25223"/>
                  <a:pt x="8809" y="25186"/>
                  <a:pt x="9052" y="25116"/>
                </a:cubicBezTo>
                <a:cubicBezTo>
                  <a:pt x="9441" y="25003"/>
                  <a:pt x="9825" y="24877"/>
                  <a:pt x="10212" y="24757"/>
                </a:cubicBezTo>
                <a:cubicBezTo>
                  <a:pt x="10275" y="24736"/>
                  <a:pt x="10338" y="24703"/>
                  <a:pt x="10403" y="24699"/>
                </a:cubicBezTo>
                <a:cubicBezTo>
                  <a:pt x="10593" y="24686"/>
                  <a:pt x="10734" y="24593"/>
                  <a:pt x="10879" y="24489"/>
                </a:cubicBezTo>
                <a:cubicBezTo>
                  <a:pt x="11201" y="24263"/>
                  <a:pt x="11522" y="24035"/>
                  <a:pt x="11863" y="23840"/>
                </a:cubicBezTo>
                <a:cubicBezTo>
                  <a:pt x="12165" y="23669"/>
                  <a:pt x="12507" y="23577"/>
                  <a:pt x="12869" y="23669"/>
                </a:cubicBezTo>
                <a:cubicBezTo>
                  <a:pt x="13129" y="23736"/>
                  <a:pt x="13380" y="23839"/>
                  <a:pt x="13634" y="23923"/>
                </a:cubicBezTo>
                <a:cubicBezTo>
                  <a:pt x="13882" y="24005"/>
                  <a:pt x="14129" y="24084"/>
                  <a:pt x="14376" y="24167"/>
                </a:cubicBezTo>
                <a:cubicBezTo>
                  <a:pt x="14598" y="24243"/>
                  <a:pt x="14824" y="24307"/>
                  <a:pt x="15038" y="24404"/>
                </a:cubicBezTo>
                <a:cubicBezTo>
                  <a:pt x="15306" y="24525"/>
                  <a:pt x="15563" y="24673"/>
                  <a:pt x="15823" y="24811"/>
                </a:cubicBezTo>
                <a:cubicBezTo>
                  <a:pt x="15859" y="24831"/>
                  <a:pt x="15890" y="24864"/>
                  <a:pt x="15924" y="24894"/>
                </a:cubicBezTo>
                <a:cubicBezTo>
                  <a:pt x="16416" y="25312"/>
                  <a:pt x="16910" y="25729"/>
                  <a:pt x="17401" y="26152"/>
                </a:cubicBezTo>
                <a:cubicBezTo>
                  <a:pt x="17600" y="26322"/>
                  <a:pt x="17788" y="26506"/>
                  <a:pt x="17983" y="26680"/>
                </a:cubicBezTo>
                <a:cubicBezTo>
                  <a:pt x="18435" y="27079"/>
                  <a:pt x="18895" y="27470"/>
                  <a:pt x="19271" y="27946"/>
                </a:cubicBezTo>
                <a:cubicBezTo>
                  <a:pt x="19422" y="28138"/>
                  <a:pt x="19587" y="28320"/>
                  <a:pt x="19727" y="28519"/>
                </a:cubicBezTo>
                <a:cubicBezTo>
                  <a:pt x="19916" y="28789"/>
                  <a:pt x="20085" y="29071"/>
                  <a:pt x="20269" y="29347"/>
                </a:cubicBezTo>
                <a:cubicBezTo>
                  <a:pt x="20316" y="29418"/>
                  <a:pt x="20382" y="29482"/>
                  <a:pt x="20449" y="29533"/>
                </a:cubicBezTo>
                <a:cubicBezTo>
                  <a:pt x="20489" y="29563"/>
                  <a:pt x="20553" y="29562"/>
                  <a:pt x="20639" y="29581"/>
                </a:cubicBezTo>
                <a:cubicBezTo>
                  <a:pt x="20613" y="29481"/>
                  <a:pt x="20599" y="29417"/>
                  <a:pt x="20578" y="29354"/>
                </a:cubicBezTo>
                <a:cubicBezTo>
                  <a:pt x="20439" y="28918"/>
                  <a:pt x="20132" y="28569"/>
                  <a:pt x="19883" y="28195"/>
                </a:cubicBezTo>
                <a:cubicBezTo>
                  <a:pt x="19625" y="27807"/>
                  <a:pt x="19282" y="27470"/>
                  <a:pt x="18960" y="27125"/>
                </a:cubicBezTo>
                <a:cubicBezTo>
                  <a:pt x="18661" y="26807"/>
                  <a:pt x="18350" y="26501"/>
                  <a:pt x="18027" y="26205"/>
                </a:cubicBezTo>
                <a:cubicBezTo>
                  <a:pt x="17738" y="25940"/>
                  <a:pt x="17430" y="25694"/>
                  <a:pt x="17126" y="25447"/>
                </a:cubicBezTo>
                <a:cubicBezTo>
                  <a:pt x="16452" y="24899"/>
                  <a:pt x="15925" y="24269"/>
                  <a:pt x="15729" y="23403"/>
                </a:cubicBezTo>
                <a:cubicBezTo>
                  <a:pt x="15635" y="22989"/>
                  <a:pt x="15580" y="22597"/>
                  <a:pt x="15736" y="22204"/>
                </a:cubicBezTo>
                <a:cubicBezTo>
                  <a:pt x="15753" y="22158"/>
                  <a:pt x="15757" y="22105"/>
                  <a:pt x="15767" y="22055"/>
                </a:cubicBezTo>
                <a:cubicBezTo>
                  <a:pt x="15945" y="21192"/>
                  <a:pt x="16257" y="20399"/>
                  <a:pt x="16852" y="19742"/>
                </a:cubicBezTo>
                <a:cubicBezTo>
                  <a:pt x="17218" y="19340"/>
                  <a:pt x="17561" y="18912"/>
                  <a:pt x="18038" y="18639"/>
                </a:cubicBezTo>
                <a:cubicBezTo>
                  <a:pt x="18383" y="18441"/>
                  <a:pt x="18656" y="18184"/>
                  <a:pt x="18868" y="17861"/>
                </a:cubicBezTo>
                <a:cubicBezTo>
                  <a:pt x="19205" y="17351"/>
                  <a:pt x="19595" y="16889"/>
                  <a:pt x="20009" y="16443"/>
                </a:cubicBezTo>
                <a:cubicBezTo>
                  <a:pt x="20292" y="16140"/>
                  <a:pt x="20507" y="15787"/>
                  <a:pt x="20557" y="15363"/>
                </a:cubicBezTo>
                <a:cubicBezTo>
                  <a:pt x="20629" y="14762"/>
                  <a:pt x="20531" y="14451"/>
                  <a:pt x="19867" y="14216"/>
                </a:cubicBezTo>
                <a:cubicBezTo>
                  <a:pt x="19470" y="14075"/>
                  <a:pt x="19088" y="14130"/>
                  <a:pt x="18699" y="14155"/>
                </a:cubicBezTo>
                <a:cubicBezTo>
                  <a:pt x="18487" y="14168"/>
                  <a:pt x="18277" y="14206"/>
                  <a:pt x="18098" y="14331"/>
                </a:cubicBezTo>
                <a:cubicBezTo>
                  <a:pt x="18062" y="14355"/>
                  <a:pt x="18001" y="14359"/>
                  <a:pt x="17955" y="14351"/>
                </a:cubicBezTo>
                <a:cubicBezTo>
                  <a:pt x="17542" y="14283"/>
                  <a:pt x="17190" y="14421"/>
                  <a:pt x="16887" y="14651"/>
                </a:cubicBezTo>
                <a:cubicBezTo>
                  <a:pt x="16114" y="15238"/>
                  <a:pt x="15575" y="16025"/>
                  <a:pt x="15116" y="16862"/>
                </a:cubicBezTo>
                <a:cubicBezTo>
                  <a:pt x="14813" y="17417"/>
                  <a:pt x="14713" y="18052"/>
                  <a:pt x="14768" y="18706"/>
                </a:cubicBezTo>
                <a:cubicBezTo>
                  <a:pt x="14779" y="18850"/>
                  <a:pt x="14813" y="18993"/>
                  <a:pt x="14834" y="19137"/>
                </a:cubicBezTo>
                <a:cubicBezTo>
                  <a:pt x="14902" y="19619"/>
                  <a:pt x="14969" y="20103"/>
                  <a:pt x="15038" y="20585"/>
                </a:cubicBezTo>
                <a:cubicBezTo>
                  <a:pt x="15079" y="20865"/>
                  <a:pt x="15177" y="21148"/>
                  <a:pt x="15157" y="21419"/>
                </a:cubicBezTo>
                <a:cubicBezTo>
                  <a:pt x="15115" y="22037"/>
                  <a:pt x="15168" y="22643"/>
                  <a:pt x="15304" y="23251"/>
                </a:cubicBezTo>
                <a:cubicBezTo>
                  <a:pt x="15319" y="23318"/>
                  <a:pt x="15320" y="23390"/>
                  <a:pt x="15335" y="23522"/>
                </a:cubicBezTo>
                <a:cubicBezTo>
                  <a:pt x="15117" y="23288"/>
                  <a:pt x="14932" y="23117"/>
                  <a:pt x="14779" y="22919"/>
                </a:cubicBezTo>
                <a:cubicBezTo>
                  <a:pt x="14421" y="22457"/>
                  <a:pt x="14083" y="21983"/>
                  <a:pt x="13790" y="21476"/>
                </a:cubicBezTo>
                <a:cubicBezTo>
                  <a:pt x="13426" y="20847"/>
                  <a:pt x="13089" y="20213"/>
                  <a:pt x="12860" y="19530"/>
                </a:cubicBezTo>
                <a:cubicBezTo>
                  <a:pt x="12781" y="19291"/>
                  <a:pt x="12704" y="19053"/>
                  <a:pt x="12607" y="18822"/>
                </a:cubicBezTo>
                <a:cubicBezTo>
                  <a:pt x="12409" y="18355"/>
                  <a:pt x="12305" y="17891"/>
                  <a:pt x="12484" y="17411"/>
                </a:cubicBezTo>
                <a:cubicBezTo>
                  <a:pt x="12507" y="17348"/>
                  <a:pt x="12522" y="17282"/>
                  <a:pt x="12537" y="17216"/>
                </a:cubicBezTo>
                <a:cubicBezTo>
                  <a:pt x="12598" y="16921"/>
                  <a:pt x="12719" y="16684"/>
                  <a:pt x="12954" y="16471"/>
                </a:cubicBezTo>
                <a:cubicBezTo>
                  <a:pt x="13181" y="16264"/>
                  <a:pt x="13427" y="16146"/>
                  <a:pt x="13709" y="16053"/>
                </a:cubicBezTo>
                <a:cubicBezTo>
                  <a:pt x="13892" y="15993"/>
                  <a:pt x="14066" y="15906"/>
                  <a:pt x="14241" y="15828"/>
                </a:cubicBezTo>
                <a:cubicBezTo>
                  <a:pt x="14348" y="15780"/>
                  <a:pt x="14449" y="15717"/>
                  <a:pt x="14557" y="15676"/>
                </a:cubicBezTo>
                <a:cubicBezTo>
                  <a:pt x="14912" y="15542"/>
                  <a:pt x="15269" y="15412"/>
                  <a:pt x="15546" y="15142"/>
                </a:cubicBezTo>
                <a:cubicBezTo>
                  <a:pt x="15611" y="15079"/>
                  <a:pt x="15701" y="15043"/>
                  <a:pt x="15777" y="14992"/>
                </a:cubicBezTo>
                <a:cubicBezTo>
                  <a:pt x="16263" y="14667"/>
                  <a:pt x="16677" y="14274"/>
                  <a:pt x="16983" y="13776"/>
                </a:cubicBezTo>
                <a:cubicBezTo>
                  <a:pt x="17070" y="13633"/>
                  <a:pt x="17144" y="13480"/>
                  <a:pt x="17248" y="13351"/>
                </a:cubicBezTo>
                <a:cubicBezTo>
                  <a:pt x="17556" y="12967"/>
                  <a:pt x="17692" y="12507"/>
                  <a:pt x="17783" y="12033"/>
                </a:cubicBezTo>
                <a:cubicBezTo>
                  <a:pt x="17853" y="11669"/>
                  <a:pt x="17767" y="11306"/>
                  <a:pt x="17481" y="11038"/>
                </a:cubicBezTo>
                <a:cubicBezTo>
                  <a:pt x="17322" y="10890"/>
                  <a:pt x="17098" y="10795"/>
                  <a:pt x="16891" y="10716"/>
                </a:cubicBezTo>
                <a:cubicBezTo>
                  <a:pt x="16640" y="10620"/>
                  <a:pt x="16371" y="10577"/>
                  <a:pt x="16117" y="10491"/>
                </a:cubicBezTo>
                <a:cubicBezTo>
                  <a:pt x="15342" y="10232"/>
                  <a:pt x="14592" y="10236"/>
                  <a:pt x="13862" y="10546"/>
                </a:cubicBezTo>
                <a:cubicBezTo>
                  <a:pt x="13584" y="10664"/>
                  <a:pt x="13314" y="10804"/>
                  <a:pt x="13028" y="10905"/>
                </a:cubicBezTo>
                <a:cubicBezTo>
                  <a:pt x="12516" y="11087"/>
                  <a:pt x="12178" y="11430"/>
                  <a:pt x="12004" y="11935"/>
                </a:cubicBezTo>
                <a:cubicBezTo>
                  <a:pt x="11884" y="12284"/>
                  <a:pt x="11785" y="12642"/>
                  <a:pt x="11659" y="12989"/>
                </a:cubicBezTo>
                <a:cubicBezTo>
                  <a:pt x="11446" y="13574"/>
                  <a:pt x="11385" y="14185"/>
                  <a:pt x="11411" y="14812"/>
                </a:cubicBezTo>
                <a:cubicBezTo>
                  <a:pt x="11422" y="15091"/>
                  <a:pt x="11446" y="15369"/>
                  <a:pt x="11468" y="15708"/>
                </a:cubicBezTo>
                <a:cubicBezTo>
                  <a:pt x="11425" y="15600"/>
                  <a:pt x="11398" y="15549"/>
                  <a:pt x="11385" y="15496"/>
                </a:cubicBezTo>
                <a:cubicBezTo>
                  <a:pt x="11321" y="15202"/>
                  <a:pt x="11168" y="14951"/>
                  <a:pt x="10996" y="14705"/>
                </a:cubicBezTo>
                <a:cubicBezTo>
                  <a:pt x="10743" y="14345"/>
                  <a:pt x="10538" y="13967"/>
                  <a:pt x="10546" y="13518"/>
                </a:cubicBezTo>
                <a:cubicBezTo>
                  <a:pt x="10547" y="13444"/>
                  <a:pt x="10516" y="13367"/>
                  <a:pt x="10508" y="13291"/>
                </a:cubicBezTo>
                <a:cubicBezTo>
                  <a:pt x="10495" y="13189"/>
                  <a:pt x="10477" y="13085"/>
                  <a:pt x="10485" y="12985"/>
                </a:cubicBezTo>
                <a:cubicBezTo>
                  <a:pt x="10529" y="12496"/>
                  <a:pt x="10580" y="12007"/>
                  <a:pt x="10633" y="11519"/>
                </a:cubicBezTo>
                <a:cubicBezTo>
                  <a:pt x="10639" y="11462"/>
                  <a:pt x="10656" y="11403"/>
                  <a:pt x="10687" y="11357"/>
                </a:cubicBezTo>
                <a:cubicBezTo>
                  <a:pt x="10818" y="11157"/>
                  <a:pt x="10964" y="10967"/>
                  <a:pt x="11091" y="10763"/>
                </a:cubicBezTo>
                <a:cubicBezTo>
                  <a:pt x="11197" y="10594"/>
                  <a:pt x="11258" y="10389"/>
                  <a:pt x="11388" y="10245"/>
                </a:cubicBezTo>
                <a:cubicBezTo>
                  <a:pt x="11553" y="10061"/>
                  <a:pt x="11749" y="9896"/>
                  <a:pt x="11961" y="9764"/>
                </a:cubicBezTo>
                <a:cubicBezTo>
                  <a:pt x="12364" y="9512"/>
                  <a:pt x="12739" y="9210"/>
                  <a:pt x="13212" y="9074"/>
                </a:cubicBezTo>
                <a:cubicBezTo>
                  <a:pt x="13275" y="9057"/>
                  <a:pt x="13329" y="9009"/>
                  <a:pt x="13382" y="8970"/>
                </a:cubicBezTo>
                <a:cubicBezTo>
                  <a:pt x="13560" y="8842"/>
                  <a:pt x="13745" y="8746"/>
                  <a:pt x="13981" y="8730"/>
                </a:cubicBezTo>
                <a:cubicBezTo>
                  <a:pt x="14183" y="8715"/>
                  <a:pt x="14385" y="8657"/>
                  <a:pt x="14570" y="8578"/>
                </a:cubicBezTo>
                <a:cubicBezTo>
                  <a:pt x="15141" y="8331"/>
                  <a:pt x="15701" y="8061"/>
                  <a:pt x="16269" y="7808"/>
                </a:cubicBezTo>
                <a:cubicBezTo>
                  <a:pt x="16437" y="7732"/>
                  <a:pt x="16611" y="7655"/>
                  <a:pt x="16793" y="7626"/>
                </a:cubicBezTo>
                <a:cubicBezTo>
                  <a:pt x="17133" y="7568"/>
                  <a:pt x="17440" y="7439"/>
                  <a:pt x="17745" y="7296"/>
                </a:cubicBezTo>
                <a:cubicBezTo>
                  <a:pt x="17932" y="7207"/>
                  <a:pt x="18089" y="7082"/>
                  <a:pt x="18177" y="6894"/>
                </a:cubicBezTo>
                <a:cubicBezTo>
                  <a:pt x="18279" y="6674"/>
                  <a:pt x="18381" y="6452"/>
                  <a:pt x="18454" y="6221"/>
                </a:cubicBezTo>
                <a:cubicBezTo>
                  <a:pt x="18490" y="6109"/>
                  <a:pt x="18483" y="5970"/>
                  <a:pt x="18456" y="5850"/>
                </a:cubicBezTo>
                <a:cubicBezTo>
                  <a:pt x="18393" y="5573"/>
                  <a:pt x="18310" y="5301"/>
                  <a:pt x="18226" y="5029"/>
                </a:cubicBezTo>
                <a:cubicBezTo>
                  <a:pt x="18156" y="4808"/>
                  <a:pt x="18091" y="4583"/>
                  <a:pt x="17993" y="4374"/>
                </a:cubicBezTo>
                <a:cubicBezTo>
                  <a:pt x="17875" y="4125"/>
                  <a:pt x="17745" y="4064"/>
                  <a:pt x="17490" y="4162"/>
                </a:cubicBezTo>
                <a:cubicBezTo>
                  <a:pt x="17154" y="4289"/>
                  <a:pt x="16835" y="4205"/>
                  <a:pt x="16509" y="4113"/>
                </a:cubicBezTo>
                <a:cubicBezTo>
                  <a:pt x="16109" y="4002"/>
                  <a:pt x="15711" y="3875"/>
                  <a:pt x="15311" y="3764"/>
                </a:cubicBezTo>
                <a:cubicBezTo>
                  <a:pt x="14506" y="3539"/>
                  <a:pt x="13713" y="3535"/>
                  <a:pt x="12929" y="3766"/>
                </a:cubicBezTo>
                <a:cubicBezTo>
                  <a:pt x="12512" y="3889"/>
                  <a:pt x="12194" y="4149"/>
                  <a:pt x="11952" y="4481"/>
                </a:cubicBezTo>
                <a:cubicBezTo>
                  <a:pt x="11665" y="4875"/>
                  <a:pt x="11512" y="5344"/>
                  <a:pt x="11383" y="5815"/>
                </a:cubicBezTo>
                <a:cubicBezTo>
                  <a:pt x="11247" y="6310"/>
                  <a:pt x="11128" y="6811"/>
                  <a:pt x="11031" y="7316"/>
                </a:cubicBezTo>
                <a:cubicBezTo>
                  <a:pt x="10908" y="7944"/>
                  <a:pt x="10799" y="8578"/>
                  <a:pt x="10714" y="9213"/>
                </a:cubicBezTo>
                <a:cubicBezTo>
                  <a:pt x="10654" y="9672"/>
                  <a:pt x="10657" y="10137"/>
                  <a:pt x="10551" y="10594"/>
                </a:cubicBezTo>
                <a:cubicBezTo>
                  <a:pt x="10370" y="11373"/>
                  <a:pt x="10262" y="12171"/>
                  <a:pt x="10124" y="12962"/>
                </a:cubicBezTo>
                <a:cubicBezTo>
                  <a:pt x="10115" y="13014"/>
                  <a:pt x="10106" y="13067"/>
                  <a:pt x="10090" y="13168"/>
                </a:cubicBezTo>
                <a:cubicBezTo>
                  <a:pt x="10044" y="13086"/>
                  <a:pt x="10021" y="13051"/>
                  <a:pt x="10004" y="13014"/>
                </a:cubicBezTo>
                <a:cubicBezTo>
                  <a:pt x="9624" y="12194"/>
                  <a:pt x="9241" y="11376"/>
                  <a:pt x="8868" y="10553"/>
                </a:cubicBezTo>
                <a:cubicBezTo>
                  <a:pt x="8642" y="10053"/>
                  <a:pt x="8491" y="9533"/>
                  <a:pt x="8406" y="8995"/>
                </a:cubicBezTo>
                <a:cubicBezTo>
                  <a:pt x="8384" y="8847"/>
                  <a:pt x="8409" y="8730"/>
                  <a:pt x="8482" y="8613"/>
                </a:cubicBezTo>
                <a:cubicBezTo>
                  <a:pt x="8739" y="8204"/>
                  <a:pt x="8988" y="7787"/>
                  <a:pt x="9254" y="7384"/>
                </a:cubicBezTo>
                <a:cubicBezTo>
                  <a:pt x="9561" y="6920"/>
                  <a:pt x="9635" y="6385"/>
                  <a:pt x="9680" y="5845"/>
                </a:cubicBezTo>
                <a:cubicBezTo>
                  <a:pt x="9699" y="5608"/>
                  <a:pt x="9700" y="5374"/>
                  <a:pt x="9788" y="5153"/>
                </a:cubicBezTo>
                <a:cubicBezTo>
                  <a:pt x="9832" y="5045"/>
                  <a:pt x="9866" y="4931"/>
                  <a:pt x="9910" y="4822"/>
                </a:cubicBezTo>
                <a:cubicBezTo>
                  <a:pt x="10060" y="4442"/>
                  <a:pt x="10134" y="4049"/>
                  <a:pt x="10078" y="3629"/>
                </a:cubicBezTo>
                <a:cubicBezTo>
                  <a:pt x="10014" y="3163"/>
                  <a:pt x="9956" y="2698"/>
                  <a:pt x="9899" y="2231"/>
                </a:cubicBezTo>
                <a:cubicBezTo>
                  <a:pt x="9861" y="1930"/>
                  <a:pt x="9773" y="1645"/>
                  <a:pt x="9649" y="1364"/>
                </a:cubicBezTo>
                <a:cubicBezTo>
                  <a:pt x="9455" y="924"/>
                  <a:pt x="9143" y="623"/>
                  <a:pt x="8681" y="470"/>
                </a:cubicBezTo>
                <a:cubicBezTo>
                  <a:pt x="8401" y="378"/>
                  <a:pt x="8128" y="264"/>
                  <a:pt x="7848" y="168"/>
                </a:cubicBezTo>
                <a:cubicBezTo>
                  <a:pt x="7653" y="102"/>
                  <a:pt x="7450" y="7"/>
                  <a:pt x="7254" y="4"/>
                </a:cubicBezTo>
                <a:cubicBezTo>
                  <a:pt x="6948" y="0"/>
                  <a:pt x="6638" y="40"/>
                  <a:pt x="6365" y="187"/>
                </a:cubicBezTo>
                <a:cubicBezTo>
                  <a:pt x="6099" y="328"/>
                  <a:pt x="5841" y="483"/>
                  <a:pt x="5584" y="639"/>
                </a:cubicBezTo>
                <a:cubicBezTo>
                  <a:pt x="5275" y="826"/>
                  <a:pt x="4976" y="1027"/>
                  <a:pt x="4781" y="1341"/>
                </a:cubicBezTo>
                <a:cubicBezTo>
                  <a:pt x="4700" y="1472"/>
                  <a:pt x="4589" y="1546"/>
                  <a:pt x="4432" y="1555"/>
                </a:cubicBezTo>
                <a:cubicBezTo>
                  <a:pt x="3877" y="1585"/>
                  <a:pt x="3544" y="1889"/>
                  <a:pt x="3324" y="2369"/>
                </a:cubicBezTo>
                <a:cubicBezTo>
                  <a:pt x="3154" y="2741"/>
                  <a:pt x="3004" y="3127"/>
                  <a:pt x="2739" y="3447"/>
                </a:cubicBezTo>
                <a:cubicBezTo>
                  <a:pt x="2597" y="3619"/>
                  <a:pt x="2547" y="3836"/>
                  <a:pt x="2524" y="4057"/>
                </a:cubicBezTo>
                <a:cubicBezTo>
                  <a:pt x="2509" y="4199"/>
                  <a:pt x="2492" y="4344"/>
                  <a:pt x="2494" y="4487"/>
                </a:cubicBezTo>
                <a:cubicBezTo>
                  <a:pt x="2500" y="4883"/>
                  <a:pt x="2570" y="5265"/>
                  <a:pt x="2801" y="5615"/>
                </a:cubicBezTo>
                <a:cubicBezTo>
                  <a:pt x="3076" y="6034"/>
                  <a:pt x="3491" y="6305"/>
                  <a:pt x="3852" y="6634"/>
                </a:cubicBezTo>
                <a:cubicBezTo>
                  <a:pt x="4071" y="6833"/>
                  <a:pt x="4307" y="7020"/>
                  <a:pt x="4553" y="7184"/>
                </a:cubicBezTo>
                <a:cubicBezTo>
                  <a:pt x="5395" y="7749"/>
                  <a:pt x="6277" y="8255"/>
                  <a:pt x="7070" y="8893"/>
                </a:cubicBezTo>
                <a:cubicBezTo>
                  <a:pt x="7232" y="9022"/>
                  <a:pt x="7419" y="9105"/>
                  <a:pt x="7617" y="9185"/>
                </a:cubicBezTo>
                <a:cubicBezTo>
                  <a:pt x="7913" y="9304"/>
                  <a:pt x="8166" y="9514"/>
                  <a:pt x="8279" y="9843"/>
                </a:cubicBezTo>
                <a:cubicBezTo>
                  <a:pt x="8407" y="10210"/>
                  <a:pt x="8524" y="10583"/>
                  <a:pt x="8683" y="10938"/>
                </a:cubicBezTo>
                <a:cubicBezTo>
                  <a:pt x="9010" y="11667"/>
                  <a:pt x="9364" y="12385"/>
                  <a:pt x="9705" y="13107"/>
                </a:cubicBezTo>
                <a:cubicBezTo>
                  <a:pt x="9742" y="13185"/>
                  <a:pt x="9802" y="13260"/>
                  <a:pt x="9798" y="13343"/>
                </a:cubicBezTo>
                <a:cubicBezTo>
                  <a:pt x="9522" y="13152"/>
                  <a:pt x="9270" y="12945"/>
                  <a:pt x="8989" y="12794"/>
                </a:cubicBezTo>
                <a:cubicBezTo>
                  <a:pt x="8501" y="12533"/>
                  <a:pt x="8053" y="12243"/>
                  <a:pt x="7665" y="11831"/>
                </a:cubicBezTo>
                <a:cubicBezTo>
                  <a:pt x="7181" y="11314"/>
                  <a:pt x="6602" y="10894"/>
                  <a:pt x="5966" y="10572"/>
                </a:cubicBezTo>
                <a:cubicBezTo>
                  <a:pt x="5610" y="10393"/>
                  <a:pt x="5257" y="10209"/>
                  <a:pt x="4839" y="10216"/>
                </a:cubicBezTo>
                <a:cubicBezTo>
                  <a:pt x="4507" y="10222"/>
                  <a:pt x="4171" y="10154"/>
                  <a:pt x="3836" y="10137"/>
                </a:cubicBezTo>
                <a:cubicBezTo>
                  <a:pt x="3452" y="10114"/>
                  <a:pt x="3058" y="10062"/>
                  <a:pt x="2684" y="10111"/>
                </a:cubicBezTo>
                <a:cubicBezTo>
                  <a:pt x="1824" y="10221"/>
                  <a:pt x="1116" y="10660"/>
                  <a:pt x="447" y="11160"/>
                </a:cubicBezTo>
                <a:cubicBezTo>
                  <a:pt x="269" y="11293"/>
                  <a:pt x="156" y="11488"/>
                  <a:pt x="125" y="11713"/>
                </a:cubicBezTo>
                <a:cubicBezTo>
                  <a:pt x="79" y="12039"/>
                  <a:pt x="43" y="12368"/>
                  <a:pt x="22" y="12697"/>
                </a:cubicBezTo>
                <a:cubicBezTo>
                  <a:pt x="1" y="13041"/>
                  <a:pt x="92" y="13357"/>
                  <a:pt x="356" y="13617"/>
                </a:cubicBezTo>
                <a:cubicBezTo>
                  <a:pt x="411" y="13670"/>
                  <a:pt x="458" y="13737"/>
                  <a:pt x="498" y="13803"/>
                </a:cubicBezTo>
                <a:cubicBezTo>
                  <a:pt x="595" y="13970"/>
                  <a:pt x="732" y="14085"/>
                  <a:pt x="903" y="14165"/>
                </a:cubicBezTo>
                <a:cubicBezTo>
                  <a:pt x="1172" y="14289"/>
                  <a:pt x="1436" y="14421"/>
                  <a:pt x="1710" y="14531"/>
                </a:cubicBezTo>
                <a:cubicBezTo>
                  <a:pt x="1835" y="14582"/>
                  <a:pt x="1977" y="14605"/>
                  <a:pt x="2112" y="14618"/>
                </a:cubicBezTo>
                <a:cubicBezTo>
                  <a:pt x="2366" y="14644"/>
                  <a:pt x="2606" y="14585"/>
                  <a:pt x="2826" y="14472"/>
                </a:cubicBezTo>
                <a:cubicBezTo>
                  <a:pt x="3227" y="14264"/>
                  <a:pt x="3626" y="14047"/>
                  <a:pt x="4030" y="13843"/>
                </a:cubicBezTo>
                <a:cubicBezTo>
                  <a:pt x="4315" y="13700"/>
                  <a:pt x="4606" y="13569"/>
                  <a:pt x="4896" y="13438"/>
                </a:cubicBezTo>
                <a:cubicBezTo>
                  <a:pt x="5096" y="13347"/>
                  <a:pt x="5295" y="13260"/>
                  <a:pt x="5498" y="13177"/>
                </a:cubicBezTo>
                <a:cubicBezTo>
                  <a:pt x="5942" y="12995"/>
                  <a:pt x="6389" y="12821"/>
                  <a:pt x="6833" y="12634"/>
                </a:cubicBezTo>
                <a:cubicBezTo>
                  <a:pt x="7145" y="12502"/>
                  <a:pt x="7476" y="12515"/>
                  <a:pt x="7781" y="12629"/>
                </a:cubicBezTo>
                <a:cubicBezTo>
                  <a:pt x="8144" y="12765"/>
                  <a:pt x="8484" y="12973"/>
                  <a:pt x="8829" y="13163"/>
                </a:cubicBezTo>
                <a:cubicBezTo>
                  <a:pt x="9004" y="13259"/>
                  <a:pt x="9180" y="13364"/>
                  <a:pt x="9326" y="13499"/>
                </a:cubicBezTo>
                <a:cubicBezTo>
                  <a:pt x="9660" y="13806"/>
                  <a:pt x="9976" y="14132"/>
                  <a:pt x="10295" y="14456"/>
                </a:cubicBezTo>
                <a:cubicBezTo>
                  <a:pt x="10355" y="14516"/>
                  <a:pt x="10403" y="14593"/>
                  <a:pt x="10443" y="14668"/>
                </a:cubicBezTo>
                <a:cubicBezTo>
                  <a:pt x="10608" y="14984"/>
                  <a:pt x="10777" y="15298"/>
                  <a:pt x="10928" y="15619"/>
                </a:cubicBezTo>
                <a:cubicBezTo>
                  <a:pt x="11041" y="15859"/>
                  <a:pt x="11129" y="16107"/>
                  <a:pt x="11240" y="16377"/>
                </a:cubicBezTo>
                <a:cubicBezTo>
                  <a:pt x="10909" y="16275"/>
                  <a:pt x="10627" y="16135"/>
                  <a:pt x="10331" y="16299"/>
                </a:cubicBezTo>
                <a:cubicBezTo>
                  <a:pt x="10273" y="16331"/>
                  <a:pt x="10178" y="16300"/>
                  <a:pt x="10101" y="16304"/>
                </a:cubicBezTo>
                <a:cubicBezTo>
                  <a:pt x="9779" y="16321"/>
                  <a:pt x="9458" y="16236"/>
                  <a:pt x="9133" y="16296"/>
                </a:cubicBezTo>
                <a:cubicBezTo>
                  <a:pt x="8673" y="16381"/>
                  <a:pt x="8215" y="16453"/>
                  <a:pt x="7811" y="16699"/>
                </a:cubicBezTo>
                <a:cubicBezTo>
                  <a:pt x="7361" y="16975"/>
                  <a:pt x="6906" y="17243"/>
                  <a:pt x="6452" y="17510"/>
                </a:cubicBezTo>
                <a:cubicBezTo>
                  <a:pt x="5979" y="17789"/>
                  <a:pt x="5566" y="18147"/>
                  <a:pt x="5200" y="18541"/>
                </a:cubicBezTo>
                <a:cubicBezTo>
                  <a:pt x="4916" y="18844"/>
                  <a:pt x="4752" y="19244"/>
                  <a:pt x="4668" y="19665"/>
                </a:cubicBezTo>
                <a:cubicBezTo>
                  <a:pt x="4619" y="19909"/>
                  <a:pt x="4619" y="20148"/>
                  <a:pt x="4748" y="20389"/>
                </a:cubicBezTo>
                <a:cubicBezTo>
                  <a:pt x="4859" y="20595"/>
                  <a:pt x="4909" y="20824"/>
                  <a:pt x="4909" y="21059"/>
                </a:cubicBezTo>
                <a:cubicBezTo>
                  <a:pt x="4908" y="21341"/>
                  <a:pt x="5043" y="21556"/>
                  <a:pt x="5297" y="21691"/>
                </a:cubicBezTo>
                <a:cubicBezTo>
                  <a:pt x="5427" y="21759"/>
                  <a:pt x="5564" y="21824"/>
                  <a:pt x="5705" y="21866"/>
                </a:cubicBezTo>
                <a:cubicBezTo>
                  <a:pt x="6121" y="21993"/>
                  <a:pt x="6523" y="22143"/>
                  <a:pt x="6913" y="22350"/>
                </a:cubicBezTo>
                <a:cubicBezTo>
                  <a:pt x="7264" y="22535"/>
                  <a:pt x="7644" y="22608"/>
                  <a:pt x="8041" y="22506"/>
                </a:cubicBezTo>
                <a:cubicBezTo>
                  <a:pt x="8252" y="22450"/>
                  <a:pt x="8477" y="22428"/>
                  <a:pt x="8697" y="22428"/>
                </a:cubicBezTo>
                <a:cubicBezTo>
                  <a:pt x="9184" y="22429"/>
                  <a:pt x="9673" y="22438"/>
                  <a:pt x="10161" y="22478"/>
                </a:cubicBezTo>
                <a:cubicBezTo>
                  <a:pt x="10446" y="22500"/>
                  <a:pt x="10621" y="22403"/>
                  <a:pt x="10725" y="22161"/>
                </a:cubicBezTo>
                <a:cubicBezTo>
                  <a:pt x="11014" y="21482"/>
                  <a:pt x="11317" y="20807"/>
                  <a:pt x="11348" y="20043"/>
                </a:cubicBezTo>
                <a:cubicBezTo>
                  <a:pt x="11352" y="19941"/>
                  <a:pt x="11386" y="19843"/>
                  <a:pt x="11393" y="19742"/>
                </a:cubicBezTo>
                <a:cubicBezTo>
                  <a:pt x="11404" y="19532"/>
                  <a:pt x="11425" y="19321"/>
                  <a:pt x="11408" y="19110"/>
                </a:cubicBezTo>
                <a:cubicBezTo>
                  <a:pt x="11386" y="18813"/>
                  <a:pt x="11324" y="18517"/>
                  <a:pt x="11299" y="18220"/>
                </a:cubicBezTo>
                <a:cubicBezTo>
                  <a:pt x="11275" y="17938"/>
                  <a:pt x="11083" y="17263"/>
                  <a:pt x="10934" y="17019"/>
                </a:cubicBezTo>
                <a:cubicBezTo>
                  <a:pt x="10833" y="16856"/>
                  <a:pt x="10833" y="16856"/>
                  <a:pt x="10970" y="16711"/>
                </a:cubicBezTo>
                <a:cubicBezTo>
                  <a:pt x="11303" y="16757"/>
                  <a:pt x="11492" y="16958"/>
                  <a:pt x="11586" y="17264"/>
                </a:cubicBezTo>
                <a:cubicBezTo>
                  <a:pt x="11589" y="17274"/>
                  <a:pt x="11591" y="17281"/>
                  <a:pt x="11595" y="17289"/>
                </a:cubicBezTo>
                <a:cubicBezTo>
                  <a:pt x="11903" y="18124"/>
                  <a:pt x="12223" y="18957"/>
                  <a:pt x="12516" y="19796"/>
                </a:cubicBezTo>
                <a:cubicBezTo>
                  <a:pt x="12747" y="20461"/>
                  <a:pt x="13072" y="21082"/>
                  <a:pt x="13403" y="21705"/>
                </a:cubicBezTo>
                <a:cubicBezTo>
                  <a:pt x="13781" y="22416"/>
                  <a:pt x="14215" y="23083"/>
                  <a:pt x="14764" y="23679"/>
                </a:cubicBezTo>
                <a:cubicBezTo>
                  <a:pt x="14817" y="23735"/>
                  <a:pt x="14861" y="23798"/>
                  <a:pt x="14950" y="23904"/>
                </a:cubicBezTo>
                <a:cubicBezTo>
                  <a:pt x="14855" y="23883"/>
                  <a:pt x="14822" y="23881"/>
                  <a:pt x="14790" y="23871"/>
                </a:cubicBezTo>
                <a:cubicBezTo>
                  <a:pt x="14327" y="23725"/>
                  <a:pt x="13866" y="23568"/>
                  <a:pt x="13400" y="23436"/>
                </a:cubicBezTo>
                <a:cubicBezTo>
                  <a:pt x="12798" y="23267"/>
                  <a:pt x="12190" y="23136"/>
                  <a:pt x="11565" y="23128"/>
                </a:cubicBezTo>
                <a:cubicBezTo>
                  <a:pt x="11309" y="23124"/>
                  <a:pt x="11052" y="23080"/>
                  <a:pt x="10796" y="23051"/>
                </a:cubicBezTo>
                <a:cubicBezTo>
                  <a:pt x="10515" y="23018"/>
                  <a:pt x="10234" y="22970"/>
                  <a:pt x="9953" y="22950"/>
                </a:cubicBezTo>
                <a:cubicBezTo>
                  <a:pt x="9526" y="22919"/>
                  <a:pt x="9097" y="22898"/>
                  <a:pt x="8670" y="22888"/>
                </a:cubicBezTo>
                <a:cubicBezTo>
                  <a:pt x="7918" y="22872"/>
                  <a:pt x="7156" y="22788"/>
                  <a:pt x="6435" y="23043"/>
                </a:cubicBezTo>
                <a:cubicBezTo>
                  <a:pt x="6349" y="23074"/>
                  <a:pt x="6247" y="23067"/>
                  <a:pt x="6160" y="23097"/>
                </a:cubicBezTo>
                <a:cubicBezTo>
                  <a:pt x="6067" y="23130"/>
                  <a:pt x="5973" y="23174"/>
                  <a:pt x="5898" y="23236"/>
                </a:cubicBezTo>
                <a:cubicBezTo>
                  <a:pt x="5766" y="23349"/>
                  <a:pt x="5650" y="23477"/>
                  <a:pt x="5529" y="23601"/>
                </a:cubicBezTo>
                <a:cubicBezTo>
                  <a:pt x="5370" y="23761"/>
                  <a:pt x="5212" y="23921"/>
                  <a:pt x="5057" y="24083"/>
                </a:cubicBezTo>
                <a:cubicBezTo>
                  <a:pt x="4950" y="24195"/>
                  <a:pt x="4930" y="24333"/>
                  <a:pt x="4949" y="24484"/>
                </a:cubicBezTo>
                <a:cubicBezTo>
                  <a:pt x="4987" y="24777"/>
                  <a:pt x="5251" y="25069"/>
                  <a:pt x="5571" y="25147"/>
                </a:cubicBezTo>
                <a:close/>
                <a:moveTo>
                  <a:pt x="9547" y="16688"/>
                </a:moveTo>
                <a:cubicBezTo>
                  <a:pt x="9016" y="17171"/>
                  <a:pt x="8620" y="17724"/>
                  <a:pt x="8346" y="18358"/>
                </a:cubicBezTo>
                <a:cubicBezTo>
                  <a:pt x="8129" y="18863"/>
                  <a:pt x="7951" y="19386"/>
                  <a:pt x="7751" y="19900"/>
                </a:cubicBezTo>
                <a:cubicBezTo>
                  <a:pt x="7675" y="20095"/>
                  <a:pt x="7570" y="20279"/>
                  <a:pt x="7514" y="20481"/>
                </a:cubicBezTo>
                <a:cubicBezTo>
                  <a:pt x="7393" y="20926"/>
                  <a:pt x="7295" y="21378"/>
                  <a:pt x="7189" y="21828"/>
                </a:cubicBezTo>
                <a:cubicBezTo>
                  <a:pt x="7178" y="21875"/>
                  <a:pt x="7168" y="21922"/>
                  <a:pt x="7156" y="21987"/>
                </a:cubicBezTo>
                <a:cubicBezTo>
                  <a:pt x="6986" y="21900"/>
                  <a:pt x="6838" y="21807"/>
                  <a:pt x="6679" y="21746"/>
                </a:cubicBezTo>
                <a:cubicBezTo>
                  <a:pt x="6420" y="21645"/>
                  <a:pt x="6155" y="21564"/>
                  <a:pt x="5893" y="21475"/>
                </a:cubicBezTo>
                <a:cubicBezTo>
                  <a:pt x="5819" y="21449"/>
                  <a:pt x="5745" y="21426"/>
                  <a:pt x="5671" y="21402"/>
                </a:cubicBezTo>
                <a:cubicBezTo>
                  <a:pt x="5427" y="21321"/>
                  <a:pt x="5314" y="21173"/>
                  <a:pt x="5298" y="20906"/>
                </a:cubicBezTo>
                <a:cubicBezTo>
                  <a:pt x="5287" y="20699"/>
                  <a:pt x="5208" y="20486"/>
                  <a:pt x="5119" y="20292"/>
                </a:cubicBezTo>
                <a:cubicBezTo>
                  <a:pt x="5034" y="20110"/>
                  <a:pt x="5036" y="19949"/>
                  <a:pt x="5087" y="19774"/>
                </a:cubicBezTo>
                <a:cubicBezTo>
                  <a:pt x="5229" y="19299"/>
                  <a:pt x="5469" y="18880"/>
                  <a:pt x="5806" y="18526"/>
                </a:cubicBezTo>
                <a:cubicBezTo>
                  <a:pt x="6144" y="18169"/>
                  <a:pt x="6506" y="17842"/>
                  <a:pt x="6967" y="17627"/>
                </a:cubicBezTo>
                <a:cubicBezTo>
                  <a:pt x="7284" y="17478"/>
                  <a:pt x="7570" y="17266"/>
                  <a:pt x="7863" y="17073"/>
                </a:cubicBezTo>
                <a:cubicBezTo>
                  <a:pt x="8176" y="16865"/>
                  <a:pt x="8513" y="16735"/>
                  <a:pt x="8898" y="16716"/>
                </a:cubicBezTo>
                <a:cubicBezTo>
                  <a:pt x="9077" y="16706"/>
                  <a:pt x="9254" y="16675"/>
                  <a:pt x="9431" y="16658"/>
                </a:cubicBezTo>
                <a:cubicBezTo>
                  <a:pt x="9461" y="16654"/>
                  <a:pt x="9497" y="16675"/>
                  <a:pt x="9547" y="16688"/>
                </a:cubicBezTo>
                <a:close/>
                <a:moveTo>
                  <a:pt x="10549" y="17166"/>
                </a:moveTo>
                <a:cubicBezTo>
                  <a:pt x="10552" y="17183"/>
                  <a:pt x="10555" y="17202"/>
                  <a:pt x="10565" y="17215"/>
                </a:cubicBezTo>
                <a:cubicBezTo>
                  <a:pt x="10883" y="17587"/>
                  <a:pt x="10935" y="18029"/>
                  <a:pt x="10964" y="18481"/>
                </a:cubicBezTo>
                <a:cubicBezTo>
                  <a:pt x="10975" y="18656"/>
                  <a:pt x="11048" y="18830"/>
                  <a:pt x="11077" y="19007"/>
                </a:cubicBezTo>
                <a:cubicBezTo>
                  <a:pt x="11101" y="19156"/>
                  <a:pt x="11104" y="19309"/>
                  <a:pt x="11117" y="19459"/>
                </a:cubicBezTo>
                <a:cubicBezTo>
                  <a:pt x="11119" y="19484"/>
                  <a:pt x="11102" y="19510"/>
                  <a:pt x="11108" y="19535"/>
                </a:cubicBezTo>
                <a:cubicBezTo>
                  <a:pt x="11176" y="19883"/>
                  <a:pt x="11043" y="20182"/>
                  <a:pt x="10924" y="20485"/>
                </a:cubicBezTo>
                <a:cubicBezTo>
                  <a:pt x="10731" y="20976"/>
                  <a:pt x="10541" y="21470"/>
                  <a:pt x="10361" y="21966"/>
                </a:cubicBezTo>
                <a:cubicBezTo>
                  <a:pt x="10300" y="22134"/>
                  <a:pt x="10196" y="22202"/>
                  <a:pt x="10017" y="22188"/>
                </a:cubicBezTo>
                <a:cubicBezTo>
                  <a:pt x="9685" y="22164"/>
                  <a:pt x="9351" y="22136"/>
                  <a:pt x="9018" y="22128"/>
                </a:cubicBezTo>
                <a:cubicBezTo>
                  <a:pt x="8634" y="22120"/>
                  <a:pt x="8248" y="22130"/>
                  <a:pt x="7865" y="22131"/>
                </a:cubicBezTo>
                <a:cubicBezTo>
                  <a:pt x="7766" y="22131"/>
                  <a:pt x="7668" y="22130"/>
                  <a:pt x="7555" y="22130"/>
                </a:cubicBezTo>
                <a:cubicBezTo>
                  <a:pt x="7549" y="22033"/>
                  <a:pt x="7531" y="21963"/>
                  <a:pt x="7542" y="21901"/>
                </a:cubicBezTo>
                <a:cubicBezTo>
                  <a:pt x="7642" y="21363"/>
                  <a:pt x="7713" y="20818"/>
                  <a:pt x="7952" y="20319"/>
                </a:cubicBezTo>
                <a:cubicBezTo>
                  <a:pt x="8073" y="20064"/>
                  <a:pt x="8145" y="19784"/>
                  <a:pt x="8240" y="19515"/>
                </a:cubicBezTo>
                <a:cubicBezTo>
                  <a:pt x="8461" y="18882"/>
                  <a:pt x="8670" y="18242"/>
                  <a:pt x="9110" y="17723"/>
                </a:cubicBezTo>
                <a:cubicBezTo>
                  <a:pt x="9255" y="17551"/>
                  <a:pt x="9395" y="17376"/>
                  <a:pt x="9548" y="17212"/>
                </a:cubicBezTo>
                <a:cubicBezTo>
                  <a:pt x="9733" y="17014"/>
                  <a:pt x="9958" y="16873"/>
                  <a:pt x="10238" y="16807"/>
                </a:cubicBezTo>
                <a:cubicBezTo>
                  <a:pt x="10372" y="16896"/>
                  <a:pt x="10510" y="16987"/>
                  <a:pt x="10549" y="17166"/>
                </a:cubicBezTo>
                <a:close/>
                <a:moveTo>
                  <a:pt x="494" y="13056"/>
                </a:moveTo>
                <a:cubicBezTo>
                  <a:pt x="656" y="12962"/>
                  <a:pt x="784" y="12882"/>
                  <a:pt x="914" y="12809"/>
                </a:cubicBezTo>
                <a:cubicBezTo>
                  <a:pt x="1287" y="12601"/>
                  <a:pt x="1655" y="12385"/>
                  <a:pt x="2035" y="12189"/>
                </a:cubicBezTo>
                <a:cubicBezTo>
                  <a:pt x="2438" y="11981"/>
                  <a:pt x="2848" y="11783"/>
                  <a:pt x="3308" y="11714"/>
                </a:cubicBezTo>
                <a:cubicBezTo>
                  <a:pt x="3813" y="11637"/>
                  <a:pt x="4317" y="11557"/>
                  <a:pt x="4824" y="11504"/>
                </a:cubicBezTo>
                <a:cubicBezTo>
                  <a:pt x="5201" y="11463"/>
                  <a:pt x="5574" y="11528"/>
                  <a:pt x="5939" y="11667"/>
                </a:cubicBezTo>
                <a:cubicBezTo>
                  <a:pt x="6280" y="11796"/>
                  <a:pt x="6629" y="11901"/>
                  <a:pt x="6973" y="12020"/>
                </a:cubicBezTo>
                <a:cubicBezTo>
                  <a:pt x="7012" y="12032"/>
                  <a:pt x="7048" y="12054"/>
                  <a:pt x="7105" y="12082"/>
                </a:cubicBezTo>
                <a:cubicBezTo>
                  <a:pt x="6905" y="12271"/>
                  <a:pt x="6679" y="12369"/>
                  <a:pt x="6442" y="12453"/>
                </a:cubicBezTo>
                <a:cubicBezTo>
                  <a:pt x="5935" y="12637"/>
                  <a:pt x="5423" y="12810"/>
                  <a:pt x="4926" y="13016"/>
                </a:cubicBezTo>
                <a:cubicBezTo>
                  <a:pt x="4391" y="13238"/>
                  <a:pt x="3867" y="13486"/>
                  <a:pt x="3343" y="13733"/>
                </a:cubicBezTo>
                <a:cubicBezTo>
                  <a:pt x="3154" y="13823"/>
                  <a:pt x="2986" y="13953"/>
                  <a:pt x="2797" y="14045"/>
                </a:cubicBezTo>
                <a:cubicBezTo>
                  <a:pt x="2641" y="14122"/>
                  <a:pt x="2473" y="14185"/>
                  <a:pt x="2301" y="14227"/>
                </a:cubicBezTo>
                <a:cubicBezTo>
                  <a:pt x="2089" y="14278"/>
                  <a:pt x="1879" y="14242"/>
                  <a:pt x="1681" y="14117"/>
                </a:cubicBezTo>
                <a:cubicBezTo>
                  <a:pt x="1586" y="14057"/>
                  <a:pt x="1480" y="14003"/>
                  <a:pt x="1373" y="13978"/>
                </a:cubicBezTo>
                <a:cubicBezTo>
                  <a:pt x="883" y="13865"/>
                  <a:pt x="703" y="13474"/>
                  <a:pt x="494" y="13056"/>
                </a:cubicBezTo>
                <a:close/>
                <a:moveTo>
                  <a:pt x="6958" y="11617"/>
                </a:moveTo>
                <a:cubicBezTo>
                  <a:pt x="6950" y="11631"/>
                  <a:pt x="6943" y="11644"/>
                  <a:pt x="6936" y="11660"/>
                </a:cubicBezTo>
                <a:cubicBezTo>
                  <a:pt x="6644" y="11562"/>
                  <a:pt x="6349" y="11475"/>
                  <a:pt x="6062" y="11362"/>
                </a:cubicBezTo>
                <a:cubicBezTo>
                  <a:pt x="5561" y="11167"/>
                  <a:pt x="5058" y="11125"/>
                  <a:pt x="4543" y="11200"/>
                </a:cubicBezTo>
                <a:cubicBezTo>
                  <a:pt x="4097" y="11266"/>
                  <a:pt x="3650" y="11316"/>
                  <a:pt x="3207" y="11395"/>
                </a:cubicBezTo>
                <a:cubicBezTo>
                  <a:pt x="2675" y="11490"/>
                  <a:pt x="2199" y="11715"/>
                  <a:pt x="1742" y="11985"/>
                </a:cubicBezTo>
                <a:cubicBezTo>
                  <a:pt x="1343" y="12222"/>
                  <a:pt x="933" y="12443"/>
                  <a:pt x="510" y="12682"/>
                </a:cubicBezTo>
                <a:cubicBezTo>
                  <a:pt x="520" y="12349"/>
                  <a:pt x="525" y="12047"/>
                  <a:pt x="539" y="11744"/>
                </a:cubicBezTo>
                <a:cubicBezTo>
                  <a:pt x="547" y="11590"/>
                  <a:pt x="635" y="11474"/>
                  <a:pt x="748" y="11383"/>
                </a:cubicBezTo>
                <a:cubicBezTo>
                  <a:pt x="924" y="11244"/>
                  <a:pt x="1102" y="11106"/>
                  <a:pt x="1296" y="10992"/>
                </a:cubicBezTo>
                <a:cubicBezTo>
                  <a:pt x="1742" y="10726"/>
                  <a:pt x="2208" y="10493"/>
                  <a:pt x="2745" y="10435"/>
                </a:cubicBezTo>
                <a:cubicBezTo>
                  <a:pt x="2854" y="10421"/>
                  <a:pt x="2966" y="10424"/>
                  <a:pt x="3077" y="10432"/>
                </a:cubicBezTo>
                <a:cubicBezTo>
                  <a:pt x="3711" y="10488"/>
                  <a:pt x="4342" y="10544"/>
                  <a:pt x="4976" y="10604"/>
                </a:cubicBezTo>
                <a:cubicBezTo>
                  <a:pt x="5321" y="10637"/>
                  <a:pt x="5651" y="10716"/>
                  <a:pt x="5947" y="10932"/>
                </a:cubicBezTo>
                <a:cubicBezTo>
                  <a:pt x="6186" y="11107"/>
                  <a:pt x="6447" y="11250"/>
                  <a:pt x="6696" y="11413"/>
                </a:cubicBezTo>
                <a:cubicBezTo>
                  <a:pt x="6789" y="11474"/>
                  <a:pt x="6871" y="11549"/>
                  <a:pt x="6958" y="11617"/>
                </a:cubicBezTo>
                <a:close/>
                <a:moveTo>
                  <a:pt x="8154" y="8415"/>
                </a:moveTo>
                <a:cubicBezTo>
                  <a:pt x="8051" y="8159"/>
                  <a:pt x="7961" y="7938"/>
                  <a:pt x="7870" y="7717"/>
                </a:cubicBezTo>
                <a:cubicBezTo>
                  <a:pt x="7757" y="7445"/>
                  <a:pt x="7655" y="7169"/>
                  <a:pt x="7527" y="6904"/>
                </a:cubicBezTo>
                <a:cubicBezTo>
                  <a:pt x="7166" y="6158"/>
                  <a:pt x="7056" y="5359"/>
                  <a:pt x="6907" y="4567"/>
                </a:cubicBezTo>
                <a:cubicBezTo>
                  <a:pt x="6900" y="4525"/>
                  <a:pt x="6902" y="4480"/>
                  <a:pt x="6887" y="4441"/>
                </a:cubicBezTo>
                <a:cubicBezTo>
                  <a:pt x="6593" y="3709"/>
                  <a:pt x="6544" y="2936"/>
                  <a:pt x="6387" y="2181"/>
                </a:cubicBezTo>
                <a:cubicBezTo>
                  <a:pt x="6307" y="1795"/>
                  <a:pt x="6242" y="1406"/>
                  <a:pt x="6185" y="1015"/>
                </a:cubicBezTo>
                <a:cubicBezTo>
                  <a:pt x="6142" y="720"/>
                  <a:pt x="6176" y="671"/>
                  <a:pt x="6445" y="544"/>
                </a:cubicBezTo>
                <a:cubicBezTo>
                  <a:pt x="6602" y="470"/>
                  <a:pt x="6758" y="375"/>
                  <a:pt x="6950" y="467"/>
                </a:cubicBezTo>
                <a:cubicBezTo>
                  <a:pt x="6964" y="475"/>
                  <a:pt x="6984" y="472"/>
                  <a:pt x="7002" y="471"/>
                </a:cubicBezTo>
                <a:cubicBezTo>
                  <a:pt x="7462" y="440"/>
                  <a:pt x="7898" y="613"/>
                  <a:pt x="8344" y="702"/>
                </a:cubicBezTo>
                <a:cubicBezTo>
                  <a:pt x="8748" y="781"/>
                  <a:pt x="9042" y="1027"/>
                  <a:pt x="9188" y="1411"/>
                </a:cubicBezTo>
                <a:cubicBezTo>
                  <a:pt x="9390" y="1943"/>
                  <a:pt x="9608" y="2476"/>
                  <a:pt x="9741" y="3023"/>
                </a:cubicBezTo>
                <a:cubicBezTo>
                  <a:pt x="9849" y="3470"/>
                  <a:pt x="9843" y="3936"/>
                  <a:pt x="9651" y="4369"/>
                </a:cubicBezTo>
                <a:cubicBezTo>
                  <a:pt x="9559" y="4575"/>
                  <a:pt x="9479" y="4787"/>
                  <a:pt x="9403" y="5001"/>
                </a:cubicBezTo>
                <a:cubicBezTo>
                  <a:pt x="9326" y="5215"/>
                  <a:pt x="9306" y="5440"/>
                  <a:pt x="9301" y="5672"/>
                </a:cubicBezTo>
                <a:cubicBezTo>
                  <a:pt x="9290" y="6178"/>
                  <a:pt x="9179" y="6662"/>
                  <a:pt x="8944" y="7102"/>
                </a:cubicBezTo>
                <a:cubicBezTo>
                  <a:pt x="8732" y="7499"/>
                  <a:pt x="8493" y="7881"/>
                  <a:pt x="8266" y="8269"/>
                </a:cubicBezTo>
                <a:cubicBezTo>
                  <a:pt x="8242" y="8311"/>
                  <a:pt x="8210" y="8346"/>
                  <a:pt x="8154" y="8415"/>
                </a:cubicBezTo>
                <a:close/>
                <a:moveTo>
                  <a:pt x="6769" y="8143"/>
                </a:moveTo>
                <a:cubicBezTo>
                  <a:pt x="6352" y="7803"/>
                  <a:pt x="5879" y="7527"/>
                  <a:pt x="5426" y="7229"/>
                </a:cubicBezTo>
                <a:cubicBezTo>
                  <a:pt x="4975" y="6931"/>
                  <a:pt x="4505" y="6657"/>
                  <a:pt x="4068" y="6339"/>
                </a:cubicBezTo>
                <a:cubicBezTo>
                  <a:pt x="3724" y="6088"/>
                  <a:pt x="3390" y="5810"/>
                  <a:pt x="3165" y="5436"/>
                </a:cubicBezTo>
                <a:cubicBezTo>
                  <a:pt x="2983" y="5137"/>
                  <a:pt x="2914" y="4817"/>
                  <a:pt x="2959" y="4476"/>
                </a:cubicBezTo>
                <a:cubicBezTo>
                  <a:pt x="2985" y="4274"/>
                  <a:pt x="2990" y="4070"/>
                  <a:pt x="3012" y="3870"/>
                </a:cubicBezTo>
                <a:cubicBezTo>
                  <a:pt x="3024" y="3769"/>
                  <a:pt x="3033" y="3661"/>
                  <a:pt x="3077" y="3574"/>
                </a:cubicBezTo>
                <a:cubicBezTo>
                  <a:pt x="3299" y="3137"/>
                  <a:pt x="3451" y="2657"/>
                  <a:pt x="3794" y="2289"/>
                </a:cubicBezTo>
                <a:cubicBezTo>
                  <a:pt x="3959" y="2113"/>
                  <a:pt x="4150" y="1980"/>
                  <a:pt x="4403" y="1974"/>
                </a:cubicBezTo>
                <a:cubicBezTo>
                  <a:pt x="4758" y="1965"/>
                  <a:pt x="5012" y="1821"/>
                  <a:pt x="5184" y="1514"/>
                </a:cubicBezTo>
                <a:cubicBezTo>
                  <a:pt x="5326" y="1264"/>
                  <a:pt x="5565" y="1111"/>
                  <a:pt x="5832" y="941"/>
                </a:cubicBezTo>
                <a:cubicBezTo>
                  <a:pt x="6216" y="3671"/>
                  <a:pt x="6863" y="6286"/>
                  <a:pt x="7919" y="8807"/>
                </a:cubicBezTo>
                <a:cubicBezTo>
                  <a:pt x="7890" y="8822"/>
                  <a:pt x="7872" y="8839"/>
                  <a:pt x="7865" y="8835"/>
                </a:cubicBezTo>
                <a:cubicBezTo>
                  <a:pt x="7493" y="8619"/>
                  <a:pt x="7112" y="8420"/>
                  <a:pt x="6769" y="8143"/>
                </a:cubicBezTo>
                <a:close/>
                <a:moveTo>
                  <a:pt x="16671" y="4510"/>
                </a:moveTo>
                <a:cubicBezTo>
                  <a:pt x="16666" y="4535"/>
                  <a:pt x="16667" y="4563"/>
                  <a:pt x="16658" y="4566"/>
                </a:cubicBezTo>
                <a:cubicBezTo>
                  <a:pt x="16396" y="4672"/>
                  <a:pt x="16134" y="4780"/>
                  <a:pt x="15869" y="4878"/>
                </a:cubicBezTo>
                <a:cubicBezTo>
                  <a:pt x="15344" y="5076"/>
                  <a:pt x="14863" y="5343"/>
                  <a:pt x="14434" y="5697"/>
                </a:cubicBezTo>
                <a:cubicBezTo>
                  <a:pt x="14139" y="5942"/>
                  <a:pt x="13837" y="6179"/>
                  <a:pt x="13548" y="6432"/>
                </a:cubicBezTo>
                <a:cubicBezTo>
                  <a:pt x="12691" y="7177"/>
                  <a:pt x="11855" y="7942"/>
                  <a:pt x="11169" y="8881"/>
                </a:cubicBezTo>
                <a:cubicBezTo>
                  <a:pt x="11221" y="8567"/>
                  <a:pt x="11271" y="8254"/>
                  <a:pt x="11328" y="7942"/>
                </a:cubicBezTo>
                <a:cubicBezTo>
                  <a:pt x="11444" y="7294"/>
                  <a:pt x="11553" y="6643"/>
                  <a:pt x="11686" y="5999"/>
                </a:cubicBezTo>
                <a:cubicBezTo>
                  <a:pt x="11778" y="5553"/>
                  <a:pt x="11939" y="5128"/>
                  <a:pt x="12178" y="4741"/>
                </a:cubicBezTo>
                <a:cubicBezTo>
                  <a:pt x="12192" y="4719"/>
                  <a:pt x="12203" y="4694"/>
                  <a:pt x="12221" y="4682"/>
                </a:cubicBezTo>
                <a:cubicBezTo>
                  <a:pt x="12518" y="4472"/>
                  <a:pt x="12769" y="4207"/>
                  <a:pt x="13151" y="4106"/>
                </a:cubicBezTo>
                <a:cubicBezTo>
                  <a:pt x="13971" y="3891"/>
                  <a:pt x="14791" y="3974"/>
                  <a:pt x="15619" y="4151"/>
                </a:cubicBezTo>
                <a:cubicBezTo>
                  <a:pt x="15984" y="4228"/>
                  <a:pt x="16334" y="4346"/>
                  <a:pt x="16671" y="4510"/>
                </a:cubicBezTo>
                <a:close/>
                <a:moveTo>
                  <a:pt x="11214" y="9846"/>
                </a:moveTo>
                <a:cubicBezTo>
                  <a:pt x="11229" y="9778"/>
                  <a:pt x="11232" y="9705"/>
                  <a:pt x="11258" y="9641"/>
                </a:cubicBezTo>
                <a:cubicBezTo>
                  <a:pt x="11491" y="9068"/>
                  <a:pt x="11815" y="8560"/>
                  <a:pt x="12271" y="8137"/>
                </a:cubicBezTo>
                <a:cubicBezTo>
                  <a:pt x="12720" y="7724"/>
                  <a:pt x="13145" y="7289"/>
                  <a:pt x="13590" y="6872"/>
                </a:cubicBezTo>
                <a:cubicBezTo>
                  <a:pt x="13968" y="6519"/>
                  <a:pt x="14352" y="6173"/>
                  <a:pt x="14746" y="5838"/>
                </a:cubicBezTo>
                <a:cubicBezTo>
                  <a:pt x="14889" y="5715"/>
                  <a:pt x="15061" y="5622"/>
                  <a:pt x="15233" y="5537"/>
                </a:cubicBezTo>
                <a:cubicBezTo>
                  <a:pt x="15549" y="5383"/>
                  <a:pt x="15880" y="5260"/>
                  <a:pt x="16213" y="5138"/>
                </a:cubicBezTo>
                <a:cubicBezTo>
                  <a:pt x="16523" y="5024"/>
                  <a:pt x="16841" y="4904"/>
                  <a:pt x="17097" y="4673"/>
                </a:cubicBezTo>
                <a:cubicBezTo>
                  <a:pt x="17203" y="4579"/>
                  <a:pt x="17362" y="4532"/>
                  <a:pt x="17504" y="4488"/>
                </a:cubicBezTo>
                <a:cubicBezTo>
                  <a:pt x="17643" y="4446"/>
                  <a:pt x="17772" y="4542"/>
                  <a:pt x="17771" y="4689"/>
                </a:cubicBezTo>
                <a:cubicBezTo>
                  <a:pt x="17768" y="4881"/>
                  <a:pt x="17824" y="5041"/>
                  <a:pt x="17922" y="5214"/>
                </a:cubicBezTo>
                <a:cubicBezTo>
                  <a:pt x="18019" y="5383"/>
                  <a:pt x="18053" y="5586"/>
                  <a:pt x="18111" y="5776"/>
                </a:cubicBezTo>
                <a:cubicBezTo>
                  <a:pt x="18120" y="5799"/>
                  <a:pt x="18126" y="5829"/>
                  <a:pt x="18120" y="5851"/>
                </a:cubicBezTo>
                <a:cubicBezTo>
                  <a:pt x="17998" y="6252"/>
                  <a:pt x="17910" y="6680"/>
                  <a:pt x="17518" y="6910"/>
                </a:cubicBezTo>
                <a:cubicBezTo>
                  <a:pt x="17335" y="7018"/>
                  <a:pt x="17118" y="7088"/>
                  <a:pt x="16908" y="7135"/>
                </a:cubicBezTo>
                <a:cubicBezTo>
                  <a:pt x="16540" y="7217"/>
                  <a:pt x="16196" y="7335"/>
                  <a:pt x="15875" y="7528"/>
                </a:cubicBezTo>
                <a:cubicBezTo>
                  <a:pt x="15481" y="7765"/>
                  <a:pt x="15076" y="7992"/>
                  <a:pt x="14659" y="8187"/>
                </a:cubicBezTo>
                <a:cubicBezTo>
                  <a:pt x="14395" y="8309"/>
                  <a:pt x="14098" y="8366"/>
                  <a:pt x="13816" y="8450"/>
                </a:cubicBezTo>
                <a:cubicBezTo>
                  <a:pt x="13719" y="8479"/>
                  <a:pt x="13615" y="8491"/>
                  <a:pt x="13523" y="8529"/>
                </a:cubicBezTo>
                <a:cubicBezTo>
                  <a:pt x="13220" y="8654"/>
                  <a:pt x="12905" y="8762"/>
                  <a:pt x="12625" y="8925"/>
                </a:cubicBezTo>
                <a:cubicBezTo>
                  <a:pt x="12193" y="9175"/>
                  <a:pt x="11738" y="9401"/>
                  <a:pt x="11381" y="9761"/>
                </a:cubicBezTo>
                <a:cubicBezTo>
                  <a:pt x="11343" y="9801"/>
                  <a:pt x="11298" y="9833"/>
                  <a:pt x="11256" y="9868"/>
                </a:cubicBezTo>
                <a:cubicBezTo>
                  <a:pt x="11243" y="9861"/>
                  <a:pt x="11227" y="9853"/>
                  <a:pt x="11214" y="9846"/>
                </a:cubicBezTo>
                <a:close/>
                <a:moveTo>
                  <a:pt x="12353" y="16464"/>
                </a:moveTo>
                <a:cubicBezTo>
                  <a:pt x="12384" y="16280"/>
                  <a:pt x="12397" y="16130"/>
                  <a:pt x="12434" y="15988"/>
                </a:cubicBezTo>
                <a:cubicBezTo>
                  <a:pt x="12579" y="15453"/>
                  <a:pt x="12736" y="14922"/>
                  <a:pt x="12883" y="14386"/>
                </a:cubicBezTo>
                <a:cubicBezTo>
                  <a:pt x="12998" y="13955"/>
                  <a:pt x="13147" y="13538"/>
                  <a:pt x="13376" y="13154"/>
                </a:cubicBezTo>
                <a:cubicBezTo>
                  <a:pt x="13492" y="12962"/>
                  <a:pt x="13605" y="12775"/>
                  <a:pt x="13755" y="12604"/>
                </a:cubicBezTo>
                <a:cubicBezTo>
                  <a:pt x="14170" y="12131"/>
                  <a:pt x="14619" y="11701"/>
                  <a:pt x="15186" y="11408"/>
                </a:cubicBezTo>
                <a:cubicBezTo>
                  <a:pt x="15378" y="11309"/>
                  <a:pt x="15561" y="11187"/>
                  <a:pt x="15764" y="11106"/>
                </a:cubicBezTo>
                <a:cubicBezTo>
                  <a:pt x="16107" y="10969"/>
                  <a:pt x="16470" y="10946"/>
                  <a:pt x="16839" y="11069"/>
                </a:cubicBezTo>
                <a:cubicBezTo>
                  <a:pt x="17287" y="11218"/>
                  <a:pt x="17419" y="11433"/>
                  <a:pt x="17400" y="11938"/>
                </a:cubicBezTo>
                <a:cubicBezTo>
                  <a:pt x="17385" y="12363"/>
                  <a:pt x="17230" y="12749"/>
                  <a:pt x="16994" y="13111"/>
                </a:cubicBezTo>
                <a:cubicBezTo>
                  <a:pt x="16714" y="13541"/>
                  <a:pt x="16415" y="13947"/>
                  <a:pt x="16031" y="14285"/>
                </a:cubicBezTo>
                <a:cubicBezTo>
                  <a:pt x="15883" y="14417"/>
                  <a:pt x="15715" y="14528"/>
                  <a:pt x="15552" y="14644"/>
                </a:cubicBezTo>
                <a:cubicBezTo>
                  <a:pt x="15199" y="14897"/>
                  <a:pt x="14848" y="15148"/>
                  <a:pt x="14490" y="15393"/>
                </a:cubicBezTo>
                <a:cubicBezTo>
                  <a:pt x="14199" y="15591"/>
                  <a:pt x="13897" y="15752"/>
                  <a:pt x="13524" y="15795"/>
                </a:cubicBezTo>
                <a:cubicBezTo>
                  <a:pt x="13222" y="15831"/>
                  <a:pt x="12937" y="15946"/>
                  <a:pt x="12725" y="16183"/>
                </a:cubicBezTo>
                <a:cubicBezTo>
                  <a:pt x="12633" y="16287"/>
                  <a:pt x="12502" y="16355"/>
                  <a:pt x="12353" y="16464"/>
                </a:cubicBezTo>
                <a:close/>
                <a:moveTo>
                  <a:pt x="11989" y="16261"/>
                </a:moveTo>
                <a:cubicBezTo>
                  <a:pt x="11969" y="16200"/>
                  <a:pt x="11947" y="16146"/>
                  <a:pt x="11937" y="16087"/>
                </a:cubicBezTo>
                <a:cubicBezTo>
                  <a:pt x="11749" y="15081"/>
                  <a:pt x="11707" y="14084"/>
                  <a:pt x="12008" y="13110"/>
                </a:cubicBezTo>
                <a:cubicBezTo>
                  <a:pt x="12115" y="12764"/>
                  <a:pt x="12197" y="12411"/>
                  <a:pt x="12305" y="12068"/>
                </a:cubicBezTo>
                <a:cubicBezTo>
                  <a:pt x="12413" y="11730"/>
                  <a:pt x="12650" y="11504"/>
                  <a:pt x="12973" y="11361"/>
                </a:cubicBezTo>
                <a:cubicBezTo>
                  <a:pt x="13319" y="11207"/>
                  <a:pt x="13666" y="11056"/>
                  <a:pt x="14007" y="10894"/>
                </a:cubicBezTo>
                <a:cubicBezTo>
                  <a:pt x="14456" y="10680"/>
                  <a:pt x="14940" y="10667"/>
                  <a:pt x="15431" y="10689"/>
                </a:cubicBezTo>
                <a:cubicBezTo>
                  <a:pt x="15490" y="10691"/>
                  <a:pt x="15550" y="10711"/>
                  <a:pt x="15608" y="10726"/>
                </a:cubicBezTo>
                <a:cubicBezTo>
                  <a:pt x="15628" y="10732"/>
                  <a:pt x="15646" y="10753"/>
                  <a:pt x="15703" y="10793"/>
                </a:cubicBezTo>
                <a:cubicBezTo>
                  <a:pt x="15580" y="10844"/>
                  <a:pt x="15478" y="10875"/>
                  <a:pt x="15386" y="10926"/>
                </a:cubicBezTo>
                <a:cubicBezTo>
                  <a:pt x="15028" y="11125"/>
                  <a:pt x="14646" y="11295"/>
                  <a:pt x="14326" y="11542"/>
                </a:cubicBezTo>
                <a:cubicBezTo>
                  <a:pt x="13848" y="11909"/>
                  <a:pt x="13448" y="12352"/>
                  <a:pt x="13150" y="12889"/>
                </a:cubicBezTo>
                <a:cubicBezTo>
                  <a:pt x="12863" y="13406"/>
                  <a:pt x="12657" y="13951"/>
                  <a:pt x="12504" y="14521"/>
                </a:cubicBezTo>
                <a:cubicBezTo>
                  <a:pt x="12350" y="15089"/>
                  <a:pt x="12193" y="15656"/>
                  <a:pt x="12036" y="16224"/>
                </a:cubicBezTo>
                <a:cubicBezTo>
                  <a:pt x="12033" y="16236"/>
                  <a:pt x="12013" y="16244"/>
                  <a:pt x="11989" y="16261"/>
                </a:cubicBezTo>
                <a:close/>
                <a:moveTo>
                  <a:pt x="17552" y="14806"/>
                </a:moveTo>
                <a:cubicBezTo>
                  <a:pt x="17459" y="14903"/>
                  <a:pt x="17405" y="14970"/>
                  <a:pt x="17341" y="15025"/>
                </a:cubicBezTo>
                <a:cubicBezTo>
                  <a:pt x="17057" y="15252"/>
                  <a:pt x="16859" y="15543"/>
                  <a:pt x="16653" y="15840"/>
                </a:cubicBezTo>
                <a:cubicBezTo>
                  <a:pt x="16366" y="16254"/>
                  <a:pt x="16146" y="16703"/>
                  <a:pt x="15902" y="17138"/>
                </a:cubicBezTo>
                <a:cubicBezTo>
                  <a:pt x="15629" y="17621"/>
                  <a:pt x="15448" y="18142"/>
                  <a:pt x="15421" y="18715"/>
                </a:cubicBezTo>
                <a:cubicBezTo>
                  <a:pt x="15406" y="19033"/>
                  <a:pt x="15357" y="19350"/>
                  <a:pt x="15324" y="19666"/>
                </a:cubicBezTo>
                <a:cubicBezTo>
                  <a:pt x="15309" y="19664"/>
                  <a:pt x="15291" y="19662"/>
                  <a:pt x="15275" y="19659"/>
                </a:cubicBezTo>
                <a:cubicBezTo>
                  <a:pt x="15263" y="19601"/>
                  <a:pt x="15245" y="19543"/>
                  <a:pt x="15235" y="19486"/>
                </a:cubicBezTo>
                <a:cubicBezTo>
                  <a:pt x="15110" y="18770"/>
                  <a:pt x="15055" y="18061"/>
                  <a:pt x="15314" y="17378"/>
                </a:cubicBezTo>
                <a:cubicBezTo>
                  <a:pt x="15378" y="17208"/>
                  <a:pt x="15460" y="17043"/>
                  <a:pt x="15554" y="16888"/>
                </a:cubicBezTo>
                <a:cubicBezTo>
                  <a:pt x="15783" y="16501"/>
                  <a:pt x="15998" y="16102"/>
                  <a:pt x="16264" y="15742"/>
                </a:cubicBezTo>
                <a:cubicBezTo>
                  <a:pt x="16561" y="15340"/>
                  <a:pt x="16902" y="14969"/>
                  <a:pt x="17418" y="14823"/>
                </a:cubicBezTo>
                <a:cubicBezTo>
                  <a:pt x="17440" y="14817"/>
                  <a:pt x="17464" y="14817"/>
                  <a:pt x="17552" y="14806"/>
                </a:cubicBezTo>
                <a:close/>
                <a:moveTo>
                  <a:pt x="15576" y="21008"/>
                </a:moveTo>
                <a:cubicBezTo>
                  <a:pt x="15573" y="20975"/>
                  <a:pt x="15566" y="20942"/>
                  <a:pt x="15568" y="20912"/>
                </a:cubicBezTo>
                <a:cubicBezTo>
                  <a:pt x="15641" y="20017"/>
                  <a:pt x="15706" y="19121"/>
                  <a:pt x="15938" y="18256"/>
                </a:cubicBezTo>
                <a:cubicBezTo>
                  <a:pt x="16089" y="17692"/>
                  <a:pt x="16334" y="17170"/>
                  <a:pt x="16610" y="16664"/>
                </a:cubicBezTo>
                <a:cubicBezTo>
                  <a:pt x="16776" y="16356"/>
                  <a:pt x="16946" y="16046"/>
                  <a:pt x="17158" y="15773"/>
                </a:cubicBezTo>
                <a:cubicBezTo>
                  <a:pt x="17344" y="15532"/>
                  <a:pt x="17592" y="15339"/>
                  <a:pt x="17814" y="15128"/>
                </a:cubicBezTo>
                <a:cubicBezTo>
                  <a:pt x="17946" y="15002"/>
                  <a:pt x="18070" y="14866"/>
                  <a:pt x="18218" y="14761"/>
                </a:cubicBezTo>
                <a:cubicBezTo>
                  <a:pt x="18306" y="14698"/>
                  <a:pt x="18431" y="14671"/>
                  <a:pt x="18542" y="14653"/>
                </a:cubicBezTo>
                <a:cubicBezTo>
                  <a:pt x="18770" y="14618"/>
                  <a:pt x="19005" y="14623"/>
                  <a:pt x="19225" y="14572"/>
                </a:cubicBezTo>
                <a:cubicBezTo>
                  <a:pt x="19508" y="14505"/>
                  <a:pt x="19748" y="14617"/>
                  <a:pt x="19993" y="14725"/>
                </a:cubicBezTo>
                <a:cubicBezTo>
                  <a:pt x="20092" y="14769"/>
                  <a:pt x="20138" y="14852"/>
                  <a:pt x="20144" y="14973"/>
                </a:cubicBezTo>
                <a:cubicBezTo>
                  <a:pt x="20169" y="15435"/>
                  <a:pt x="20008" y="15824"/>
                  <a:pt x="19712" y="16146"/>
                </a:cubicBezTo>
                <a:cubicBezTo>
                  <a:pt x="19232" y="16666"/>
                  <a:pt x="18777" y="17203"/>
                  <a:pt x="18357" y="17774"/>
                </a:cubicBezTo>
                <a:cubicBezTo>
                  <a:pt x="18231" y="17945"/>
                  <a:pt x="18056" y="18082"/>
                  <a:pt x="17905" y="18235"/>
                </a:cubicBezTo>
                <a:cubicBezTo>
                  <a:pt x="17880" y="18257"/>
                  <a:pt x="17850" y="18276"/>
                  <a:pt x="17828" y="18298"/>
                </a:cubicBezTo>
                <a:cubicBezTo>
                  <a:pt x="17338" y="18784"/>
                  <a:pt x="16852" y="19275"/>
                  <a:pt x="16355" y="19754"/>
                </a:cubicBezTo>
                <a:cubicBezTo>
                  <a:pt x="16070" y="20027"/>
                  <a:pt x="15935" y="20391"/>
                  <a:pt x="15750" y="20724"/>
                </a:cubicBezTo>
                <a:cubicBezTo>
                  <a:pt x="15697" y="20820"/>
                  <a:pt x="15661" y="20923"/>
                  <a:pt x="15618" y="21021"/>
                </a:cubicBezTo>
                <a:cubicBezTo>
                  <a:pt x="15602" y="21016"/>
                  <a:pt x="15590" y="21011"/>
                  <a:pt x="15576" y="21008"/>
                </a:cubicBezTo>
                <a:close/>
                <a:moveTo>
                  <a:pt x="5662" y="24813"/>
                </a:moveTo>
                <a:cubicBezTo>
                  <a:pt x="5847" y="24664"/>
                  <a:pt x="5979" y="24545"/>
                  <a:pt x="6124" y="24443"/>
                </a:cubicBezTo>
                <a:cubicBezTo>
                  <a:pt x="6644" y="24087"/>
                  <a:pt x="7223" y="23838"/>
                  <a:pt x="7805" y="23595"/>
                </a:cubicBezTo>
                <a:cubicBezTo>
                  <a:pt x="8093" y="23475"/>
                  <a:pt x="8400" y="23475"/>
                  <a:pt x="8698" y="23424"/>
                </a:cubicBezTo>
                <a:cubicBezTo>
                  <a:pt x="8939" y="23381"/>
                  <a:pt x="9184" y="23332"/>
                  <a:pt x="9429" y="23329"/>
                </a:cubicBezTo>
                <a:cubicBezTo>
                  <a:pt x="9761" y="23324"/>
                  <a:pt x="10095" y="23350"/>
                  <a:pt x="10428" y="23386"/>
                </a:cubicBezTo>
                <a:cubicBezTo>
                  <a:pt x="10849" y="23432"/>
                  <a:pt x="11265" y="23449"/>
                  <a:pt x="11682" y="23403"/>
                </a:cubicBezTo>
                <a:cubicBezTo>
                  <a:pt x="11722" y="23399"/>
                  <a:pt x="11764" y="23408"/>
                  <a:pt x="11819" y="23411"/>
                </a:cubicBezTo>
                <a:lnTo>
                  <a:pt x="10821" y="24077"/>
                </a:lnTo>
                <a:cubicBezTo>
                  <a:pt x="10780" y="24106"/>
                  <a:pt x="10740" y="24138"/>
                  <a:pt x="10694" y="24157"/>
                </a:cubicBezTo>
                <a:cubicBezTo>
                  <a:pt x="10146" y="24373"/>
                  <a:pt x="9610" y="24616"/>
                  <a:pt x="9021" y="24729"/>
                </a:cubicBezTo>
                <a:cubicBezTo>
                  <a:pt x="8581" y="24813"/>
                  <a:pt x="8143" y="24906"/>
                  <a:pt x="7703" y="24996"/>
                </a:cubicBezTo>
                <a:cubicBezTo>
                  <a:pt x="7678" y="25001"/>
                  <a:pt x="7653" y="25014"/>
                  <a:pt x="7628" y="25011"/>
                </a:cubicBezTo>
                <a:cubicBezTo>
                  <a:pt x="7142" y="24954"/>
                  <a:pt x="6655" y="25041"/>
                  <a:pt x="6169" y="24932"/>
                </a:cubicBezTo>
                <a:cubicBezTo>
                  <a:pt x="6024" y="24901"/>
                  <a:pt x="5877" y="24864"/>
                  <a:pt x="5662" y="24813"/>
                </a:cubicBezTo>
                <a:close/>
                <a:moveTo>
                  <a:pt x="5308" y="24512"/>
                </a:moveTo>
                <a:cubicBezTo>
                  <a:pt x="5355" y="24418"/>
                  <a:pt x="5374" y="24346"/>
                  <a:pt x="5417" y="24296"/>
                </a:cubicBezTo>
                <a:cubicBezTo>
                  <a:pt x="5563" y="24126"/>
                  <a:pt x="5707" y="23952"/>
                  <a:pt x="5870" y="23799"/>
                </a:cubicBezTo>
                <a:cubicBezTo>
                  <a:pt x="6064" y="23619"/>
                  <a:pt x="6275" y="23476"/>
                  <a:pt x="6563" y="23432"/>
                </a:cubicBezTo>
                <a:cubicBezTo>
                  <a:pt x="6922" y="23379"/>
                  <a:pt x="7264" y="23242"/>
                  <a:pt x="7638" y="23276"/>
                </a:cubicBezTo>
                <a:cubicBezTo>
                  <a:pt x="7678" y="23280"/>
                  <a:pt x="7717" y="23287"/>
                  <a:pt x="7768" y="23328"/>
                </a:cubicBezTo>
                <a:cubicBezTo>
                  <a:pt x="7713" y="23350"/>
                  <a:pt x="7656" y="23376"/>
                  <a:pt x="7598" y="23398"/>
                </a:cubicBezTo>
                <a:cubicBezTo>
                  <a:pt x="7174" y="23555"/>
                  <a:pt x="6739" y="23688"/>
                  <a:pt x="6354" y="23928"/>
                </a:cubicBezTo>
                <a:cubicBezTo>
                  <a:pt x="6276" y="23978"/>
                  <a:pt x="6194" y="24021"/>
                  <a:pt x="6120" y="24076"/>
                </a:cubicBezTo>
                <a:cubicBezTo>
                  <a:pt x="5891" y="24248"/>
                  <a:pt x="5669" y="24435"/>
                  <a:pt x="5308" y="245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21"/>
          <p:cNvGrpSpPr/>
          <p:nvPr/>
        </p:nvGrpSpPr>
        <p:grpSpPr>
          <a:xfrm flipH="1">
            <a:off x="7751050" y="-831610"/>
            <a:ext cx="2574734" cy="2881053"/>
            <a:chOff x="-281925" y="-368060"/>
            <a:chExt cx="2574734" cy="2881053"/>
          </a:xfrm>
        </p:grpSpPr>
        <p:sp>
          <p:nvSpPr>
            <p:cNvPr id="554" name="Google Shape;554;p21"/>
            <p:cNvSpPr/>
            <p:nvPr/>
          </p:nvSpPr>
          <p:spPr>
            <a:xfrm rot="-5225942">
              <a:off x="-234590" y="46524"/>
              <a:ext cx="2580228" cy="2242523"/>
            </a:xfrm>
            <a:custGeom>
              <a:avLst/>
              <a:gdLst/>
              <a:ahLst/>
              <a:cxnLst/>
              <a:rect l="l" t="t" r="r" b="b"/>
              <a:pathLst>
                <a:path w="53300" h="46324" extrusionOk="0">
                  <a:moveTo>
                    <a:pt x="310" y="1"/>
                  </a:moveTo>
                  <a:cubicBezTo>
                    <a:pt x="156" y="1"/>
                    <a:pt x="1" y="171"/>
                    <a:pt x="88" y="359"/>
                  </a:cubicBezTo>
                  <a:cubicBezTo>
                    <a:pt x="651" y="1560"/>
                    <a:pt x="769" y="3095"/>
                    <a:pt x="1177" y="4370"/>
                  </a:cubicBezTo>
                  <a:cubicBezTo>
                    <a:pt x="1625" y="5768"/>
                    <a:pt x="2275" y="7045"/>
                    <a:pt x="2969" y="8335"/>
                  </a:cubicBezTo>
                  <a:cubicBezTo>
                    <a:pt x="4482" y="11152"/>
                    <a:pt x="6559" y="13214"/>
                    <a:pt x="9025" y="15200"/>
                  </a:cubicBezTo>
                  <a:cubicBezTo>
                    <a:pt x="11400" y="17114"/>
                    <a:pt x="13906" y="18594"/>
                    <a:pt x="16723" y="19757"/>
                  </a:cubicBezTo>
                  <a:cubicBezTo>
                    <a:pt x="18504" y="20493"/>
                    <a:pt x="20284" y="21161"/>
                    <a:pt x="22030" y="21982"/>
                  </a:cubicBezTo>
                  <a:cubicBezTo>
                    <a:pt x="23793" y="22812"/>
                    <a:pt x="24931" y="24090"/>
                    <a:pt x="25993" y="25686"/>
                  </a:cubicBezTo>
                  <a:cubicBezTo>
                    <a:pt x="27570" y="28056"/>
                    <a:pt x="28939" y="30137"/>
                    <a:pt x="31350" y="31741"/>
                  </a:cubicBezTo>
                  <a:cubicBezTo>
                    <a:pt x="34272" y="33684"/>
                    <a:pt x="37604" y="34880"/>
                    <a:pt x="40384" y="37064"/>
                  </a:cubicBezTo>
                  <a:cubicBezTo>
                    <a:pt x="42832" y="38989"/>
                    <a:pt x="44680" y="41563"/>
                    <a:pt x="47117" y="43508"/>
                  </a:cubicBezTo>
                  <a:cubicBezTo>
                    <a:pt x="48226" y="44392"/>
                    <a:pt x="50368" y="46323"/>
                    <a:pt x="52109" y="46323"/>
                  </a:cubicBezTo>
                  <a:cubicBezTo>
                    <a:pt x="52428" y="46323"/>
                    <a:pt x="52735" y="46258"/>
                    <a:pt x="53018" y="46109"/>
                  </a:cubicBezTo>
                  <a:cubicBezTo>
                    <a:pt x="53299" y="45963"/>
                    <a:pt x="53142" y="45547"/>
                    <a:pt x="52862" y="45547"/>
                  </a:cubicBezTo>
                  <a:cubicBezTo>
                    <a:pt x="52836" y="45547"/>
                    <a:pt x="52810" y="45550"/>
                    <a:pt x="52783" y="45557"/>
                  </a:cubicBezTo>
                  <a:cubicBezTo>
                    <a:pt x="52691" y="45582"/>
                    <a:pt x="52594" y="45594"/>
                    <a:pt x="52493" y="45594"/>
                  </a:cubicBezTo>
                  <a:cubicBezTo>
                    <a:pt x="51296" y="45594"/>
                    <a:pt x="49486" y="43980"/>
                    <a:pt x="48690" y="43437"/>
                  </a:cubicBezTo>
                  <a:cubicBezTo>
                    <a:pt x="47331" y="42512"/>
                    <a:pt x="46147" y="41370"/>
                    <a:pt x="45002" y="40197"/>
                  </a:cubicBezTo>
                  <a:cubicBezTo>
                    <a:pt x="43012" y="38161"/>
                    <a:pt x="41115" y="36236"/>
                    <a:pt x="38695" y="34706"/>
                  </a:cubicBezTo>
                  <a:cubicBezTo>
                    <a:pt x="36159" y="33102"/>
                    <a:pt x="33352" y="31999"/>
                    <a:pt x="30874" y="30289"/>
                  </a:cubicBezTo>
                  <a:cubicBezTo>
                    <a:pt x="28483" y="28641"/>
                    <a:pt x="27261" y="25792"/>
                    <a:pt x="25499" y="23571"/>
                  </a:cubicBezTo>
                  <a:cubicBezTo>
                    <a:pt x="23863" y="21509"/>
                    <a:pt x="21079" y="20504"/>
                    <a:pt x="18687" y="19607"/>
                  </a:cubicBezTo>
                  <a:cubicBezTo>
                    <a:pt x="15337" y="18351"/>
                    <a:pt x="12423" y="16826"/>
                    <a:pt x="9593" y="14632"/>
                  </a:cubicBezTo>
                  <a:cubicBezTo>
                    <a:pt x="7127" y="12721"/>
                    <a:pt x="5169" y="10684"/>
                    <a:pt x="3591" y="7972"/>
                  </a:cubicBezTo>
                  <a:cubicBezTo>
                    <a:pt x="2787" y="6590"/>
                    <a:pt x="2127" y="5184"/>
                    <a:pt x="1608" y="3670"/>
                  </a:cubicBezTo>
                  <a:cubicBezTo>
                    <a:pt x="1209" y="2507"/>
                    <a:pt x="1100" y="1193"/>
                    <a:pt x="497" y="120"/>
                  </a:cubicBezTo>
                  <a:cubicBezTo>
                    <a:pt x="450" y="36"/>
                    <a:pt x="380" y="1"/>
                    <a:pt x="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 rot="-5225942">
              <a:off x="-287431" y="-238424"/>
              <a:ext cx="2585747" cy="2447005"/>
            </a:xfrm>
            <a:custGeom>
              <a:avLst/>
              <a:gdLst/>
              <a:ahLst/>
              <a:cxnLst/>
              <a:rect l="l" t="t" r="r" b="b"/>
              <a:pathLst>
                <a:path w="53414" h="50548" extrusionOk="0">
                  <a:moveTo>
                    <a:pt x="214" y="1"/>
                  </a:moveTo>
                  <a:cubicBezTo>
                    <a:pt x="103" y="1"/>
                    <a:pt x="0" y="82"/>
                    <a:pt x="10" y="253"/>
                  </a:cubicBezTo>
                  <a:cubicBezTo>
                    <a:pt x="169" y="3034"/>
                    <a:pt x="2113" y="5759"/>
                    <a:pt x="3511" y="7914"/>
                  </a:cubicBezTo>
                  <a:cubicBezTo>
                    <a:pt x="5269" y="10624"/>
                    <a:pt x="7411" y="12721"/>
                    <a:pt x="9527" y="15031"/>
                  </a:cubicBezTo>
                  <a:cubicBezTo>
                    <a:pt x="11482" y="17163"/>
                    <a:pt x="14415" y="18597"/>
                    <a:pt x="16795" y="20021"/>
                  </a:cubicBezTo>
                  <a:cubicBezTo>
                    <a:pt x="19537" y="21663"/>
                    <a:pt x="22338" y="23424"/>
                    <a:pt x="24432" y="26108"/>
                  </a:cubicBezTo>
                  <a:cubicBezTo>
                    <a:pt x="25299" y="27217"/>
                    <a:pt x="25881" y="28566"/>
                    <a:pt x="26791" y="29665"/>
                  </a:cubicBezTo>
                  <a:cubicBezTo>
                    <a:pt x="27692" y="30753"/>
                    <a:pt x="28797" y="31644"/>
                    <a:pt x="29896" y="32449"/>
                  </a:cubicBezTo>
                  <a:cubicBezTo>
                    <a:pt x="32985" y="34719"/>
                    <a:pt x="36846" y="35408"/>
                    <a:pt x="39769" y="38027"/>
                  </a:cubicBezTo>
                  <a:cubicBezTo>
                    <a:pt x="42109" y="40125"/>
                    <a:pt x="44550" y="41828"/>
                    <a:pt x="46692" y="44257"/>
                  </a:cubicBezTo>
                  <a:cubicBezTo>
                    <a:pt x="48579" y="46400"/>
                    <a:pt x="50386" y="49558"/>
                    <a:pt x="53026" y="50535"/>
                  </a:cubicBezTo>
                  <a:cubicBezTo>
                    <a:pt x="53048" y="50543"/>
                    <a:pt x="53070" y="50547"/>
                    <a:pt x="53091" y="50547"/>
                  </a:cubicBezTo>
                  <a:cubicBezTo>
                    <a:pt x="53281" y="50547"/>
                    <a:pt x="53413" y="50244"/>
                    <a:pt x="53257" y="50081"/>
                  </a:cubicBezTo>
                  <a:cubicBezTo>
                    <a:pt x="51203" y="47965"/>
                    <a:pt x="49505" y="45502"/>
                    <a:pt x="47582" y="43241"/>
                  </a:cubicBezTo>
                  <a:cubicBezTo>
                    <a:pt x="46697" y="42198"/>
                    <a:pt x="45841" y="41073"/>
                    <a:pt x="44783" y="40262"/>
                  </a:cubicBezTo>
                  <a:cubicBezTo>
                    <a:pt x="43687" y="39421"/>
                    <a:pt x="42724" y="38283"/>
                    <a:pt x="41516" y="37667"/>
                  </a:cubicBezTo>
                  <a:cubicBezTo>
                    <a:pt x="41040" y="37423"/>
                    <a:pt x="40553" y="36803"/>
                    <a:pt x="40112" y="36440"/>
                  </a:cubicBezTo>
                  <a:cubicBezTo>
                    <a:pt x="39405" y="35861"/>
                    <a:pt x="38650" y="35418"/>
                    <a:pt x="37875" y="34973"/>
                  </a:cubicBezTo>
                  <a:cubicBezTo>
                    <a:pt x="36500" y="34183"/>
                    <a:pt x="35067" y="33526"/>
                    <a:pt x="33659" y="32822"/>
                  </a:cubicBezTo>
                  <a:cubicBezTo>
                    <a:pt x="30631" y="31310"/>
                    <a:pt x="27969" y="29445"/>
                    <a:pt x="26089" y="26256"/>
                  </a:cubicBezTo>
                  <a:cubicBezTo>
                    <a:pt x="23140" y="21259"/>
                    <a:pt x="17465" y="19101"/>
                    <a:pt x="13064" y="16231"/>
                  </a:cubicBezTo>
                  <a:cubicBezTo>
                    <a:pt x="10620" y="14637"/>
                    <a:pt x="8161" y="12624"/>
                    <a:pt x="6292" y="10173"/>
                  </a:cubicBezTo>
                  <a:cubicBezTo>
                    <a:pt x="5179" y="8714"/>
                    <a:pt x="4092" y="7286"/>
                    <a:pt x="3060" y="5747"/>
                  </a:cubicBezTo>
                  <a:cubicBezTo>
                    <a:pt x="2080" y="4287"/>
                    <a:pt x="680" y="2103"/>
                    <a:pt x="470" y="253"/>
                  </a:cubicBezTo>
                  <a:cubicBezTo>
                    <a:pt x="451" y="87"/>
                    <a:pt x="328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21"/>
          <p:cNvGrpSpPr/>
          <p:nvPr/>
        </p:nvGrpSpPr>
        <p:grpSpPr>
          <a:xfrm rot="-10220395" flipH="1">
            <a:off x="-907439" y="3537290"/>
            <a:ext cx="2327269" cy="2604165"/>
            <a:chOff x="-378400" y="-761383"/>
            <a:chExt cx="1879316" cy="2102915"/>
          </a:xfrm>
        </p:grpSpPr>
        <p:sp>
          <p:nvSpPr>
            <p:cNvPr id="557" name="Google Shape;557;p21"/>
            <p:cNvSpPr/>
            <p:nvPr/>
          </p:nvSpPr>
          <p:spPr>
            <a:xfrm rot="-5226021">
              <a:off x="-343868" y="-458783"/>
              <a:ext cx="1883368" cy="1636870"/>
            </a:xfrm>
            <a:custGeom>
              <a:avLst/>
              <a:gdLst/>
              <a:ahLst/>
              <a:cxnLst/>
              <a:rect l="l" t="t" r="r" b="b"/>
              <a:pathLst>
                <a:path w="53300" h="46324" extrusionOk="0">
                  <a:moveTo>
                    <a:pt x="310" y="1"/>
                  </a:moveTo>
                  <a:cubicBezTo>
                    <a:pt x="156" y="1"/>
                    <a:pt x="1" y="171"/>
                    <a:pt x="88" y="359"/>
                  </a:cubicBezTo>
                  <a:cubicBezTo>
                    <a:pt x="651" y="1560"/>
                    <a:pt x="769" y="3095"/>
                    <a:pt x="1177" y="4370"/>
                  </a:cubicBezTo>
                  <a:cubicBezTo>
                    <a:pt x="1625" y="5768"/>
                    <a:pt x="2275" y="7045"/>
                    <a:pt x="2969" y="8335"/>
                  </a:cubicBezTo>
                  <a:cubicBezTo>
                    <a:pt x="4482" y="11152"/>
                    <a:pt x="6559" y="13214"/>
                    <a:pt x="9025" y="15200"/>
                  </a:cubicBezTo>
                  <a:cubicBezTo>
                    <a:pt x="11400" y="17114"/>
                    <a:pt x="13906" y="18594"/>
                    <a:pt x="16723" y="19757"/>
                  </a:cubicBezTo>
                  <a:cubicBezTo>
                    <a:pt x="18504" y="20493"/>
                    <a:pt x="20284" y="21161"/>
                    <a:pt x="22030" y="21982"/>
                  </a:cubicBezTo>
                  <a:cubicBezTo>
                    <a:pt x="23793" y="22812"/>
                    <a:pt x="24931" y="24090"/>
                    <a:pt x="25993" y="25686"/>
                  </a:cubicBezTo>
                  <a:cubicBezTo>
                    <a:pt x="27570" y="28056"/>
                    <a:pt x="28939" y="30137"/>
                    <a:pt x="31350" y="31741"/>
                  </a:cubicBezTo>
                  <a:cubicBezTo>
                    <a:pt x="34272" y="33684"/>
                    <a:pt x="37604" y="34880"/>
                    <a:pt x="40384" y="37064"/>
                  </a:cubicBezTo>
                  <a:cubicBezTo>
                    <a:pt x="42832" y="38989"/>
                    <a:pt x="44680" y="41563"/>
                    <a:pt x="47117" y="43508"/>
                  </a:cubicBezTo>
                  <a:cubicBezTo>
                    <a:pt x="48226" y="44392"/>
                    <a:pt x="50368" y="46323"/>
                    <a:pt x="52109" y="46323"/>
                  </a:cubicBezTo>
                  <a:cubicBezTo>
                    <a:pt x="52428" y="46323"/>
                    <a:pt x="52735" y="46258"/>
                    <a:pt x="53018" y="46109"/>
                  </a:cubicBezTo>
                  <a:cubicBezTo>
                    <a:pt x="53299" y="45963"/>
                    <a:pt x="53142" y="45547"/>
                    <a:pt x="52862" y="45547"/>
                  </a:cubicBezTo>
                  <a:cubicBezTo>
                    <a:pt x="52836" y="45547"/>
                    <a:pt x="52810" y="45550"/>
                    <a:pt x="52783" y="45557"/>
                  </a:cubicBezTo>
                  <a:cubicBezTo>
                    <a:pt x="52691" y="45582"/>
                    <a:pt x="52594" y="45594"/>
                    <a:pt x="52493" y="45594"/>
                  </a:cubicBezTo>
                  <a:cubicBezTo>
                    <a:pt x="51296" y="45594"/>
                    <a:pt x="49486" y="43980"/>
                    <a:pt x="48690" y="43437"/>
                  </a:cubicBezTo>
                  <a:cubicBezTo>
                    <a:pt x="47331" y="42512"/>
                    <a:pt x="46147" y="41370"/>
                    <a:pt x="45002" y="40197"/>
                  </a:cubicBezTo>
                  <a:cubicBezTo>
                    <a:pt x="43012" y="38161"/>
                    <a:pt x="41115" y="36236"/>
                    <a:pt x="38695" y="34706"/>
                  </a:cubicBezTo>
                  <a:cubicBezTo>
                    <a:pt x="36159" y="33102"/>
                    <a:pt x="33352" y="31999"/>
                    <a:pt x="30874" y="30289"/>
                  </a:cubicBezTo>
                  <a:cubicBezTo>
                    <a:pt x="28483" y="28641"/>
                    <a:pt x="27261" y="25792"/>
                    <a:pt x="25499" y="23571"/>
                  </a:cubicBezTo>
                  <a:cubicBezTo>
                    <a:pt x="23863" y="21509"/>
                    <a:pt x="21079" y="20504"/>
                    <a:pt x="18687" y="19607"/>
                  </a:cubicBezTo>
                  <a:cubicBezTo>
                    <a:pt x="15337" y="18351"/>
                    <a:pt x="12423" y="16826"/>
                    <a:pt x="9593" y="14632"/>
                  </a:cubicBezTo>
                  <a:cubicBezTo>
                    <a:pt x="7127" y="12721"/>
                    <a:pt x="5169" y="10684"/>
                    <a:pt x="3591" y="7972"/>
                  </a:cubicBezTo>
                  <a:cubicBezTo>
                    <a:pt x="2787" y="6590"/>
                    <a:pt x="2127" y="5184"/>
                    <a:pt x="1608" y="3670"/>
                  </a:cubicBezTo>
                  <a:cubicBezTo>
                    <a:pt x="1209" y="2507"/>
                    <a:pt x="1100" y="1193"/>
                    <a:pt x="497" y="120"/>
                  </a:cubicBezTo>
                  <a:cubicBezTo>
                    <a:pt x="450" y="36"/>
                    <a:pt x="380" y="1"/>
                    <a:pt x="3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1"/>
            <p:cNvSpPr/>
            <p:nvPr/>
          </p:nvSpPr>
          <p:spPr>
            <a:xfrm rot="-5226021">
              <a:off x="-382440" y="-666778"/>
              <a:ext cx="1887397" cy="1786126"/>
            </a:xfrm>
            <a:custGeom>
              <a:avLst/>
              <a:gdLst/>
              <a:ahLst/>
              <a:cxnLst/>
              <a:rect l="l" t="t" r="r" b="b"/>
              <a:pathLst>
                <a:path w="53414" h="50548" extrusionOk="0">
                  <a:moveTo>
                    <a:pt x="214" y="1"/>
                  </a:moveTo>
                  <a:cubicBezTo>
                    <a:pt x="103" y="1"/>
                    <a:pt x="0" y="82"/>
                    <a:pt x="10" y="253"/>
                  </a:cubicBezTo>
                  <a:cubicBezTo>
                    <a:pt x="169" y="3034"/>
                    <a:pt x="2113" y="5759"/>
                    <a:pt x="3511" y="7914"/>
                  </a:cubicBezTo>
                  <a:cubicBezTo>
                    <a:pt x="5269" y="10624"/>
                    <a:pt x="7411" y="12721"/>
                    <a:pt x="9527" y="15031"/>
                  </a:cubicBezTo>
                  <a:cubicBezTo>
                    <a:pt x="11482" y="17163"/>
                    <a:pt x="14415" y="18597"/>
                    <a:pt x="16795" y="20021"/>
                  </a:cubicBezTo>
                  <a:cubicBezTo>
                    <a:pt x="19537" y="21663"/>
                    <a:pt x="22338" y="23424"/>
                    <a:pt x="24432" y="26108"/>
                  </a:cubicBezTo>
                  <a:cubicBezTo>
                    <a:pt x="25299" y="27217"/>
                    <a:pt x="25881" y="28566"/>
                    <a:pt x="26791" y="29665"/>
                  </a:cubicBezTo>
                  <a:cubicBezTo>
                    <a:pt x="27692" y="30753"/>
                    <a:pt x="28797" y="31644"/>
                    <a:pt x="29896" y="32449"/>
                  </a:cubicBezTo>
                  <a:cubicBezTo>
                    <a:pt x="32985" y="34719"/>
                    <a:pt x="36846" y="35408"/>
                    <a:pt x="39769" y="38027"/>
                  </a:cubicBezTo>
                  <a:cubicBezTo>
                    <a:pt x="42109" y="40125"/>
                    <a:pt x="44550" y="41828"/>
                    <a:pt x="46692" y="44257"/>
                  </a:cubicBezTo>
                  <a:cubicBezTo>
                    <a:pt x="48579" y="46400"/>
                    <a:pt x="50386" y="49558"/>
                    <a:pt x="53026" y="50535"/>
                  </a:cubicBezTo>
                  <a:cubicBezTo>
                    <a:pt x="53048" y="50543"/>
                    <a:pt x="53070" y="50547"/>
                    <a:pt x="53091" y="50547"/>
                  </a:cubicBezTo>
                  <a:cubicBezTo>
                    <a:pt x="53281" y="50547"/>
                    <a:pt x="53413" y="50244"/>
                    <a:pt x="53257" y="50081"/>
                  </a:cubicBezTo>
                  <a:cubicBezTo>
                    <a:pt x="51203" y="47965"/>
                    <a:pt x="49505" y="45502"/>
                    <a:pt x="47582" y="43241"/>
                  </a:cubicBezTo>
                  <a:cubicBezTo>
                    <a:pt x="46697" y="42198"/>
                    <a:pt x="45841" y="41073"/>
                    <a:pt x="44783" y="40262"/>
                  </a:cubicBezTo>
                  <a:cubicBezTo>
                    <a:pt x="43687" y="39421"/>
                    <a:pt x="42724" y="38283"/>
                    <a:pt x="41516" y="37667"/>
                  </a:cubicBezTo>
                  <a:cubicBezTo>
                    <a:pt x="41040" y="37423"/>
                    <a:pt x="40553" y="36803"/>
                    <a:pt x="40112" y="36440"/>
                  </a:cubicBezTo>
                  <a:cubicBezTo>
                    <a:pt x="39405" y="35861"/>
                    <a:pt x="38650" y="35418"/>
                    <a:pt x="37875" y="34973"/>
                  </a:cubicBezTo>
                  <a:cubicBezTo>
                    <a:pt x="36500" y="34183"/>
                    <a:pt x="35067" y="33526"/>
                    <a:pt x="33659" y="32822"/>
                  </a:cubicBezTo>
                  <a:cubicBezTo>
                    <a:pt x="30631" y="31310"/>
                    <a:pt x="27969" y="29445"/>
                    <a:pt x="26089" y="26256"/>
                  </a:cubicBezTo>
                  <a:cubicBezTo>
                    <a:pt x="23140" y="21259"/>
                    <a:pt x="17465" y="19101"/>
                    <a:pt x="13064" y="16231"/>
                  </a:cubicBezTo>
                  <a:cubicBezTo>
                    <a:pt x="10620" y="14637"/>
                    <a:pt x="8161" y="12624"/>
                    <a:pt x="6292" y="10173"/>
                  </a:cubicBezTo>
                  <a:cubicBezTo>
                    <a:pt x="5179" y="8714"/>
                    <a:pt x="4092" y="7286"/>
                    <a:pt x="3060" y="5747"/>
                  </a:cubicBezTo>
                  <a:cubicBezTo>
                    <a:pt x="2080" y="4287"/>
                    <a:pt x="680" y="2103"/>
                    <a:pt x="470" y="253"/>
                  </a:cubicBezTo>
                  <a:cubicBezTo>
                    <a:pt x="451" y="87"/>
                    <a:pt x="328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4_1">
    <p:bg>
      <p:bgPr>
        <a:solidFill>
          <a:schemeClr val="dk1"/>
        </a:soli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2"/>
          <p:cNvSpPr txBox="1">
            <a:spLocks noGrp="1"/>
          </p:cNvSpPr>
          <p:nvPr>
            <p:ph type="title"/>
          </p:nvPr>
        </p:nvSpPr>
        <p:spPr>
          <a:xfrm>
            <a:off x="716100" y="539500"/>
            <a:ext cx="7711800" cy="61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61" name="Google Shape;561;p22"/>
          <p:cNvGrpSpPr/>
          <p:nvPr/>
        </p:nvGrpSpPr>
        <p:grpSpPr>
          <a:xfrm>
            <a:off x="8244013" y="-471577"/>
            <a:ext cx="1118588" cy="1210466"/>
            <a:chOff x="3278375" y="3482650"/>
            <a:chExt cx="254450" cy="275350"/>
          </a:xfrm>
        </p:grpSpPr>
        <p:sp>
          <p:nvSpPr>
            <p:cNvPr id="562" name="Google Shape;562;p22"/>
            <p:cNvSpPr/>
            <p:nvPr/>
          </p:nvSpPr>
          <p:spPr>
            <a:xfrm>
              <a:off x="3360300" y="3540950"/>
              <a:ext cx="30625" cy="47825"/>
            </a:xfrm>
            <a:custGeom>
              <a:avLst/>
              <a:gdLst/>
              <a:ahLst/>
              <a:cxnLst/>
              <a:rect l="l" t="t" r="r" b="b"/>
              <a:pathLst>
                <a:path w="1225" h="1913" extrusionOk="0">
                  <a:moveTo>
                    <a:pt x="775" y="1899"/>
                  </a:moveTo>
                  <a:cubicBezTo>
                    <a:pt x="342" y="1536"/>
                    <a:pt x="143" y="872"/>
                    <a:pt x="17" y="332"/>
                  </a:cubicBezTo>
                  <a:cubicBezTo>
                    <a:pt x="1" y="175"/>
                    <a:pt x="106" y="1"/>
                    <a:pt x="277" y="14"/>
                  </a:cubicBezTo>
                  <a:cubicBezTo>
                    <a:pt x="702" y="119"/>
                    <a:pt x="780" y="695"/>
                    <a:pt x="881" y="1058"/>
                  </a:cubicBezTo>
                  <a:cubicBezTo>
                    <a:pt x="859" y="1315"/>
                    <a:pt x="1225" y="1912"/>
                    <a:pt x="775" y="18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3325650" y="3569225"/>
              <a:ext cx="47950" cy="42700"/>
            </a:xfrm>
            <a:custGeom>
              <a:avLst/>
              <a:gdLst/>
              <a:ahLst/>
              <a:cxnLst/>
              <a:rect l="l" t="t" r="r" b="b"/>
              <a:pathLst>
                <a:path w="1918" h="1708" extrusionOk="0">
                  <a:moveTo>
                    <a:pt x="1109" y="1433"/>
                  </a:moveTo>
                  <a:cubicBezTo>
                    <a:pt x="720" y="1232"/>
                    <a:pt x="271" y="994"/>
                    <a:pt x="80" y="578"/>
                  </a:cubicBezTo>
                  <a:cubicBezTo>
                    <a:pt x="1" y="0"/>
                    <a:pt x="665" y="359"/>
                    <a:pt x="922" y="506"/>
                  </a:cubicBezTo>
                  <a:cubicBezTo>
                    <a:pt x="1106" y="625"/>
                    <a:pt x="1413" y="679"/>
                    <a:pt x="1482" y="911"/>
                  </a:cubicBezTo>
                  <a:cubicBezTo>
                    <a:pt x="1918" y="1263"/>
                    <a:pt x="1581" y="1708"/>
                    <a:pt x="1109" y="14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3382150" y="3572175"/>
              <a:ext cx="33075" cy="41200"/>
            </a:xfrm>
            <a:custGeom>
              <a:avLst/>
              <a:gdLst/>
              <a:ahLst/>
              <a:cxnLst/>
              <a:rect l="l" t="t" r="r" b="b"/>
              <a:pathLst>
                <a:path w="1323" h="1648" extrusionOk="0">
                  <a:moveTo>
                    <a:pt x="422" y="1479"/>
                  </a:moveTo>
                  <a:cubicBezTo>
                    <a:pt x="1" y="1397"/>
                    <a:pt x="534" y="525"/>
                    <a:pt x="689" y="342"/>
                  </a:cubicBezTo>
                  <a:cubicBezTo>
                    <a:pt x="1322" y="1"/>
                    <a:pt x="962" y="1648"/>
                    <a:pt x="544" y="1447"/>
                  </a:cubicBezTo>
                  <a:cubicBezTo>
                    <a:pt x="512" y="1470"/>
                    <a:pt x="467" y="1482"/>
                    <a:pt x="422" y="1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3392275" y="3543875"/>
              <a:ext cx="19375" cy="24575"/>
            </a:xfrm>
            <a:custGeom>
              <a:avLst/>
              <a:gdLst/>
              <a:ahLst/>
              <a:cxnLst/>
              <a:rect l="l" t="t" r="r" b="b"/>
              <a:pathLst>
                <a:path w="775" h="983" extrusionOk="0">
                  <a:moveTo>
                    <a:pt x="207" y="901"/>
                  </a:moveTo>
                  <a:cubicBezTo>
                    <a:pt x="0" y="746"/>
                    <a:pt x="113" y="306"/>
                    <a:pt x="288" y="159"/>
                  </a:cubicBezTo>
                  <a:cubicBezTo>
                    <a:pt x="531" y="1"/>
                    <a:pt x="774" y="437"/>
                    <a:pt x="488" y="536"/>
                  </a:cubicBezTo>
                  <a:cubicBezTo>
                    <a:pt x="477" y="585"/>
                    <a:pt x="463" y="638"/>
                    <a:pt x="471" y="690"/>
                  </a:cubicBezTo>
                  <a:cubicBezTo>
                    <a:pt x="519" y="841"/>
                    <a:pt x="343" y="982"/>
                    <a:pt x="20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3404825" y="3573500"/>
              <a:ext cx="46300" cy="37450"/>
            </a:xfrm>
            <a:custGeom>
              <a:avLst/>
              <a:gdLst/>
              <a:ahLst/>
              <a:cxnLst/>
              <a:rect l="l" t="t" r="r" b="b"/>
              <a:pathLst>
                <a:path w="1852" h="1498" extrusionOk="0">
                  <a:moveTo>
                    <a:pt x="809" y="1278"/>
                  </a:moveTo>
                  <a:cubicBezTo>
                    <a:pt x="792" y="1256"/>
                    <a:pt x="780" y="1231"/>
                    <a:pt x="774" y="1205"/>
                  </a:cubicBezTo>
                  <a:cubicBezTo>
                    <a:pt x="1" y="1169"/>
                    <a:pt x="1353" y="0"/>
                    <a:pt x="1655" y="368"/>
                  </a:cubicBezTo>
                  <a:cubicBezTo>
                    <a:pt x="1852" y="559"/>
                    <a:pt x="1624" y="817"/>
                    <a:pt x="1476" y="960"/>
                  </a:cubicBezTo>
                  <a:cubicBezTo>
                    <a:pt x="1297" y="1091"/>
                    <a:pt x="1045" y="1498"/>
                    <a:pt x="809" y="12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3393225" y="3553875"/>
              <a:ext cx="12875" cy="15350"/>
            </a:xfrm>
            <a:custGeom>
              <a:avLst/>
              <a:gdLst/>
              <a:ahLst/>
              <a:cxnLst/>
              <a:rect l="l" t="t" r="r" b="b"/>
              <a:pathLst>
                <a:path w="515" h="614" extrusionOk="0">
                  <a:moveTo>
                    <a:pt x="268" y="593"/>
                  </a:moveTo>
                  <a:cubicBezTo>
                    <a:pt x="0" y="558"/>
                    <a:pt x="24" y="1"/>
                    <a:pt x="307" y="29"/>
                  </a:cubicBezTo>
                  <a:cubicBezTo>
                    <a:pt x="464" y="47"/>
                    <a:pt x="490" y="208"/>
                    <a:pt x="456" y="337"/>
                  </a:cubicBezTo>
                  <a:cubicBezTo>
                    <a:pt x="515" y="461"/>
                    <a:pt x="403" y="613"/>
                    <a:pt x="268" y="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3423025" y="3526600"/>
              <a:ext cx="29700" cy="38300"/>
            </a:xfrm>
            <a:custGeom>
              <a:avLst/>
              <a:gdLst/>
              <a:ahLst/>
              <a:cxnLst/>
              <a:rect l="l" t="t" r="r" b="b"/>
              <a:pathLst>
                <a:path w="1188" h="1532" extrusionOk="0">
                  <a:moveTo>
                    <a:pt x="4" y="1296"/>
                  </a:moveTo>
                  <a:cubicBezTo>
                    <a:pt x="18" y="870"/>
                    <a:pt x="311" y="461"/>
                    <a:pt x="628" y="195"/>
                  </a:cubicBezTo>
                  <a:cubicBezTo>
                    <a:pt x="1009" y="1"/>
                    <a:pt x="1187" y="399"/>
                    <a:pt x="977" y="698"/>
                  </a:cubicBezTo>
                  <a:cubicBezTo>
                    <a:pt x="820" y="941"/>
                    <a:pt x="615" y="1430"/>
                    <a:pt x="295" y="1440"/>
                  </a:cubicBezTo>
                  <a:cubicBezTo>
                    <a:pt x="184" y="1531"/>
                    <a:pt x="1" y="1440"/>
                    <a:pt x="4" y="12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3405325" y="3507275"/>
              <a:ext cx="18550" cy="37125"/>
            </a:xfrm>
            <a:custGeom>
              <a:avLst/>
              <a:gdLst/>
              <a:ahLst/>
              <a:cxnLst/>
              <a:rect l="l" t="t" r="r" b="b"/>
              <a:pathLst>
                <a:path w="742" h="1485" extrusionOk="0">
                  <a:moveTo>
                    <a:pt x="232" y="1302"/>
                  </a:moveTo>
                  <a:lnTo>
                    <a:pt x="227" y="1179"/>
                  </a:lnTo>
                  <a:cubicBezTo>
                    <a:pt x="0" y="1031"/>
                    <a:pt x="145" y="655"/>
                    <a:pt x="133" y="422"/>
                  </a:cubicBezTo>
                  <a:cubicBezTo>
                    <a:pt x="158" y="1"/>
                    <a:pt x="598" y="73"/>
                    <a:pt x="579" y="471"/>
                  </a:cubicBezTo>
                  <a:cubicBezTo>
                    <a:pt x="554" y="703"/>
                    <a:pt x="741" y="1474"/>
                    <a:pt x="417" y="1481"/>
                  </a:cubicBezTo>
                  <a:cubicBezTo>
                    <a:pt x="315" y="1484"/>
                    <a:pt x="237" y="1402"/>
                    <a:pt x="232" y="13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3352600" y="3616200"/>
              <a:ext cx="33300" cy="25500"/>
            </a:xfrm>
            <a:custGeom>
              <a:avLst/>
              <a:gdLst/>
              <a:ahLst/>
              <a:cxnLst/>
              <a:rect l="l" t="t" r="r" b="b"/>
              <a:pathLst>
                <a:path w="1332" h="1020" extrusionOk="0">
                  <a:moveTo>
                    <a:pt x="553" y="1019"/>
                  </a:moveTo>
                  <a:cubicBezTo>
                    <a:pt x="1" y="850"/>
                    <a:pt x="704" y="303"/>
                    <a:pt x="923" y="133"/>
                  </a:cubicBezTo>
                  <a:cubicBezTo>
                    <a:pt x="1072" y="1"/>
                    <a:pt x="1331" y="161"/>
                    <a:pt x="1232" y="351"/>
                  </a:cubicBezTo>
                  <a:cubicBezTo>
                    <a:pt x="1261" y="695"/>
                    <a:pt x="875" y="1003"/>
                    <a:pt x="553" y="10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3384700" y="3622450"/>
              <a:ext cx="20900" cy="39425"/>
            </a:xfrm>
            <a:custGeom>
              <a:avLst/>
              <a:gdLst/>
              <a:ahLst/>
              <a:cxnLst/>
              <a:rect l="l" t="t" r="r" b="b"/>
              <a:pathLst>
                <a:path w="836" h="1577" extrusionOk="0">
                  <a:moveTo>
                    <a:pt x="400" y="1566"/>
                  </a:moveTo>
                  <a:cubicBezTo>
                    <a:pt x="0" y="1454"/>
                    <a:pt x="223" y="803"/>
                    <a:pt x="192" y="491"/>
                  </a:cubicBezTo>
                  <a:cubicBezTo>
                    <a:pt x="145" y="221"/>
                    <a:pt x="423" y="0"/>
                    <a:pt x="563" y="301"/>
                  </a:cubicBezTo>
                  <a:cubicBezTo>
                    <a:pt x="822" y="481"/>
                    <a:pt x="835" y="1577"/>
                    <a:pt x="400" y="15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3403200" y="3621250"/>
              <a:ext cx="34125" cy="28175"/>
            </a:xfrm>
            <a:custGeom>
              <a:avLst/>
              <a:gdLst/>
              <a:ahLst/>
              <a:cxnLst/>
              <a:rect l="l" t="t" r="r" b="b"/>
              <a:pathLst>
                <a:path w="1365" h="1127" extrusionOk="0">
                  <a:moveTo>
                    <a:pt x="977" y="1099"/>
                  </a:moveTo>
                  <a:cubicBezTo>
                    <a:pt x="638" y="1113"/>
                    <a:pt x="0" y="185"/>
                    <a:pt x="630" y="221"/>
                  </a:cubicBezTo>
                  <a:cubicBezTo>
                    <a:pt x="840" y="0"/>
                    <a:pt x="1206" y="387"/>
                    <a:pt x="1278" y="592"/>
                  </a:cubicBezTo>
                  <a:cubicBezTo>
                    <a:pt x="1365" y="805"/>
                    <a:pt x="1239" y="1126"/>
                    <a:pt x="977" y="10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3438300" y="3613225"/>
              <a:ext cx="40750" cy="20025"/>
            </a:xfrm>
            <a:custGeom>
              <a:avLst/>
              <a:gdLst/>
              <a:ahLst/>
              <a:cxnLst/>
              <a:rect l="l" t="t" r="r" b="b"/>
              <a:pathLst>
                <a:path w="1630" h="801" extrusionOk="0">
                  <a:moveTo>
                    <a:pt x="595" y="630"/>
                  </a:moveTo>
                  <a:cubicBezTo>
                    <a:pt x="1" y="560"/>
                    <a:pt x="121" y="19"/>
                    <a:pt x="478" y="198"/>
                  </a:cubicBezTo>
                  <a:cubicBezTo>
                    <a:pt x="529" y="1"/>
                    <a:pt x="790" y="37"/>
                    <a:pt x="949" y="38"/>
                  </a:cubicBezTo>
                  <a:cubicBezTo>
                    <a:pt x="1629" y="171"/>
                    <a:pt x="1283" y="800"/>
                    <a:pt x="595" y="6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3460950" y="3582350"/>
              <a:ext cx="30875" cy="21375"/>
            </a:xfrm>
            <a:custGeom>
              <a:avLst/>
              <a:gdLst/>
              <a:ahLst/>
              <a:cxnLst/>
              <a:rect l="l" t="t" r="r" b="b"/>
              <a:pathLst>
                <a:path w="1235" h="855" extrusionOk="0">
                  <a:moveTo>
                    <a:pt x="328" y="825"/>
                  </a:moveTo>
                  <a:cubicBezTo>
                    <a:pt x="83" y="855"/>
                    <a:pt x="1" y="487"/>
                    <a:pt x="247" y="431"/>
                  </a:cubicBezTo>
                  <a:cubicBezTo>
                    <a:pt x="198" y="231"/>
                    <a:pt x="437" y="177"/>
                    <a:pt x="579" y="124"/>
                  </a:cubicBezTo>
                  <a:cubicBezTo>
                    <a:pt x="797" y="0"/>
                    <a:pt x="1234" y="90"/>
                    <a:pt x="1098" y="412"/>
                  </a:cubicBezTo>
                  <a:cubicBezTo>
                    <a:pt x="923" y="645"/>
                    <a:pt x="613" y="788"/>
                    <a:pt x="328" y="8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3407250" y="3659950"/>
              <a:ext cx="23050" cy="41825"/>
            </a:xfrm>
            <a:custGeom>
              <a:avLst/>
              <a:gdLst/>
              <a:ahLst/>
              <a:cxnLst/>
              <a:rect l="l" t="t" r="r" b="b"/>
              <a:pathLst>
                <a:path w="922" h="1673" extrusionOk="0">
                  <a:moveTo>
                    <a:pt x="312" y="1554"/>
                  </a:moveTo>
                  <a:cubicBezTo>
                    <a:pt x="0" y="1324"/>
                    <a:pt x="82" y="552"/>
                    <a:pt x="128" y="198"/>
                  </a:cubicBezTo>
                  <a:cubicBezTo>
                    <a:pt x="176" y="1"/>
                    <a:pt x="475" y="27"/>
                    <a:pt x="487" y="226"/>
                  </a:cubicBezTo>
                  <a:cubicBezTo>
                    <a:pt x="683" y="517"/>
                    <a:pt x="921" y="1673"/>
                    <a:pt x="312" y="15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3439450" y="3661225"/>
              <a:ext cx="25400" cy="31125"/>
            </a:xfrm>
            <a:custGeom>
              <a:avLst/>
              <a:gdLst/>
              <a:ahLst/>
              <a:cxnLst/>
              <a:rect l="l" t="t" r="r" b="b"/>
              <a:pathLst>
                <a:path w="1016" h="1245" extrusionOk="0">
                  <a:moveTo>
                    <a:pt x="534" y="1055"/>
                  </a:moveTo>
                  <a:cubicBezTo>
                    <a:pt x="318" y="841"/>
                    <a:pt x="84" y="584"/>
                    <a:pt x="17" y="281"/>
                  </a:cubicBezTo>
                  <a:cubicBezTo>
                    <a:pt x="1" y="103"/>
                    <a:pt x="243" y="0"/>
                    <a:pt x="352" y="149"/>
                  </a:cubicBezTo>
                  <a:cubicBezTo>
                    <a:pt x="627" y="44"/>
                    <a:pt x="830" y="455"/>
                    <a:pt x="913" y="666"/>
                  </a:cubicBezTo>
                  <a:cubicBezTo>
                    <a:pt x="1015" y="906"/>
                    <a:pt x="791" y="1245"/>
                    <a:pt x="534" y="10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3360425" y="3672700"/>
              <a:ext cx="28575" cy="42500"/>
            </a:xfrm>
            <a:custGeom>
              <a:avLst/>
              <a:gdLst/>
              <a:ahLst/>
              <a:cxnLst/>
              <a:rect l="l" t="t" r="r" b="b"/>
              <a:pathLst>
                <a:path w="1143" h="1700" extrusionOk="0">
                  <a:moveTo>
                    <a:pt x="378" y="1645"/>
                  </a:moveTo>
                  <a:cubicBezTo>
                    <a:pt x="1" y="1563"/>
                    <a:pt x="256" y="190"/>
                    <a:pt x="631" y="271"/>
                  </a:cubicBezTo>
                  <a:cubicBezTo>
                    <a:pt x="736" y="1"/>
                    <a:pt x="1142" y="208"/>
                    <a:pt x="959" y="441"/>
                  </a:cubicBezTo>
                  <a:cubicBezTo>
                    <a:pt x="825" y="733"/>
                    <a:pt x="798" y="1699"/>
                    <a:pt x="378" y="1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2"/>
            <p:cNvSpPr/>
            <p:nvPr/>
          </p:nvSpPr>
          <p:spPr>
            <a:xfrm>
              <a:off x="3316250" y="3657725"/>
              <a:ext cx="43325" cy="33400"/>
            </a:xfrm>
            <a:custGeom>
              <a:avLst/>
              <a:gdLst/>
              <a:ahLst/>
              <a:cxnLst/>
              <a:rect l="l" t="t" r="r" b="b"/>
              <a:pathLst>
                <a:path w="1733" h="1336" extrusionOk="0">
                  <a:moveTo>
                    <a:pt x="395" y="1168"/>
                  </a:moveTo>
                  <a:cubicBezTo>
                    <a:pt x="1" y="717"/>
                    <a:pt x="1045" y="182"/>
                    <a:pt x="1395" y="63"/>
                  </a:cubicBezTo>
                  <a:cubicBezTo>
                    <a:pt x="1595" y="1"/>
                    <a:pt x="1733" y="305"/>
                    <a:pt x="1585" y="432"/>
                  </a:cubicBezTo>
                  <a:cubicBezTo>
                    <a:pt x="1317" y="665"/>
                    <a:pt x="774" y="1336"/>
                    <a:pt x="395" y="11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3398450" y="3550700"/>
              <a:ext cx="13275" cy="19300"/>
            </a:xfrm>
            <a:custGeom>
              <a:avLst/>
              <a:gdLst/>
              <a:ahLst/>
              <a:cxnLst/>
              <a:rect l="l" t="t" r="r" b="b"/>
              <a:pathLst>
                <a:path w="531" h="772" extrusionOk="0">
                  <a:moveTo>
                    <a:pt x="147" y="631"/>
                  </a:moveTo>
                  <a:cubicBezTo>
                    <a:pt x="31" y="491"/>
                    <a:pt x="1" y="5"/>
                    <a:pt x="259" y="1"/>
                  </a:cubicBezTo>
                  <a:cubicBezTo>
                    <a:pt x="485" y="6"/>
                    <a:pt x="446" y="264"/>
                    <a:pt x="445" y="423"/>
                  </a:cubicBezTo>
                  <a:cubicBezTo>
                    <a:pt x="530" y="603"/>
                    <a:pt x="290" y="772"/>
                    <a:pt x="147" y="6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2"/>
            <p:cNvSpPr/>
            <p:nvPr/>
          </p:nvSpPr>
          <p:spPr>
            <a:xfrm>
              <a:off x="3375175" y="3491700"/>
              <a:ext cx="22725" cy="42325"/>
            </a:xfrm>
            <a:custGeom>
              <a:avLst/>
              <a:gdLst/>
              <a:ahLst/>
              <a:cxnLst/>
              <a:rect l="l" t="t" r="r" b="b"/>
              <a:pathLst>
                <a:path w="909" h="1693" extrusionOk="0">
                  <a:moveTo>
                    <a:pt x="439" y="1455"/>
                  </a:moveTo>
                  <a:cubicBezTo>
                    <a:pt x="439" y="1428"/>
                    <a:pt x="437" y="1402"/>
                    <a:pt x="437" y="1375"/>
                  </a:cubicBezTo>
                  <a:cubicBezTo>
                    <a:pt x="198" y="1146"/>
                    <a:pt x="0" y="0"/>
                    <a:pt x="625" y="332"/>
                  </a:cubicBezTo>
                  <a:cubicBezTo>
                    <a:pt x="908" y="622"/>
                    <a:pt x="777" y="1084"/>
                    <a:pt x="804" y="1451"/>
                  </a:cubicBezTo>
                  <a:cubicBezTo>
                    <a:pt x="808" y="1687"/>
                    <a:pt x="441" y="1693"/>
                    <a:pt x="439" y="14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3291275" y="3622200"/>
              <a:ext cx="62350" cy="24800"/>
            </a:xfrm>
            <a:custGeom>
              <a:avLst/>
              <a:gdLst/>
              <a:ahLst/>
              <a:cxnLst/>
              <a:rect l="l" t="t" r="r" b="b"/>
              <a:pathLst>
                <a:path w="2494" h="992" extrusionOk="0">
                  <a:moveTo>
                    <a:pt x="913" y="925"/>
                  </a:moveTo>
                  <a:cubicBezTo>
                    <a:pt x="1" y="531"/>
                    <a:pt x="1686" y="0"/>
                    <a:pt x="2013" y="288"/>
                  </a:cubicBezTo>
                  <a:cubicBezTo>
                    <a:pt x="2090" y="231"/>
                    <a:pt x="2205" y="251"/>
                    <a:pt x="2264" y="324"/>
                  </a:cubicBezTo>
                  <a:cubicBezTo>
                    <a:pt x="2493" y="796"/>
                    <a:pt x="1220" y="992"/>
                    <a:pt x="913" y="9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3280550" y="3595075"/>
              <a:ext cx="39375" cy="18725"/>
            </a:xfrm>
            <a:custGeom>
              <a:avLst/>
              <a:gdLst/>
              <a:ahLst/>
              <a:cxnLst/>
              <a:rect l="l" t="t" r="r" b="b"/>
              <a:pathLst>
                <a:path w="1575" h="749" extrusionOk="0">
                  <a:moveTo>
                    <a:pt x="903" y="718"/>
                  </a:moveTo>
                  <a:cubicBezTo>
                    <a:pt x="621" y="689"/>
                    <a:pt x="203" y="697"/>
                    <a:pt x="62" y="404"/>
                  </a:cubicBezTo>
                  <a:cubicBezTo>
                    <a:pt x="1" y="190"/>
                    <a:pt x="230" y="69"/>
                    <a:pt x="412" y="77"/>
                  </a:cubicBezTo>
                  <a:cubicBezTo>
                    <a:pt x="689" y="92"/>
                    <a:pt x="1318" y="1"/>
                    <a:pt x="1435" y="307"/>
                  </a:cubicBezTo>
                  <a:cubicBezTo>
                    <a:pt x="1559" y="362"/>
                    <a:pt x="1574" y="536"/>
                    <a:pt x="1472" y="622"/>
                  </a:cubicBezTo>
                  <a:cubicBezTo>
                    <a:pt x="1315" y="748"/>
                    <a:pt x="1092" y="717"/>
                    <a:pt x="903" y="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2"/>
            <p:cNvSpPr/>
            <p:nvPr/>
          </p:nvSpPr>
          <p:spPr>
            <a:xfrm>
              <a:off x="3285075" y="3552325"/>
              <a:ext cx="43250" cy="23700"/>
            </a:xfrm>
            <a:custGeom>
              <a:avLst/>
              <a:gdLst/>
              <a:ahLst/>
              <a:cxnLst/>
              <a:rect l="l" t="t" r="r" b="b"/>
              <a:pathLst>
                <a:path w="1730" h="948" extrusionOk="0">
                  <a:moveTo>
                    <a:pt x="686" y="877"/>
                  </a:moveTo>
                  <a:cubicBezTo>
                    <a:pt x="267" y="805"/>
                    <a:pt x="0" y="342"/>
                    <a:pt x="513" y="164"/>
                  </a:cubicBezTo>
                  <a:cubicBezTo>
                    <a:pt x="804" y="0"/>
                    <a:pt x="1729" y="440"/>
                    <a:pt x="1163" y="686"/>
                  </a:cubicBezTo>
                  <a:cubicBezTo>
                    <a:pt x="1192" y="947"/>
                    <a:pt x="856" y="931"/>
                    <a:pt x="686" y="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2"/>
            <p:cNvSpPr/>
            <p:nvPr/>
          </p:nvSpPr>
          <p:spPr>
            <a:xfrm>
              <a:off x="3308050" y="3509475"/>
              <a:ext cx="36900" cy="46175"/>
            </a:xfrm>
            <a:custGeom>
              <a:avLst/>
              <a:gdLst/>
              <a:ahLst/>
              <a:cxnLst/>
              <a:rect l="l" t="t" r="r" b="b"/>
              <a:pathLst>
                <a:path w="1476" h="1847" extrusionOk="0">
                  <a:moveTo>
                    <a:pt x="991" y="1588"/>
                  </a:moveTo>
                  <a:cubicBezTo>
                    <a:pt x="0" y="520"/>
                    <a:pt x="860" y="1"/>
                    <a:pt x="1153" y="701"/>
                  </a:cubicBezTo>
                  <a:cubicBezTo>
                    <a:pt x="1211" y="890"/>
                    <a:pt x="1370" y="1139"/>
                    <a:pt x="1265" y="1330"/>
                  </a:cubicBezTo>
                  <a:cubicBezTo>
                    <a:pt x="1475" y="1541"/>
                    <a:pt x="1163" y="1847"/>
                    <a:pt x="991" y="15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3460350" y="3535850"/>
              <a:ext cx="37775" cy="35950"/>
            </a:xfrm>
            <a:custGeom>
              <a:avLst/>
              <a:gdLst/>
              <a:ahLst/>
              <a:cxnLst/>
              <a:rect l="l" t="t" r="r" b="b"/>
              <a:pathLst>
                <a:path w="1511" h="1438" extrusionOk="0">
                  <a:moveTo>
                    <a:pt x="313" y="1165"/>
                  </a:moveTo>
                  <a:cubicBezTo>
                    <a:pt x="312" y="1162"/>
                    <a:pt x="311" y="1160"/>
                    <a:pt x="309" y="1159"/>
                  </a:cubicBezTo>
                  <a:cubicBezTo>
                    <a:pt x="0" y="937"/>
                    <a:pt x="504" y="634"/>
                    <a:pt x="627" y="434"/>
                  </a:cubicBezTo>
                  <a:cubicBezTo>
                    <a:pt x="785" y="289"/>
                    <a:pt x="985" y="0"/>
                    <a:pt x="1229" y="122"/>
                  </a:cubicBezTo>
                  <a:cubicBezTo>
                    <a:pt x="1510" y="327"/>
                    <a:pt x="1217" y="659"/>
                    <a:pt x="1040" y="827"/>
                  </a:cubicBezTo>
                  <a:cubicBezTo>
                    <a:pt x="850" y="969"/>
                    <a:pt x="553" y="1437"/>
                    <a:pt x="313" y="11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3459750" y="3482650"/>
              <a:ext cx="26475" cy="47125"/>
            </a:xfrm>
            <a:custGeom>
              <a:avLst/>
              <a:gdLst/>
              <a:ahLst/>
              <a:cxnLst/>
              <a:rect l="l" t="t" r="r" b="b"/>
              <a:pathLst>
                <a:path w="1059" h="1885" extrusionOk="0">
                  <a:moveTo>
                    <a:pt x="212" y="1647"/>
                  </a:moveTo>
                  <a:cubicBezTo>
                    <a:pt x="146" y="1599"/>
                    <a:pt x="117" y="1504"/>
                    <a:pt x="148" y="1429"/>
                  </a:cubicBezTo>
                  <a:cubicBezTo>
                    <a:pt x="1" y="1135"/>
                    <a:pt x="660" y="0"/>
                    <a:pt x="955" y="581"/>
                  </a:cubicBezTo>
                  <a:cubicBezTo>
                    <a:pt x="1058" y="800"/>
                    <a:pt x="481" y="1885"/>
                    <a:pt x="212" y="16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3467475" y="3642900"/>
              <a:ext cx="35750" cy="32000"/>
            </a:xfrm>
            <a:custGeom>
              <a:avLst/>
              <a:gdLst/>
              <a:ahLst/>
              <a:cxnLst/>
              <a:rect l="l" t="t" r="r" b="b"/>
              <a:pathLst>
                <a:path w="1430" h="1280" extrusionOk="0">
                  <a:moveTo>
                    <a:pt x="802" y="989"/>
                  </a:moveTo>
                  <a:cubicBezTo>
                    <a:pt x="550" y="782"/>
                    <a:pt x="222" y="610"/>
                    <a:pt x="59" y="322"/>
                  </a:cubicBezTo>
                  <a:cubicBezTo>
                    <a:pt x="1" y="129"/>
                    <a:pt x="270" y="0"/>
                    <a:pt x="383" y="164"/>
                  </a:cubicBezTo>
                  <a:cubicBezTo>
                    <a:pt x="610" y="270"/>
                    <a:pt x="858" y="343"/>
                    <a:pt x="1074" y="468"/>
                  </a:cubicBezTo>
                  <a:cubicBezTo>
                    <a:pt x="1430" y="706"/>
                    <a:pt x="1220" y="1280"/>
                    <a:pt x="802" y="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3493200" y="3624950"/>
              <a:ext cx="39625" cy="15525"/>
            </a:xfrm>
            <a:custGeom>
              <a:avLst/>
              <a:gdLst/>
              <a:ahLst/>
              <a:cxnLst/>
              <a:rect l="l" t="t" r="r" b="b"/>
              <a:pathLst>
                <a:path w="1585" h="621" extrusionOk="0">
                  <a:moveTo>
                    <a:pt x="806" y="544"/>
                  </a:moveTo>
                  <a:cubicBezTo>
                    <a:pt x="633" y="528"/>
                    <a:pt x="462" y="503"/>
                    <a:pt x="290" y="507"/>
                  </a:cubicBezTo>
                  <a:cubicBezTo>
                    <a:pt x="0" y="400"/>
                    <a:pt x="188" y="44"/>
                    <a:pt x="457" y="136"/>
                  </a:cubicBezTo>
                  <a:cubicBezTo>
                    <a:pt x="691" y="55"/>
                    <a:pt x="1322" y="1"/>
                    <a:pt x="1467" y="242"/>
                  </a:cubicBezTo>
                  <a:cubicBezTo>
                    <a:pt x="1584" y="621"/>
                    <a:pt x="1036" y="564"/>
                    <a:pt x="806" y="5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3508725" y="3589525"/>
              <a:ext cx="22250" cy="20100"/>
            </a:xfrm>
            <a:custGeom>
              <a:avLst/>
              <a:gdLst/>
              <a:ahLst/>
              <a:cxnLst/>
              <a:rect l="l" t="t" r="r" b="b"/>
              <a:pathLst>
                <a:path w="890" h="804" extrusionOk="0">
                  <a:moveTo>
                    <a:pt x="247" y="578"/>
                  </a:moveTo>
                  <a:cubicBezTo>
                    <a:pt x="231" y="542"/>
                    <a:pt x="227" y="501"/>
                    <a:pt x="235" y="463"/>
                  </a:cubicBezTo>
                  <a:cubicBezTo>
                    <a:pt x="21" y="460"/>
                    <a:pt x="1" y="129"/>
                    <a:pt x="210" y="102"/>
                  </a:cubicBezTo>
                  <a:cubicBezTo>
                    <a:pt x="369" y="77"/>
                    <a:pt x="544" y="1"/>
                    <a:pt x="701" y="78"/>
                  </a:cubicBezTo>
                  <a:cubicBezTo>
                    <a:pt x="846" y="155"/>
                    <a:pt x="889" y="373"/>
                    <a:pt x="772" y="494"/>
                  </a:cubicBezTo>
                  <a:cubicBezTo>
                    <a:pt x="654" y="630"/>
                    <a:pt x="360" y="803"/>
                    <a:pt x="247" y="5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3497950" y="3594300"/>
              <a:ext cx="24725" cy="13175"/>
            </a:xfrm>
            <a:custGeom>
              <a:avLst/>
              <a:gdLst/>
              <a:ahLst/>
              <a:cxnLst/>
              <a:rect l="l" t="t" r="r" b="b"/>
              <a:pathLst>
                <a:path w="989" h="527" extrusionOk="0">
                  <a:moveTo>
                    <a:pt x="114" y="372"/>
                  </a:moveTo>
                  <a:cubicBezTo>
                    <a:pt x="1" y="20"/>
                    <a:pt x="517" y="41"/>
                    <a:pt x="738" y="11"/>
                  </a:cubicBezTo>
                  <a:cubicBezTo>
                    <a:pt x="959" y="0"/>
                    <a:pt x="989" y="351"/>
                    <a:pt x="768" y="377"/>
                  </a:cubicBezTo>
                  <a:cubicBezTo>
                    <a:pt x="651" y="389"/>
                    <a:pt x="533" y="404"/>
                    <a:pt x="418" y="426"/>
                  </a:cubicBezTo>
                  <a:cubicBezTo>
                    <a:pt x="335" y="526"/>
                    <a:pt x="159" y="493"/>
                    <a:pt x="114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3495775" y="3594550"/>
              <a:ext cx="25800" cy="16925"/>
            </a:xfrm>
            <a:custGeom>
              <a:avLst/>
              <a:gdLst/>
              <a:ahLst/>
              <a:cxnLst/>
              <a:rect l="l" t="t" r="r" b="b"/>
              <a:pathLst>
                <a:path w="1032" h="677" extrusionOk="0">
                  <a:moveTo>
                    <a:pt x="401" y="573"/>
                  </a:moveTo>
                  <a:cubicBezTo>
                    <a:pt x="1" y="573"/>
                    <a:pt x="151" y="1"/>
                    <a:pt x="477" y="206"/>
                  </a:cubicBezTo>
                  <a:cubicBezTo>
                    <a:pt x="656" y="246"/>
                    <a:pt x="968" y="112"/>
                    <a:pt x="1019" y="364"/>
                  </a:cubicBezTo>
                  <a:cubicBezTo>
                    <a:pt x="1032" y="676"/>
                    <a:pt x="602" y="574"/>
                    <a:pt x="401" y="5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3467250" y="3672750"/>
              <a:ext cx="29350" cy="37325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698" y="1350"/>
                  </a:moveTo>
                  <a:cubicBezTo>
                    <a:pt x="545" y="1204"/>
                    <a:pt x="1" y="617"/>
                    <a:pt x="304" y="456"/>
                  </a:cubicBezTo>
                  <a:cubicBezTo>
                    <a:pt x="485" y="1"/>
                    <a:pt x="1118" y="818"/>
                    <a:pt x="1136" y="1059"/>
                  </a:cubicBezTo>
                  <a:cubicBezTo>
                    <a:pt x="1174" y="1293"/>
                    <a:pt x="900" y="1492"/>
                    <a:pt x="698" y="13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3437275" y="3700025"/>
              <a:ext cx="26575" cy="35500"/>
            </a:xfrm>
            <a:custGeom>
              <a:avLst/>
              <a:gdLst/>
              <a:ahLst/>
              <a:cxnLst/>
              <a:rect l="l" t="t" r="r" b="b"/>
              <a:pathLst>
                <a:path w="1063" h="1420" extrusionOk="0">
                  <a:moveTo>
                    <a:pt x="513" y="1312"/>
                  </a:moveTo>
                  <a:cubicBezTo>
                    <a:pt x="227" y="1242"/>
                    <a:pt x="1" y="0"/>
                    <a:pt x="510" y="274"/>
                  </a:cubicBezTo>
                  <a:cubicBezTo>
                    <a:pt x="964" y="275"/>
                    <a:pt x="1062" y="1420"/>
                    <a:pt x="513" y="13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2"/>
            <p:cNvSpPr/>
            <p:nvPr/>
          </p:nvSpPr>
          <p:spPr>
            <a:xfrm>
              <a:off x="3399100" y="3718750"/>
              <a:ext cx="18525" cy="39250"/>
            </a:xfrm>
            <a:custGeom>
              <a:avLst/>
              <a:gdLst/>
              <a:ahLst/>
              <a:cxnLst/>
              <a:rect l="l" t="t" r="r" b="b"/>
              <a:pathLst>
                <a:path w="741" h="1570" extrusionOk="0">
                  <a:moveTo>
                    <a:pt x="210" y="1322"/>
                  </a:moveTo>
                  <a:cubicBezTo>
                    <a:pt x="0" y="1139"/>
                    <a:pt x="141" y="809"/>
                    <a:pt x="153" y="569"/>
                  </a:cubicBezTo>
                  <a:cubicBezTo>
                    <a:pt x="179" y="381"/>
                    <a:pt x="231" y="0"/>
                    <a:pt x="505" y="119"/>
                  </a:cubicBezTo>
                  <a:cubicBezTo>
                    <a:pt x="741" y="316"/>
                    <a:pt x="735" y="1570"/>
                    <a:pt x="210" y="1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3319725" y="370450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430" y="1108"/>
                  </a:moveTo>
                  <a:cubicBezTo>
                    <a:pt x="0" y="906"/>
                    <a:pt x="676" y="17"/>
                    <a:pt x="978" y="0"/>
                  </a:cubicBezTo>
                  <a:cubicBezTo>
                    <a:pt x="1131" y="14"/>
                    <a:pt x="1241" y="199"/>
                    <a:pt x="1126" y="323"/>
                  </a:cubicBezTo>
                  <a:cubicBezTo>
                    <a:pt x="1060" y="644"/>
                    <a:pt x="851" y="1242"/>
                    <a:pt x="430" y="11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3278375" y="3665350"/>
              <a:ext cx="32025" cy="27825"/>
            </a:xfrm>
            <a:custGeom>
              <a:avLst/>
              <a:gdLst/>
              <a:ahLst/>
              <a:cxnLst/>
              <a:rect l="l" t="t" r="r" b="b"/>
              <a:pathLst>
                <a:path w="1281" h="1113" extrusionOk="0">
                  <a:moveTo>
                    <a:pt x="156" y="812"/>
                  </a:moveTo>
                  <a:cubicBezTo>
                    <a:pt x="1" y="496"/>
                    <a:pt x="535" y="233"/>
                    <a:pt x="791" y="239"/>
                  </a:cubicBezTo>
                  <a:lnTo>
                    <a:pt x="791" y="239"/>
                  </a:lnTo>
                  <a:lnTo>
                    <a:pt x="793" y="239"/>
                  </a:lnTo>
                  <a:lnTo>
                    <a:pt x="791" y="239"/>
                  </a:lnTo>
                  <a:cubicBezTo>
                    <a:pt x="918" y="1"/>
                    <a:pt x="1280" y="183"/>
                    <a:pt x="1128" y="418"/>
                  </a:cubicBezTo>
                  <a:cubicBezTo>
                    <a:pt x="924" y="632"/>
                    <a:pt x="437" y="1113"/>
                    <a:pt x="156" y="8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22"/>
          <p:cNvGrpSpPr/>
          <p:nvPr/>
        </p:nvGrpSpPr>
        <p:grpSpPr>
          <a:xfrm>
            <a:off x="-310612" y="4183273"/>
            <a:ext cx="1118588" cy="1210466"/>
            <a:chOff x="3278375" y="3482650"/>
            <a:chExt cx="254450" cy="275350"/>
          </a:xfrm>
        </p:grpSpPr>
        <p:sp>
          <p:nvSpPr>
            <p:cNvPr id="598" name="Google Shape;598;p22"/>
            <p:cNvSpPr/>
            <p:nvPr/>
          </p:nvSpPr>
          <p:spPr>
            <a:xfrm>
              <a:off x="3360300" y="3540950"/>
              <a:ext cx="30625" cy="47825"/>
            </a:xfrm>
            <a:custGeom>
              <a:avLst/>
              <a:gdLst/>
              <a:ahLst/>
              <a:cxnLst/>
              <a:rect l="l" t="t" r="r" b="b"/>
              <a:pathLst>
                <a:path w="1225" h="1913" extrusionOk="0">
                  <a:moveTo>
                    <a:pt x="775" y="1899"/>
                  </a:moveTo>
                  <a:cubicBezTo>
                    <a:pt x="342" y="1536"/>
                    <a:pt x="143" y="872"/>
                    <a:pt x="17" y="332"/>
                  </a:cubicBezTo>
                  <a:cubicBezTo>
                    <a:pt x="1" y="175"/>
                    <a:pt x="106" y="1"/>
                    <a:pt x="277" y="14"/>
                  </a:cubicBezTo>
                  <a:cubicBezTo>
                    <a:pt x="702" y="119"/>
                    <a:pt x="780" y="695"/>
                    <a:pt x="881" y="1058"/>
                  </a:cubicBezTo>
                  <a:cubicBezTo>
                    <a:pt x="859" y="1315"/>
                    <a:pt x="1225" y="1912"/>
                    <a:pt x="775" y="1899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3325650" y="3569225"/>
              <a:ext cx="47950" cy="42700"/>
            </a:xfrm>
            <a:custGeom>
              <a:avLst/>
              <a:gdLst/>
              <a:ahLst/>
              <a:cxnLst/>
              <a:rect l="l" t="t" r="r" b="b"/>
              <a:pathLst>
                <a:path w="1918" h="1708" extrusionOk="0">
                  <a:moveTo>
                    <a:pt x="1109" y="1433"/>
                  </a:moveTo>
                  <a:cubicBezTo>
                    <a:pt x="720" y="1232"/>
                    <a:pt x="271" y="994"/>
                    <a:pt x="80" y="578"/>
                  </a:cubicBezTo>
                  <a:cubicBezTo>
                    <a:pt x="1" y="0"/>
                    <a:pt x="665" y="359"/>
                    <a:pt x="922" y="506"/>
                  </a:cubicBezTo>
                  <a:cubicBezTo>
                    <a:pt x="1106" y="625"/>
                    <a:pt x="1413" y="679"/>
                    <a:pt x="1482" y="911"/>
                  </a:cubicBezTo>
                  <a:cubicBezTo>
                    <a:pt x="1918" y="1263"/>
                    <a:pt x="1581" y="1708"/>
                    <a:pt x="1109" y="1433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3382150" y="3572175"/>
              <a:ext cx="33075" cy="41200"/>
            </a:xfrm>
            <a:custGeom>
              <a:avLst/>
              <a:gdLst/>
              <a:ahLst/>
              <a:cxnLst/>
              <a:rect l="l" t="t" r="r" b="b"/>
              <a:pathLst>
                <a:path w="1323" h="1648" extrusionOk="0">
                  <a:moveTo>
                    <a:pt x="422" y="1479"/>
                  </a:moveTo>
                  <a:cubicBezTo>
                    <a:pt x="1" y="1397"/>
                    <a:pt x="534" y="525"/>
                    <a:pt x="689" y="342"/>
                  </a:cubicBezTo>
                  <a:cubicBezTo>
                    <a:pt x="1322" y="1"/>
                    <a:pt x="962" y="1648"/>
                    <a:pt x="544" y="1447"/>
                  </a:cubicBezTo>
                  <a:cubicBezTo>
                    <a:pt x="512" y="1470"/>
                    <a:pt x="467" y="1482"/>
                    <a:pt x="422" y="1479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3392275" y="3543875"/>
              <a:ext cx="19375" cy="24575"/>
            </a:xfrm>
            <a:custGeom>
              <a:avLst/>
              <a:gdLst/>
              <a:ahLst/>
              <a:cxnLst/>
              <a:rect l="l" t="t" r="r" b="b"/>
              <a:pathLst>
                <a:path w="775" h="983" extrusionOk="0">
                  <a:moveTo>
                    <a:pt x="207" y="901"/>
                  </a:moveTo>
                  <a:cubicBezTo>
                    <a:pt x="0" y="746"/>
                    <a:pt x="113" y="306"/>
                    <a:pt x="288" y="159"/>
                  </a:cubicBezTo>
                  <a:cubicBezTo>
                    <a:pt x="531" y="1"/>
                    <a:pt x="774" y="437"/>
                    <a:pt x="488" y="536"/>
                  </a:cubicBezTo>
                  <a:cubicBezTo>
                    <a:pt x="477" y="585"/>
                    <a:pt x="463" y="638"/>
                    <a:pt x="471" y="690"/>
                  </a:cubicBezTo>
                  <a:cubicBezTo>
                    <a:pt x="519" y="841"/>
                    <a:pt x="343" y="982"/>
                    <a:pt x="207" y="901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3404825" y="3573500"/>
              <a:ext cx="46300" cy="37450"/>
            </a:xfrm>
            <a:custGeom>
              <a:avLst/>
              <a:gdLst/>
              <a:ahLst/>
              <a:cxnLst/>
              <a:rect l="l" t="t" r="r" b="b"/>
              <a:pathLst>
                <a:path w="1852" h="1498" extrusionOk="0">
                  <a:moveTo>
                    <a:pt x="809" y="1278"/>
                  </a:moveTo>
                  <a:cubicBezTo>
                    <a:pt x="792" y="1256"/>
                    <a:pt x="780" y="1231"/>
                    <a:pt x="774" y="1205"/>
                  </a:cubicBezTo>
                  <a:cubicBezTo>
                    <a:pt x="1" y="1169"/>
                    <a:pt x="1353" y="0"/>
                    <a:pt x="1655" y="368"/>
                  </a:cubicBezTo>
                  <a:cubicBezTo>
                    <a:pt x="1852" y="559"/>
                    <a:pt x="1624" y="817"/>
                    <a:pt x="1476" y="960"/>
                  </a:cubicBezTo>
                  <a:cubicBezTo>
                    <a:pt x="1297" y="1091"/>
                    <a:pt x="1045" y="1498"/>
                    <a:pt x="809" y="1278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2"/>
            <p:cNvSpPr/>
            <p:nvPr/>
          </p:nvSpPr>
          <p:spPr>
            <a:xfrm>
              <a:off x="3393225" y="3553875"/>
              <a:ext cx="12875" cy="15350"/>
            </a:xfrm>
            <a:custGeom>
              <a:avLst/>
              <a:gdLst/>
              <a:ahLst/>
              <a:cxnLst/>
              <a:rect l="l" t="t" r="r" b="b"/>
              <a:pathLst>
                <a:path w="515" h="614" extrusionOk="0">
                  <a:moveTo>
                    <a:pt x="268" y="593"/>
                  </a:moveTo>
                  <a:cubicBezTo>
                    <a:pt x="0" y="558"/>
                    <a:pt x="24" y="1"/>
                    <a:pt x="307" y="29"/>
                  </a:cubicBezTo>
                  <a:cubicBezTo>
                    <a:pt x="464" y="47"/>
                    <a:pt x="490" y="208"/>
                    <a:pt x="456" y="337"/>
                  </a:cubicBezTo>
                  <a:cubicBezTo>
                    <a:pt x="515" y="461"/>
                    <a:pt x="403" y="613"/>
                    <a:pt x="268" y="593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3423025" y="3526600"/>
              <a:ext cx="29700" cy="38300"/>
            </a:xfrm>
            <a:custGeom>
              <a:avLst/>
              <a:gdLst/>
              <a:ahLst/>
              <a:cxnLst/>
              <a:rect l="l" t="t" r="r" b="b"/>
              <a:pathLst>
                <a:path w="1188" h="1532" extrusionOk="0">
                  <a:moveTo>
                    <a:pt x="4" y="1296"/>
                  </a:moveTo>
                  <a:cubicBezTo>
                    <a:pt x="18" y="870"/>
                    <a:pt x="311" y="461"/>
                    <a:pt x="628" y="195"/>
                  </a:cubicBezTo>
                  <a:cubicBezTo>
                    <a:pt x="1009" y="1"/>
                    <a:pt x="1187" y="399"/>
                    <a:pt x="977" y="698"/>
                  </a:cubicBezTo>
                  <a:cubicBezTo>
                    <a:pt x="820" y="941"/>
                    <a:pt x="615" y="1430"/>
                    <a:pt x="295" y="1440"/>
                  </a:cubicBezTo>
                  <a:cubicBezTo>
                    <a:pt x="184" y="1531"/>
                    <a:pt x="1" y="1440"/>
                    <a:pt x="4" y="1296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3405325" y="3507275"/>
              <a:ext cx="18550" cy="37125"/>
            </a:xfrm>
            <a:custGeom>
              <a:avLst/>
              <a:gdLst/>
              <a:ahLst/>
              <a:cxnLst/>
              <a:rect l="l" t="t" r="r" b="b"/>
              <a:pathLst>
                <a:path w="742" h="1485" extrusionOk="0">
                  <a:moveTo>
                    <a:pt x="232" y="1302"/>
                  </a:moveTo>
                  <a:lnTo>
                    <a:pt x="227" y="1179"/>
                  </a:lnTo>
                  <a:cubicBezTo>
                    <a:pt x="0" y="1031"/>
                    <a:pt x="145" y="655"/>
                    <a:pt x="133" y="422"/>
                  </a:cubicBezTo>
                  <a:cubicBezTo>
                    <a:pt x="158" y="1"/>
                    <a:pt x="598" y="73"/>
                    <a:pt x="579" y="471"/>
                  </a:cubicBezTo>
                  <a:cubicBezTo>
                    <a:pt x="554" y="703"/>
                    <a:pt x="741" y="1474"/>
                    <a:pt x="417" y="1481"/>
                  </a:cubicBezTo>
                  <a:cubicBezTo>
                    <a:pt x="315" y="1484"/>
                    <a:pt x="237" y="1402"/>
                    <a:pt x="232" y="1302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3352600" y="3616200"/>
              <a:ext cx="33300" cy="25500"/>
            </a:xfrm>
            <a:custGeom>
              <a:avLst/>
              <a:gdLst/>
              <a:ahLst/>
              <a:cxnLst/>
              <a:rect l="l" t="t" r="r" b="b"/>
              <a:pathLst>
                <a:path w="1332" h="1020" extrusionOk="0">
                  <a:moveTo>
                    <a:pt x="553" y="1019"/>
                  </a:moveTo>
                  <a:cubicBezTo>
                    <a:pt x="1" y="850"/>
                    <a:pt x="704" y="303"/>
                    <a:pt x="923" y="133"/>
                  </a:cubicBezTo>
                  <a:cubicBezTo>
                    <a:pt x="1072" y="1"/>
                    <a:pt x="1331" y="161"/>
                    <a:pt x="1232" y="351"/>
                  </a:cubicBezTo>
                  <a:cubicBezTo>
                    <a:pt x="1261" y="695"/>
                    <a:pt x="875" y="1003"/>
                    <a:pt x="553" y="1019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2"/>
            <p:cNvSpPr/>
            <p:nvPr/>
          </p:nvSpPr>
          <p:spPr>
            <a:xfrm>
              <a:off x="3384700" y="3622450"/>
              <a:ext cx="20900" cy="39425"/>
            </a:xfrm>
            <a:custGeom>
              <a:avLst/>
              <a:gdLst/>
              <a:ahLst/>
              <a:cxnLst/>
              <a:rect l="l" t="t" r="r" b="b"/>
              <a:pathLst>
                <a:path w="836" h="1577" extrusionOk="0">
                  <a:moveTo>
                    <a:pt x="400" y="1566"/>
                  </a:moveTo>
                  <a:cubicBezTo>
                    <a:pt x="0" y="1454"/>
                    <a:pt x="223" y="803"/>
                    <a:pt x="192" y="491"/>
                  </a:cubicBezTo>
                  <a:cubicBezTo>
                    <a:pt x="145" y="221"/>
                    <a:pt x="423" y="0"/>
                    <a:pt x="563" y="301"/>
                  </a:cubicBezTo>
                  <a:cubicBezTo>
                    <a:pt x="822" y="481"/>
                    <a:pt x="835" y="1577"/>
                    <a:pt x="400" y="1566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3403200" y="3621250"/>
              <a:ext cx="34125" cy="28175"/>
            </a:xfrm>
            <a:custGeom>
              <a:avLst/>
              <a:gdLst/>
              <a:ahLst/>
              <a:cxnLst/>
              <a:rect l="l" t="t" r="r" b="b"/>
              <a:pathLst>
                <a:path w="1365" h="1127" extrusionOk="0">
                  <a:moveTo>
                    <a:pt x="977" y="1099"/>
                  </a:moveTo>
                  <a:cubicBezTo>
                    <a:pt x="638" y="1113"/>
                    <a:pt x="0" y="185"/>
                    <a:pt x="630" y="221"/>
                  </a:cubicBezTo>
                  <a:cubicBezTo>
                    <a:pt x="840" y="0"/>
                    <a:pt x="1206" y="387"/>
                    <a:pt x="1278" y="592"/>
                  </a:cubicBezTo>
                  <a:cubicBezTo>
                    <a:pt x="1365" y="805"/>
                    <a:pt x="1239" y="1126"/>
                    <a:pt x="977" y="1099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3438300" y="3613225"/>
              <a:ext cx="40750" cy="20025"/>
            </a:xfrm>
            <a:custGeom>
              <a:avLst/>
              <a:gdLst/>
              <a:ahLst/>
              <a:cxnLst/>
              <a:rect l="l" t="t" r="r" b="b"/>
              <a:pathLst>
                <a:path w="1630" h="801" extrusionOk="0">
                  <a:moveTo>
                    <a:pt x="595" y="630"/>
                  </a:moveTo>
                  <a:cubicBezTo>
                    <a:pt x="1" y="560"/>
                    <a:pt x="121" y="19"/>
                    <a:pt x="478" y="198"/>
                  </a:cubicBezTo>
                  <a:cubicBezTo>
                    <a:pt x="529" y="1"/>
                    <a:pt x="790" y="37"/>
                    <a:pt x="949" y="38"/>
                  </a:cubicBezTo>
                  <a:cubicBezTo>
                    <a:pt x="1629" y="171"/>
                    <a:pt x="1283" y="800"/>
                    <a:pt x="595" y="630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3460950" y="3582350"/>
              <a:ext cx="30875" cy="21375"/>
            </a:xfrm>
            <a:custGeom>
              <a:avLst/>
              <a:gdLst/>
              <a:ahLst/>
              <a:cxnLst/>
              <a:rect l="l" t="t" r="r" b="b"/>
              <a:pathLst>
                <a:path w="1235" h="855" extrusionOk="0">
                  <a:moveTo>
                    <a:pt x="328" y="825"/>
                  </a:moveTo>
                  <a:cubicBezTo>
                    <a:pt x="83" y="855"/>
                    <a:pt x="1" y="487"/>
                    <a:pt x="247" y="431"/>
                  </a:cubicBezTo>
                  <a:cubicBezTo>
                    <a:pt x="198" y="231"/>
                    <a:pt x="437" y="177"/>
                    <a:pt x="579" y="124"/>
                  </a:cubicBezTo>
                  <a:cubicBezTo>
                    <a:pt x="797" y="0"/>
                    <a:pt x="1234" y="90"/>
                    <a:pt x="1098" y="412"/>
                  </a:cubicBezTo>
                  <a:cubicBezTo>
                    <a:pt x="923" y="645"/>
                    <a:pt x="613" y="788"/>
                    <a:pt x="328" y="825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3407250" y="3659950"/>
              <a:ext cx="23050" cy="41825"/>
            </a:xfrm>
            <a:custGeom>
              <a:avLst/>
              <a:gdLst/>
              <a:ahLst/>
              <a:cxnLst/>
              <a:rect l="l" t="t" r="r" b="b"/>
              <a:pathLst>
                <a:path w="922" h="1673" extrusionOk="0">
                  <a:moveTo>
                    <a:pt x="312" y="1554"/>
                  </a:moveTo>
                  <a:cubicBezTo>
                    <a:pt x="0" y="1324"/>
                    <a:pt x="82" y="552"/>
                    <a:pt x="128" y="198"/>
                  </a:cubicBezTo>
                  <a:cubicBezTo>
                    <a:pt x="176" y="1"/>
                    <a:pt x="475" y="27"/>
                    <a:pt x="487" y="226"/>
                  </a:cubicBezTo>
                  <a:cubicBezTo>
                    <a:pt x="683" y="517"/>
                    <a:pt x="921" y="1673"/>
                    <a:pt x="312" y="1554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3439450" y="3661225"/>
              <a:ext cx="25400" cy="31125"/>
            </a:xfrm>
            <a:custGeom>
              <a:avLst/>
              <a:gdLst/>
              <a:ahLst/>
              <a:cxnLst/>
              <a:rect l="l" t="t" r="r" b="b"/>
              <a:pathLst>
                <a:path w="1016" h="1245" extrusionOk="0">
                  <a:moveTo>
                    <a:pt x="534" y="1055"/>
                  </a:moveTo>
                  <a:cubicBezTo>
                    <a:pt x="318" y="841"/>
                    <a:pt x="84" y="584"/>
                    <a:pt x="17" y="281"/>
                  </a:cubicBezTo>
                  <a:cubicBezTo>
                    <a:pt x="1" y="103"/>
                    <a:pt x="243" y="0"/>
                    <a:pt x="352" y="149"/>
                  </a:cubicBezTo>
                  <a:cubicBezTo>
                    <a:pt x="627" y="44"/>
                    <a:pt x="830" y="455"/>
                    <a:pt x="913" y="666"/>
                  </a:cubicBezTo>
                  <a:cubicBezTo>
                    <a:pt x="1015" y="906"/>
                    <a:pt x="791" y="1245"/>
                    <a:pt x="534" y="1055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3360425" y="3672700"/>
              <a:ext cx="28575" cy="42500"/>
            </a:xfrm>
            <a:custGeom>
              <a:avLst/>
              <a:gdLst/>
              <a:ahLst/>
              <a:cxnLst/>
              <a:rect l="l" t="t" r="r" b="b"/>
              <a:pathLst>
                <a:path w="1143" h="1700" extrusionOk="0">
                  <a:moveTo>
                    <a:pt x="378" y="1645"/>
                  </a:moveTo>
                  <a:cubicBezTo>
                    <a:pt x="1" y="1563"/>
                    <a:pt x="256" y="190"/>
                    <a:pt x="631" y="271"/>
                  </a:cubicBezTo>
                  <a:cubicBezTo>
                    <a:pt x="736" y="1"/>
                    <a:pt x="1142" y="208"/>
                    <a:pt x="959" y="441"/>
                  </a:cubicBezTo>
                  <a:cubicBezTo>
                    <a:pt x="825" y="733"/>
                    <a:pt x="798" y="1699"/>
                    <a:pt x="378" y="1645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2"/>
            <p:cNvSpPr/>
            <p:nvPr/>
          </p:nvSpPr>
          <p:spPr>
            <a:xfrm>
              <a:off x="3316250" y="3657725"/>
              <a:ext cx="43325" cy="33400"/>
            </a:xfrm>
            <a:custGeom>
              <a:avLst/>
              <a:gdLst/>
              <a:ahLst/>
              <a:cxnLst/>
              <a:rect l="l" t="t" r="r" b="b"/>
              <a:pathLst>
                <a:path w="1733" h="1336" extrusionOk="0">
                  <a:moveTo>
                    <a:pt x="395" y="1168"/>
                  </a:moveTo>
                  <a:cubicBezTo>
                    <a:pt x="1" y="717"/>
                    <a:pt x="1045" y="182"/>
                    <a:pt x="1395" y="63"/>
                  </a:cubicBezTo>
                  <a:cubicBezTo>
                    <a:pt x="1595" y="1"/>
                    <a:pt x="1733" y="305"/>
                    <a:pt x="1585" y="432"/>
                  </a:cubicBezTo>
                  <a:cubicBezTo>
                    <a:pt x="1317" y="665"/>
                    <a:pt x="774" y="1336"/>
                    <a:pt x="395" y="1168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3398450" y="3550700"/>
              <a:ext cx="13275" cy="19300"/>
            </a:xfrm>
            <a:custGeom>
              <a:avLst/>
              <a:gdLst/>
              <a:ahLst/>
              <a:cxnLst/>
              <a:rect l="l" t="t" r="r" b="b"/>
              <a:pathLst>
                <a:path w="531" h="772" extrusionOk="0">
                  <a:moveTo>
                    <a:pt x="147" y="631"/>
                  </a:moveTo>
                  <a:cubicBezTo>
                    <a:pt x="31" y="491"/>
                    <a:pt x="1" y="5"/>
                    <a:pt x="259" y="1"/>
                  </a:cubicBezTo>
                  <a:cubicBezTo>
                    <a:pt x="485" y="6"/>
                    <a:pt x="446" y="264"/>
                    <a:pt x="445" y="423"/>
                  </a:cubicBezTo>
                  <a:cubicBezTo>
                    <a:pt x="530" y="603"/>
                    <a:pt x="290" y="772"/>
                    <a:pt x="147" y="631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3375175" y="3491700"/>
              <a:ext cx="22725" cy="42325"/>
            </a:xfrm>
            <a:custGeom>
              <a:avLst/>
              <a:gdLst/>
              <a:ahLst/>
              <a:cxnLst/>
              <a:rect l="l" t="t" r="r" b="b"/>
              <a:pathLst>
                <a:path w="909" h="1693" extrusionOk="0">
                  <a:moveTo>
                    <a:pt x="439" y="1455"/>
                  </a:moveTo>
                  <a:cubicBezTo>
                    <a:pt x="439" y="1428"/>
                    <a:pt x="437" y="1402"/>
                    <a:pt x="437" y="1375"/>
                  </a:cubicBezTo>
                  <a:cubicBezTo>
                    <a:pt x="198" y="1146"/>
                    <a:pt x="0" y="0"/>
                    <a:pt x="625" y="332"/>
                  </a:cubicBezTo>
                  <a:cubicBezTo>
                    <a:pt x="908" y="622"/>
                    <a:pt x="777" y="1084"/>
                    <a:pt x="804" y="1451"/>
                  </a:cubicBezTo>
                  <a:cubicBezTo>
                    <a:pt x="808" y="1687"/>
                    <a:pt x="441" y="1693"/>
                    <a:pt x="439" y="1455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2"/>
            <p:cNvSpPr/>
            <p:nvPr/>
          </p:nvSpPr>
          <p:spPr>
            <a:xfrm>
              <a:off x="3291275" y="3622200"/>
              <a:ext cx="62350" cy="24800"/>
            </a:xfrm>
            <a:custGeom>
              <a:avLst/>
              <a:gdLst/>
              <a:ahLst/>
              <a:cxnLst/>
              <a:rect l="l" t="t" r="r" b="b"/>
              <a:pathLst>
                <a:path w="2494" h="992" extrusionOk="0">
                  <a:moveTo>
                    <a:pt x="913" y="925"/>
                  </a:moveTo>
                  <a:cubicBezTo>
                    <a:pt x="1" y="531"/>
                    <a:pt x="1686" y="0"/>
                    <a:pt x="2013" y="288"/>
                  </a:cubicBezTo>
                  <a:cubicBezTo>
                    <a:pt x="2090" y="231"/>
                    <a:pt x="2205" y="251"/>
                    <a:pt x="2264" y="324"/>
                  </a:cubicBezTo>
                  <a:cubicBezTo>
                    <a:pt x="2493" y="796"/>
                    <a:pt x="1220" y="992"/>
                    <a:pt x="913" y="925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2"/>
            <p:cNvSpPr/>
            <p:nvPr/>
          </p:nvSpPr>
          <p:spPr>
            <a:xfrm>
              <a:off x="3280550" y="3595075"/>
              <a:ext cx="39375" cy="18725"/>
            </a:xfrm>
            <a:custGeom>
              <a:avLst/>
              <a:gdLst/>
              <a:ahLst/>
              <a:cxnLst/>
              <a:rect l="l" t="t" r="r" b="b"/>
              <a:pathLst>
                <a:path w="1575" h="749" extrusionOk="0">
                  <a:moveTo>
                    <a:pt x="903" y="718"/>
                  </a:moveTo>
                  <a:cubicBezTo>
                    <a:pt x="621" y="689"/>
                    <a:pt x="203" y="697"/>
                    <a:pt x="62" y="404"/>
                  </a:cubicBezTo>
                  <a:cubicBezTo>
                    <a:pt x="1" y="190"/>
                    <a:pt x="230" y="69"/>
                    <a:pt x="412" y="77"/>
                  </a:cubicBezTo>
                  <a:cubicBezTo>
                    <a:pt x="689" y="92"/>
                    <a:pt x="1318" y="1"/>
                    <a:pt x="1435" y="307"/>
                  </a:cubicBezTo>
                  <a:cubicBezTo>
                    <a:pt x="1559" y="362"/>
                    <a:pt x="1574" y="536"/>
                    <a:pt x="1472" y="622"/>
                  </a:cubicBezTo>
                  <a:cubicBezTo>
                    <a:pt x="1315" y="748"/>
                    <a:pt x="1092" y="717"/>
                    <a:pt x="903" y="718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3285075" y="3552325"/>
              <a:ext cx="43250" cy="23700"/>
            </a:xfrm>
            <a:custGeom>
              <a:avLst/>
              <a:gdLst/>
              <a:ahLst/>
              <a:cxnLst/>
              <a:rect l="l" t="t" r="r" b="b"/>
              <a:pathLst>
                <a:path w="1730" h="948" extrusionOk="0">
                  <a:moveTo>
                    <a:pt x="686" y="877"/>
                  </a:moveTo>
                  <a:cubicBezTo>
                    <a:pt x="267" y="805"/>
                    <a:pt x="0" y="342"/>
                    <a:pt x="513" y="164"/>
                  </a:cubicBezTo>
                  <a:cubicBezTo>
                    <a:pt x="804" y="0"/>
                    <a:pt x="1729" y="440"/>
                    <a:pt x="1163" y="686"/>
                  </a:cubicBezTo>
                  <a:cubicBezTo>
                    <a:pt x="1192" y="947"/>
                    <a:pt x="856" y="931"/>
                    <a:pt x="686" y="877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3308050" y="3509475"/>
              <a:ext cx="36900" cy="46175"/>
            </a:xfrm>
            <a:custGeom>
              <a:avLst/>
              <a:gdLst/>
              <a:ahLst/>
              <a:cxnLst/>
              <a:rect l="l" t="t" r="r" b="b"/>
              <a:pathLst>
                <a:path w="1476" h="1847" extrusionOk="0">
                  <a:moveTo>
                    <a:pt x="991" y="1588"/>
                  </a:moveTo>
                  <a:cubicBezTo>
                    <a:pt x="0" y="520"/>
                    <a:pt x="860" y="1"/>
                    <a:pt x="1153" y="701"/>
                  </a:cubicBezTo>
                  <a:cubicBezTo>
                    <a:pt x="1211" y="890"/>
                    <a:pt x="1370" y="1139"/>
                    <a:pt x="1265" y="1330"/>
                  </a:cubicBezTo>
                  <a:cubicBezTo>
                    <a:pt x="1475" y="1541"/>
                    <a:pt x="1163" y="1847"/>
                    <a:pt x="991" y="1588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3460350" y="3535850"/>
              <a:ext cx="37775" cy="35950"/>
            </a:xfrm>
            <a:custGeom>
              <a:avLst/>
              <a:gdLst/>
              <a:ahLst/>
              <a:cxnLst/>
              <a:rect l="l" t="t" r="r" b="b"/>
              <a:pathLst>
                <a:path w="1511" h="1438" extrusionOk="0">
                  <a:moveTo>
                    <a:pt x="313" y="1165"/>
                  </a:moveTo>
                  <a:cubicBezTo>
                    <a:pt x="312" y="1162"/>
                    <a:pt x="311" y="1160"/>
                    <a:pt x="309" y="1159"/>
                  </a:cubicBezTo>
                  <a:cubicBezTo>
                    <a:pt x="0" y="937"/>
                    <a:pt x="504" y="634"/>
                    <a:pt x="627" y="434"/>
                  </a:cubicBezTo>
                  <a:cubicBezTo>
                    <a:pt x="785" y="289"/>
                    <a:pt x="985" y="0"/>
                    <a:pt x="1229" y="122"/>
                  </a:cubicBezTo>
                  <a:cubicBezTo>
                    <a:pt x="1510" y="327"/>
                    <a:pt x="1217" y="659"/>
                    <a:pt x="1040" y="827"/>
                  </a:cubicBezTo>
                  <a:cubicBezTo>
                    <a:pt x="850" y="969"/>
                    <a:pt x="553" y="1437"/>
                    <a:pt x="313" y="1165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3459750" y="3482650"/>
              <a:ext cx="26475" cy="47125"/>
            </a:xfrm>
            <a:custGeom>
              <a:avLst/>
              <a:gdLst/>
              <a:ahLst/>
              <a:cxnLst/>
              <a:rect l="l" t="t" r="r" b="b"/>
              <a:pathLst>
                <a:path w="1059" h="1885" extrusionOk="0">
                  <a:moveTo>
                    <a:pt x="212" y="1647"/>
                  </a:moveTo>
                  <a:cubicBezTo>
                    <a:pt x="146" y="1599"/>
                    <a:pt x="117" y="1504"/>
                    <a:pt x="148" y="1429"/>
                  </a:cubicBezTo>
                  <a:cubicBezTo>
                    <a:pt x="1" y="1135"/>
                    <a:pt x="660" y="0"/>
                    <a:pt x="955" y="581"/>
                  </a:cubicBezTo>
                  <a:cubicBezTo>
                    <a:pt x="1058" y="800"/>
                    <a:pt x="481" y="1885"/>
                    <a:pt x="212" y="1647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3467475" y="3642900"/>
              <a:ext cx="35750" cy="32000"/>
            </a:xfrm>
            <a:custGeom>
              <a:avLst/>
              <a:gdLst/>
              <a:ahLst/>
              <a:cxnLst/>
              <a:rect l="l" t="t" r="r" b="b"/>
              <a:pathLst>
                <a:path w="1430" h="1280" extrusionOk="0">
                  <a:moveTo>
                    <a:pt x="802" y="989"/>
                  </a:moveTo>
                  <a:cubicBezTo>
                    <a:pt x="550" y="782"/>
                    <a:pt x="222" y="610"/>
                    <a:pt x="59" y="322"/>
                  </a:cubicBezTo>
                  <a:cubicBezTo>
                    <a:pt x="1" y="129"/>
                    <a:pt x="270" y="0"/>
                    <a:pt x="383" y="164"/>
                  </a:cubicBezTo>
                  <a:cubicBezTo>
                    <a:pt x="610" y="270"/>
                    <a:pt x="858" y="343"/>
                    <a:pt x="1074" y="468"/>
                  </a:cubicBezTo>
                  <a:cubicBezTo>
                    <a:pt x="1430" y="706"/>
                    <a:pt x="1220" y="1280"/>
                    <a:pt x="802" y="989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3493200" y="3624950"/>
              <a:ext cx="39625" cy="15525"/>
            </a:xfrm>
            <a:custGeom>
              <a:avLst/>
              <a:gdLst/>
              <a:ahLst/>
              <a:cxnLst/>
              <a:rect l="l" t="t" r="r" b="b"/>
              <a:pathLst>
                <a:path w="1585" h="621" extrusionOk="0">
                  <a:moveTo>
                    <a:pt x="806" y="544"/>
                  </a:moveTo>
                  <a:cubicBezTo>
                    <a:pt x="633" y="528"/>
                    <a:pt x="462" y="503"/>
                    <a:pt x="290" y="507"/>
                  </a:cubicBezTo>
                  <a:cubicBezTo>
                    <a:pt x="0" y="400"/>
                    <a:pt x="188" y="44"/>
                    <a:pt x="457" y="136"/>
                  </a:cubicBezTo>
                  <a:cubicBezTo>
                    <a:pt x="691" y="55"/>
                    <a:pt x="1322" y="1"/>
                    <a:pt x="1467" y="242"/>
                  </a:cubicBezTo>
                  <a:cubicBezTo>
                    <a:pt x="1584" y="621"/>
                    <a:pt x="1036" y="564"/>
                    <a:pt x="806" y="544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3508725" y="3589525"/>
              <a:ext cx="22250" cy="20100"/>
            </a:xfrm>
            <a:custGeom>
              <a:avLst/>
              <a:gdLst/>
              <a:ahLst/>
              <a:cxnLst/>
              <a:rect l="l" t="t" r="r" b="b"/>
              <a:pathLst>
                <a:path w="890" h="804" extrusionOk="0">
                  <a:moveTo>
                    <a:pt x="247" y="578"/>
                  </a:moveTo>
                  <a:cubicBezTo>
                    <a:pt x="231" y="542"/>
                    <a:pt x="227" y="501"/>
                    <a:pt x="235" y="463"/>
                  </a:cubicBezTo>
                  <a:cubicBezTo>
                    <a:pt x="21" y="460"/>
                    <a:pt x="1" y="129"/>
                    <a:pt x="210" y="102"/>
                  </a:cubicBezTo>
                  <a:cubicBezTo>
                    <a:pt x="369" y="77"/>
                    <a:pt x="544" y="1"/>
                    <a:pt x="701" y="78"/>
                  </a:cubicBezTo>
                  <a:cubicBezTo>
                    <a:pt x="846" y="155"/>
                    <a:pt x="889" y="373"/>
                    <a:pt x="772" y="494"/>
                  </a:cubicBezTo>
                  <a:cubicBezTo>
                    <a:pt x="654" y="630"/>
                    <a:pt x="360" y="803"/>
                    <a:pt x="247" y="578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3497950" y="3594300"/>
              <a:ext cx="24725" cy="13175"/>
            </a:xfrm>
            <a:custGeom>
              <a:avLst/>
              <a:gdLst/>
              <a:ahLst/>
              <a:cxnLst/>
              <a:rect l="l" t="t" r="r" b="b"/>
              <a:pathLst>
                <a:path w="989" h="527" extrusionOk="0">
                  <a:moveTo>
                    <a:pt x="114" y="372"/>
                  </a:moveTo>
                  <a:cubicBezTo>
                    <a:pt x="1" y="20"/>
                    <a:pt x="517" y="41"/>
                    <a:pt x="738" y="11"/>
                  </a:cubicBezTo>
                  <a:cubicBezTo>
                    <a:pt x="959" y="0"/>
                    <a:pt x="989" y="351"/>
                    <a:pt x="768" y="377"/>
                  </a:cubicBezTo>
                  <a:cubicBezTo>
                    <a:pt x="651" y="389"/>
                    <a:pt x="533" y="404"/>
                    <a:pt x="418" y="426"/>
                  </a:cubicBezTo>
                  <a:cubicBezTo>
                    <a:pt x="335" y="526"/>
                    <a:pt x="159" y="493"/>
                    <a:pt x="114" y="372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3495775" y="3594550"/>
              <a:ext cx="25800" cy="16925"/>
            </a:xfrm>
            <a:custGeom>
              <a:avLst/>
              <a:gdLst/>
              <a:ahLst/>
              <a:cxnLst/>
              <a:rect l="l" t="t" r="r" b="b"/>
              <a:pathLst>
                <a:path w="1032" h="677" extrusionOk="0">
                  <a:moveTo>
                    <a:pt x="401" y="573"/>
                  </a:moveTo>
                  <a:cubicBezTo>
                    <a:pt x="1" y="573"/>
                    <a:pt x="151" y="1"/>
                    <a:pt x="477" y="206"/>
                  </a:cubicBezTo>
                  <a:cubicBezTo>
                    <a:pt x="656" y="246"/>
                    <a:pt x="968" y="112"/>
                    <a:pt x="1019" y="364"/>
                  </a:cubicBezTo>
                  <a:cubicBezTo>
                    <a:pt x="1032" y="676"/>
                    <a:pt x="602" y="574"/>
                    <a:pt x="401" y="573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3467250" y="3672750"/>
              <a:ext cx="29350" cy="37325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698" y="1350"/>
                  </a:moveTo>
                  <a:cubicBezTo>
                    <a:pt x="545" y="1204"/>
                    <a:pt x="1" y="617"/>
                    <a:pt x="304" y="456"/>
                  </a:cubicBezTo>
                  <a:cubicBezTo>
                    <a:pt x="485" y="1"/>
                    <a:pt x="1118" y="818"/>
                    <a:pt x="1136" y="1059"/>
                  </a:cubicBezTo>
                  <a:cubicBezTo>
                    <a:pt x="1174" y="1293"/>
                    <a:pt x="900" y="1492"/>
                    <a:pt x="698" y="1350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3437275" y="3700025"/>
              <a:ext cx="26575" cy="35500"/>
            </a:xfrm>
            <a:custGeom>
              <a:avLst/>
              <a:gdLst/>
              <a:ahLst/>
              <a:cxnLst/>
              <a:rect l="l" t="t" r="r" b="b"/>
              <a:pathLst>
                <a:path w="1063" h="1420" extrusionOk="0">
                  <a:moveTo>
                    <a:pt x="513" y="1312"/>
                  </a:moveTo>
                  <a:cubicBezTo>
                    <a:pt x="227" y="1242"/>
                    <a:pt x="1" y="0"/>
                    <a:pt x="510" y="274"/>
                  </a:cubicBezTo>
                  <a:cubicBezTo>
                    <a:pt x="964" y="275"/>
                    <a:pt x="1062" y="1420"/>
                    <a:pt x="513" y="1312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2"/>
            <p:cNvSpPr/>
            <p:nvPr/>
          </p:nvSpPr>
          <p:spPr>
            <a:xfrm>
              <a:off x="3399100" y="3718750"/>
              <a:ext cx="18525" cy="39250"/>
            </a:xfrm>
            <a:custGeom>
              <a:avLst/>
              <a:gdLst/>
              <a:ahLst/>
              <a:cxnLst/>
              <a:rect l="l" t="t" r="r" b="b"/>
              <a:pathLst>
                <a:path w="741" h="1570" extrusionOk="0">
                  <a:moveTo>
                    <a:pt x="210" y="1322"/>
                  </a:moveTo>
                  <a:cubicBezTo>
                    <a:pt x="0" y="1139"/>
                    <a:pt x="141" y="809"/>
                    <a:pt x="153" y="569"/>
                  </a:cubicBezTo>
                  <a:cubicBezTo>
                    <a:pt x="179" y="381"/>
                    <a:pt x="231" y="0"/>
                    <a:pt x="505" y="119"/>
                  </a:cubicBezTo>
                  <a:cubicBezTo>
                    <a:pt x="741" y="316"/>
                    <a:pt x="735" y="1570"/>
                    <a:pt x="210" y="1322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2"/>
            <p:cNvSpPr/>
            <p:nvPr/>
          </p:nvSpPr>
          <p:spPr>
            <a:xfrm>
              <a:off x="3319725" y="370450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430" y="1108"/>
                  </a:moveTo>
                  <a:cubicBezTo>
                    <a:pt x="0" y="906"/>
                    <a:pt x="676" y="17"/>
                    <a:pt x="978" y="0"/>
                  </a:cubicBezTo>
                  <a:cubicBezTo>
                    <a:pt x="1131" y="14"/>
                    <a:pt x="1241" y="199"/>
                    <a:pt x="1126" y="323"/>
                  </a:cubicBezTo>
                  <a:cubicBezTo>
                    <a:pt x="1060" y="644"/>
                    <a:pt x="851" y="1242"/>
                    <a:pt x="430" y="1108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2"/>
            <p:cNvSpPr/>
            <p:nvPr/>
          </p:nvSpPr>
          <p:spPr>
            <a:xfrm>
              <a:off x="3278375" y="3665350"/>
              <a:ext cx="32025" cy="27825"/>
            </a:xfrm>
            <a:custGeom>
              <a:avLst/>
              <a:gdLst/>
              <a:ahLst/>
              <a:cxnLst/>
              <a:rect l="l" t="t" r="r" b="b"/>
              <a:pathLst>
                <a:path w="1281" h="1113" extrusionOk="0">
                  <a:moveTo>
                    <a:pt x="156" y="812"/>
                  </a:moveTo>
                  <a:cubicBezTo>
                    <a:pt x="1" y="496"/>
                    <a:pt x="535" y="233"/>
                    <a:pt x="791" y="239"/>
                  </a:cubicBezTo>
                  <a:lnTo>
                    <a:pt x="791" y="239"/>
                  </a:lnTo>
                  <a:lnTo>
                    <a:pt x="793" y="239"/>
                  </a:lnTo>
                  <a:lnTo>
                    <a:pt x="791" y="239"/>
                  </a:lnTo>
                  <a:cubicBezTo>
                    <a:pt x="918" y="1"/>
                    <a:pt x="1280" y="183"/>
                    <a:pt x="1128" y="418"/>
                  </a:cubicBezTo>
                  <a:cubicBezTo>
                    <a:pt x="924" y="632"/>
                    <a:pt x="437" y="1113"/>
                    <a:pt x="156" y="812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22"/>
          <p:cNvSpPr/>
          <p:nvPr/>
        </p:nvSpPr>
        <p:spPr>
          <a:xfrm rot="-1905880">
            <a:off x="8453643" y="4058550"/>
            <a:ext cx="994067" cy="1722986"/>
          </a:xfrm>
          <a:custGeom>
            <a:avLst/>
            <a:gdLst/>
            <a:ahLst/>
            <a:cxnLst/>
            <a:rect l="l" t="t" r="r" b="b"/>
            <a:pathLst>
              <a:path w="27747" h="48093" extrusionOk="0">
                <a:moveTo>
                  <a:pt x="14949" y="0"/>
                </a:moveTo>
                <a:cubicBezTo>
                  <a:pt x="14219" y="0"/>
                  <a:pt x="13490" y="135"/>
                  <a:pt x="12821" y="403"/>
                </a:cubicBezTo>
                <a:cubicBezTo>
                  <a:pt x="11813" y="808"/>
                  <a:pt x="11022" y="1480"/>
                  <a:pt x="10158" y="2114"/>
                </a:cubicBezTo>
                <a:cubicBezTo>
                  <a:pt x="9093" y="2896"/>
                  <a:pt x="7901" y="3230"/>
                  <a:pt x="6622" y="3488"/>
                </a:cubicBezTo>
                <a:cubicBezTo>
                  <a:pt x="6380" y="3536"/>
                  <a:pt x="6318" y="3832"/>
                  <a:pt x="6504" y="3984"/>
                </a:cubicBezTo>
                <a:cubicBezTo>
                  <a:pt x="7361" y="4691"/>
                  <a:pt x="7773" y="5384"/>
                  <a:pt x="8322" y="6322"/>
                </a:cubicBezTo>
                <a:cubicBezTo>
                  <a:pt x="8672" y="6924"/>
                  <a:pt x="9180" y="7395"/>
                  <a:pt x="9827" y="7662"/>
                </a:cubicBezTo>
                <a:cubicBezTo>
                  <a:pt x="10247" y="7835"/>
                  <a:pt x="10671" y="7895"/>
                  <a:pt x="11099" y="7895"/>
                </a:cubicBezTo>
                <a:cubicBezTo>
                  <a:pt x="11586" y="7895"/>
                  <a:pt x="12077" y="7818"/>
                  <a:pt x="12570" y="7741"/>
                </a:cubicBezTo>
                <a:cubicBezTo>
                  <a:pt x="12849" y="7698"/>
                  <a:pt x="13103" y="7660"/>
                  <a:pt x="13354" y="7660"/>
                </a:cubicBezTo>
                <a:cubicBezTo>
                  <a:pt x="13610" y="7660"/>
                  <a:pt x="13863" y="7700"/>
                  <a:pt x="14133" y="7813"/>
                </a:cubicBezTo>
                <a:cubicBezTo>
                  <a:pt x="14461" y="7951"/>
                  <a:pt x="14732" y="8104"/>
                  <a:pt x="15083" y="8181"/>
                </a:cubicBezTo>
                <a:cubicBezTo>
                  <a:pt x="15298" y="9361"/>
                  <a:pt x="15549" y="10535"/>
                  <a:pt x="15790" y="11710"/>
                </a:cubicBezTo>
                <a:cubicBezTo>
                  <a:pt x="15314" y="10892"/>
                  <a:pt x="14668" y="10156"/>
                  <a:pt x="13770" y="9534"/>
                </a:cubicBezTo>
                <a:cubicBezTo>
                  <a:pt x="12747" y="8828"/>
                  <a:pt x="11650" y="8583"/>
                  <a:pt x="10445" y="8387"/>
                </a:cubicBezTo>
                <a:cubicBezTo>
                  <a:pt x="9543" y="8240"/>
                  <a:pt x="8650" y="8038"/>
                  <a:pt x="7758" y="8038"/>
                </a:cubicBezTo>
                <a:cubicBezTo>
                  <a:pt x="7261" y="8038"/>
                  <a:pt x="6764" y="8101"/>
                  <a:pt x="6265" y="8270"/>
                </a:cubicBezTo>
                <a:cubicBezTo>
                  <a:pt x="6119" y="8320"/>
                  <a:pt x="6042" y="8466"/>
                  <a:pt x="6080" y="8615"/>
                </a:cubicBezTo>
                <a:cubicBezTo>
                  <a:pt x="6471" y="10126"/>
                  <a:pt x="8467" y="11169"/>
                  <a:pt x="9607" y="12076"/>
                </a:cubicBezTo>
                <a:cubicBezTo>
                  <a:pt x="11803" y="13822"/>
                  <a:pt x="14126" y="15404"/>
                  <a:pt x="16587" y="16753"/>
                </a:cubicBezTo>
                <a:cubicBezTo>
                  <a:pt x="16598" y="16847"/>
                  <a:pt x="16608" y="16939"/>
                  <a:pt x="16617" y="17034"/>
                </a:cubicBezTo>
                <a:cubicBezTo>
                  <a:pt x="16621" y="17081"/>
                  <a:pt x="16636" y="17122"/>
                  <a:pt x="16658" y="17155"/>
                </a:cubicBezTo>
                <a:cubicBezTo>
                  <a:pt x="16819" y="18737"/>
                  <a:pt x="16901" y="20327"/>
                  <a:pt x="16855" y="21915"/>
                </a:cubicBezTo>
                <a:cubicBezTo>
                  <a:pt x="16420" y="20916"/>
                  <a:pt x="15699" y="20144"/>
                  <a:pt x="14455" y="19846"/>
                </a:cubicBezTo>
                <a:cubicBezTo>
                  <a:pt x="13824" y="19694"/>
                  <a:pt x="13046" y="19590"/>
                  <a:pt x="12252" y="19590"/>
                </a:cubicBezTo>
                <a:cubicBezTo>
                  <a:pt x="11006" y="19590"/>
                  <a:pt x="9724" y="19848"/>
                  <a:pt x="8926" y="20591"/>
                </a:cubicBezTo>
                <a:cubicBezTo>
                  <a:pt x="7515" y="21904"/>
                  <a:pt x="8516" y="23587"/>
                  <a:pt x="10027" y="24152"/>
                </a:cubicBezTo>
                <a:cubicBezTo>
                  <a:pt x="10556" y="24351"/>
                  <a:pt x="11079" y="24432"/>
                  <a:pt x="11597" y="24432"/>
                </a:cubicBezTo>
                <a:cubicBezTo>
                  <a:pt x="13314" y="24432"/>
                  <a:pt x="14977" y="23542"/>
                  <a:pt x="16665" y="23106"/>
                </a:cubicBezTo>
                <a:cubicBezTo>
                  <a:pt x="16700" y="23252"/>
                  <a:pt x="16730" y="23401"/>
                  <a:pt x="16758" y="23554"/>
                </a:cubicBezTo>
                <a:cubicBezTo>
                  <a:pt x="16748" y="23674"/>
                  <a:pt x="16737" y="23794"/>
                  <a:pt x="16725" y="23915"/>
                </a:cubicBezTo>
                <a:cubicBezTo>
                  <a:pt x="16692" y="24224"/>
                  <a:pt x="16653" y="24531"/>
                  <a:pt x="16608" y="24838"/>
                </a:cubicBezTo>
                <a:cubicBezTo>
                  <a:pt x="16315" y="25213"/>
                  <a:pt x="16032" y="25599"/>
                  <a:pt x="15755" y="25986"/>
                </a:cubicBezTo>
                <a:cubicBezTo>
                  <a:pt x="14626" y="27329"/>
                  <a:pt x="14265" y="29508"/>
                  <a:pt x="14448" y="31219"/>
                </a:cubicBezTo>
                <a:cubicBezTo>
                  <a:pt x="14307" y="31460"/>
                  <a:pt x="14162" y="31701"/>
                  <a:pt x="14008" y="31937"/>
                </a:cubicBezTo>
                <a:cubicBezTo>
                  <a:pt x="13802" y="32251"/>
                  <a:pt x="13602" y="32570"/>
                  <a:pt x="13406" y="32888"/>
                </a:cubicBezTo>
                <a:cubicBezTo>
                  <a:pt x="13674" y="31370"/>
                  <a:pt x="13501" y="29812"/>
                  <a:pt x="12538" y="28498"/>
                </a:cubicBezTo>
                <a:cubicBezTo>
                  <a:pt x="11374" y="26908"/>
                  <a:pt x="9524" y="25817"/>
                  <a:pt x="7539" y="25817"/>
                </a:cubicBezTo>
                <a:cubicBezTo>
                  <a:pt x="7389" y="25817"/>
                  <a:pt x="7238" y="25823"/>
                  <a:pt x="7087" y="25836"/>
                </a:cubicBezTo>
                <a:cubicBezTo>
                  <a:pt x="5479" y="25971"/>
                  <a:pt x="3492" y="27133"/>
                  <a:pt x="3392" y="28911"/>
                </a:cubicBezTo>
                <a:cubicBezTo>
                  <a:pt x="3277" y="30967"/>
                  <a:pt x="5533" y="31581"/>
                  <a:pt x="7108" y="31994"/>
                </a:cubicBezTo>
                <a:cubicBezTo>
                  <a:pt x="8182" y="32275"/>
                  <a:pt x="9055" y="32623"/>
                  <a:pt x="9934" y="33317"/>
                </a:cubicBezTo>
                <a:cubicBezTo>
                  <a:pt x="10572" y="33821"/>
                  <a:pt x="11597" y="34670"/>
                  <a:pt x="11903" y="35585"/>
                </a:cubicBezTo>
                <a:cubicBezTo>
                  <a:pt x="11599" y="36195"/>
                  <a:pt x="11318" y="36814"/>
                  <a:pt x="11059" y="37444"/>
                </a:cubicBezTo>
                <a:cubicBezTo>
                  <a:pt x="10548" y="35793"/>
                  <a:pt x="9663" y="33476"/>
                  <a:pt x="8323" y="32665"/>
                </a:cubicBezTo>
                <a:cubicBezTo>
                  <a:pt x="7746" y="32317"/>
                  <a:pt x="6933" y="32080"/>
                  <a:pt x="6147" y="32080"/>
                </a:cubicBezTo>
                <a:cubicBezTo>
                  <a:pt x="5440" y="32080"/>
                  <a:pt x="4756" y="32271"/>
                  <a:pt x="4283" y="32744"/>
                </a:cubicBezTo>
                <a:cubicBezTo>
                  <a:pt x="3196" y="33831"/>
                  <a:pt x="4208" y="35382"/>
                  <a:pt x="5249" y="36009"/>
                </a:cubicBezTo>
                <a:cubicBezTo>
                  <a:pt x="5991" y="36456"/>
                  <a:pt x="6828" y="36673"/>
                  <a:pt x="7610" y="37030"/>
                </a:cubicBezTo>
                <a:cubicBezTo>
                  <a:pt x="8578" y="37474"/>
                  <a:pt x="9447" y="38076"/>
                  <a:pt x="10434" y="38462"/>
                </a:cubicBezTo>
                <a:cubicBezTo>
                  <a:pt x="10430" y="38484"/>
                  <a:pt x="10429" y="38505"/>
                  <a:pt x="10431" y="38528"/>
                </a:cubicBezTo>
                <a:cubicBezTo>
                  <a:pt x="10163" y="38883"/>
                  <a:pt x="9957" y="39268"/>
                  <a:pt x="9845" y="39676"/>
                </a:cubicBezTo>
                <a:cubicBezTo>
                  <a:pt x="9413" y="39363"/>
                  <a:pt x="8959" y="39080"/>
                  <a:pt x="8462" y="38869"/>
                </a:cubicBezTo>
                <a:cubicBezTo>
                  <a:pt x="7901" y="38631"/>
                  <a:pt x="7320" y="38543"/>
                  <a:pt x="6729" y="38418"/>
                </a:cubicBezTo>
                <a:cubicBezTo>
                  <a:pt x="5942" y="38251"/>
                  <a:pt x="5169" y="38015"/>
                  <a:pt x="4374" y="37878"/>
                </a:cubicBezTo>
                <a:cubicBezTo>
                  <a:pt x="4021" y="37818"/>
                  <a:pt x="3665" y="37780"/>
                  <a:pt x="3316" y="37780"/>
                </a:cubicBezTo>
                <a:cubicBezTo>
                  <a:pt x="2444" y="37780"/>
                  <a:pt x="1611" y="38013"/>
                  <a:pt x="966" y="38704"/>
                </a:cubicBezTo>
                <a:cubicBezTo>
                  <a:pt x="314" y="39403"/>
                  <a:pt x="1" y="40464"/>
                  <a:pt x="590" y="41302"/>
                </a:cubicBezTo>
                <a:cubicBezTo>
                  <a:pt x="1146" y="42096"/>
                  <a:pt x="2123" y="42419"/>
                  <a:pt x="3084" y="42419"/>
                </a:cubicBezTo>
                <a:cubicBezTo>
                  <a:pt x="3552" y="42419"/>
                  <a:pt x="4016" y="42342"/>
                  <a:pt x="4426" y="42206"/>
                </a:cubicBezTo>
                <a:cubicBezTo>
                  <a:pt x="5713" y="41778"/>
                  <a:pt x="7736" y="40469"/>
                  <a:pt x="9362" y="40469"/>
                </a:cubicBezTo>
                <a:cubicBezTo>
                  <a:pt x="9591" y="40469"/>
                  <a:pt x="9812" y="40495"/>
                  <a:pt x="10022" y="40553"/>
                </a:cubicBezTo>
                <a:cubicBezTo>
                  <a:pt x="9408" y="42939"/>
                  <a:pt x="9176" y="45394"/>
                  <a:pt x="9265" y="47867"/>
                </a:cubicBezTo>
                <a:cubicBezTo>
                  <a:pt x="9270" y="48022"/>
                  <a:pt x="9379" y="48093"/>
                  <a:pt x="9498" y="48093"/>
                </a:cubicBezTo>
                <a:cubicBezTo>
                  <a:pt x="9650" y="48093"/>
                  <a:pt x="9819" y="47978"/>
                  <a:pt x="9813" y="47779"/>
                </a:cubicBezTo>
                <a:cubicBezTo>
                  <a:pt x="9730" y="45460"/>
                  <a:pt x="9945" y="43145"/>
                  <a:pt x="10504" y="40901"/>
                </a:cubicBezTo>
                <a:cubicBezTo>
                  <a:pt x="11344" y="41605"/>
                  <a:pt x="12157" y="42342"/>
                  <a:pt x="13131" y="42863"/>
                </a:cubicBezTo>
                <a:cubicBezTo>
                  <a:pt x="14128" y="43395"/>
                  <a:pt x="15438" y="43813"/>
                  <a:pt x="16657" y="43813"/>
                </a:cubicBezTo>
                <a:cubicBezTo>
                  <a:pt x="17053" y="43813"/>
                  <a:pt x="17439" y="43769"/>
                  <a:pt x="17802" y="43671"/>
                </a:cubicBezTo>
                <a:cubicBezTo>
                  <a:pt x="18790" y="43403"/>
                  <a:pt x="19586" y="42678"/>
                  <a:pt x="19500" y="41585"/>
                </a:cubicBezTo>
                <a:cubicBezTo>
                  <a:pt x="19412" y="40476"/>
                  <a:pt x="18554" y="39727"/>
                  <a:pt x="17616" y="39268"/>
                </a:cubicBezTo>
                <a:cubicBezTo>
                  <a:pt x="16520" y="38733"/>
                  <a:pt x="15099" y="38367"/>
                  <a:pt x="13716" y="38367"/>
                </a:cubicBezTo>
                <a:cubicBezTo>
                  <a:pt x="12790" y="38367"/>
                  <a:pt x="11881" y="38531"/>
                  <a:pt x="11097" y="38919"/>
                </a:cubicBezTo>
                <a:cubicBezTo>
                  <a:pt x="11154" y="38752"/>
                  <a:pt x="11215" y="38587"/>
                  <a:pt x="11277" y="38423"/>
                </a:cubicBezTo>
                <a:cubicBezTo>
                  <a:pt x="11603" y="38107"/>
                  <a:pt x="11972" y="37834"/>
                  <a:pt x="12320" y="37609"/>
                </a:cubicBezTo>
                <a:cubicBezTo>
                  <a:pt x="13145" y="37079"/>
                  <a:pt x="14026" y="36918"/>
                  <a:pt x="14952" y="36918"/>
                </a:cubicBezTo>
                <a:cubicBezTo>
                  <a:pt x="15258" y="36918"/>
                  <a:pt x="15569" y="36935"/>
                  <a:pt x="15884" y="36963"/>
                </a:cubicBezTo>
                <a:cubicBezTo>
                  <a:pt x="16574" y="37024"/>
                  <a:pt x="17271" y="37065"/>
                  <a:pt x="17968" y="37065"/>
                </a:cubicBezTo>
                <a:cubicBezTo>
                  <a:pt x="19371" y="37065"/>
                  <a:pt x="20770" y="36899"/>
                  <a:pt x="22099" y="36400"/>
                </a:cubicBezTo>
                <a:cubicBezTo>
                  <a:pt x="25170" y="35245"/>
                  <a:pt x="27746" y="31028"/>
                  <a:pt x="26823" y="27776"/>
                </a:cubicBezTo>
                <a:cubicBezTo>
                  <a:pt x="26789" y="27660"/>
                  <a:pt x="26675" y="27535"/>
                  <a:pt x="26547" y="27535"/>
                </a:cubicBezTo>
                <a:cubicBezTo>
                  <a:pt x="26510" y="27535"/>
                  <a:pt x="26472" y="27545"/>
                  <a:pt x="26434" y="27569"/>
                </a:cubicBezTo>
                <a:cubicBezTo>
                  <a:pt x="25820" y="27948"/>
                  <a:pt x="25275" y="28426"/>
                  <a:pt x="24662" y="28802"/>
                </a:cubicBezTo>
                <a:cubicBezTo>
                  <a:pt x="23831" y="29313"/>
                  <a:pt x="22875" y="29421"/>
                  <a:pt x="21935" y="29617"/>
                </a:cubicBezTo>
                <a:cubicBezTo>
                  <a:pt x="20160" y="29986"/>
                  <a:pt x="18547" y="30742"/>
                  <a:pt x="16994" y="31668"/>
                </a:cubicBezTo>
                <a:cubicBezTo>
                  <a:pt x="15314" y="32673"/>
                  <a:pt x="13919" y="33902"/>
                  <a:pt x="12700" y="35315"/>
                </a:cubicBezTo>
                <a:cubicBezTo>
                  <a:pt x="13337" y="34115"/>
                  <a:pt x="14045" y="32950"/>
                  <a:pt x="14773" y="31780"/>
                </a:cubicBezTo>
                <a:cubicBezTo>
                  <a:pt x="14862" y="31623"/>
                  <a:pt x="14955" y="31466"/>
                  <a:pt x="15045" y="31310"/>
                </a:cubicBezTo>
                <a:cubicBezTo>
                  <a:pt x="15791" y="30360"/>
                  <a:pt x="16491" y="29328"/>
                  <a:pt x="17466" y="28600"/>
                </a:cubicBezTo>
                <a:cubicBezTo>
                  <a:pt x="18348" y="27940"/>
                  <a:pt x="19354" y="27625"/>
                  <a:pt x="20408" y="27373"/>
                </a:cubicBezTo>
                <a:cubicBezTo>
                  <a:pt x="22085" y="26972"/>
                  <a:pt x="23919" y="26695"/>
                  <a:pt x="25403" y="25758"/>
                </a:cubicBezTo>
                <a:cubicBezTo>
                  <a:pt x="26654" y="24966"/>
                  <a:pt x="27514" y="23370"/>
                  <a:pt x="26751" y="21925"/>
                </a:cubicBezTo>
                <a:cubicBezTo>
                  <a:pt x="26188" y="20861"/>
                  <a:pt x="25092" y="20512"/>
                  <a:pt x="23954" y="20512"/>
                </a:cubicBezTo>
                <a:cubicBezTo>
                  <a:pt x="23141" y="20512"/>
                  <a:pt x="22307" y="20690"/>
                  <a:pt x="21631" y="20911"/>
                </a:cubicBezTo>
                <a:cubicBezTo>
                  <a:pt x="19842" y="21496"/>
                  <a:pt x="18456" y="22660"/>
                  <a:pt x="17267" y="24033"/>
                </a:cubicBezTo>
                <a:cubicBezTo>
                  <a:pt x="17273" y="23969"/>
                  <a:pt x="17279" y="23903"/>
                  <a:pt x="17286" y="23839"/>
                </a:cubicBezTo>
                <a:cubicBezTo>
                  <a:pt x="17328" y="23788"/>
                  <a:pt x="17348" y="23718"/>
                  <a:pt x="17334" y="23635"/>
                </a:cubicBezTo>
                <a:cubicBezTo>
                  <a:pt x="17330" y="23614"/>
                  <a:pt x="17325" y="23595"/>
                  <a:pt x="17323" y="23575"/>
                </a:cubicBezTo>
                <a:cubicBezTo>
                  <a:pt x="17321" y="23576"/>
                  <a:pt x="17319" y="23576"/>
                  <a:pt x="17317" y="23576"/>
                </a:cubicBezTo>
                <a:cubicBezTo>
                  <a:pt x="17315" y="23576"/>
                  <a:pt x="17314" y="23576"/>
                  <a:pt x="17312" y="23577"/>
                </a:cubicBezTo>
                <a:cubicBezTo>
                  <a:pt x="17416" y="22390"/>
                  <a:pt x="17438" y="21190"/>
                  <a:pt x="17402" y="19996"/>
                </a:cubicBezTo>
                <a:cubicBezTo>
                  <a:pt x="17403" y="19992"/>
                  <a:pt x="17406" y="19989"/>
                  <a:pt x="17408" y="19985"/>
                </a:cubicBezTo>
                <a:cubicBezTo>
                  <a:pt x="18610" y="17211"/>
                  <a:pt x="21425" y="15984"/>
                  <a:pt x="23062" y="13564"/>
                </a:cubicBezTo>
                <a:cubicBezTo>
                  <a:pt x="24471" y="11482"/>
                  <a:pt x="23682" y="8694"/>
                  <a:pt x="22500" y="6675"/>
                </a:cubicBezTo>
                <a:cubicBezTo>
                  <a:pt x="22202" y="6164"/>
                  <a:pt x="21887" y="5961"/>
                  <a:pt x="21574" y="5961"/>
                </a:cubicBezTo>
                <a:cubicBezTo>
                  <a:pt x="20568" y="5961"/>
                  <a:pt x="19575" y="8063"/>
                  <a:pt x="19154" y="8839"/>
                </a:cubicBezTo>
                <a:cubicBezTo>
                  <a:pt x="18023" y="10922"/>
                  <a:pt x="17333" y="13136"/>
                  <a:pt x="17004" y="15439"/>
                </a:cubicBezTo>
                <a:cubicBezTo>
                  <a:pt x="16630" y="12869"/>
                  <a:pt x="15623" y="8101"/>
                  <a:pt x="15623" y="8101"/>
                </a:cubicBezTo>
                <a:lnTo>
                  <a:pt x="15623" y="8101"/>
                </a:lnTo>
                <a:cubicBezTo>
                  <a:pt x="15624" y="8101"/>
                  <a:pt x="15625" y="8102"/>
                  <a:pt x="15626" y="8102"/>
                </a:cubicBezTo>
                <a:cubicBezTo>
                  <a:pt x="15681" y="8102"/>
                  <a:pt x="15855" y="7767"/>
                  <a:pt x="15916" y="7735"/>
                </a:cubicBezTo>
                <a:cubicBezTo>
                  <a:pt x="17240" y="7046"/>
                  <a:pt x="18602" y="6019"/>
                  <a:pt x="19209" y="4609"/>
                </a:cubicBezTo>
                <a:cubicBezTo>
                  <a:pt x="19837" y="3145"/>
                  <a:pt x="19216" y="1613"/>
                  <a:pt x="17890" y="803"/>
                </a:cubicBezTo>
                <a:cubicBezTo>
                  <a:pt x="17016" y="268"/>
                  <a:pt x="15981" y="0"/>
                  <a:pt x="149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2"/>
          <p:cNvSpPr/>
          <p:nvPr/>
        </p:nvSpPr>
        <p:spPr>
          <a:xfrm rot="8100000">
            <a:off x="-409382" y="-588855"/>
            <a:ext cx="994052" cy="1722959"/>
          </a:xfrm>
          <a:custGeom>
            <a:avLst/>
            <a:gdLst/>
            <a:ahLst/>
            <a:cxnLst/>
            <a:rect l="l" t="t" r="r" b="b"/>
            <a:pathLst>
              <a:path w="27747" h="48093" extrusionOk="0">
                <a:moveTo>
                  <a:pt x="14949" y="0"/>
                </a:moveTo>
                <a:cubicBezTo>
                  <a:pt x="14219" y="0"/>
                  <a:pt x="13490" y="135"/>
                  <a:pt x="12821" y="403"/>
                </a:cubicBezTo>
                <a:cubicBezTo>
                  <a:pt x="11813" y="808"/>
                  <a:pt x="11022" y="1480"/>
                  <a:pt x="10158" y="2114"/>
                </a:cubicBezTo>
                <a:cubicBezTo>
                  <a:pt x="9093" y="2896"/>
                  <a:pt x="7901" y="3230"/>
                  <a:pt x="6622" y="3488"/>
                </a:cubicBezTo>
                <a:cubicBezTo>
                  <a:pt x="6380" y="3536"/>
                  <a:pt x="6318" y="3832"/>
                  <a:pt x="6504" y="3984"/>
                </a:cubicBezTo>
                <a:cubicBezTo>
                  <a:pt x="7361" y="4691"/>
                  <a:pt x="7773" y="5384"/>
                  <a:pt x="8322" y="6322"/>
                </a:cubicBezTo>
                <a:cubicBezTo>
                  <a:pt x="8672" y="6924"/>
                  <a:pt x="9180" y="7395"/>
                  <a:pt x="9827" y="7662"/>
                </a:cubicBezTo>
                <a:cubicBezTo>
                  <a:pt x="10247" y="7835"/>
                  <a:pt x="10671" y="7895"/>
                  <a:pt x="11099" y="7895"/>
                </a:cubicBezTo>
                <a:cubicBezTo>
                  <a:pt x="11586" y="7895"/>
                  <a:pt x="12077" y="7818"/>
                  <a:pt x="12570" y="7741"/>
                </a:cubicBezTo>
                <a:cubicBezTo>
                  <a:pt x="12849" y="7698"/>
                  <a:pt x="13103" y="7660"/>
                  <a:pt x="13354" y="7660"/>
                </a:cubicBezTo>
                <a:cubicBezTo>
                  <a:pt x="13610" y="7660"/>
                  <a:pt x="13863" y="7700"/>
                  <a:pt x="14133" y="7813"/>
                </a:cubicBezTo>
                <a:cubicBezTo>
                  <a:pt x="14461" y="7951"/>
                  <a:pt x="14732" y="8104"/>
                  <a:pt x="15083" y="8181"/>
                </a:cubicBezTo>
                <a:cubicBezTo>
                  <a:pt x="15298" y="9361"/>
                  <a:pt x="15549" y="10535"/>
                  <a:pt x="15790" y="11710"/>
                </a:cubicBezTo>
                <a:cubicBezTo>
                  <a:pt x="15314" y="10892"/>
                  <a:pt x="14668" y="10156"/>
                  <a:pt x="13770" y="9534"/>
                </a:cubicBezTo>
                <a:cubicBezTo>
                  <a:pt x="12747" y="8828"/>
                  <a:pt x="11650" y="8583"/>
                  <a:pt x="10445" y="8387"/>
                </a:cubicBezTo>
                <a:cubicBezTo>
                  <a:pt x="9543" y="8240"/>
                  <a:pt x="8650" y="8038"/>
                  <a:pt x="7758" y="8038"/>
                </a:cubicBezTo>
                <a:cubicBezTo>
                  <a:pt x="7261" y="8038"/>
                  <a:pt x="6764" y="8101"/>
                  <a:pt x="6265" y="8270"/>
                </a:cubicBezTo>
                <a:cubicBezTo>
                  <a:pt x="6119" y="8320"/>
                  <a:pt x="6042" y="8466"/>
                  <a:pt x="6080" y="8615"/>
                </a:cubicBezTo>
                <a:cubicBezTo>
                  <a:pt x="6471" y="10126"/>
                  <a:pt x="8467" y="11169"/>
                  <a:pt x="9607" y="12076"/>
                </a:cubicBezTo>
                <a:cubicBezTo>
                  <a:pt x="11803" y="13822"/>
                  <a:pt x="14126" y="15404"/>
                  <a:pt x="16587" y="16753"/>
                </a:cubicBezTo>
                <a:cubicBezTo>
                  <a:pt x="16598" y="16847"/>
                  <a:pt x="16608" y="16939"/>
                  <a:pt x="16617" y="17034"/>
                </a:cubicBezTo>
                <a:cubicBezTo>
                  <a:pt x="16621" y="17081"/>
                  <a:pt x="16636" y="17122"/>
                  <a:pt x="16658" y="17155"/>
                </a:cubicBezTo>
                <a:cubicBezTo>
                  <a:pt x="16819" y="18737"/>
                  <a:pt x="16901" y="20327"/>
                  <a:pt x="16855" y="21915"/>
                </a:cubicBezTo>
                <a:cubicBezTo>
                  <a:pt x="16420" y="20916"/>
                  <a:pt x="15699" y="20144"/>
                  <a:pt x="14455" y="19846"/>
                </a:cubicBezTo>
                <a:cubicBezTo>
                  <a:pt x="13824" y="19694"/>
                  <a:pt x="13046" y="19590"/>
                  <a:pt x="12252" y="19590"/>
                </a:cubicBezTo>
                <a:cubicBezTo>
                  <a:pt x="11006" y="19590"/>
                  <a:pt x="9724" y="19848"/>
                  <a:pt x="8926" y="20591"/>
                </a:cubicBezTo>
                <a:cubicBezTo>
                  <a:pt x="7515" y="21904"/>
                  <a:pt x="8516" y="23587"/>
                  <a:pt x="10027" y="24152"/>
                </a:cubicBezTo>
                <a:cubicBezTo>
                  <a:pt x="10556" y="24351"/>
                  <a:pt x="11079" y="24432"/>
                  <a:pt x="11597" y="24432"/>
                </a:cubicBezTo>
                <a:cubicBezTo>
                  <a:pt x="13314" y="24432"/>
                  <a:pt x="14977" y="23542"/>
                  <a:pt x="16665" y="23106"/>
                </a:cubicBezTo>
                <a:cubicBezTo>
                  <a:pt x="16700" y="23252"/>
                  <a:pt x="16730" y="23401"/>
                  <a:pt x="16758" y="23554"/>
                </a:cubicBezTo>
                <a:cubicBezTo>
                  <a:pt x="16748" y="23674"/>
                  <a:pt x="16737" y="23794"/>
                  <a:pt x="16725" y="23915"/>
                </a:cubicBezTo>
                <a:cubicBezTo>
                  <a:pt x="16692" y="24224"/>
                  <a:pt x="16653" y="24531"/>
                  <a:pt x="16608" y="24838"/>
                </a:cubicBezTo>
                <a:cubicBezTo>
                  <a:pt x="16315" y="25213"/>
                  <a:pt x="16032" y="25599"/>
                  <a:pt x="15755" y="25986"/>
                </a:cubicBezTo>
                <a:cubicBezTo>
                  <a:pt x="14626" y="27329"/>
                  <a:pt x="14265" y="29508"/>
                  <a:pt x="14448" y="31219"/>
                </a:cubicBezTo>
                <a:cubicBezTo>
                  <a:pt x="14307" y="31460"/>
                  <a:pt x="14162" y="31701"/>
                  <a:pt x="14008" y="31937"/>
                </a:cubicBezTo>
                <a:cubicBezTo>
                  <a:pt x="13802" y="32251"/>
                  <a:pt x="13602" y="32570"/>
                  <a:pt x="13406" y="32888"/>
                </a:cubicBezTo>
                <a:cubicBezTo>
                  <a:pt x="13674" y="31370"/>
                  <a:pt x="13501" y="29812"/>
                  <a:pt x="12538" y="28498"/>
                </a:cubicBezTo>
                <a:cubicBezTo>
                  <a:pt x="11374" y="26908"/>
                  <a:pt x="9524" y="25817"/>
                  <a:pt x="7539" y="25817"/>
                </a:cubicBezTo>
                <a:cubicBezTo>
                  <a:pt x="7389" y="25817"/>
                  <a:pt x="7238" y="25823"/>
                  <a:pt x="7087" y="25836"/>
                </a:cubicBezTo>
                <a:cubicBezTo>
                  <a:pt x="5479" y="25971"/>
                  <a:pt x="3492" y="27133"/>
                  <a:pt x="3392" y="28911"/>
                </a:cubicBezTo>
                <a:cubicBezTo>
                  <a:pt x="3277" y="30967"/>
                  <a:pt x="5533" y="31581"/>
                  <a:pt x="7108" y="31994"/>
                </a:cubicBezTo>
                <a:cubicBezTo>
                  <a:pt x="8182" y="32275"/>
                  <a:pt x="9055" y="32623"/>
                  <a:pt x="9934" y="33317"/>
                </a:cubicBezTo>
                <a:cubicBezTo>
                  <a:pt x="10572" y="33821"/>
                  <a:pt x="11597" y="34670"/>
                  <a:pt x="11903" y="35585"/>
                </a:cubicBezTo>
                <a:cubicBezTo>
                  <a:pt x="11599" y="36195"/>
                  <a:pt x="11318" y="36814"/>
                  <a:pt x="11059" y="37444"/>
                </a:cubicBezTo>
                <a:cubicBezTo>
                  <a:pt x="10548" y="35793"/>
                  <a:pt x="9663" y="33476"/>
                  <a:pt x="8323" y="32665"/>
                </a:cubicBezTo>
                <a:cubicBezTo>
                  <a:pt x="7746" y="32317"/>
                  <a:pt x="6933" y="32080"/>
                  <a:pt x="6147" y="32080"/>
                </a:cubicBezTo>
                <a:cubicBezTo>
                  <a:pt x="5440" y="32080"/>
                  <a:pt x="4756" y="32271"/>
                  <a:pt x="4283" y="32744"/>
                </a:cubicBezTo>
                <a:cubicBezTo>
                  <a:pt x="3196" y="33831"/>
                  <a:pt x="4208" y="35382"/>
                  <a:pt x="5249" y="36009"/>
                </a:cubicBezTo>
                <a:cubicBezTo>
                  <a:pt x="5991" y="36456"/>
                  <a:pt x="6828" y="36673"/>
                  <a:pt x="7610" y="37030"/>
                </a:cubicBezTo>
                <a:cubicBezTo>
                  <a:pt x="8578" y="37474"/>
                  <a:pt x="9447" y="38076"/>
                  <a:pt x="10434" y="38462"/>
                </a:cubicBezTo>
                <a:cubicBezTo>
                  <a:pt x="10430" y="38484"/>
                  <a:pt x="10429" y="38505"/>
                  <a:pt x="10431" y="38528"/>
                </a:cubicBezTo>
                <a:cubicBezTo>
                  <a:pt x="10163" y="38883"/>
                  <a:pt x="9957" y="39268"/>
                  <a:pt x="9845" y="39676"/>
                </a:cubicBezTo>
                <a:cubicBezTo>
                  <a:pt x="9413" y="39363"/>
                  <a:pt x="8959" y="39080"/>
                  <a:pt x="8462" y="38869"/>
                </a:cubicBezTo>
                <a:cubicBezTo>
                  <a:pt x="7901" y="38631"/>
                  <a:pt x="7320" y="38543"/>
                  <a:pt x="6729" y="38418"/>
                </a:cubicBezTo>
                <a:cubicBezTo>
                  <a:pt x="5942" y="38251"/>
                  <a:pt x="5169" y="38015"/>
                  <a:pt x="4374" y="37878"/>
                </a:cubicBezTo>
                <a:cubicBezTo>
                  <a:pt x="4021" y="37818"/>
                  <a:pt x="3665" y="37780"/>
                  <a:pt x="3316" y="37780"/>
                </a:cubicBezTo>
                <a:cubicBezTo>
                  <a:pt x="2444" y="37780"/>
                  <a:pt x="1611" y="38013"/>
                  <a:pt x="966" y="38704"/>
                </a:cubicBezTo>
                <a:cubicBezTo>
                  <a:pt x="314" y="39403"/>
                  <a:pt x="1" y="40464"/>
                  <a:pt x="590" y="41302"/>
                </a:cubicBezTo>
                <a:cubicBezTo>
                  <a:pt x="1146" y="42096"/>
                  <a:pt x="2123" y="42419"/>
                  <a:pt x="3084" y="42419"/>
                </a:cubicBezTo>
                <a:cubicBezTo>
                  <a:pt x="3552" y="42419"/>
                  <a:pt x="4016" y="42342"/>
                  <a:pt x="4426" y="42206"/>
                </a:cubicBezTo>
                <a:cubicBezTo>
                  <a:pt x="5713" y="41778"/>
                  <a:pt x="7736" y="40469"/>
                  <a:pt x="9362" y="40469"/>
                </a:cubicBezTo>
                <a:cubicBezTo>
                  <a:pt x="9591" y="40469"/>
                  <a:pt x="9812" y="40495"/>
                  <a:pt x="10022" y="40553"/>
                </a:cubicBezTo>
                <a:cubicBezTo>
                  <a:pt x="9408" y="42939"/>
                  <a:pt x="9176" y="45394"/>
                  <a:pt x="9265" y="47867"/>
                </a:cubicBezTo>
                <a:cubicBezTo>
                  <a:pt x="9270" y="48022"/>
                  <a:pt x="9379" y="48093"/>
                  <a:pt x="9498" y="48093"/>
                </a:cubicBezTo>
                <a:cubicBezTo>
                  <a:pt x="9650" y="48093"/>
                  <a:pt x="9819" y="47978"/>
                  <a:pt x="9813" y="47779"/>
                </a:cubicBezTo>
                <a:cubicBezTo>
                  <a:pt x="9730" y="45460"/>
                  <a:pt x="9945" y="43145"/>
                  <a:pt x="10504" y="40901"/>
                </a:cubicBezTo>
                <a:cubicBezTo>
                  <a:pt x="11344" y="41605"/>
                  <a:pt x="12157" y="42342"/>
                  <a:pt x="13131" y="42863"/>
                </a:cubicBezTo>
                <a:cubicBezTo>
                  <a:pt x="14128" y="43395"/>
                  <a:pt x="15438" y="43813"/>
                  <a:pt x="16657" y="43813"/>
                </a:cubicBezTo>
                <a:cubicBezTo>
                  <a:pt x="17053" y="43813"/>
                  <a:pt x="17439" y="43769"/>
                  <a:pt x="17802" y="43671"/>
                </a:cubicBezTo>
                <a:cubicBezTo>
                  <a:pt x="18790" y="43403"/>
                  <a:pt x="19586" y="42678"/>
                  <a:pt x="19500" y="41585"/>
                </a:cubicBezTo>
                <a:cubicBezTo>
                  <a:pt x="19412" y="40476"/>
                  <a:pt x="18554" y="39727"/>
                  <a:pt x="17616" y="39268"/>
                </a:cubicBezTo>
                <a:cubicBezTo>
                  <a:pt x="16520" y="38733"/>
                  <a:pt x="15099" y="38367"/>
                  <a:pt x="13716" y="38367"/>
                </a:cubicBezTo>
                <a:cubicBezTo>
                  <a:pt x="12790" y="38367"/>
                  <a:pt x="11881" y="38531"/>
                  <a:pt x="11097" y="38919"/>
                </a:cubicBezTo>
                <a:cubicBezTo>
                  <a:pt x="11154" y="38752"/>
                  <a:pt x="11215" y="38587"/>
                  <a:pt x="11277" y="38423"/>
                </a:cubicBezTo>
                <a:cubicBezTo>
                  <a:pt x="11603" y="38107"/>
                  <a:pt x="11972" y="37834"/>
                  <a:pt x="12320" y="37609"/>
                </a:cubicBezTo>
                <a:cubicBezTo>
                  <a:pt x="13145" y="37079"/>
                  <a:pt x="14026" y="36918"/>
                  <a:pt x="14952" y="36918"/>
                </a:cubicBezTo>
                <a:cubicBezTo>
                  <a:pt x="15258" y="36918"/>
                  <a:pt x="15569" y="36935"/>
                  <a:pt x="15884" y="36963"/>
                </a:cubicBezTo>
                <a:cubicBezTo>
                  <a:pt x="16574" y="37024"/>
                  <a:pt x="17271" y="37065"/>
                  <a:pt x="17968" y="37065"/>
                </a:cubicBezTo>
                <a:cubicBezTo>
                  <a:pt x="19371" y="37065"/>
                  <a:pt x="20770" y="36899"/>
                  <a:pt x="22099" y="36400"/>
                </a:cubicBezTo>
                <a:cubicBezTo>
                  <a:pt x="25170" y="35245"/>
                  <a:pt x="27746" y="31028"/>
                  <a:pt x="26823" y="27776"/>
                </a:cubicBezTo>
                <a:cubicBezTo>
                  <a:pt x="26789" y="27660"/>
                  <a:pt x="26675" y="27535"/>
                  <a:pt x="26547" y="27535"/>
                </a:cubicBezTo>
                <a:cubicBezTo>
                  <a:pt x="26510" y="27535"/>
                  <a:pt x="26472" y="27545"/>
                  <a:pt x="26434" y="27569"/>
                </a:cubicBezTo>
                <a:cubicBezTo>
                  <a:pt x="25820" y="27948"/>
                  <a:pt x="25275" y="28426"/>
                  <a:pt x="24662" y="28802"/>
                </a:cubicBezTo>
                <a:cubicBezTo>
                  <a:pt x="23831" y="29313"/>
                  <a:pt x="22875" y="29421"/>
                  <a:pt x="21935" y="29617"/>
                </a:cubicBezTo>
                <a:cubicBezTo>
                  <a:pt x="20160" y="29986"/>
                  <a:pt x="18547" y="30742"/>
                  <a:pt x="16994" y="31668"/>
                </a:cubicBezTo>
                <a:cubicBezTo>
                  <a:pt x="15314" y="32673"/>
                  <a:pt x="13919" y="33902"/>
                  <a:pt x="12700" y="35315"/>
                </a:cubicBezTo>
                <a:cubicBezTo>
                  <a:pt x="13337" y="34115"/>
                  <a:pt x="14045" y="32950"/>
                  <a:pt x="14773" y="31780"/>
                </a:cubicBezTo>
                <a:cubicBezTo>
                  <a:pt x="14862" y="31623"/>
                  <a:pt x="14955" y="31466"/>
                  <a:pt x="15045" y="31310"/>
                </a:cubicBezTo>
                <a:cubicBezTo>
                  <a:pt x="15791" y="30360"/>
                  <a:pt x="16491" y="29328"/>
                  <a:pt x="17466" y="28600"/>
                </a:cubicBezTo>
                <a:cubicBezTo>
                  <a:pt x="18348" y="27940"/>
                  <a:pt x="19354" y="27625"/>
                  <a:pt x="20408" y="27373"/>
                </a:cubicBezTo>
                <a:cubicBezTo>
                  <a:pt x="22085" y="26972"/>
                  <a:pt x="23919" y="26695"/>
                  <a:pt x="25403" y="25758"/>
                </a:cubicBezTo>
                <a:cubicBezTo>
                  <a:pt x="26654" y="24966"/>
                  <a:pt x="27514" y="23370"/>
                  <a:pt x="26751" y="21925"/>
                </a:cubicBezTo>
                <a:cubicBezTo>
                  <a:pt x="26188" y="20861"/>
                  <a:pt x="25092" y="20512"/>
                  <a:pt x="23954" y="20512"/>
                </a:cubicBezTo>
                <a:cubicBezTo>
                  <a:pt x="23141" y="20512"/>
                  <a:pt x="22307" y="20690"/>
                  <a:pt x="21631" y="20911"/>
                </a:cubicBezTo>
                <a:cubicBezTo>
                  <a:pt x="19842" y="21496"/>
                  <a:pt x="18456" y="22660"/>
                  <a:pt x="17267" y="24033"/>
                </a:cubicBezTo>
                <a:cubicBezTo>
                  <a:pt x="17273" y="23969"/>
                  <a:pt x="17279" y="23903"/>
                  <a:pt x="17286" y="23839"/>
                </a:cubicBezTo>
                <a:cubicBezTo>
                  <a:pt x="17328" y="23788"/>
                  <a:pt x="17348" y="23718"/>
                  <a:pt x="17334" y="23635"/>
                </a:cubicBezTo>
                <a:cubicBezTo>
                  <a:pt x="17330" y="23614"/>
                  <a:pt x="17325" y="23595"/>
                  <a:pt x="17323" y="23575"/>
                </a:cubicBezTo>
                <a:cubicBezTo>
                  <a:pt x="17321" y="23576"/>
                  <a:pt x="17319" y="23576"/>
                  <a:pt x="17317" y="23576"/>
                </a:cubicBezTo>
                <a:cubicBezTo>
                  <a:pt x="17315" y="23576"/>
                  <a:pt x="17314" y="23576"/>
                  <a:pt x="17312" y="23577"/>
                </a:cubicBezTo>
                <a:cubicBezTo>
                  <a:pt x="17416" y="22390"/>
                  <a:pt x="17438" y="21190"/>
                  <a:pt x="17402" y="19996"/>
                </a:cubicBezTo>
                <a:cubicBezTo>
                  <a:pt x="17403" y="19992"/>
                  <a:pt x="17406" y="19989"/>
                  <a:pt x="17408" y="19985"/>
                </a:cubicBezTo>
                <a:cubicBezTo>
                  <a:pt x="18610" y="17211"/>
                  <a:pt x="21425" y="15984"/>
                  <a:pt x="23062" y="13564"/>
                </a:cubicBezTo>
                <a:cubicBezTo>
                  <a:pt x="24471" y="11482"/>
                  <a:pt x="23682" y="8694"/>
                  <a:pt x="22500" y="6675"/>
                </a:cubicBezTo>
                <a:cubicBezTo>
                  <a:pt x="22202" y="6164"/>
                  <a:pt x="21887" y="5961"/>
                  <a:pt x="21574" y="5961"/>
                </a:cubicBezTo>
                <a:cubicBezTo>
                  <a:pt x="20568" y="5961"/>
                  <a:pt x="19575" y="8063"/>
                  <a:pt x="19154" y="8839"/>
                </a:cubicBezTo>
                <a:cubicBezTo>
                  <a:pt x="18023" y="10922"/>
                  <a:pt x="17333" y="13136"/>
                  <a:pt x="17004" y="15439"/>
                </a:cubicBezTo>
                <a:cubicBezTo>
                  <a:pt x="16630" y="12869"/>
                  <a:pt x="15623" y="8101"/>
                  <a:pt x="15623" y="8101"/>
                </a:cubicBezTo>
                <a:lnTo>
                  <a:pt x="15623" y="8101"/>
                </a:lnTo>
                <a:cubicBezTo>
                  <a:pt x="15624" y="8101"/>
                  <a:pt x="15625" y="8102"/>
                  <a:pt x="15626" y="8102"/>
                </a:cubicBezTo>
                <a:cubicBezTo>
                  <a:pt x="15681" y="8102"/>
                  <a:pt x="15855" y="7767"/>
                  <a:pt x="15916" y="7735"/>
                </a:cubicBezTo>
                <a:cubicBezTo>
                  <a:pt x="17240" y="7046"/>
                  <a:pt x="18602" y="6019"/>
                  <a:pt x="19209" y="4609"/>
                </a:cubicBezTo>
                <a:cubicBezTo>
                  <a:pt x="19837" y="3145"/>
                  <a:pt x="19216" y="1613"/>
                  <a:pt x="17890" y="803"/>
                </a:cubicBezTo>
                <a:cubicBezTo>
                  <a:pt x="17016" y="268"/>
                  <a:pt x="15981" y="0"/>
                  <a:pt x="149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bg>
      <p:bgPr>
        <a:solidFill>
          <a:schemeClr val="dk1"/>
        </a:soli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24"/>
          <p:cNvGrpSpPr/>
          <p:nvPr/>
        </p:nvGrpSpPr>
        <p:grpSpPr>
          <a:xfrm>
            <a:off x="261275" y="2648950"/>
            <a:ext cx="1279588" cy="2190361"/>
            <a:chOff x="3925675" y="1741350"/>
            <a:chExt cx="1279588" cy="2190361"/>
          </a:xfrm>
        </p:grpSpPr>
        <p:sp>
          <p:nvSpPr>
            <p:cNvPr id="644" name="Google Shape;644;p24"/>
            <p:cNvSpPr/>
            <p:nvPr/>
          </p:nvSpPr>
          <p:spPr>
            <a:xfrm>
              <a:off x="4198850" y="2193500"/>
              <a:ext cx="370408" cy="384212"/>
            </a:xfrm>
            <a:custGeom>
              <a:avLst/>
              <a:gdLst/>
              <a:ahLst/>
              <a:cxnLst/>
              <a:rect l="l" t="t" r="r" b="b"/>
              <a:pathLst>
                <a:path w="9848" h="10215" extrusionOk="0">
                  <a:moveTo>
                    <a:pt x="9669" y="4186"/>
                  </a:moveTo>
                  <a:cubicBezTo>
                    <a:pt x="9533" y="3409"/>
                    <a:pt x="9361" y="2631"/>
                    <a:pt x="8815" y="2025"/>
                  </a:cubicBezTo>
                  <a:cubicBezTo>
                    <a:pt x="8411" y="1580"/>
                    <a:pt x="7974" y="1163"/>
                    <a:pt x="7507" y="788"/>
                  </a:cubicBezTo>
                  <a:cubicBezTo>
                    <a:pt x="6663" y="109"/>
                    <a:pt x="5693" y="0"/>
                    <a:pt x="4653" y="232"/>
                  </a:cubicBezTo>
                  <a:cubicBezTo>
                    <a:pt x="3724" y="438"/>
                    <a:pt x="2940" y="880"/>
                    <a:pt x="2240" y="1506"/>
                  </a:cubicBezTo>
                  <a:cubicBezTo>
                    <a:pt x="2078" y="1650"/>
                    <a:pt x="1886" y="1766"/>
                    <a:pt x="1690" y="1860"/>
                  </a:cubicBezTo>
                  <a:cubicBezTo>
                    <a:pt x="1238" y="2070"/>
                    <a:pt x="887" y="2375"/>
                    <a:pt x="715" y="2859"/>
                  </a:cubicBezTo>
                  <a:cubicBezTo>
                    <a:pt x="652" y="3044"/>
                    <a:pt x="576" y="3223"/>
                    <a:pt x="520" y="3412"/>
                  </a:cubicBezTo>
                  <a:cubicBezTo>
                    <a:pt x="303" y="4141"/>
                    <a:pt x="1" y="4848"/>
                    <a:pt x="46" y="5612"/>
                  </a:cubicBezTo>
                  <a:cubicBezTo>
                    <a:pt x="46" y="5790"/>
                    <a:pt x="43" y="5952"/>
                    <a:pt x="50" y="6109"/>
                  </a:cubicBezTo>
                  <a:cubicBezTo>
                    <a:pt x="50" y="6172"/>
                    <a:pt x="67" y="6232"/>
                    <a:pt x="78" y="6291"/>
                  </a:cubicBezTo>
                  <a:cubicBezTo>
                    <a:pt x="271" y="7261"/>
                    <a:pt x="772" y="8039"/>
                    <a:pt x="1535" y="8652"/>
                  </a:cubicBezTo>
                  <a:cubicBezTo>
                    <a:pt x="1739" y="8817"/>
                    <a:pt x="1942" y="8975"/>
                    <a:pt x="2148" y="9129"/>
                  </a:cubicBezTo>
                  <a:cubicBezTo>
                    <a:pt x="2800" y="9619"/>
                    <a:pt x="3553" y="9913"/>
                    <a:pt x="4338" y="10043"/>
                  </a:cubicBezTo>
                  <a:cubicBezTo>
                    <a:pt x="5389" y="10215"/>
                    <a:pt x="6362" y="9906"/>
                    <a:pt x="7207" y="9261"/>
                  </a:cubicBezTo>
                  <a:cubicBezTo>
                    <a:pt x="8075" y="8600"/>
                    <a:pt x="8786" y="7787"/>
                    <a:pt x="9371" y="6870"/>
                  </a:cubicBezTo>
                  <a:cubicBezTo>
                    <a:pt x="9480" y="6697"/>
                    <a:pt x="9557" y="6495"/>
                    <a:pt x="9620" y="6298"/>
                  </a:cubicBezTo>
                  <a:cubicBezTo>
                    <a:pt x="9848" y="5601"/>
                    <a:pt x="9795" y="4890"/>
                    <a:pt x="9669" y="41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4145545" y="1741350"/>
              <a:ext cx="1059718" cy="1497098"/>
            </a:xfrm>
            <a:custGeom>
              <a:avLst/>
              <a:gdLst/>
              <a:ahLst/>
              <a:cxnLst/>
              <a:rect l="l" t="t" r="r" b="b"/>
              <a:pathLst>
                <a:path w="31054" h="43871" extrusionOk="0">
                  <a:moveTo>
                    <a:pt x="30998" y="3829"/>
                  </a:moveTo>
                  <a:cubicBezTo>
                    <a:pt x="30938" y="3738"/>
                    <a:pt x="30851" y="3727"/>
                    <a:pt x="30753" y="3762"/>
                  </a:cubicBezTo>
                  <a:cubicBezTo>
                    <a:pt x="30557" y="3832"/>
                    <a:pt x="30360" y="3913"/>
                    <a:pt x="30157" y="3976"/>
                  </a:cubicBezTo>
                  <a:cubicBezTo>
                    <a:pt x="29824" y="4077"/>
                    <a:pt x="29491" y="4182"/>
                    <a:pt x="29155" y="4263"/>
                  </a:cubicBezTo>
                  <a:cubicBezTo>
                    <a:pt x="28682" y="4372"/>
                    <a:pt x="28198" y="4449"/>
                    <a:pt x="27729" y="4561"/>
                  </a:cubicBezTo>
                  <a:cubicBezTo>
                    <a:pt x="27463" y="4627"/>
                    <a:pt x="27211" y="4753"/>
                    <a:pt x="26945" y="4820"/>
                  </a:cubicBezTo>
                  <a:cubicBezTo>
                    <a:pt x="26468" y="4939"/>
                    <a:pt x="26017" y="5111"/>
                    <a:pt x="25582" y="5332"/>
                  </a:cubicBezTo>
                  <a:cubicBezTo>
                    <a:pt x="25239" y="5507"/>
                    <a:pt x="24899" y="5692"/>
                    <a:pt x="24567" y="5885"/>
                  </a:cubicBezTo>
                  <a:cubicBezTo>
                    <a:pt x="23922" y="6252"/>
                    <a:pt x="23253" y="6589"/>
                    <a:pt x="22668" y="7051"/>
                  </a:cubicBezTo>
                  <a:cubicBezTo>
                    <a:pt x="22349" y="7303"/>
                    <a:pt x="22037" y="7563"/>
                    <a:pt x="21743" y="7836"/>
                  </a:cubicBezTo>
                  <a:cubicBezTo>
                    <a:pt x="21596" y="7969"/>
                    <a:pt x="21477" y="8141"/>
                    <a:pt x="21379" y="8312"/>
                  </a:cubicBezTo>
                  <a:cubicBezTo>
                    <a:pt x="21309" y="8428"/>
                    <a:pt x="21238" y="8519"/>
                    <a:pt x="21130" y="8596"/>
                  </a:cubicBezTo>
                  <a:cubicBezTo>
                    <a:pt x="20815" y="8806"/>
                    <a:pt x="20506" y="9023"/>
                    <a:pt x="20198" y="9237"/>
                  </a:cubicBezTo>
                  <a:cubicBezTo>
                    <a:pt x="20142" y="9272"/>
                    <a:pt x="20086" y="9304"/>
                    <a:pt x="20027" y="9338"/>
                  </a:cubicBezTo>
                  <a:cubicBezTo>
                    <a:pt x="20040" y="9258"/>
                    <a:pt x="20076" y="9209"/>
                    <a:pt x="20107" y="9153"/>
                  </a:cubicBezTo>
                  <a:cubicBezTo>
                    <a:pt x="20307" y="8771"/>
                    <a:pt x="20556" y="8407"/>
                    <a:pt x="20692" y="8004"/>
                  </a:cubicBezTo>
                  <a:cubicBezTo>
                    <a:pt x="20871" y="7486"/>
                    <a:pt x="21120" y="7016"/>
                    <a:pt x="21417" y="6561"/>
                  </a:cubicBezTo>
                  <a:cubicBezTo>
                    <a:pt x="21620" y="6246"/>
                    <a:pt x="21813" y="5920"/>
                    <a:pt x="21964" y="5576"/>
                  </a:cubicBezTo>
                  <a:cubicBezTo>
                    <a:pt x="22234" y="4953"/>
                    <a:pt x="22472" y="4315"/>
                    <a:pt x="22713" y="3681"/>
                  </a:cubicBezTo>
                  <a:cubicBezTo>
                    <a:pt x="22794" y="3468"/>
                    <a:pt x="22853" y="3247"/>
                    <a:pt x="22906" y="3023"/>
                  </a:cubicBezTo>
                  <a:cubicBezTo>
                    <a:pt x="23070" y="2361"/>
                    <a:pt x="23238" y="1702"/>
                    <a:pt x="23561" y="1096"/>
                  </a:cubicBezTo>
                  <a:cubicBezTo>
                    <a:pt x="23666" y="904"/>
                    <a:pt x="23764" y="708"/>
                    <a:pt x="23869" y="511"/>
                  </a:cubicBezTo>
                  <a:cubicBezTo>
                    <a:pt x="23961" y="340"/>
                    <a:pt x="23946" y="294"/>
                    <a:pt x="23760" y="119"/>
                  </a:cubicBezTo>
                  <a:cubicBezTo>
                    <a:pt x="23642" y="0"/>
                    <a:pt x="23540" y="63"/>
                    <a:pt x="23449" y="140"/>
                  </a:cubicBezTo>
                  <a:cubicBezTo>
                    <a:pt x="23351" y="224"/>
                    <a:pt x="23259" y="315"/>
                    <a:pt x="23169" y="406"/>
                  </a:cubicBezTo>
                  <a:cubicBezTo>
                    <a:pt x="22818" y="767"/>
                    <a:pt x="22451" y="1117"/>
                    <a:pt x="22177" y="1549"/>
                  </a:cubicBezTo>
                  <a:cubicBezTo>
                    <a:pt x="21750" y="2221"/>
                    <a:pt x="21382" y="2932"/>
                    <a:pt x="21046" y="3654"/>
                  </a:cubicBezTo>
                  <a:cubicBezTo>
                    <a:pt x="20920" y="3919"/>
                    <a:pt x="20787" y="4182"/>
                    <a:pt x="20653" y="4445"/>
                  </a:cubicBezTo>
                  <a:cubicBezTo>
                    <a:pt x="20335" y="5086"/>
                    <a:pt x="20002" y="5720"/>
                    <a:pt x="19694" y="6368"/>
                  </a:cubicBezTo>
                  <a:cubicBezTo>
                    <a:pt x="19452" y="6879"/>
                    <a:pt x="19256" y="7419"/>
                    <a:pt x="19014" y="7930"/>
                  </a:cubicBezTo>
                  <a:cubicBezTo>
                    <a:pt x="18818" y="8341"/>
                    <a:pt x="18689" y="8771"/>
                    <a:pt x="18569" y="9202"/>
                  </a:cubicBezTo>
                  <a:cubicBezTo>
                    <a:pt x="18415" y="9759"/>
                    <a:pt x="18320" y="10337"/>
                    <a:pt x="17932" y="10800"/>
                  </a:cubicBezTo>
                  <a:cubicBezTo>
                    <a:pt x="17929" y="10806"/>
                    <a:pt x="17921" y="10813"/>
                    <a:pt x="17918" y="10824"/>
                  </a:cubicBezTo>
                  <a:cubicBezTo>
                    <a:pt x="17760" y="11209"/>
                    <a:pt x="17476" y="11493"/>
                    <a:pt x="17172" y="11763"/>
                  </a:cubicBezTo>
                  <a:cubicBezTo>
                    <a:pt x="17112" y="11819"/>
                    <a:pt x="17049" y="11875"/>
                    <a:pt x="16993" y="11935"/>
                  </a:cubicBezTo>
                  <a:cubicBezTo>
                    <a:pt x="16404" y="12565"/>
                    <a:pt x="15816" y="13199"/>
                    <a:pt x="15224" y="13826"/>
                  </a:cubicBezTo>
                  <a:cubicBezTo>
                    <a:pt x="15168" y="13889"/>
                    <a:pt x="15101" y="13949"/>
                    <a:pt x="15038" y="14004"/>
                  </a:cubicBezTo>
                  <a:cubicBezTo>
                    <a:pt x="15088" y="13798"/>
                    <a:pt x="15140" y="13602"/>
                    <a:pt x="15238" y="13427"/>
                  </a:cubicBezTo>
                  <a:cubicBezTo>
                    <a:pt x="15543" y="12880"/>
                    <a:pt x="15767" y="12302"/>
                    <a:pt x="15918" y="11692"/>
                  </a:cubicBezTo>
                  <a:cubicBezTo>
                    <a:pt x="16107" y="10953"/>
                    <a:pt x="16331" y="10225"/>
                    <a:pt x="16415" y="9461"/>
                  </a:cubicBezTo>
                  <a:cubicBezTo>
                    <a:pt x="16506" y="8642"/>
                    <a:pt x="16593" y="7819"/>
                    <a:pt x="16695" y="6999"/>
                  </a:cubicBezTo>
                  <a:cubicBezTo>
                    <a:pt x="16765" y="6420"/>
                    <a:pt x="16769" y="5850"/>
                    <a:pt x="16702" y="5272"/>
                  </a:cubicBezTo>
                  <a:cubicBezTo>
                    <a:pt x="16587" y="4260"/>
                    <a:pt x="16257" y="3321"/>
                    <a:pt x="15837" y="2410"/>
                  </a:cubicBezTo>
                  <a:cubicBezTo>
                    <a:pt x="15567" y="1825"/>
                    <a:pt x="15256" y="1264"/>
                    <a:pt x="15084" y="637"/>
                  </a:cubicBezTo>
                  <a:cubicBezTo>
                    <a:pt x="15074" y="595"/>
                    <a:pt x="15056" y="550"/>
                    <a:pt x="15035" y="511"/>
                  </a:cubicBezTo>
                  <a:cubicBezTo>
                    <a:pt x="14923" y="298"/>
                    <a:pt x="14737" y="259"/>
                    <a:pt x="14569" y="424"/>
                  </a:cubicBezTo>
                  <a:cubicBezTo>
                    <a:pt x="14503" y="487"/>
                    <a:pt x="14450" y="567"/>
                    <a:pt x="14411" y="648"/>
                  </a:cubicBezTo>
                  <a:cubicBezTo>
                    <a:pt x="14236" y="1023"/>
                    <a:pt x="14086" y="1408"/>
                    <a:pt x="13897" y="1772"/>
                  </a:cubicBezTo>
                  <a:cubicBezTo>
                    <a:pt x="13581" y="2385"/>
                    <a:pt x="13533" y="3051"/>
                    <a:pt x="13557" y="3706"/>
                  </a:cubicBezTo>
                  <a:cubicBezTo>
                    <a:pt x="13596" y="4900"/>
                    <a:pt x="13749" y="6084"/>
                    <a:pt x="14040" y="7248"/>
                  </a:cubicBezTo>
                  <a:cubicBezTo>
                    <a:pt x="14208" y="7927"/>
                    <a:pt x="14219" y="8610"/>
                    <a:pt x="14092" y="9300"/>
                  </a:cubicBezTo>
                  <a:cubicBezTo>
                    <a:pt x="13991" y="9867"/>
                    <a:pt x="13893" y="10439"/>
                    <a:pt x="13812" y="11010"/>
                  </a:cubicBezTo>
                  <a:cubicBezTo>
                    <a:pt x="13743" y="11524"/>
                    <a:pt x="13633" y="12029"/>
                    <a:pt x="13438" y="12502"/>
                  </a:cubicBezTo>
                  <a:cubicBezTo>
                    <a:pt x="13143" y="13220"/>
                    <a:pt x="13095" y="13966"/>
                    <a:pt x="13143" y="14722"/>
                  </a:cubicBezTo>
                  <a:cubicBezTo>
                    <a:pt x="13175" y="15210"/>
                    <a:pt x="13182" y="15689"/>
                    <a:pt x="13073" y="16169"/>
                  </a:cubicBezTo>
                  <a:cubicBezTo>
                    <a:pt x="13000" y="16492"/>
                    <a:pt x="12933" y="16807"/>
                    <a:pt x="12720" y="17080"/>
                  </a:cubicBezTo>
                  <a:cubicBezTo>
                    <a:pt x="12555" y="17286"/>
                    <a:pt x="12443" y="17535"/>
                    <a:pt x="12306" y="17763"/>
                  </a:cubicBezTo>
                  <a:cubicBezTo>
                    <a:pt x="12271" y="17823"/>
                    <a:pt x="12233" y="17879"/>
                    <a:pt x="12197" y="17938"/>
                  </a:cubicBezTo>
                  <a:cubicBezTo>
                    <a:pt x="12047" y="17392"/>
                    <a:pt x="11942" y="16856"/>
                    <a:pt x="11851" y="16316"/>
                  </a:cubicBezTo>
                  <a:cubicBezTo>
                    <a:pt x="11770" y="15847"/>
                    <a:pt x="11700" y="15374"/>
                    <a:pt x="11627" y="14905"/>
                  </a:cubicBezTo>
                  <a:cubicBezTo>
                    <a:pt x="11570" y="14544"/>
                    <a:pt x="11416" y="14222"/>
                    <a:pt x="11210" y="13924"/>
                  </a:cubicBezTo>
                  <a:cubicBezTo>
                    <a:pt x="10926" y="13521"/>
                    <a:pt x="10548" y="13213"/>
                    <a:pt x="10180" y="12890"/>
                  </a:cubicBezTo>
                  <a:cubicBezTo>
                    <a:pt x="9837" y="12589"/>
                    <a:pt x="9504" y="12271"/>
                    <a:pt x="9269" y="11872"/>
                  </a:cubicBezTo>
                  <a:cubicBezTo>
                    <a:pt x="9031" y="11469"/>
                    <a:pt x="8783" y="11073"/>
                    <a:pt x="8561" y="10659"/>
                  </a:cubicBezTo>
                  <a:cubicBezTo>
                    <a:pt x="8390" y="10337"/>
                    <a:pt x="8232" y="10004"/>
                    <a:pt x="8110" y="9657"/>
                  </a:cubicBezTo>
                  <a:cubicBezTo>
                    <a:pt x="7858" y="8936"/>
                    <a:pt x="7543" y="8246"/>
                    <a:pt x="7076" y="7629"/>
                  </a:cubicBezTo>
                  <a:cubicBezTo>
                    <a:pt x="6954" y="7471"/>
                    <a:pt x="6859" y="7290"/>
                    <a:pt x="6744" y="7125"/>
                  </a:cubicBezTo>
                  <a:cubicBezTo>
                    <a:pt x="6589" y="6897"/>
                    <a:pt x="6439" y="6663"/>
                    <a:pt x="6260" y="6456"/>
                  </a:cubicBezTo>
                  <a:cubicBezTo>
                    <a:pt x="6155" y="6336"/>
                    <a:pt x="6008" y="6239"/>
                    <a:pt x="5865" y="6172"/>
                  </a:cubicBezTo>
                  <a:cubicBezTo>
                    <a:pt x="5622" y="6060"/>
                    <a:pt x="5391" y="6140"/>
                    <a:pt x="5289" y="6383"/>
                  </a:cubicBezTo>
                  <a:cubicBezTo>
                    <a:pt x="5153" y="6705"/>
                    <a:pt x="5031" y="7044"/>
                    <a:pt x="5090" y="7398"/>
                  </a:cubicBezTo>
                  <a:cubicBezTo>
                    <a:pt x="5147" y="7720"/>
                    <a:pt x="5223" y="8050"/>
                    <a:pt x="5346" y="8351"/>
                  </a:cubicBezTo>
                  <a:cubicBezTo>
                    <a:pt x="5647" y="9101"/>
                    <a:pt x="6008" y="9825"/>
                    <a:pt x="6292" y="10582"/>
                  </a:cubicBezTo>
                  <a:cubicBezTo>
                    <a:pt x="6498" y="11136"/>
                    <a:pt x="6660" y="11717"/>
                    <a:pt x="6772" y="12302"/>
                  </a:cubicBezTo>
                  <a:cubicBezTo>
                    <a:pt x="6852" y="12722"/>
                    <a:pt x="6870" y="13157"/>
                    <a:pt x="6978" y="13577"/>
                  </a:cubicBezTo>
                  <a:cubicBezTo>
                    <a:pt x="7041" y="13819"/>
                    <a:pt x="7115" y="14050"/>
                    <a:pt x="7273" y="14250"/>
                  </a:cubicBezTo>
                  <a:cubicBezTo>
                    <a:pt x="7588" y="14656"/>
                    <a:pt x="7886" y="15076"/>
                    <a:pt x="8225" y="15462"/>
                  </a:cubicBezTo>
                  <a:cubicBezTo>
                    <a:pt x="8540" y="15815"/>
                    <a:pt x="8880" y="16156"/>
                    <a:pt x="9248" y="16460"/>
                  </a:cubicBezTo>
                  <a:cubicBezTo>
                    <a:pt x="9759" y="16880"/>
                    <a:pt x="10267" y="17301"/>
                    <a:pt x="10730" y="17774"/>
                  </a:cubicBezTo>
                  <a:cubicBezTo>
                    <a:pt x="11122" y="18173"/>
                    <a:pt x="11318" y="18636"/>
                    <a:pt x="11374" y="19192"/>
                  </a:cubicBezTo>
                  <a:cubicBezTo>
                    <a:pt x="11423" y="19693"/>
                    <a:pt x="11269" y="20156"/>
                    <a:pt x="11182" y="20625"/>
                  </a:cubicBezTo>
                  <a:cubicBezTo>
                    <a:pt x="11063" y="21273"/>
                    <a:pt x="10863" y="21907"/>
                    <a:pt x="10691" y="22548"/>
                  </a:cubicBezTo>
                  <a:cubicBezTo>
                    <a:pt x="10678" y="22601"/>
                    <a:pt x="10649" y="22650"/>
                    <a:pt x="10628" y="22702"/>
                  </a:cubicBezTo>
                  <a:cubicBezTo>
                    <a:pt x="10558" y="22601"/>
                    <a:pt x="10537" y="22506"/>
                    <a:pt x="10516" y="22408"/>
                  </a:cubicBezTo>
                  <a:cubicBezTo>
                    <a:pt x="10429" y="21999"/>
                    <a:pt x="10334" y="21585"/>
                    <a:pt x="10257" y="21171"/>
                  </a:cubicBezTo>
                  <a:cubicBezTo>
                    <a:pt x="10131" y="20474"/>
                    <a:pt x="9700" y="19952"/>
                    <a:pt x="9248" y="19462"/>
                  </a:cubicBezTo>
                  <a:cubicBezTo>
                    <a:pt x="8922" y="19108"/>
                    <a:pt x="8509" y="18835"/>
                    <a:pt x="8127" y="18531"/>
                  </a:cubicBezTo>
                  <a:cubicBezTo>
                    <a:pt x="7328" y="17900"/>
                    <a:pt x="6508" y="17297"/>
                    <a:pt x="5735" y="16635"/>
                  </a:cubicBezTo>
                  <a:cubicBezTo>
                    <a:pt x="5216" y="16187"/>
                    <a:pt x="4754" y="15668"/>
                    <a:pt x="4285" y="15171"/>
                  </a:cubicBezTo>
                  <a:cubicBezTo>
                    <a:pt x="4046" y="14919"/>
                    <a:pt x="3808" y="14653"/>
                    <a:pt x="3626" y="14358"/>
                  </a:cubicBezTo>
                  <a:cubicBezTo>
                    <a:pt x="3262" y="13773"/>
                    <a:pt x="2908" y="13185"/>
                    <a:pt x="2498" y="12632"/>
                  </a:cubicBezTo>
                  <a:cubicBezTo>
                    <a:pt x="2400" y="12502"/>
                    <a:pt x="2334" y="12344"/>
                    <a:pt x="2239" y="12211"/>
                  </a:cubicBezTo>
                  <a:cubicBezTo>
                    <a:pt x="2123" y="12050"/>
                    <a:pt x="2011" y="11872"/>
                    <a:pt x="1857" y="11752"/>
                  </a:cubicBezTo>
                  <a:cubicBezTo>
                    <a:pt x="1566" y="11521"/>
                    <a:pt x="1268" y="11668"/>
                    <a:pt x="1241" y="12040"/>
                  </a:cubicBezTo>
                  <a:cubicBezTo>
                    <a:pt x="1223" y="12278"/>
                    <a:pt x="1233" y="12515"/>
                    <a:pt x="1212" y="12754"/>
                  </a:cubicBezTo>
                  <a:cubicBezTo>
                    <a:pt x="1157" y="13325"/>
                    <a:pt x="1153" y="13889"/>
                    <a:pt x="1254" y="14457"/>
                  </a:cubicBezTo>
                  <a:cubicBezTo>
                    <a:pt x="1363" y="15052"/>
                    <a:pt x="1580" y="15602"/>
                    <a:pt x="1889" y="16117"/>
                  </a:cubicBezTo>
                  <a:cubicBezTo>
                    <a:pt x="2179" y="16607"/>
                    <a:pt x="2487" y="17087"/>
                    <a:pt x="2767" y="17581"/>
                  </a:cubicBezTo>
                  <a:cubicBezTo>
                    <a:pt x="3163" y="18271"/>
                    <a:pt x="3647" y="18891"/>
                    <a:pt x="4201" y="19462"/>
                  </a:cubicBezTo>
                  <a:cubicBezTo>
                    <a:pt x="4540" y="19813"/>
                    <a:pt x="4929" y="20072"/>
                    <a:pt x="5370" y="20264"/>
                  </a:cubicBezTo>
                  <a:cubicBezTo>
                    <a:pt x="5553" y="20348"/>
                    <a:pt x="5742" y="20426"/>
                    <a:pt x="5917" y="20523"/>
                  </a:cubicBezTo>
                  <a:cubicBezTo>
                    <a:pt x="6600" y="20906"/>
                    <a:pt x="7339" y="21165"/>
                    <a:pt x="8054" y="21477"/>
                  </a:cubicBezTo>
                  <a:cubicBezTo>
                    <a:pt x="8537" y="21687"/>
                    <a:pt x="8975" y="21960"/>
                    <a:pt x="9287" y="22408"/>
                  </a:cubicBezTo>
                  <a:cubicBezTo>
                    <a:pt x="9455" y="22650"/>
                    <a:pt x="9661" y="22860"/>
                    <a:pt x="9837" y="23095"/>
                  </a:cubicBezTo>
                  <a:cubicBezTo>
                    <a:pt x="9921" y="23200"/>
                    <a:pt x="9991" y="23323"/>
                    <a:pt x="10044" y="23449"/>
                  </a:cubicBezTo>
                  <a:cubicBezTo>
                    <a:pt x="10120" y="23624"/>
                    <a:pt x="10170" y="23813"/>
                    <a:pt x="10239" y="23991"/>
                  </a:cubicBezTo>
                  <a:cubicBezTo>
                    <a:pt x="10296" y="24135"/>
                    <a:pt x="10296" y="24272"/>
                    <a:pt x="10261" y="24422"/>
                  </a:cubicBezTo>
                  <a:cubicBezTo>
                    <a:pt x="10187" y="24734"/>
                    <a:pt x="10117" y="25049"/>
                    <a:pt x="10065" y="25365"/>
                  </a:cubicBezTo>
                  <a:cubicBezTo>
                    <a:pt x="9963" y="25992"/>
                    <a:pt x="9879" y="26618"/>
                    <a:pt x="9780" y="27245"/>
                  </a:cubicBezTo>
                  <a:cubicBezTo>
                    <a:pt x="9759" y="27382"/>
                    <a:pt x="9724" y="27519"/>
                    <a:pt x="9696" y="27656"/>
                  </a:cubicBezTo>
                  <a:cubicBezTo>
                    <a:pt x="9595" y="27081"/>
                    <a:pt x="9535" y="26517"/>
                    <a:pt x="9455" y="25957"/>
                  </a:cubicBezTo>
                  <a:cubicBezTo>
                    <a:pt x="9385" y="25462"/>
                    <a:pt x="9206" y="25018"/>
                    <a:pt x="8796" y="24696"/>
                  </a:cubicBezTo>
                  <a:cubicBezTo>
                    <a:pt x="8652" y="24584"/>
                    <a:pt x="8484" y="24495"/>
                    <a:pt x="8355" y="24369"/>
                  </a:cubicBezTo>
                  <a:cubicBezTo>
                    <a:pt x="7774" y="23809"/>
                    <a:pt x="7195" y="23242"/>
                    <a:pt x="6624" y="22674"/>
                  </a:cubicBezTo>
                  <a:cubicBezTo>
                    <a:pt x="6054" y="22104"/>
                    <a:pt x="5532" y="21480"/>
                    <a:pt x="4877" y="21000"/>
                  </a:cubicBezTo>
                  <a:cubicBezTo>
                    <a:pt x="4460" y="20691"/>
                    <a:pt x="4012" y="20415"/>
                    <a:pt x="3556" y="20156"/>
                  </a:cubicBezTo>
                  <a:cubicBezTo>
                    <a:pt x="3216" y="19963"/>
                    <a:pt x="2827" y="19847"/>
                    <a:pt x="2491" y="19651"/>
                  </a:cubicBezTo>
                  <a:cubicBezTo>
                    <a:pt x="2064" y="19399"/>
                    <a:pt x="1661" y="19108"/>
                    <a:pt x="1258" y="18821"/>
                  </a:cubicBezTo>
                  <a:cubicBezTo>
                    <a:pt x="1013" y="18646"/>
                    <a:pt x="792" y="18436"/>
                    <a:pt x="554" y="18250"/>
                  </a:cubicBezTo>
                  <a:cubicBezTo>
                    <a:pt x="442" y="18162"/>
                    <a:pt x="319" y="18096"/>
                    <a:pt x="172" y="18166"/>
                  </a:cubicBezTo>
                  <a:cubicBezTo>
                    <a:pt x="22" y="18240"/>
                    <a:pt x="1" y="18376"/>
                    <a:pt x="4" y="18516"/>
                  </a:cubicBezTo>
                  <a:cubicBezTo>
                    <a:pt x="11" y="18765"/>
                    <a:pt x="7" y="19014"/>
                    <a:pt x="39" y="19259"/>
                  </a:cubicBezTo>
                  <a:cubicBezTo>
                    <a:pt x="85" y="19634"/>
                    <a:pt x="165" y="19998"/>
                    <a:pt x="302" y="20352"/>
                  </a:cubicBezTo>
                  <a:cubicBezTo>
                    <a:pt x="470" y="20780"/>
                    <a:pt x="729" y="21147"/>
                    <a:pt x="978" y="21519"/>
                  </a:cubicBezTo>
                  <a:cubicBezTo>
                    <a:pt x="1647" y="22513"/>
                    <a:pt x="2424" y="23438"/>
                    <a:pt x="3003" y="24503"/>
                  </a:cubicBezTo>
                  <a:cubicBezTo>
                    <a:pt x="3076" y="24643"/>
                    <a:pt x="3192" y="24773"/>
                    <a:pt x="3314" y="24881"/>
                  </a:cubicBezTo>
                  <a:cubicBezTo>
                    <a:pt x="3658" y="25186"/>
                    <a:pt x="4012" y="25477"/>
                    <a:pt x="4365" y="25767"/>
                  </a:cubicBezTo>
                  <a:cubicBezTo>
                    <a:pt x="4537" y="25904"/>
                    <a:pt x="4712" y="26041"/>
                    <a:pt x="4890" y="26167"/>
                  </a:cubicBezTo>
                  <a:cubicBezTo>
                    <a:pt x="5174" y="26366"/>
                    <a:pt x="5483" y="26538"/>
                    <a:pt x="5752" y="26755"/>
                  </a:cubicBezTo>
                  <a:cubicBezTo>
                    <a:pt x="6369" y="27253"/>
                    <a:pt x="6999" y="27725"/>
                    <a:pt x="7703" y="28089"/>
                  </a:cubicBezTo>
                  <a:cubicBezTo>
                    <a:pt x="8408" y="28458"/>
                    <a:pt x="8639" y="29113"/>
                    <a:pt x="8709" y="29848"/>
                  </a:cubicBezTo>
                  <a:cubicBezTo>
                    <a:pt x="8741" y="30184"/>
                    <a:pt x="8744" y="30527"/>
                    <a:pt x="8736" y="30864"/>
                  </a:cubicBezTo>
                  <a:cubicBezTo>
                    <a:pt x="8723" y="31351"/>
                    <a:pt x="8730" y="31841"/>
                    <a:pt x="8652" y="32318"/>
                  </a:cubicBezTo>
                  <a:cubicBezTo>
                    <a:pt x="8547" y="32941"/>
                    <a:pt x="8372" y="33554"/>
                    <a:pt x="8222" y="34171"/>
                  </a:cubicBezTo>
                  <a:cubicBezTo>
                    <a:pt x="8169" y="34378"/>
                    <a:pt x="8096" y="34580"/>
                    <a:pt x="8029" y="34784"/>
                  </a:cubicBezTo>
                  <a:cubicBezTo>
                    <a:pt x="8012" y="34760"/>
                    <a:pt x="7997" y="34735"/>
                    <a:pt x="7984" y="34710"/>
                  </a:cubicBezTo>
                  <a:cubicBezTo>
                    <a:pt x="7907" y="35033"/>
                    <a:pt x="7805" y="35348"/>
                    <a:pt x="7682" y="35656"/>
                  </a:cubicBezTo>
                  <a:cubicBezTo>
                    <a:pt x="7714" y="35887"/>
                    <a:pt x="7700" y="36126"/>
                    <a:pt x="7627" y="36370"/>
                  </a:cubicBezTo>
                  <a:cubicBezTo>
                    <a:pt x="7454" y="36970"/>
                    <a:pt x="7234" y="37558"/>
                    <a:pt x="7063" y="38157"/>
                  </a:cubicBezTo>
                  <a:cubicBezTo>
                    <a:pt x="6715" y="39383"/>
                    <a:pt x="6120" y="40486"/>
                    <a:pt x="5420" y="41537"/>
                  </a:cubicBezTo>
                  <a:cubicBezTo>
                    <a:pt x="5216" y="41842"/>
                    <a:pt x="5013" y="42147"/>
                    <a:pt x="4810" y="42455"/>
                  </a:cubicBezTo>
                  <a:cubicBezTo>
                    <a:pt x="4617" y="42746"/>
                    <a:pt x="4428" y="43037"/>
                    <a:pt x="4243" y="43335"/>
                  </a:cubicBezTo>
                  <a:cubicBezTo>
                    <a:pt x="4141" y="43499"/>
                    <a:pt x="4081" y="43678"/>
                    <a:pt x="4180" y="43870"/>
                  </a:cubicBezTo>
                  <a:cubicBezTo>
                    <a:pt x="4400" y="43863"/>
                    <a:pt x="4466" y="43842"/>
                    <a:pt x="4572" y="43699"/>
                  </a:cubicBezTo>
                  <a:cubicBezTo>
                    <a:pt x="4736" y="43482"/>
                    <a:pt x="4901" y="43257"/>
                    <a:pt x="5052" y="43029"/>
                  </a:cubicBezTo>
                  <a:cubicBezTo>
                    <a:pt x="5339" y="42602"/>
                    <a:pt x="5612" y="42168"/>
                    <a:pt x="5892" y="41734"/>
                  </a:cubicBezTo>
                  <a:cubicBezTo>
                    <a:pt x="6411" y="40931"/>
                    <a:pt x="6901" y="40111"/>
                    <a:pt x="7231" y="39208"/>
                  </a:cubicBezTo>
                  <a:cubicBezTo>
                    <a:pt x="7454" y="38595"/>
                    <a:pt x="7654" y="37975"/>
                    <a:pt x="7861" y="37358"/>
                  </a:cubicBezTo>
                  <a:cubicBezTo>
                    <a:pt x="7875" y="37313"/>
                    <a:pt x="7892" y="37267"/>
                    <a:pt x="7892" y="37225"/>
                  </a:cubicBezTo>
                  <a:cubicBezTo>
                    <a:pt x="7889" y="36871"/>
                    <a:pt x="8033" y="36564"/>
                    <a:pt x="8144" y="36241"/>
                  </a:cubicBezTo>
                  <a:cubicBezTo>
                    <a:pt x="8208" y="36059"/>
                    <a:pt x="8316" y="35912"/>
                    <a:pt x="8477" y="35821"/>
                  </a:cubicBezTo>
                  <a:cubicBezTo>
                    <a:pt x="8523" y="35793"/>
                    <a:pt x="8568" y="35768"/>
                    <a:pt x="8614" y="35744"/>
                  </a:cubicBezTo>
                  <a:cubicBezTo>
                    <a:pt x="8673" y="35463"/>
                    <a:pt x="8754" y="35187"/>
                    <a:pt x="8852" y="34917"/>
                  </a:cubicBezTo>
                  <a:cubicBezTo>
                    <a:pt x="8859" y="34878"/>
                    <a:pt x="8870" y="34840"/>
                    <a:pt x="8877" y="34802"/>
                  </a:cubicBezTo>
                  <a:cubicBezTo>
                    <a:pt x="8915" y="34559"/>
                    <a:pt x="8957" y="34318"/>
                    <a:pt x="9006" y="34079"/>
                  </a:cubicBezTo>
                  <a:cubicBezTo>
                    <a:pt x="8898" y="34216"/>
                    <a:pt x="8789" y="34357"/>
                    <a:pt x="8677" y="34496"/>
                  </a:cubicBezTo>
                  <a:cubicBezTo>
                    <a:pt x="8673" y="34469"/>
                    <a:pt x="8667" y="34448"/>
                    <a:pt x="8670" y="34433"/>
                  </a:cubicBezTo>
                  <a:cubicBezTo>
                    <a:pt x="8859" y="33628"/>
                    <a:pt x="9052" y="32823"/>
                    <a:pt x="9245" y="32020"/>
                  </a:cubicBezTo>
                  <a:cubicBezTo>
                    <a:pt x="9255" y="31968"/>
                    <a:pt x="9262" y="31901"/>
                    <a:pt x="9294" y="31866"/>
                  </a:cubicBezTo>
                  <a:cubicBezTo>
                    <a:pt x="9402" y="31740"/>
                    <a:pt x="9385" y="31593"/>
                    <a:pt x="9388" y="31449"/>
                  </a:cubicBezTo>
                  <a:cubicBezTo>
                    <a:pt x="9392" y="31330"/>
                    <a:pt x="9388" y="31208"/>
                    <a:pt x="9416" y="31092"/>
                  </a:cubicBezTo>
                  <a:cubicBezTo>
                    <a:pt x="9577" y="30346"/>
                    <a:pt x="9756" y="29607"/>
                    <a:pt x="9907" y="28857"/>
                  </a:cubicBezTo>
                  <a:cubicBezTo>
                    <a:pt x="9966" y="28566"/>
                    <a:pt x="10138" y="28416"/>
                    <a:pt x="10397" y="28325"/>
                  </a:cubicBezTo>
                  <a:cubicBezTo>
                    <a:pt x="10534" y="28275"/>
                    <a:pt x="10670" y="28220"/>
                    <a:pt x="10807" y="28167"/>
                  </a:cubicBezTo>
                  <a:cubicBezTo>
                    <a:pt x="11252" y="27995"/>
                    <a:pt x="11693" y="27809"/>
                    <a:pt x="12149" y="27666"/>
                  </a:cubicBezTo>
                  <a:cubicBezTo>
                    <a:pt x="12821" y="27449"/>
                    <a:pt x="13533" y="27389"/>
                    <a:pt x="14229" y="27291"/>
                  </a:cubicBezTo>
                  <a:cubicBezTo>
                    <a:pt x="14905" y="27197"/>
                    <a:pt x="15575" y="27088"/>
                    <a:pt x="16208" y="26828"/>
                  </a:cubicBezTo>
                  <a:cubicBezTo>
                    <a:pt x="17196" y="26419"/>
                    <a:pt x="18086" y="25834"/>
                    <a:pt x="18965" y="25235"/>
                  </a:cubicBezTo>
                  <a:cubicBezTo>
                    <a:pt x="19421" y="24923"/>
                    <a:pt x="19834" y="24555"/>
                    <a:pt x="20272" y="24222"/>
                  </a:cubicBezTo>
                  <a:cubicBezTo>
                    <a:pt x="20535" y="24023"/>
                    <a:pt x="20811" y="23841"/>
                    <a:pt x="21078" y="23645"/>
                  </a:cubicBezTo>
                  <a:cubicBezTo>
                    <a:pt x="21196" y="23561"/>
                    <a:pt x="21288" y="23459"/>
                    <a:pt x="21246" y="23302"/>
                  </a:cubicBezTo>
                  <a:cubicBezTo>
                    <a:pt x="21196" y="23134"/>
                    <a:pt x="21053" y="23113"/>
                    <a:pt x="20913" y="23105"/>
                  </a:cubicBezTo>
                  <a:cubicBezTo>
                    <a:pt x="20741" y="23095"/>
                    <a:pt x="20566" y="23113"/>
                    <a:pt x="20391" y="23102"/>
                  </a:cubicBezTo>
                  <a:cubicBezTo>
                    <a:pt x="19694" y="23049"/>
                    <a:pt x="19021" y="23207"/>
                    <a:pt x="18356" y="23378"/>
                  </a:cubicBezTo>
                  <a:cubicBezTo>
                    <a:pt x="17757" y="23536"/>
                    <a:pt x="17161" y="23662"/>
                    <a:pt x="16545" y="23714"/>
                  </a:cubicBezTo>
                  <a:cubicBezTo>
                    <a:pt x="16034" y="23756"/>
                    <a:pt x="15522" y="23813"/>
                    <a:pt x="15017" y="23911"/>
                  </a:cubicBezTo>
                  <a:cubicBezTo>
                    <a:pt x="13949" y="24125"/>
                    <a:pt x="12972" y="24580"/>
                    <a:pt x="12096" y="25214"/>
                  </a:cubicBezTo>
                  <a:cubicBezTo>
                    <a:pt x="11546" y="25609"/>
                    <a:pt x="11063" y="26097"/>
                    <a:pt x="10551" y="26542"/>
                  </a:cubicBezTo>
                  <a:cubicBezTo>
                    <a:pt x="10492" y="26594"/>
                    <a:pt x="10439" y="26650"/>
                    <a:pt x="10341" y="26741"/>
                  </a:cubicBezTo>
                  <a:cubicBezTo>
                    <a:pt x="10351" y="26626"/>
                    <a:pt x="10348" y="26563"/>
                    <a:pt x="10359" y="26503"/>
                  </a:cubicBezTo>
                  <a:cubicBezTo>
                    <a:pt x="10456" y="25915"/>
                    <a:pt x="10540" y="25323"/>
                    <a:pt x="10663" y="24738"/>
                  </a:cubicBezTo>
                  <a:cubicBezTo>
                    <a:pt x="10898" y="23606"/>
                    <a:pt x="11158" y="22478"/>
                    <a:pt x="11410" y="21350"/>
                  </a:cubicBezTo>
                  <a:cubicBezTo>
                    <a:pt x="11465" y="21098"/>
                    <a:pt x="11469" y="21091"/>
                    <a:pt x="11738" y="21084"/>
                  </a:cubicBezTo>
                  <a:cubicBezTo>
                    <a:pt x="12141" y="21074"/>
                    <a:pt x="12545" y="21070"/>
                    <a:pt x="12947" y="21074"/>
                  </a:cubicBezTo>
                  <a:cubicBezTo>
                    <a:pt x="13914" y="21091"/>
                    <a:pt x="14836" y="21315"/>
                    <a:pt x="15735" y="21655"/>
                  </a:cubicBezTo>
                  <a:cubicBezTo>
                    <a:pt x="16050" y="21774"/>
                    <a:pt x="16387" y="21879"/>
                    <a:pt x="16720" y="21904"/>
                  </a:cubicBezTo>
                  <a:cubicBezTo>
                    <a:pt x="17448" y="21949"/>
                    <a:pt x="18184" y="21949"/>
                    <a:pt x="18916" y="21949"/>
                  </a:cubicBezTo>
                  <a:cubicBezTo>
                    <a:pt x="19375" y="21952"/>
                    <a:pt x="19830" y="21925"/>
                    <a:pt x="20289" y="21904"/>
                  </a:cubicBezTo>
                  <a:cubicBezTo>
                    <a:pt x="21067" y="21868"/>
                    <a:pt x="21771" y="21585"/>
                    <a:pt x="22472" y="21280"/>
                  </a:cubicBezTo>
                  <a:cubicBezTo>
                    <a:pt x="23070" y="21021"/>
                    <a:pt x="23670" y="20762"/>
                    <a:pt x="24268" y="20506"/>
                  </a:cubicBezTo>
                  <a:cubicBezTo>
                    <a:pt x="24630" y="20352"/>
                    <a:pt x="25000" y="20212"/>
                    <a:pt x="25361" y="20054"/>
                  </a:cubicBezTo>
                  <a:cubicBezTo>
                    <a:pt x="25558" y="19970"/>
                    <a:pt x="25639" y="19847"/>
                    <a:pt x="25613" y="19703"/>
                  </a:cubicBezTo>
                  <a:cubicBezTo>
                    <a:pt x="25586" y="19525"/>
                    <a:pt x="25438" y="19459"/>
                    <a:pt x="25295" y="19448"/>
                  </a:cubicBezTo>
                  <a:cubicBezTo>
                    <a:pt x="25106" y="19438"/>
                    <a:pt x="24906" y="19445"/>
                    <a:pt x="24724" y="19498"/>
                  </a:cubicBezTo>
                  <a:cubicBezTo>
                    <a:pt x="24195" y="19645"/>
                    <a:pt x="23676" y="19823"/>
                    <a:pt x="23148" y="19977"/>
                  </a:cubicBezTo>
                  <a:cubicBezTo>
                    <a:pt x="22965" y="20030"/>
                    <a:pt x="22769" y="20057"/>
                    <a:pt x="22580" y="20061"/>
                  </a:cubicBezTo>
                  <a:cubicBezTo>
                    <a:pt x="21982" y="20072"/>
                    <a:pt x="21393" y="20005"/>
                    <a:pt x="20797" y="19914"/>
                  </a:cubicBezTo>
                  <a:cubicBezTo>
                    <a:pt x="20139" y="19809"/>
                    <a:pt x="19466" y="19763"/>
                    <a:pt x="18800" y="19697"/>
                  </a:cubicBezTo>
                  <a:cubicBezTo>
                    <a:pt x="18619" y="19679"/>
                    <a:pt x="18433" y="19676"/>
                    <a:pt x="18251" y="19661"/>
                  </a:cubicBezTo>
                  <a:cubicBezTo>
                    <a:pt x="17652" y="19619"/>
                    <a:pt x="17077" y="19459"/>
                    <a:pt x="16506" y="19283"/>
                  </a:cubicBezTo>
                  <a:cubicBezTo>
                    <a:pt x="15837" y="19081"/>
                    <a:pt x="15179" y="18842"/>
                    <a:pt x="14464" y="18895"/>
                  </a:cubicBezTo>
                  <a:cubicBezTo>
                    <a:pt x="13960" y="18930"/>
                    <a:pt x="13452" y="18947"/>
                    <a:pt x="12975" y="19140"/>
                  </a:cubicBezTo>
                  <a:cubicBezTo>
                    <a:pt x="12681" y="19259"/>
                    <a:pt x="12387" y="19378"/>
                    <a:pt x="12096" y="19498"/>
                  </a:cubicBezTo>
                  <a:cubicBezTo>
                    <a:pt x="12250" y="18751"/>
                    <a:pt x="13536" y="16526"/>
                    <a:pt x="14149" y="15956"/>
                  </a:cubicBezTo>
                  <a:cubicBezTo>
                    <a:pt x="14191" y="16001"/>
                    <a:pt x="14229" y="16051"/>
                    <a:pt x="14271" y="16099"/>
                  </a:cubicBezTo>
                  <a:cubicBezTo>
                    <a:pt x="14419" y="16274"/>
                    <a:pt x="14541" y="16481"/>
                    <a:pt x="14716" y="16621"/>
                  </a:cubicBezTo>
                  <a:cubicBezTo>
                    <a:pt x="15210" y="17017"/>
                    <a:pt x="15714" y="17399"/>
                    <a:pt x="16324" y="17613"/>
                  </a:cubicBezTo>
                  <a:cubicBezTo>
                    <a:pt x="16653" y="17724"/>
                    <a:pt x="16983" y="17837"/>
                    <a:pt x="17305" y="17973"/>
                  </a:cubicBezTo>
                  <a:cubicBezTo>
                    <a:pt x="17851" y="18208"/>
                    <a:pt x="18415" y="18355"/>
                    <a:pt x="19007" y="18384"/>
                  </a:cubicBezTo>
                  <a:cubicBezTo>
                    <a:pt x="19291" y="18397"/>
                    <a:pt x="19578" y="18415"/>
                    <a:pt x="19859" y="18384"/>
                  </a:cubicBezTo>
                  <a:cubicBezTo>
                    <a:pt x="20223" y="18337"/>
                    <a:pt x="20580" y="18250"/>
                    <a:pt x="20941" y="18177"/>
                  </a:cubicBezTo>
                  <a:cubicBezTo>
                    <a:pt x="21897" y="17977"/>
                    <a:pt x="22794" y="17595"/>
                    <a:pt x="23712" y="17276"/>
                  </a:cubicBezTo>
                  <a:cubicBezTo>
                    <a:pt x="24447" y="17021"/>
                    <a:pt x="25162" y="16698"/>
                    <a:pt x="25887" y="16411"/>
                  </a:cubicBezTo>
                  <a:cubicBezTo>
                    <a:pt x="26279" y="16257"/>
                    <a:pt x="26682" y="16131"/>
                    <a:pt x="27099" y="16085"/>
                  </a:cubicBezTo>
                  <a:cubicBezTo>
                    <a:pt x="27344" y="15994"/>
                    <a:pt x="27589" y="15899"/>
                    <a:pt x="27824" y="15784"/>
                  </a:cubicBezTo>
                  <a:cubicBezTo>
                    <a:pt x="28598" y="15416"/>
                    <a:pt x="29275" y="14926"/>
                    <a:pt x="29845" y="14310"/>
                  </a:cubicBezTo>
                  <a:cubicBezTo>
                    <a:pt x="29796" y="14260"/>
                    <a:pt x="29726" y="14222"/>
                    <a:pt x="29632" y="14201"/>
                  </a:cubicBezTo>
                  <a:cubicBezTo>
                    <a:pt x="29470" y="14159"/>
                    <a:pt x="29285" y="14159"/>
                    <a:pt x="29120" y="14194"/>
                  </a:cubicBezTo>
                  <a:cubicBezTo>
                    <a:pt x="28882" y="14246"/>
                    <a:pt x="28651" y="14355"/>
                    <a:pt x="28416" y="14425"/>
                  </a:cubicBezTo>
                  <a:cubicBezTo>
                    <a:pt x="27993" y="14551"/>
                    <a:pt x="27579" y="14712"/>
                    <a:pt x="27131" y="14716"/>
                  </a:cubicBezTo>
                  <a:cubicBezTo>
                    <a:pt x="26462" y="14727"/>
                    <a:pt x="25792" y="14719"/>
                    <a:pt x="25123" y="14737"/>
                  </a:cubicBezTo>
                  <a:cubicBezTo>
                    <a:pt x="24517" y="14751"/>
                    <a:pt x="23936" y="14611"/>
                    <a:pt x="23354" y="14491"/>
                  </a:cubicBezTo>
                  <a:cubicBezTo>
                    <a:pt x="22860" y="14390"/>
                    <a:pt x="22377" y="14232"/>
                    <a:pt x="21890" y="14113"/>
                  </a:cubicBezTo>
                  <a:cubicBezTo>
                    <a:pt x="21498" y="14015"/>
                    <a:pt x="21102" y="13928"/>
                    <a:pt x="20710" y="13844"/>
                  </a:cubicBezTo>
                  <a:cubicBezTo>
                    <a:pt x="20153" y="13724"/>
                    <a:pt x="19602" y="13581"/>
                    <a:pt x="19032" y="13524"/>
                  </a:cubicBezTo>
                  <a:cubicBezTo>
                    <a:pt x="18107" y="13434"/>
                    <a:pt x="17221" y="13553"/>
                    <a:pt x="16349" y="13854"/>
                  </a:cubicBezTo>
                  <a:cubicBezTo>
                    <a:pt x="16170" y="13917"/>
                    <a:pt x="15987" y="13970"/>
                    <a:pt x="15743" y="14050"/>
                  </a:cubicBezTo>
                  <a:cubicBezTo>
                    <a:pt x="15819" y="13945"/>
                    <a:pt x="15848" y="13896"/>
                    <a:pt x="15890" y="13851"/>
                  </a:cubicBezTo>
                  <a:cubicBezTo>
                    <a:pt x="16293" y="13409"/>
                    <a:pt x="16710" y="12982"/>
                    <a:pt x="17098" y="12530"/>
                  </a:cubicBezTo>
                  <a:cubicBezTo>
                    <a:pt x="17347" y="12239"/>
                    <a:pt x="17665" y="12071"/>
                    <a:pt x="18016" y="11990"/>
                  </a:cubicBezTo>
                  <a:cubicBezTo>
                    <a:pt x="18433" y="11893"/>
                    <a:pt x="18863" y="11805"/>
                    <a:pt x="19291" y="11805"/>
                  </a:cubicBezTo>
                  <a:cubicBezTo>
                    <a:pt x="19799" y="11801"/>
                    <a:pt x="20310" y="11910"/>
                    <a:pt x="20818" y="11952"/>
                  </a:cubicBezTo>
                  <a:cubicBezTo>
                    <a:pt x="21358" y="12001"/>
                    <a:pt x="21901" y="12074"/>
                    <a:pt x="22436" y="12057"/>
                  </a:cubicBezTo>
                  <a:cubicBezTo>
                    <a:pt x="23032" y="12040"/>
                    <a:pt x="23621" y="11931"/>
                    <a:pt x="24213" y="11861"/>
                  </a:cubicBezTo>
                  <a:cubicBezTo>
                    <a:pt x="24451" y="11833"/>
                    <a:pt x="24685" y="11791"/>
                    <a:pt x="24924" y="11777"/>
                  </a:cubicBezTo>
                  <a:cubicBezTo>
                    <a:pt x="25781" y="11731"/>
                    <a:pt x="26643" y="11703"/>
                    <a:pt x="27498" y="11563"/>
                  </a:cubicBezTo>
                  <a:cubicBezTo>
                    <a:pt x="28119" y="11461"/>
                    <a:pt x="28714" y="11296"/>
                    <a:pt x="29291" y="11055"/>
                  </a:cubicBezTo>
                  <a:cubicBezTo>
                    <a:pt x="29537" y="10953"/>
                    <a:pt x="29775" y="10827"/>
                    <a:pt x="30006" y="10698"/>
                  </a:cubicBezTo>
                  <a:cubicBezTo>
                    <a:pt x="30066" y="10663"/>
                    <a:pt x="30122" y="10572"/>
                    <a:pt x="30129" y="10505"/>
                  </a:cubicBezTo>
                  <a:cubicBezTo>
                    <a:pt x="30136" y="10400"/>
                    <a:pt x="30041" y="10351"/>
                    <a:pt x="29943" y="10341"/>
                  </a:cubicBezTo>
                  <a:cubicBezTo>
                    <a:pt x="29863" y="10326"/>
                    <a:pt x="29779" y="10323"/>
                    <a:pt x="29695" y="10316"/>
                  </a:cubicBezTo>
                  <a:cubicBezTo>
                    <a:pt x="28990" y="10278"/>
                    <a:pt x="28283" y="10253"/>
                    <a:pt x="27579" y="10190"/>
                  </a:cubicBezTo>
                  <a:cubicBezTo>
                    <a:pt x="26885" y="10130"/>
                    <a:pt x="26195" y="10025"/>
                    <a:pt x="25502" y="9951"/>
                  </a:cubicBezTo>
                  <a:cubicBezTo>
                    <a:pt x="25211" y="9920"/>
                    <a:pt x="24916" y="9909"/>
                    <a:pt x="24622" y="9906"/>
                  </a:cubicBezTo>
                  <a:cubicBezTo>
                    <a:pt x="24108" y="9903"/>
                    <a:pt x="23592" y="9888"/>
                    <a:pt x="23081" y="9927"/>
                  </a:cubicBezTo>
                  <a:cubicBezTo>
                    <a:pt x="22433" y="9980"/>
                    <a:pt x="21785" y="10077"/>
                    <a:pt x="21141" y="10169"/>
                  </a:cubicBezTo>
                  <a:cubicBezTo>
                    <a:pt x="20815" y="10215"/>
                    <a:pt x="20489" y="10281"/>
                    <a:pt x="20170" y="10358"/>
                  </a:cubicBezTo>
                  <a:cubicBezTo>
                    <a:pt x="19820" y="10442"/>
                    <a:pt x="19476" y="10551"/>
                    <a:pt x="19095" y="10659"/>
                  </a:cubicBezTo>
                  <a:cubicBezTo>
                    <a:pt x="20335" y="9507"/>
                    <a:pt x="21694" y="8621"/>
                    <a:pt x="23249" y="8050"/>
                  </a:cubicBezTo>
                  <a:cubicBezTo>
                    <a:pt x="23705" y="7882"/>
                    <a:pt x="24160" y="7713"/>
                    <a:pt x="24619" y="7549"/>
                  </a:cubicBezTo>
                  <a:cubicBezTo>
                    <a:pt x="24885" y="7454"/>
                    <a:pt x="25159" y="7374"/>
                    <a:pt x="25428" y="7279"/>
                  </a:cubicBezTo>
                  <a:cubicBezTo>
                    <a:pt x="25775" y="7160"/>
                    <a:pt x="26122" y="7038"/>
                    <a:pt x="26465" y="6908"/>
                  </a:cubicBezTo>
                  <a:cubicBezTo>
                    <a:pt x="26816" y="6778"/>
                    <a:pt x="27176" y="6656"/>
                    <a:pt x="27516" y="6498"/>
                  </a:cubicBezTo>
                  <a:cubicBezTo>
                    <a:pt x="27880" y="6330"/>
                    <a:pt x="28230" y="6130"/>
                    <a:pt x="28584" y="5934"/>
                  </a:cubicBezTo>
                  <a:cubicBezTo>
                    <a:pt x="28837" y="5790"/>
                    <a:pt x="29092" y="5643"/>
                    <a:pt x="29330" y="5475"/>
                  </a:cubicBezTo>
                  <a:cubicBezTo>
                    <a:pt x="29582" y="5293"/>
                    <a:pt x="29824" y="5093"/>
                    <a:pt x="30059" y="4890"/>
                  </a:cubicBezTo>
                  <a:cubicBezTo>
                    <a:pt x="30363" y="4624"/>
                    <a:pt x="30658" y="4351"/>
                    <a:pt x="30952" y="4077"/>
                  </a:cubicBezTo>
                  <a:cubicBezTo>
                    <a:pt x="31029" y="4008"/>
                    <a:pt x="31054" y="3916"/>
                    <a:pt x="30998" y="38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3925675" y="2857559"/>
              <a:ext cx="815178" cy="1074153"/>
            </a:xfrm>
            <a:custGeom>
              <a:avLst/>
              <a:gdLst/>
              <a:ahLst/>
              <a:cxnLst/>
              <a:rect l="l" t="t" r="r" b="b"/>
              <a:pathLst>
                <a:path w="23888" h="31477" extrusionOk="0">
                  <a:moveTo>
                    <a:pt x="14556" y="1"/>
                  </a:moveTo>
                  <a:cubicBezTo>
                    <a:pt x="14163" y="29"/>
                    <a:pt x="13770" y="46"/>
                    <a:pt x="13382" y="88"/>
                  </a:cubicBezTo>
                  <a:cubicBezTo>
                    <a:pt x="12664" y="169"/>
                    <a:pt x="11970" y="345"/>
                    <a:pt x="11280" y="526"/>
                  </a:cubicBezTo>
                  <a:cubicBezTo>
                    <a:pt x="11042" y="586"/>
                    <a:pt x="10835" y="702"/>
                    <a:pt x="10734" y="898"/>
                  </a:cubicBezTo>
                  <a:cubicBezTo>
                    <a:pt x="10559" y="1241"/>
                    <a:pt x="10541" y="1598"/>
                    <a:pt x="10692" y="1949"/>
                  </a:cubicBezTo>
                  <a:cubicBezTo>
                    <a:pt x="10769" y="2131"/>
                    <a:pt x="10870" y="2313"/>
                    <a:pt x="10993" y="2478"/>
                  </a:cubicBezTo>
                  <a:cubicBezTo>
                    <a:pt x="11319" y="2916"/>
                    <a:pt x="11529" y="3385"/>
                    <a:pt x="11610" y="3897"/>
                  </a:cubicBezTo>
                  <a:cubicBezTo>
                    <a:pt x="11644" y="4117"/>
                    <a:pt x="11707" y="4348"/>
                    <a:pt x="11655" y="4558"/>
                  </a:cubicBezTo>
                  <a:cubicBezTo>
                    <a:pt x="11547" y="5003"/>
                    <a:pt x="11326" y="5420"/>
                    <a:pt x="11063" y="5819"/>
                  </a:cubicBezTo>
                  <a:cubicBezTo>
                    <a:pt x="10674" y="6398"/>
                    <a:pt x="10131" y="6874"/>
                    <a:pt x="9560" y="7318"/>
                  </a:cubicBezTo>
                  <a:cubicBezTo>
                    <a:pt x="8962" y="7785"/>
                    <a:pt x="8425" y="8293"/>
                    <a:pt x="7921" y="8832"/>
                  </a:cubicBezTo>
                  <a:cubicBezTo>
                    <a:pt x="7654" y="9119"/>
                    <a:pt x="7385" y="9407"/>
                    <a:pt x="7101" y="9687"/>
                  </a:cubicBezTo>
                  <a:cubicBezTo>
                    <a:pt x="6492" y="10289"/>
                    <a:pt x="5872" y="10884"/>
                    <a:pt x="5258" y="11484"/>
                  </a:cubicBezTo>
                  <a:cubicBezTo>
                    <a:pt x="5083" y="11652"/>
                    <a:pt x="4915" y="11827"/>
                    <a:pt x="4747" y="11998"/>
                  </a:cubicBezTo>
                  <a:cubicBezTo>
                    <a:pt x="4365" y="12383"/>
                    <a:pt x="3991" y="12769"/>
                    <a:pt x="3612" y="13158"/>
                  </a:cubicBezTo>
                  <a:cubicBezTo>
                    <a:pt x="2642" y="14156"/>
                    <a:pt x="1735" y="15186"/>
                    <a:pt x="1216" y="16423"/>
                  </a:cubicBezTo>
                  <a:cubicBezTo>
                    <a:pt x="1027" y="16868"/>
                    <a:pt x="807" y="17302"/>
                    <a:pt x="663" y="17764"/>
                  </a:cubicBezTo>
                  <a:cubicBezTo>
                    <a:pt x="418" y="18556"/>
                    <a:pt x="264" y="19365"/>
                    <a:pt x="148" y="20178"/>
                  </a:cubicBezTo>
                  <a:cubicBezTo>
                    <a:pt x="99" y="20507"/>
                    <a:pt x="113" y="20840"/>
                    <a:pt x="81" y="21169"/>
                  </a:cubicBezTo>
                  <a:cubicBezTo>
                    <a:pt x="1" y="21982"/>
                    <a:pt x="36" y="22795"/>
                    <a:pt x="109" y="23603"/>
                  </a:cubicBezTo>
                  <a:cubicBezTo>
                    <a:pt x="130" y="23828"/>
                    <a:pt x="138" y="24052"/>
                    <a:pt x="172" y="24273"/>
                  </a:cubicBezTo>
                  <a:cubicBezTo>
                    <a:pt x="285" y="24966"/>
                    <a:pt x="495" y="25639"/>
                    <a:pt x="747" y="26301"/>
                  </a:cubicBezTo>
                  <a:cubicBezTo>
                    <a:pt x="1020" y="27023"/>
                    <a:pt x="1475" y="27663"/>
                    <a:pt x="2026" y="28245"/>
                  </a:cubicBezTo>
                  <a:cubicBezTo>
                    <a:pt x="2765" y="29029"/>
                    <a:pt x="3633" y="29706"/>
                    <a:pt x="4611" y="30277"/>
                  </a:cubicBezTo>
                  <a:cubicBezTo>
                    <a:pt x="4999" y="30505"/>
                    <a:pt x="5395" y="30728"/>
                    <a:pt x="5847" y="30858"/>
                  </a:cubicBezTo>
                  <a:cubicBezTo>
                    <a:pt x="6524" y="31055"/>
                    <a:pt x="7203" y="31247"/>
                    <a:pt x="7914" y="31338"/>
                  </a:cubicBezTo>
                  <a:cubicBezTo>
                    <a:pt x="8495" y="31414"/>
                    <a:pt x="9076" y="31476"/>
                    <a:pt x="9661" y="31476"/>
                  </a:cubicBezTo>
                  <a:cubicBezTo>
                    <a:pt x="9806" y="31476"/>
                    <a:pt x="9951" y="31472"/>
                    <a:pt x="10097" y="31464"/>
                  </a:cubicBezTo>
                  <a:cubicBezTo>
                    <a:pt x="10818" y="31422"/>
                    <a:pt x="11539" y="31362"/>
                    <a:pt x="12257" y="31303"/>
                  </a:cubicBezTo>
                  <a:cubicBezTo>
                    <a:pt x="13242" y="31226"/>
                    <a:pt x="14233" y="31212"/>
                    <a:pt x="15221" y="31198"/>
                  </a:cubicBezTo>
                  <a:cubicBezTo>
                    <a:pt x="15383" y="31196"/>
                    <a:pt x="15544" y="31195"/>
                    <a:pt x="15706" y="31195"/>
                  </a:cubicBezTo>
                  <a:cubicBezTo>
                    <a:pt x="16091" y="31195"/>
                    <a:pt x="16475" y="31200"/>
                    <a:pt x="16860" y="31205"/>
                  </a:cubicBezTo>
                  <a:cubicBezTo>
                    <a:pt x="17400" y="31212"/>
                    <a:pt x="17936" y="31236"/>
                    <a:pt x="18475" y="31244"/>
                  </a:cubicBezTo>
                  <a:cubicBezTo>
                    <a:pt x="18510" y="31244"/>
                    <a:pt x="18544" y="31244"/>
                    <a:pt x="18579" y="31244"/>
                  </a:cubicBezTo>
                  <a:cubicBezTo>
                    <a:pt x="19164" y="31244"/>
                    <a:pt x="19742" y="31190"/>
                    <a:pt x="20307" y="31047"/>
                  </a:cubicBezTo>
                  <a:cubicBezTo>
                    <a:pt x="20759" y="30935"/>
                    <a:pt x="21173" y="30760"/>
                    <a:pt x="21572" y="30553"/>
                  </a:cubicBezTo>
                  <a:cubicBezTo>
                    <a:pt x="22140" y="30259"/>
                    <a:pt x="22598" y="29881"/>
                    <a:pt x="22913" y="29387"/>
                  </a:cubicBezTo>
                  <a:cubicBezTo>
                    <a:pt x="23113" y="29076"/>
                    <a:pt x="23239" y="28735"/>
                    <a:pt x="23306" y="28389"/>
                  </a:cubicBezTo>
                  <a:cubicBezTo>
                    <a:pt x="23467" y="27587"/>
                    <a:pt x="23624" y="26785"/>
                    <a:pt x="23747" y="25978"/>
                  </a:cubicBezTo>
                  <a:cubicBezTo>
                    <a:pt x="23887" y="25075"/>
                    <a:pt x="23779" y="20801"/>
                    <a:pt x="23792" y="20276"/>
                  </a:cubicBezTo>
                  <a:cubicBezTo>
                    <a:pt x="23800" y="19992"/>
                    <a:pt x="23765" y="19708"/>
                    <a:pt x="23750" y="19424"/>
                  </a:cubicBezTo>
                  <a:cubicBezTo>
                    <a:pt x="23744" y="19340"/>
                    <a:pt x="23737" y="19260"/>
                    <a:pt x="23726" y="19180"/>
                  </a:cubicBezTo>
                  <a:cubicBezTo>
                    <a:pt x="23656" y="18675"/>
                    <a:pt x="23600" y="18171"/>
                    <a:pt x="23512" y="17670"/>
                  </a:cubicBezTo>
                  <a:cubicBezTo>
                    <a:pt x="23393" y="16986"/>
                    <a:pt x="23267" y="16304"/>
                    <a:pt x="23113" y="15628"/>
                  </a:cubicBezTo>
                  <a:cubicBezTo>
                    <a:pt x="22973" y="15025"/>
                    <a:pt x="22798" y="14426"/>
                    <a:pt x="22626" y="13827"/>
                  </a:cubicBezTo>
                  <a:cubicBezTo>
                    <a:pt x="22353" y="12885"/>
                    <a:pt x="21908" y="12005"/>
                    <a:pt x="21215" y="11224"/>
                  </a:cubicBezTo>
                  <a:cubicBezTo>
                    <a:pt x="21144" y="11148"/>
                    <a:pt x="21084" y="11067"/>
                    <a:pt x="21029" y="10986"/>
                  </a:cubicBezTo>
                  <a:cubicBezTo>
                    <a:pt x="20654" y="10464"/>
                    <a:pt x="20303" y="9932"/>
                    <a:pt x="19904" y="9424"/>
                  </a:cubicBezTo>
                  <a:cubicBezTo>
                    <a:pt x="19063" y="8352"/>
                    <a:pt x="18118" y="7354"/>
                    <a:pt x="17015" y="6464"/>
                  </a:cubicBezTo>
                  <a:cubicBezTo>
                    <a:pt x="16916" y="6383"/>
                    <a:pt x="16829" y="6296"/>
                    <a:pt x="16734" y="6212"/>
                  </a:cubicBezTo>
                  <a:cubicBezTo>
                    <a:pt x="16503" y="6008"/>
                    <a:pt x="16412" y="5756"/>
                    <a:pt x="16408" y="5490"/>
                  </a:cubicBezTo>
                  <a:cubicBezTo>
                    <a:pt x="16402" y="5126"/>
                    <a:pt x="16440" y="4762"/>
                    <a:pt x="16457" y="4397"/>
                  </a:cubicBezTo>
                  <a:cubicBezTo>
                    <a:pt x="16457" y="4390"/>
                    <a:pt x="16461" y="4383"/>
                    <a:pt x="16461" y="4376"/>
                  </a:cubicBezTo>
                  <a:cubicBezTo>
                    <a:pt x="16549" y="3805"/>
                    <a:pt x="16678" y="3241"/>
                    <a:pt x="16895" y="2694"/>
                  </a:cubicBezTo>
                  <a:cubicBezTo>
                    <a:pt x="16973" y="2502"/>
                    <a:pt x="17081" y="2320"/>
                    <a:pt x="17189" y="2141"/>
                  </a:cubicBezTo>
                  <a:cubicBezTo>
                    <a:pt x="17291" y="1980"/>
                    <a:pt x="17424" y="1833"/>
                    <a:pt x="17522" y="1672"/>
                  </a:cubicBezTo>
                  <a:cubicBezTo>
                    <a:pt x="17764" y="1283"/>
                    <a:pt x="17771" y="712"/>
                    <a:pt x="17141" y="450"/>
                  </a:cubicBezTo>
                  <a:cubicBezTo>
                    <a:pt x="16962" y="372"/>
                    <a:pt x="16772" y="306"/>
                    <a:pt x="16583" y="264"/>
                  </a:cubicBezTo>
                  <a:cubicBezTo>
                    <a:pt x="15922" y="109"/>
                    <a:pt x="15246" y="25"/>
                    <a:pt x="145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24"/>
          <p:cNvGrpSpPr/>
          <p:nvPr/>
        </p:nvGrpSpPr>
        <p:grpSpPr>
          <a:xfrm>
            <a:off x="8003600" y="4094750"/>
            <a:ext cx="1207750" cy="1205650"/>
            <a:chOff x="5087800" y="2331250"/>
            <a:chExt cx="1207750" cy="1205650"/>
          </a:xfrm>
        </p:grpSpPr>
        <p:sp>
          <p:nvSpPr>
            <p:cNvPr id="648" name="Google Shape;648;p24"/>
            <p:cNvSpPr/>
            <p:nvPr/>
          </p:nvSpPr>
          <p:spPr>
            <a:xfrm>
              <a:off x="5259175" y="2431225"/>
              <a:ext cx="57375" cy="73075"/>
            </a:xfrm>
            <a:custGeom>
              <a:avLst/>
              <a:gdLst/>
              <a:ahLst/>
              <a:cxnLst/>
              <a:rect l="l" t="t" r="r" b="b"/>
              <a:pathLst>
                <a:path w="2295" h="2923" extrusionOk="0">
                  <a:moveTo>
                    <a:pt x="31" y="1475"/>
                  </a:moveTo>
                  <a:cubicBezTo>
                    <a:pt x="0" y="32"/>
                    <a:pt x="2255" y="1"/>
                    <a:pt x="2263" y="1447"/>
                  </a:cubicBezTo>
                  <a:cubicBezTo>
                    <a:pt x="2294" y="2890"/>
                    <a:pt x="38" y="2923"/>
                    <a:pt x="31" y="14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5444125" y="2332975"/>
              <a:ext cx="56825" cy="72250"/>
            </a:xfrm>
            <a:custGeom>
              <a:avLst/>
              <a:gdLst/>
              <a:ahLst/>
              <a:cxnLst/>
              <a:rect l="l" t="t" r="r" b="b"/>
              <a:pathLst>
                <a:path w="2273" h="2890" extrusionOk="0">
                  <a:moveTo>
                    <a:pt x="31" y="1458"/>
                  </a:moveTo>
                  <a:cubicBezTo>
                    <a:pt x="0" y="29"/>
                    <a:pt x="2231" y="0"/>
                    <a:pt x="2238" y="1431"/>
                  </a:cubicBezTo>
                  <a:cubicBezTo>
                    <a:pt x="2272" y="2859"/>
                    <a:pt x="38" y="2889"/>
                    <a:pt x="31" y="14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5699775" y="2331250"/>
              <a:ext cx="52850" cy="69900"/>
            </a:xfrm>
            <a:custGeom>
              <a:avLst/>
              <a:gdLst/>
              <a:ahLst/>
              <a:cxnLst/>
              <a:rect l="l" t="t" r="r" b="b"/>
              <a:pathLst>
                <a:path w="2114" h="2796" extrusionOk="0">
                  <a:moveTo>
                    <a:pt x="0" y="1412"/>
                  </a:moveTo>
                  <a:cubicBezTo>
                    <a:pt x="16" y="24"/>
                    <a:pt x="2058" y="0"/>
                    <a:pt x="2113" y="1385"/>
                  </a:cubicBezTo>
                  <a:cubicBezTo>
                    <a:pt x="2097" y="2773"/>
                    <a:pt x="54" y="2796"/>
                    <a:pt x="0" y="1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5932150" y="2397125"/>
              <a:ext cx="53200" cy="70375"/>
            </a:xfrm>
            <a:custGeom>
              <a:avLst/>
              <a:gdLst/>
              <a:ahLst/>
              <a:cxnLst/>
              <a:rect l="l" t="t" r="r" b="b"/>
              <a:pathLst>
                <a:path w="2128" h="2815" extrusionOk="0">
                  <a:moveTo>
                    <a:pt x="1" y="1421"/>
                  </a:moveTo>
                  <a:cubicBezTo>
                    <a:pt x="14" y="26"/>
                    <a:pt x="2076" y="0"/>
                    <a:pt x="2127" y="1394"/>
                  </a:cubicBezTo>
                  <a:cubicBezTo>
                    <a:pt x="2114" y="2789"/>
                    <a:pt x="52" y="2815"/>
                    <a:pt x="1" y="14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6106975" y="2547100"/>
              <a:ext cx="52400" cy="69300"/>
            </a:xfrm>
            <a:custGeom>
              <a:avLst/>
              <a:gdLst/>
              <a:ahLst/>
              <a:cxnLst/>
              <a:rect l="l" t="t" r="r" b="b"/>
              <a:pathLst>
                <a:path w="2096" h="2772" extrusionOk="0">
                  <a:moveTo>
                    <a:pt x="1" y="1400"/>
                  </a:moveTo>
                  <a:cubicBezTo>
                    <a:pt x="16" y="23"/>
                    <a:pt x="2044" y="1"/>
                    <a:pt x="2096" y="1373"/>
                  </a:cubicBezTo>
                  <a:cubicBezTo>
                    <a:pt x="2081" y="2748"/>
                    <a:pt x="54" y="2772"/>
                    <a:pt x="1" y="14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6208725" y="2760900"/>
              <a:ext cx="52125" cy="68975"/>
            </a:xfrm>
            <a:custGeom>
              <a:avLst/>
              <a:gdLst/>
              <a:ahLst/>
              <a:cxnLst/>
              <a:rect l="l" t="t" r="r" b="b"/>
              <a:pathLst>
                <a:path w="2085" h="2759" extrusionOk="0">
                  <a:moveTo>
                    <a:pt x="0" y="1393"/>
                  </a:moveTo>
                  <a:cubicBezTo>
                    <a:pt x="16" y="24"/>
                    <a:pt x="2035" y="0"/>
                    <a:pt x="2084" y="1367"/>
                  </a:cubicBezTo>
                  <a:cubicBezTo>
                    <a:pt x="2071" y="2735"/>
                    <a:pt x="51" y="2759"/>
                    <a:pt x="0" y="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6207850" y="2989725"/>
              <a:ext cx="51975" cy="68750"/>
            </a:xfrm>
            <a:custGeom>
              <a:avLst/>
              <a:gdLst/>
              <a:ahLst/>
              <a:cxnLst/>
              <a:rect l="l" t="t" r="r" b="b"/>
              <a:pathLst>
                <a:path w="2079" h="2750" extrusionOk="0">
                  <a:moveTo>
                    <a:pt x="0" y="1389"/>
                  </a:moveTo>
                  <a:cubicBezTo>
                    <a:pt x="17" y="24"/>
                    <a:pt x="2025" y="1"/>
                    <a:pt x="2078" y="1361"/>
                  </a:cubicBezTo>
                  <a:cubicBezTo>
                    <a:pt x="2062" y="2727"/>
                    <a:pt x="55" y="2749"/>
                    <a:pt x="0" y="13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6123225" y="3228325"/>
              <a:ext cx="52575" cy="69600"/>
            </a:xfrm>
            <a:custGeom>
              <a:avLst/>
              <a:gdLst/>
              <a:ahLst/>
              <a:cxnLst/>
              <a:rect l="l" t="t" r="r" b="b"/>
              <a:pathLst>
                <a:path w="2103" h="2784" extrusionOk="0">
                  <a:moveTo>
                    <a:pt x="0" y="1405"/>
                  </a:moveTo>
                  <a:cubicBezTo>
                    <a:pt x="16" y="25"/>
                    <a:pt x="2050" y="0"/>
                    <a:pt x="2103" y="1378"/>
                  </a:cubicBezTo>
                  <a:cubicBezTo>
                    <a:pt x="2086" y="2758"/>
                    <a:pt x="52" y="2784"/>
                    <a:pt x="0" y="14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5982175" y="3316050"/>
              <a:ext cx="52150" cy="68975"/>
            </a:xfrm>
            <a:custGeom>
              <a:avLst/>
              <a:gdLst/>
              <a:ahLst/>
              <a:cxnLst/>
              <a:rect l="l" t="t" r="r" b="b"/>
              <a:pathLst>
                <a:path w="2086" h="2759" extrusionOk="0">
                  <a:moveTo>
                    <a:pt x="1" y="1394"/>
                  </a:moveTo>
                  <a:cubicBezTo>
                    <a:pt x="14" y="23"/>
                    <a:pt x="2036" y="1"/>
                    <a:pt x="2086" y="1366"/>
                  </a:cubicBezTo>
                  <a:cubicBezTo>
                    <a:pt x="2073" y="2736"/>
                    <a:pt x="51" y="2758"/>
                    <a:pt x="1" y="13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5960175" y="3046675"/>
              <a:ext cx="52075" cy="68875"/>
            </a:xfrm>
            <a:custGeom>
              <a:avLst/>
              <a:gdLst/>
              <a:ahLst/>
              <a:cxnLst/>
              <a:rect l="l" t="t" r="r" b="b"/>
              <a:pathLst>
                <a:path w="2083" h="2755" extrusionOk="0">
                  <a:moveTo>
                    <a:pt x="1" y="1390"/>
                  </a:moveTo>
                  <a:cubicBezTo>
                    <a:pt x="16" y="23"/>
                    <a:pt x="2027" y="0"/>
                    <a:pt x="2083" y="1364"/>
                  </a:cubicBezTo>
                  <a:cubicBezTo>
                    <a:pt x="2067" y="2731"/>
                    <a:pt x="56" y="2755"/>
                    <a:pt x="1" y="13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6009600" y="2769850"/>
              <a:ext cx="52350" cy="69250"/>
            </a:xfrm>
            <a:custGeom>
              <a:avLst/>
              <a:gdLst/>
              <a:ahLst/>
              <a:cxnLst/>
              <a:rect l="l" t="t" r="r" b="b"/>
              <a:pathLst>
                <a:path w="2094" h="2770" extrusionOk="0">
                  <a:moveTo>
                    <a:pt x="1" y="1399"/>
                  </a:moveTo>
                  <a:cubicBezTo>
                    <a:pt x="12" y="26"/>
                    <a:pt x="2042" y="1"/>
                    <a:pt x="2093" y="1372"/>
                  </a:cubicBezTo>
                  <a:cubicBezTo>
                    <a:pt x="2080" y="2746"/>
                    <a:pt x="50" y="2770"/>
                    <a:pt x="1" y="13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4"/>
            <p:cNvSpPr/>
            <p:nvPr/>
          </p:nvSpPr>
          <p:spPr>
            <a:xfrm>
              <a:off x="6102175" y="3029575"/>
              <a:ext cx="51825" cy="68550"/>
            </a:xfrm>
            <a:custGeom>
              <a:avLst/>
              <a:gdLst/>
              <a:ahLst/>
              <a:cxnLst/>
              <a:rect l="l" t="t" r="r" b="b"/>
              <a:pathLst>
                <a:path w="2073" h="2742" extrusionOk="0">
                  <a:moveTo>
                    <a:pt x="0" y="1385"/>
                  </a:moveTo>
                  <a:cubicBezTo>
                    <a:pt x="13" y="23"/>
                    <a:pt x="2022" y="1"/>
                    <a:pt x="2072" y="1358"/>
                  </a:cubicBezTo>
                  <a:cubicBezTo>
                    <a:pt x="2059" y="2719"/>
                    <a:pt x="51" y="2742"/>
                    <a:pt x="0" y="13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6112600" y="2851900"/>
              <a:ext cx="51350" cy="68000"/>
            </a:xfrm>
            <a:custGeom>
              <a:avLst/>
              <a:gdLst/>
              <a:ahLst/>
              <a:cxnLst/>
              <a:rect l="l" t="t" r="r" b="b"/>
              <a:pathLst>
                <a:path w="2054" h="2720" extrusionOk="0">
                  <a:moveTo>
                    <a:pt x="1" y="1374"/>
                  </a:moveTo>
                  <a:cubicBezTo>
                    <a:pt x="16" y="25"/>
                    <a:pt x="2005" y="1"/>
                    <a:pt x="2054" y="1347"/>
                  </a:cubicBezTo>
                  <a:cubicBezTo>
                    <a:pt x="2041" y="2697"/>
                    <a:pt x="52" y="2719"/>
                    <a:pt x="1" y="13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5930900" y="2891575"/>
              <a:ext cx="51200" cy="67700"/>
            </a:xfrm>
            <a:custGeom>
              <a:avLst/>
              <a:gdLst/>
              <a:ahLst/>
              <a:cxnLst/>
              <a:rect l="l" t="t" r="r" b="b"/>
              <a:pathLst>
                <a:path w="2048" h="2708" extrusionOk="0">
                  <a:moveTo>
                    <a:pt x="1" y="1368"/>
                  </a:moveTo>
                  <a:cubicBezTo>
                    <a:pt x="16" y="22"/>
                    <a:pt x="1994" y="0"/>
                    <a:pt x="2048" y="1341"/>
                  </a:cubicBezTo>
                  <a:cubicBezTo>
                    <a:pt x="2033" y="2687"/>
                    <a:pt x="55" y="2708"/>
                    <a:pt x="1" y="13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5894700" y="2573550"/>
              <a:ext cx="50800" cy="67175"/>
            </a:xfrm>
            <a:custGeom>
              <a:avLst/>
              <a:gdLst/>
              <a:ahLst/>
              <a:cxnLst/>
              <a:rect l="l" t="t" r="r" b="b"/>
              <a:pathLst>
                <a:path w="2032" h="2687" extrusionOk="0">
                  <a:moveTo>
                    <a:pt x="1" y="1358"/>
                  </a:moveTo>
                  <a:cubicBezTo>
                    <a:pt x="12" y="23"/>
                    <a:pt x="1981" y="1"/>
                    <a:pt x="2032" y="1330"/>
                  </a:cubicBezTo>
                  <a:cubicBezTo>
                    <a:pt x="2019" y="2664"/>
                    <a:pt x="50" y="2686"/>
                    <a:pt x="1" y="13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5833450" y="2785950"/>
              <a:ext cx="51200" cy="67700"/>
            </a:xfrm>
            <a:custGeom>
              <a:avLst/>
              <a:gdLst/>
              <a:ahLst/>
              <a:cxnLst/>
              <a:rect l="l" t="t" r="r" b="b"/>
              <a:pathLst>
                <a:path w="2048" h="2708" extrusionOk="0">
                  <a:moveTo>
                    <a:pt x="1" y="1368"/>
                  </a:moveTo>
                  <a:cubicBezTo>
                    <a:pt x="16" y="23"/>
                    <a:pt x="1994" y="1"/>
                    <a:pt x="2048" y="1341"/>
                  </a:cubicBezTo>
                  <a:cubicBezTo>
                    <a:pt x="2032" y="2687"/>
                    <a:pt x="55" y="2708"/>
                    <a:pt x="1" y="13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4"/>
            <p:cNvSpPr/>
            <p:nvPr/>
          </p:nvSpPr>
          <p:spPr>
            <a:xfrm>
              <a:off x="5740050" y="2643275"/>
              <a:ext cx="51475" cy="68075"/>
            </a:xfrm>
            <a:custGeom>
              <a:avLst/>
              <a:gdLst/>
              <a:ahLst/>
              <a:cxnLst/>
              <a:rect l="l" t="t" r="r" b="b"/>
              <a:pathLst>
                <a:path w="2059" h="2723" extrusionOk="0">
                  <a:moveTo>
                    <a:pt x="0" y="1376"/>
                  </a:moveTo>
                  <a:cubicBezTo>
                    <a:pt x="16" y="24"/>
                    <a:pt x="2004" y="0"/>
                    <a:pt x="2059" y="1348"/>
                  </a:cubicBezTo>
                  <a:cubicBezTo>
                    <a:pt x="2043" y="2699"/>
                    <a:pt x="55" y="2723"/>
                    <a:pt x="0" y="13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4"/>
            <p:cNvSpPr/>
            <p:nvPr/>
          </p:nvSpPr>
          <p:spPr>
            <a:xfrm>
              <a:off x="5647900" y="2704575"/>
              <a:ext cx="51125" cy="67625"/>
            </a:xfrm>
            <a:custGeom>
              <a:avLst/>
              <a:gdLst/>
              <a:ahLst/>
              <a:cxnLst/>
              <a:rect l="l" t="t" r="r" b="b"/>
              <a:pathLst>
                <a:path w="2045" h="2705" extrusionOk="0">
                  <a:moveTo>
                    <a:pt x="0" y="1367"/>
                  </a:moveTo>
                  <a:cubicBezTo>
                    <a:pt x="18" y="24"/>
                    <a:pt x="1990" y="0"/>
                    <a:pt x="2044" y="1340"/>
                  </a:cubicBezTo>
                  <a:cubicBezTo>
                    <a:pt x="2028" y="2682"/>
                    <a:pt x="54" y="2704"/>
                    <a:pt x="0" y="13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4"/>
            <p:cNvSpPr/>
            <p:nvPr/>
          </p:nvSpPr>
          <p:spPr>
            <a:xfrm>
              <a:off x="5624475" y="2478625"/>
              <a:ext cx="51300" cy="67850"/>
            </a:xfrm>
            <a:custGeom>
              <a:avLst/>
              <a:gdLst/>
              <a:ahLst/>
              <a:cxnLst/>
              <a:rect l="l" t="t" r="r" b="b"/>
              <a:pathLst>
                <a:path w="2052" h="2714" extrusionOk="0">
                  <a:moveTo>
                    <a:pt x="1" y="1371"/>
                  </a:moveTo>
                  <a:cubicBezTo>
                    <a:pt x="15" y="24"/>
                    <a:pt x="2000" y="1"/>
                    <a:pt x="2052" y="1344"/>
                  </a:cubicBezTo>
                  <a:cubicBezTo>
                    <a:pt x="2037" y="2689"/>
                    <a:pt x="52" y="2713"/>
                    <a:pt x="1" y="13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4"/>
            <p:cNvSpPr/>
            <p:nvPr/>
          </p:nvSpPr>
          <p:spPr>
            <a:xfrm>
              <a:off x="5491600" y="2577300"/>
              <a:ext cx="51275" cy="67825"/>
            </a:xfrm>
            <a:custGeom>
              <a:avLst/>
              <a:gdLst/>
              <a:ahLst/>
              <a:cxnLst/>
              <a:rect l="l" t="t" r="r" b="b"/>
              <a:pathLst>
                <a:path w="2051" h="2713" extrusionOk="0">
                  <a:moveTo>
                    <a:pt x="0" y="1370"/>
                  </a:moveTo>
                  <a:cubicBezTo>
                    <a:pt x="14" y="24"/>
                    <a:pt x="1999" y="1"/>
                    <a:pt x="2050" y="1344"/>
                  </a:cubicBezTo>
                  <a:cubicBezTo>
                    <a:pt x="2036" y="2690"/>
                    <a:pt x="52" y="2712"/>
                    <a:pt x="0" y="13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5401225" y="2476775"/>
              <a:ext cx="51200" cy="67700"/>
            </a:xfrm>
            <a:custGeom>
              <a:avLst/>
              <a:gdLst/>
              <a:ahLst/>
              <a:cxnLst/>
              <a:rect l="l" t="t" r="r" b="b"/>
              <a:pathLst>
                <a:path w="2048" h="2708" extrusionOk="0">
                  <a:moveTo>
                    <a:pt x="0" y="1368"/>
                  </a:moveTo>
                  <a:cubicBezTo>
                    <a:pt x="14" y="22"/>
                    <a:pt x="1997" y="1"/>
                    <a:pt x="2047" y="1340"/>
                  </a:cubicBezTo>
                  <a:cubicBezTo>
                    <a:pt x="2033" y="2685"/>
                    <a:pt x="50" y="2708"/>
                    <a:pt x="0" y="13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5790175" y="2879600"/>
              <a:ext cx="50875" cy="67225"/>
            </a:xfrm>
            <a:custGeom>
              <a:avLst/>
              <a:gdLst/>
              <a:ahLst/>
              <a:cxnLst/>
              <a:rect l="l" t="t" r="r" b="b"/>
              <a:pathLst>
                <a:path w="2035" h="2689" extrusionOk="0">
                  <a:moveTo>
                    <a:pt x="0" y="1358"/>
                  </a:moveTo>
                  <a:cubicBezTo>
                    <a:pt x="16" y="22"/>
                    <a:pt x="1982" y="0"/>
                    <a:pt x="2034" y="1332"/>
                  </a:cubicBezTo>
                  <a:cubicBezTo>
                    <a:pt x="2020" y="2668"/>
                    <a:pt x="54" y="2689"/>
                    <a:pt x="0" y="13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5926975" y="3186425"/>
              <a:ext cx="51450" cy="68100"/>
            </a:xfrm>
            <a:custGeom>
              <a:avLst/>
              <a:gdLst/>
              <a:ahLst/>
              <a:cxnLst/>
              <a:rect l="l" t="t" r="r" b="b"/>
              <a:pathLst>
                <a:path w="2058" h="2724" extrusionOk="0">
                  <a:moveTo>
                    <a:pt x="0" y="1376"/>
                  </a:moveTo>
                  <a:cubicBezTo>
                    <a:pt x="14" y="24"/>
                    <a:pt x="2006" y="1"/>
                    <a:pt x="2058" y="1350"/>
                  </a:cubicBezTo>
                  <a:cubicBezTo>
                    <a:pt x="2042" y="2702"/>
                    <a:pt x="50" y="2723"/>
                    <a:pt x="0" y="13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6017500" y="3440225"/>
              <a:ext cx="50500" cy="66775"/>
            </a:xfrm>
            <a:custGeom>
              <a:avLst/>
              <a:gdLst/>
              <a:ahLst/>
              <a:cxnLst/>
              <a:rect l="l" t="t" r="r" b="b"/>
              <a:pathLst>
                <a:path w="2020" h="2671" extrusionOk="0">
                  <a:moveTo>
                    <a:pt x="1" y="1351"/>
                  </a:moveTo>
                  <a:cubicBezTo>
                    <a:pt x="12" y="22"/>
                    <a:pt x="1970" y="1"/>
                    <a:pt x="2020" y="1323"/>
                  </a:cubicBezTo>
                  <a:cubicBezTo>
                    <a:pt x="2010" y="2651"/>
                    <a:pt x="51" y="2671"/>
                    <a:pt x="1" y="13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6108625" y="3122550"/>
              <a:ext cx="51050" cy="67500"/>
            </a:xfrm>
            <a:custGeom>
              <a:avLst/>
              <a:gdLst/>
              <a:ahLst/>
              <a:cxnLst/>
              <a:rect l="l" t="t" r="r" b="b"/>
              <a:pathLst>
                <a:path w="2042" h="2700" extrusionOk="0">
                  <a:moveTo>
                    <a:pt x="0" y="1365"/>
                  </a:moveTo>
                  <a:cubicBezTo>
                    <a:pt x="16" y="24"/>
                    <a:pt x="1988" y="1"/>
                    <a:pt x="2041" y="1337"/>
                  </a:cubicBezTo>
                  <a:cubicBezTo>
                    <a:pt x="2026" y="2677"/>
                    <a:pt x="55" y="2699"/>
                    <a:pt x="0" y="13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6234775" y="3107575"/>
              <a:ext cx="50525" cy="66800"/>
            </a:xfrm>
            <a:custGeom>
              <a:avLst/>
              <a:gdLst/>
              <a:ahLst/>
              <a:cxnLst/>
              <a:rect l="l" t="t" r="r" b="b"/>
              <a:pathLst>
                <a:path w="2021" h="2672" extrusionOk="0">
                  <a:moveTo>
                    <a:pt x="1" y="1349"/>
                  </a:moveTo>
                  <a:cubicBezTo>
                    <a:pt x="14" y="22"/>
                    <a:pt x="1971" y="0"/>
                    <a:pt x="2021" y="1322"/>
                  </a:cubicBezTo>
                  <a:cubicBezTo>
                    <a:pt x="2007" y="2650"/>
                    <a:pt x="50" y="2671"/>
                    <a:pt x="1" y="13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5534225" y="2747325"/>
              <a:ext cx="50950" cy="67400"/>
            </a:xfrm>
            <a:custGeom>
              <a:avLst/>
              <a:gdLst/>
              <a:ahLst/>
              <a:cxnLst/>
              <a:rect l="l" t="t" r="r" b="b"/>
              <a:pathLst>
                <a:path w="2038" h="2696" extrusionOk="0">
                  <a:moveTo>
                    <a:pt x="1" y="1361"/>
                  </a:moveTo>
                  <a:cubicBezTo>
                    <a:pt x="15" y="23"/>
                    <a:pt x="1986" y="0"/>
                    <a:pt x="2038" y="1334"/>
                  </a:cubicBezTo>
                  <a:cubicBezTo>
                    <a:pt x="2025" y="2671"/>
                    <a:pt x="52" y="2695"/>
                    <a:pt x="1" y="13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5650000" y="2570475"/>
              <a:ext cx="50750" cy="67100"/>
            </a:xfrm>
            <a:custGeom>
              <a:avLst/>
              <a:gdLst/>
              <a:ahLst/>
              <a:cxnLst/>
              <a:rect l="l" t="t" r="r" b="b"/>
              <a:pathLst>
                <a:path w="2030" h="2684" extrusionOk="0">
                  <a:moveTo>
                    <a:pt x="1" y="1356"/>
                  </a:moveTo>
                  <a:cubicBezTo>
                    <a:pt x="16" y="22"/>
                    <a:pt x="1977" y="0"/>
                    <a:pt x="2029" y="1329"/>
                  </a:cubicBezTo>
                  <a:cubicBezTo>
                    <a:pt x="2014" y="2663"/>
                    <a:pt x="53" y="2684"/>
                    <a:pt x="1" y="13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5750550" y="2408750"/>
              <a:ext cx="50875" cy="67225"/>
            </a:xfrm>
            <a:custGeom>
              <a:avLst/>
              <a:gdLst/>
              <a:ahLst/>
              <a:cxnLst/>
              <a:rect l="l" t="t" r="r" b="b"/>
              <a:pathLst>
                <a:path w="2035" h="2689" extrusionOk="0">
                  <a:moveTo>
                    <a:pt x="1" y="1359"/>
                  </a:moveTo>
                  <a:cubicBezTo>
                    <a:pt x="15" y="23"/>
                    <a:pt x="1984" y="0"/>
                    <a:pt x="2035" y="1332"/>
                  </a:cubicBezTo>
                  <a:cubicBezTo>
                    <a:pt x="2021" y="2668"/>
                    <a:pt x="52" y="2689"/>
                    <a:pt x="1" y="13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5805450" y="2722850"/>
              <a:ext cx="51025" cy="67475"/>
            </a:xfrm>
            <a:custGeom>
              <a:avLst/>
              <a:gdLst/>
              <a:ahLst/>
              <a:cxnLst/>
              <a:rect l="l" t="t" r="r" b="b"/>
              <a:pathLst>
                <a:path w="2041" h="2699" extrusionOk="0">
                  <a:moveTo>
                    <a:pt x="0" y="1363"/>
                  </a:moveTo>
                  <a:cubicBezTo>
                    <a:pt x="14" y="21"/>
                    <a:pt x="1990" y="0"/>
                    <a:pt x="2041" y="1336"/>
                  </a:cubicBezTo>
                  <a:cubicBezTo>
                    <a:pt x="2026" y="2677"/>
                    <a:pt x="51" y="2698"/>
                    <a:pt x="0" y="1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4"/>
            <p:cNvSpPr/>
            <p:nvPr/>
          </p:nvSpPr>
          <p:spPr>
            <a:xfrm>
              <a:off x="6010275" y="2621375"/>
              <a:ext cx="50950" cy="67375"/>
            </a:xfrm>
            <a:custGeom>
              <a:avLst/>
              <a:gdLst/>
              <a:ahLst/>
              <a:cxnLst/>
              <a:rect l="l" t="t" r="r" b="b"/>
              <a:pathLst>
                <a:path w="2038" h="2695" extrusionOk="0">
                  <a:moveTo>
                    <a:pt x="1" y="1360"/>
                  </a:moveTo>
                  <a:cubicBezTo>
                    <a:pt x="16" y="23"/>
                    <a:pt x="1983" y="0"/>
                    <a:pt x="2037" y="1334"/>
                  </a:cubicBezTo>
                  <a:cubicBezTo>
                    <a:pt x="2022" y="2670"/>
                    <a:pt x="54" y="2694"/>
                    <a:pt x="1" y="13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6048075" y="2591725"/>
              <a:ext cx="50750" cy="67225"/>
            </a:xfrm>
            <a:custGeom>
              <a:avLst/>
              <a:gdLst/>
              <a:ahLst/>
              <a:cxnLst/>
              <a:rect l="l" t="t" r="r" b="b"/>
              <a:pathLst>
                <a:path w="2030" h="2689" extrusionOk="0">
                  <a:moveTo>
                    <a:pt x="0" y="1358"/>
                  </a:moveTo>
                  <a:cubicBezTo>
                    <a:pt x="14" y="24"/>
                    <a:pt x="1979" y="1"/>
                    <a:pt x="2030" y="1331"/>
                  </a:cubicBezTo>
                  <a:cubicBezTo>
                    <a:pt x="2016" y="2665"/>
                    <a:pt x="50" y="2688"/>
                    <a:pt x="0" y="13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4"/>
            <p:cNvSpPr/>
            <p:nvPr/>
          </p:nvSpPr>
          <p:spPr>
            <a:xfrm>
              <a:off x="5948300" y="2707775"/>
              <a:ext cx="50950" cy="67400"/>
            </a:xfrm>
            <a:custGeom>
              <a:avLst/>
              <a:gdLst/>
              <a:ahLst/>
              <a:cxnLst/>
              <a:rect l="l" t="t" r="r" b="b"/>
              <a:pathLst>
                <a:path w="2038" h="2696" extrusionOk="0">
                  <a:moveTo>
                    <a:pt x="1" y="1362"/>
                  </a:moveTo>
                  <a:cubicBezTo>
                    <a:pt x="14" y="25"/>
                    <a:pt x="1986" y="1"/>
                    <a:pt x="2037" y="1335"/>
                  </a:cubicBezTo>
                  <a:cubicBezTo>
                    <a:pt x="2023" y="2673"/>
                    <a:pt x="52" y="2696"/>
                    <a:pt x="1" y="13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4"/>
            <p:cNvSpPr/>
            <p:nvPr/>
          </p:nvSpPr>
          <p:spPr>
            <a:xfrm>
              <a:off x="6113800" y="2692475"/>
              <a:ext cx="50950" cy="67375"/>
            </a:xfrm>
            <a:custGeom>
              <a:avLst/>
              <a:gdLst/>
              <a:ahLst/>
              <a:cxnLst/>
              <a:rect l="l" t="t" r="r" b="b"/>
              <a:pathLst>
                <a:path w="2038" h="2695" extrusionOk="0">
                  <a:moveTo>
                    <a:pt x="0" y="1361"/>
                  </a:moveTo>
                  <a:cubicBezTo>
                    <a:pt x="14" y="23"/>
                    <a:pt x="1986" y="0"/>
                    <a:pt x="2038" y="1334"/>
                  </a:cubicBezTo>
                  <a:cubicBezTo>
                    <a:pt x="2023" y="2672"/>
                    <a:pt x="50" y="2695"/>
                    <a:pt x="0" y="13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4"/>
            <p:cNvSpPr/>
            <p:nvPr/>
          </p:nvSpPr>
          <p:spPr>
            <a:xfrm>
              <a:off x="6244950" y="2931750"/>
              <a:ext cx="50600" cy="66875"/>
            </a:xfrm>
            <a:custGeom>
              <a:avLst/>
              <a:gdLst/>
              <a:ahLst/>
              <a:cxnLst/>
              <a:rect l="l" t="t" r="r" b="b"/>
              <a:pathLst>
                <a:path w="2024" h="2675" extrusionOk="0">
                  <a:moveTo>
                    <a:pt x="1" y="1350"/>
                  </a:moveTo>
                  <a:cubicBezTo>
                    <a:pt x="16" y="21"/>
                    <a:pt x="1971" y="0"/>
                    <a:pt x="2023" y="1324"/>
                  </a:cubicBezTo>
                  <a:cubicBezTo>
                    <a:pt x="2008" y="2654"/>
                    <a:pt x="53" y="2675"/>
                    <a:pt x="1" y="13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4"/>
            <p:cNvSpPr/>
            <p:nvPr/>
          </p:nvSpPr>
          <p:spPr>
            <a:xfrm>
              <a:off x="5970675" y="2487950"/>
              <a:ext cx="50925" cy="67400"/>
            </a:xfrm>
            <a:custGeom>
              <a:avLst/>
              <a:gdLst/>
              <a:ahLst/>
              <a:cxnLst/>
              <a:rect l="l" t="t" r="r" b="b"/>
              <a:pathLst>
                <a:path w="2037" h="2696" extrusionOk="0">
                  <a:moveTo>
                    <a:pt x="0" y="1361"/>
                  </a:moveTo>
                  <a:cubicBezTo>
                    <a:pt x="14" y="24"/>
                    <a:pt x="1986" y="1"/>
                    <a:pt x="2037" y="1335"/>
                  </a:cubicBezTo>
                  <a:cubicBezTo>
                    <a:pt x="2023" y="2672"/>
                    <a:pt x="52" y="2696"/>
                    <a:pt x="0" y="13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4"/>
            <p:cNvSpPr/>
            <p:nvPr/>
          </p:nvSpPr>
          <p:spPr>
            <a:xfrm>
              <a:off x="6198175" y="2616150"/>
              <a:ext cx="50850" cy="67250"/>
            </a:xfrm>
            <a:custGeom>
              <a:avLst/>
              <a:gdLst/>
              <a:ahLst/>
              <a:cxnLst/>
              <a:rect l="l" t="t" r="r" b="b"/>
              <a:pathLst>
                <a:path w="2034" h="2690" extrusionOk="0">
                  <a:moveTo>
                    <a:pt x="1" y="1359"/>
                  </a:moveTo>
                  <a:cubicBezTo>
                    <a:pt x="15" y="22"/>
                    <a:pt x="1984" y="0"/>
                    <a:pt x="2033" y="1332"/>
                  </a:cubicBezTo>
                  <a:cubicBezTo>
                    <a:pt x="2020" y="2669"/>
                    <a:pt x="51" y="2689"/>
                    <a:pt x="1" y="13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4"/>
            <p:cNvSpPr/>
            <p:nvPr/>
          </p:nvSpPr>
          <p:spPr>
            <a:xfrm>
              <a:off x="5485525" y="2456325"/>
              <a:ext cx="51275" cy="67850"/>
            </a:xfrm>
            <a:custGeom>
              <a:avLst/>
              <a:gdLst/>
              <a:ahLst/>
              <a:cxnLst/>
              <a:rect l="l" t="t" r="r" b="b"/>
              <a:pathLst>
                <a:path w="2051" h="2714" extrusionOk="0">
                  <a:moveTo>
                    <a:pt x="0" y="1371"/>
                  </a:moveTo>
                  <a:cubicBezTo>
                    <a:pt x="16" y="24"/>
                    <a:pt x="1997" y="0"/>
                    <a:pt x="2051" y="1344"/>
                  </a:cubicBezTo>
                  <a:cubicBezTo>
                    <a:pt x="2035" y="2691"/>
                    <a:pt x="54" y="2714"/>
                    <a:pt x="0" y="13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4"/>
            <p:cNvSpPr/>
            <p:nvPr/>
          </p:nvSpPr>
          <p:spPr>
            <a:xfrm>
              <a:off x="5859825" y="3446775"/>
              <a:ext cx="51500" cy="68100"/>
            </a:xfrm>
            <a:custGeom>
              <a:avLst/>
              <a:gdLst/>
              <a:ahLst/>
              <a:cxnLst/>
              <a:rect l="l" t="t" r="r" b="b"/>
              <a:pathLst>
                <a:path w="2060" h="2724" extrusionOk="0">
                  <a:moveTo>
                    <a:pt x="2059" y="1348"/>
                  </a:moveTo>
                  <a:cubicBezTo>
                    <a:pt x="2044" y="2699"/>
                    <a:pt x="56" y="2724"/>
                    <a:pt x="1" y="1377"/>
                  </a:cubicBezTo>
                  <a:cubicBezTo>
                    <a:pt x="16" y="25"/>
                    <a:pt x="2005" y="1"/>
                    <a:pt x="2059" y="13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4"/>
            <p:cNvSpPr/>
            <p:nvPr/>
          </p:nvSpPr>
          <p:spPr>
            <a:xfrm>
              <a:off x="5825650" y="3356700"/>
              <a:ext cx="50850" cy="67200"/>
            </a:xfrm>
            <a:custGeom>
              <a:avLst/>
              <a:gdLst/>
              <a:ahLst/>
              <a:cxnLst/>
              <a:rect l="l" t="t" r="r" b="b"/>
              <a:pathLst>
                <a:path w="2034" h="2688" extrusionOk="0">
                  <a:moveTo>
                    <a:pt x="0" y="1357"/>
                  </a:moveTo>
                  <a:cubicBezTo>
                    <a:pt x="15" y="21"/>
                    <a:pt x="1984" y="0"/>
                    <a:pt x="2034" y="1331"/>
                  </a:cubicBezTo>
                  <a:cubicBezTo>
                    <a:pt x="2021" y="2667"/>
                    <a:pt x="51" y="2688"/>
                    <a:pt x="0" y="13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4"/>
            <p:cNvSpPr/>
            <p:nvPr/>
          </p:nvSpPr>
          <p:spPr>
            <a:xfrm>
              <a:off x="5746275" y="3249625"/>
              <a:ext cx="51175" cy="67700"/>
            </a:xfrm>
            <a:custGeom>
              <a:avLst/>
              <a:gdLst/>
              <a:ahLst/>
              <a:cxnLst/>
              <a:rect l="l" t="t" r="r" b="b"/>
              <a:pathLst>
                <a:path w="2047" h="2708" extrusionOk="0">
                  <a:moveTo>
                    <a:pt x="0" y="1368"/>
                  </a:moveTo>
                  <a:cubicBezTo>
                    <a:pt x="16" y="22"/>
                    <a:pt x="1995" y="1"/>
                    <a:pt x="2046" y="1341"/>
                  </a:cubicBezTo>
                  <a:cubicBezTo>
                    <a:pt x="2031" y="2685"/>
                    <a:pt x="54" y="2708"/>
                    <a:pt x="0" y="13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4"/>
            <p:cNvSpPr/>
            <p:nvPr/>
          </p:nvSpPr>
          <p:spPr>
            <a:xfrm>
              <a:off x="5783075" y="3164250"/>
              <a:ext cx="51025" cy="67450"/>
            </a:xfrm>
            <a:custGeom>
              <a:avLst/>
              <a:gdLst/>
              <a:ahLst/>
              <a:cxnLst/>
              <a:rect l="l" t="t" r="r" b="b"/>
              <a:pathLst>
                <a:path w="2041" h="2698" extrusionOk="0">
                  <a:moveTo>
                    <a:pt x="1" y="1364"/>
                  </a:moveTo>
                  <a:cubicBezTo>
                    <a:pt x="16" y="22"/>
                    <a:pt x="1988" y="0"/>
                    <a:pt x="2040" y="1335"/>
                  </a:cubicBezTo>
                  <a:cubicBezTo>
                    <a:pt x="2026" y="2676"/>
                    <a:pt x="53" y="2697"/>
                    <a:pt x="1" y="13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4"/>
            <p:cNvSpPr/>
            <p:nvPr/>
          </p:nvSpPr>
          <p:spPr>
            <a:xfrm>
              <a:off x="5686450" y="3066600"/>
              <a:ext cx="51275" cy="67800"/>
            </a:xfrm>
            <a:custGeom>
              <a:avLst/>
              <a:gdLst/>
              <a:ahLst/>
              <a:cxnLst/>
              <a:rect l="l" t="t" r="r" b="b"/>
              <a:pathLst>
                <a:path w="2051" h="2712" extrusionOk="0">
                  <a:moveTo>
                    <a:pt x="1" y="1370"/>
                  </a:moveTo>
                  <a:cubicBezTo>
                    <a:pt x="15" y="23"/>
                    <a:pt x="2000" y="0"/>
                    <a:pt x="2051" y="1342"/>
                  </a:cubicBezTo>
                  <a:cubicBezTo>
                    <a:pt x="2036" y="2689"/>
                    <a:pt x="52" y="2711"/>
                    <a:pt x="1" y="13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4"/>
            <p:cNvSpPr/>
            <p:nvPr/>
          </p:nvSpPr>
          <p:spPr>
            <a:xfrm>
              <a:off x="5736600" y="3012875"/>
              <a:ext cx="50725" cy="67000"/>
            </a:xfrm>
            <a:custGeom>
              <a:avLst/>
              <a:gdLst/>
              <a:ahLst/>
              <a:cxnLst/>
              <a:rect l="l" t="t" r="r" b="b"/>
              <a:pathLst>
                <a:path w="2029" h="2680" extrusionOk="0">
                  <a:moveTo>
                    <a:pt x="2028" y="1327"/>
                  </a:moveTo>
                  <a:cubicBezTo>
                    <a:pt x="2013" y="2657"/>
                    <a:pt x="54" y="2680"/>
                    <a:pt x="1" y="1353"/>
                  </a:cubicBezTo>
                  <a:cubicBezTo>
                    <a:pt x="15" y="23"/>
                    <a:pt x="1974" y="0"/>
                    <a:pt x="2028" y="13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4"/>
            <p:cNvSpPr/>
            <p:nvPr/>
          </p:nvSpPr>
          <p:spPr>
            <a:xfrm>
              <a:off x="5621850" y="2882700"/>
              <a:ext cx="50850" cy="67250"/>
            </a:xfrm>
            <a:custGeom>
              <a:avLst/>
              <a:gdLst/>
              <a:ahLst/>
              <a:cxnLst/>
              <a:rect l="l" t="t" r="r" b="b"/>
              <a:pathLst>
                <a:path w="2034" h="2690" extrusionOk="0">
                  <a:moveTo>
                    <a:pt x="1" y="1358"/>
                  </a:moveTo>
                  <a:cubicBezTo>
                    <a:pt x="14" y="21"/>
                    <a:pt x="1983" y="1"/>
                    <a:pt x="2034" y="1331"/>
                  </a:cubicBezTo>
                  <a:cubicBezTo>
                    <a:pt x="2018" y="2669"/>
                    <a:pt x="49" y="2689"/>
                    <a:pt x="1" y="13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4"/>
            <p:cNvSpPr/>
            <p:nvPr/>
          </p:nvSpPr>
          <p:spPr>
            <a:xfrm>
              <a:off x="5377875" y="2656625"/>
              <a:ext cx="51225" cy="67725"/>
            </a:xfrm>
            <a:custGeom>
              <a:avLst/>
              <a:gdLst/>
              <a:ahLst/>
              <a:cxnLst/>
              <a:rect l="l" t="t" r="r" b="b"/>
              <a:pathLst>
                <a:path w="2049" h="2709" extrusionOk="0">
                  <a:moveTo>
                    <a:pt x="2049" y="1342"/>
                  </a:moveTo>
                  <a:cubicBezTo>
                    <a:pt x="2033" y="2687"/>
                    <a:pt x="51" y="2708"/>
                    <a:pt x="0" y="1368"/>
                  </a:cubicBezTo>
                  <a:cubicBezTo>
                    <a:pt x="16" y="21"/>
                    <a:pt x="1998" y="1"/>
                    <a:pt x="2049" y="13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4"/>
            <p:cNvSpPr/>
            <p:nvPr/>
          </p:nvSpPr>
          <p:spPr>
            <a:xfrm>
              <a:off x="5227700" y="2601725"/>
              <a:ext cx="51300" cy="67875"/>
            </a:xfrm>
            <a:custGeom>
              <a:avLst/>
              <a:gdLst/>
              <a:ahLst/>
              <a:cxnLst/>
              <a:rect l="l" t="t" r="r" b="b"/>
              <a:pathLst>
                <a:path w="2052" h="2715" extrusionOk="0">
                  <a:moveTo>
                    <a:pt x="1" y="1370"/>
                  </a:moveTo>
                  <a:cubicBezTo>
                    <a:pt x="15" y="23"/>
                    <a:pt x="2000" y="1"/>
                    <a:pt x="2051" y="1342"/>
                  </a:cubicBezTo>
                  <a:cubicBezTo>
                    <a:pt x="2037" y="2689"/>
                    <a:pt x="51" y="2714"/>
                    <a:pt x="1" y="13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4"/>
            <p:cNvSpPr/>
            <p:nvPr/>
          </p:nvSpPr>
          <p:spPr>
            <a:xfrm>
              <a:off x="5180250" y="2563350"/>
              <a:ext cx="50950" cy="67450"/>
            </a:xfrm>
            <a:custGeom>
              <a:avLst/>
              <a:gdLst/>
              <a:ahLst/>
              <a:cxnLst/>
              <a:rect l="l" t="t" r="r" b="b"/>
              <a:pathLst>
                <a:path w="2038" h="2698" extrusionOk="0">
                  <a:moveTo>
                    <a:pt x="1" y="1363"/>
                  </a:moveTo>
                  <a:cubicBezTo>
                    <a:pt x="16" y="25"/>
                    <a:pt x="1985" y="1"/>
                    <a:pt x="2038" y="1335"/>
                  </a:cubicBezTo>
                  <a:cubicBezTo>
                    <a:pt x="2022" y="2674"/>
                    <a:pt x="54" y="2698"/>
                    <a:pt x="1" y="1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4"/>
            <p:cNvSpPr/>
            <p:nvPr/>
          </p:nvSpPr>
          <p:spPr>
            <a:xfrm>
              <a:off x="5089925" y="2694500"/>
              <a:ext cx="50775" cy="67175"/>
            </a:xfrm>
            <a:custGeom>
              <a:avLst/>
              <a:gdLst/>
              <a:ahLst/>
              <a:cxnLst/>
              <a:rect l="l" t="t" r="r" b="b"/>
              <a:pathLst>
                <a:path w="2031" h="2687" extrusionOk="0">
                  <a:moveTo>
                    <a:pt x="2030" y="1330"/>
                  </a:moveTo>
                  <a:cubicBezTo>
                    <a:pt x="2017" y="2664"/>
                    <a:pt x="51" y="2687"/>
                    <a:pt x="1" y="1359"/>
                  </a:cubicBezTo>
                  <a:cubicBezTo>
                    <a:pt x="15" y="23"/>
                    <a:pt x="1980" y="0"/>
                    <a:pt x="2030" y="13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4"/>
            <p:cNvSpPr/>
            <p:nvPr/>
          </p:nvSpPr>
          <p:spPr>
            <a:xfrm>
              <a:off x="5107300" y="2751700"/>
              <a:ext cx="50525" cy="66800"/>
            </a:xfrm>
            <a:custGeom>
              <a:avLst/>
              <a:gdLst/>
              <a:ahLst/>
              <a:cxnLst/>
              <a:rect l="l" t="t" r="r" b="b"/>
              <a:pathLst>
                <a:path w="2021" h="2672" extrusionOk="0">
                  <a:moveTo>
                    <a:pt x="1" y="1349"/>
                  </a:moveTo>
                  <a:cubicBezTo>
                    <a:pt x="15" y="22"/>
                    <a:pt x="1971" y="0"/>
                    <a:pt x="2020" y="1321"/>
                  </a:cubicBezTo>
                  <a:cubicBezTo>
                    <a:pt x="2006" y="2649"/>
                    <a:pt x="51" y="2671"/>
                    <a:pt x="1" y="13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4"/>
            <p:cNvSpPr/>
            <p:nvPr/>
          </p:nvSpPr>
          <p:spPr>
            <a:xfrm>
              <a:off x="5223900" y="2737675"/>
              <a:ext cx="87675" cy="83300"/>
            </a:xfrm>
            <a:custGeom>
              <a:avLst/>
              <a:gdLst/>
              <a:ahLst/>
              <a:cxnLst/>
              <a:rect l="l" t="t" r="r" b="b"/>
              <a:pathLst>
                <a:path w="3507" h="3332" extrusionOk="0">
                  <a:moveTo>
                    <a:pt x="1993" y="1087"/>
                  </a:moveTo>
                  <a:cubicBezTo>
                    <a:pt x="2590" y="789"/>
                    <a:pt x="3473" y="1078"/>
                    <a:pt x="3507" y="1970"/>
                  </a:cubicBezTo>
                  <a:cubicBezTo>
                    <a:pt x="3494" y="3237"/>
                    <a:pt x="1733" y="3332"/>
                    <a:pt x="1484" y="2219"/>
                  </a:cubicBezTo>
                  <a:cubicBezTo>
                    <a:pt x="895" y="2505"/>
                    <a:pt x="35" y="2218"/>
                    <a:pt x="1" y="1346"/>
                  </a:cubicBezTo>
                  <a:cubicBezTo>
                    <a:pt x="13" y="98"/>
                    <a:pt x="1737" y="1"/>
                    <a:pt x="1993" y="10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5359800" y="2795175"/>
              <a:ext cx="51000" cy="67450"/>
            </a:xfrm>
            <a:custGeom>
              <a:avLst/>
              <a:gdLst/>
              <a:ahLst/>
              <a:cxnLst/>
              <a:rect l="l" t="t" r="r" b="b"/>
              <a:pathLst>
                <a:path w="2040" h="2698" extrusionOk="0">
                  <a:moveTo>
                    <a:pt x="2040" y="1335"/>
                  </a:moveTo>
                  <a:cubicBezTo>
                    <a:pt x="2026" y="2677"/>
                    <a:pt x="50" y="2698"/>
                    <a:pt x="1" y="1363"/>
                  </a:cubicBezTo>
                  <a:cubicBezTo>
                    <a:pt x="13" y="21"/>
                    <a:pt x="1988" y="1"/>
                    <a:pt x="2040" y="13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5498400" y="2894350"/>
              <a:ext cx="51725" cy="68375"/>
            </a:xfrm>
            <a:custGeom>
              <a:avLst/>
              <a:gdLst/>
              <a:ahLst/>
              <a:cxnLst/>
              <a:rect l="l" t="t" r="r" b="b"/>
              <a:pathLst>
                <a:path w="2069" h="2735" extrusionOk="0">
                  <a:moveTo>
                    <a:pt x="2068" y="1353"/>
                  </a:moveTo>
                  <a:cubicBezTo>
                    <a:pt x="2056" y="2712"/>
                    <a:pt x="52" y="2734"/>
                    <a:pt x="1" y="1381"/>
                  </a:cubicBezTo>
                  <a:cubicBezTo>
                    <a:pt x="12" y="23"/>
                    <a:pt x="2017" y="0"/>
                    <a:pt x="2068" y="1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5497150" y="2987675"/>
              <a:ext cx="50400" cy="66625"/>
            </a:xfrm>
            <a:custGeom>
              <a:avLst/>
              <a:gdLst/>
              <a:ahLst/>
              <a:cxnLst/>
              <a:rect l="l" t="t" r="r" b="b"/>
              <a:pathLst>
                <a:path w="2016" h="2665" extrusionOk="0">
                  <a:moveTo>
                    <a:pt x="2015" y="1319"/>
                  </a:moveTo>
                  <a:cubicBezTo>
                    <a:pt x="2000" y="2644"/>
                    <a:pt x="52" y="2665"/>
                    <a:pt x="0" y="1347"/>
                  </a:cubicBezTo>
                  <a:cubicBezTo>
                    <a:pt x="15" y="20"/>
                    <a:pt x="1963" y="1"/>
                    <a:pt x="2015" y="13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5363425" y="2915475"/>
              <a:ext cx="52000" cy="68750"/>
            </a:xfrm>
            <a:custGeom>
              <a:avLst/>
              <a:gdLst/>
              <a:ahLst/>
              <a:cxnLst/>
              <a:rect l="l" t="t" r="r" b="b"/>
              <a:pathLst>
                <a:path w="2080" h="2750" extrusionOk="0">
                  <a:moveTo>
                    <a:pt x="1" y="1390"/>
                  </a:moveTo>
                  <a:cubicBezTo>
                    <a:pt x="16" y="24"/>
                    <a:pt x="2028" y="1"/>
                    <a:pt x="2080" y="1362"/>
                  </a:cubicBezTo>
                  <a:cubicBezTo>
                    <a:pt x="2064" y="2726"/>
                    <a:pt x="52" y="2750"/>
                    <a:pt x="1" y="13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253250" y="2906300"/>
              <a:ext cx="50675" cy="67000"/>
            </a:xfrm>
            <a:custGeom>
              <a:avLst/>
              <a:gdLst/>
              <a:ahLst/>
              <a:cxnLst/>
              <a:rect l="l" t="t" r="r" b="b"/>
              <a:pathLst>
                <a:path w="2027" h="2680" extrusionOk="0">
                  <a:moveTo>
                    <a:pt x="2026" y="1327"/>
                  </a:moveTo>
                  <a:cubicBezTo>
                    <a:pt x="2014" y="2659"/>
                    <a:pt x="49" y="2680"/>
                    <a:pt x="1" y="1355"/>
                  </a:cubicBezTo>
                  <a:cubicBezTo>
                    <a:pt x="12" y="22"/>
                    <a:pt x="1977" y="1"/>
                    <a:pt x="2026" y="13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122575" y="2886875"/>
              <a:ext cx="50700" cy="67050"/>
            </a:xfrm>
            <a:custGeom>
              <a:avLst/>
              <a:gdLst/>
              <a:ahLst/>
              <a:cxnLst/>
              <a:rect l="l" t="t" r="r" b="b"/>
              <a:pathLst>
                <a:path w="2028" h="2682" extrusionOk="0">
                  <a:moveTo>
                    <a:pt x="2027" y="1328"/>
                  </a:moveTo>
                  <a:cubicBezTo>
                    <a:pt x="2012" y="2657"/>
                    <a:pt x="53" y="2682"/>
                    <a:pt x="1" y="1354"/>
                  </a:cubicBezTo>
                  <a:cubicBezTo>
                    <a:pt x="15" y="24"/>
                    <a:pt x="1974" y="0"/>
                    <a:pt x="2027" y="13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087800" y="2972975"/>
              <a:ext cx="51200" cy="67775"/>
            </a:xfrm>
            <a:custGeom>
              <a:avLst/>
              <a:gdLst/>
              <a:ahLst/>
              <a:cxnLst/>
              <a:rect l="l" t="t" r="r" b="b"/>
              <a:pathLst>
                <a:path w="2048" h="2711" extrusionOk="0">
                  <a:moveTo>
                    <a:pt x="1" y="1370"/>
                  </a:moveTo>
                  <a:cubicBezTo>
                    <a:pt x="14" y="24"/>
                    <a:pt x="1998" y="1"/>
                    <a:pt x="2048" y="1341"/>
                  </a:cubicBezTo>
                  <a:cubicBezTo>
                    <a:pt x="2036" y="2686"/>
                    <a:pt x="50" y="2711"/>
                    <a:pt x="1" y="13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202825" y="3064950"/>
              <a:ext cx="50500" cy="66775"/>
            </a:xfrm>
            <a:custGeom>
              <a:avLst/>
              <a:gdLst/>
              <a:ahLst/>
              <a:cxnLst/>
              <a:rect l="l" t="t" r="r" b="b"/>
              <a:pathLst>
                <a:path w="2020" h="2671" extrusionOk="0">
                  <a:moveTo>
                    <a:pt x="1" y="1350"/>
                  </a:moveTo>
                  <a:cubicBezTo>
                    <a:pt x="14" y="22"/>
                    <a:pt x="1971" y="0"/>
                    <a:pt x="2020" y="1322"/>
                  </a:cubicBezTo>
                  <a:cubicBezTo>
                    <a:pt x="2008" y="2649"/>
                    <a:pt x="51" y="2671"/>
                    <a:pt x="1" y="13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113250" y="3149050"/>
              <a:ext cx="50775" cy="67200"/>
            </a:xfrm>
            <a:custGeom>
              <a:avLst/>
              <a:gdLst/>
              <a:ahLst/>
              <a:cxnLst/>
              <a:rect l="l" t="t" r="r" b="b"/>
              <a:pathLst>
                <a:path w="2031" h="2688" extrusionOk="0">
                  <a:moveTo>
                    <a:pt x="2030" y="1331"/>
                  </a:moveTo>
                  <a:cubicBezTo>
                    <a:pt x="2018" y="2665"/>
                    <a:pt x="51" y="2687"/>
                    <a:pt x="0" y="1359"/>
                  </a:cubicBezTo>
                  <a:cubicBezTo>
                    <a:pt x="15" y="24"/>
                    <a:pt x="1979" y="1"/>
                    <a:pt x="2030" y="13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218500" y="3160075"/>
              <a:ext cx="51125" cy="67625"/>
            </a:xfrm>
            <a:custGeom>
              <a:avLst/>
              <a:gdLst/>
              <a:ahLst/>
              <a:cxnLst/>
              <a:rect l="l" t="t" r="r" b="b"/>
              <a:pathLst>
                <a:path w="2045" h="2705" extrusionOk="0">
                  <a:moveTo>
                    <a:pt x="1" y="1366"/>
                  </a:moveTo>
                  <a:cubicBezTo>
                    <a:pt x="18" y="24"/>
                    <a:pt x="1992" y="1"/>
                    <a:pt x="2045" y="1338"/>
                  </a:cubicBezTo>
                  <a:cubicBezTo>
                    <a:pt x="2028" y="2682"/>
                    <a:pt x="54" y="2705"/>
                    <a:pt x="1" y="13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256400" y="3328225"/>
              <a:ext cx="50750" cy="67100"/>
            </a:xfrm>
            <a:custGeom>
              <a:avLst/>
              <a:gdLst/>
              <a:ahLst/>
              <a:cxnLst/>
              <a:rect l="l" t="t" r="r" b="b"/>
              <a:pathLst>
                <a:path w="2030" h="2684" extrusionOk="0">
                  <a:moveTo>
                    <a:pt x="2030" y="1329"/>
                  </a:moveTo>
                  <a:cubicBezTo>
                    <a:pt x="2015" y="2663"/>
                    <a:pt x="53" y="2683"/>
                    <a:pt x="0" y="1356"/>
                  </a:cubicBezTo>
                  <a:cubicBezTo>
                    <a:pt x="15" y="22"/>
                    <a:pt x="1975" y="1"/>
                    <a:pt x="2030" y="13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334775" y="3256025"/>
              <a:ext cx="50575" cy="66900"/>
            </a:xfrm>
            <a:custGeom>
              <a:avLst/>
              <a:gdLst/>
              <a:ahLst/>
              <a:cxnLst/>
              <a:rect l="l" t="t" r="r" b="b"/>
              <a:pathLst>
                <a:path w="2023" h="2676" extrusionOk="0">
                  <a:moveTo>
                    <a:pt x="2023" y="1323"/>
                  </a:moveTo>
                  <a:cubicBezTo>
                    <a:pt x="2007" y="2654"/>
                    <a:pt x="53" y="2675"/>
                    <a:pt x="0" y="1352"/>
                  </a:cubicBezTo>
                  <a:cubicBezTo>
                    <a:pt x="15" y="22"/>
                    <a:pt x="1969" y="1"/>
                    <a:pt x="2023" y="1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336675" y="3092425"/>
              <a:ext cx="50575" cy="66900"/>
            </a:xfrm>
            <a:custGeom>
              <a:avLst/>
              <a:gdLst/>
              <a:ahLst/>
              <a:cxnLst/>
              <a:rect l="l" t="t" r="r" b="b"/>
              <a:pathLst>
                <a:path w="2023" h="2676" extrusionOk="0">
                  <a:moveTo>
                    <a:pt x="2023" y="1324"/>
                  </a:moveTo>
                  <a:cubicBezTo>
                    <a:pt x="2012" y="2653"/>
                    <a:pt x="50" y="2676"/>
                    <a:pt x="0" y="1353"/>
                  </a:cubicBezTo>
                  <a:cubicBezTo>
                    <a:pt x="11" y="23"/>
                    <a:pt x="1972" y="1"/>
                    <a:pt x="2023" y="13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503875" y="3108425"/>
              <a:ext cx="51000" cy="67475"/>
            </a:xfrm>
            <a:custGeom>
              <a:avLst/>
              <a:gdLst/>
              <a:ahLst/>
              <a:cxnLst/>
              <a:rect l="l" t="t" r="r" b="b"/>
              <a:pathLst>
                <a:path w="2040" h="2699" extrusionOk="0">
                  <a:moveTo>
                    <a:pt x="1" y="1362"/>
                  </a:moveTo>
                  <a:cubicBezTo>
                    <a:pt x="16" y="24"/>
                    <a:pt x="1987" y="0"/>
                    <a:pt x="2039" y="1336"/>
                  </a:cubicBezTo>
                  <a:cubicBezTo>
                    <a:pt x="2023" y="2676"/>
                    <a:pt x="54" y="2699"/>
                    <a:pt x="1" y="13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572850" y="3189650"/>
              <a:ext cx="51050" cy="67425"/>
            </a:xfrm>
            <a:custGeom>
              <a:avLst/>
              <a:gdLst/>
              <a:ahLst/>
              <a:cxnLst/>
              <a:rect l="l" t="t" r="r" b="b"/>
              <a:pathLst>
                <a:path w="2042" h="2697" extrusionOk="0">
                  <a:moveTo>
                    <a:pt x="0" y="1362"/>
                  </a:moveTo>
                  <a:cubicBezTo>
                    <a:pt x="16" y="21"/>
                    <a:pt x="1992" y="0"/>
                    <a:pt x="2041" y="1335"/>
                  </a:cubicBezTo>
                  <a:cubicBezTo>
                    <a:pt x="2026" y="2677"/>
                    <a:pt x="51" y="2697"/>
                    <a:pt x="0" y="13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42750" y="3167225"/>
              <a:ext cx="51225" cy="67750"/>
            </a:xfrm>
            <a:custGeom>
              <a:avLst/>
              <a:gdLst/>
              <a:ahLst/>
              <a:cxnLst/>
              <a:rect l="l" t="t" r="r" b="b"/>
              <a:pathLst>
                <a:path w="2049" h="2710" extrusionOk="0">
                  <a:moveTo>
                    <a:pt x="2049" y="1341"/>
                  </a:moveTo>
                  <a:cubicBezTo>
                    <a:pt x="2037" y="2685"/>
                    <a:pt x="50" y="2710"/>
                    <a:pt x="1" y="1369"/>
                  </a:cubicBezTo>
                  <a:cubicBezTo>
                    <a:pt x="11" y="23"/>
                    <a:pt x="1997" y="0"/>
                    <a:pt x="2049" y="134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04175" y="3332675"/>
              <a:ext cx="51675" cy="68275"/>
            </a:xfrm>
            <a:custGeom>
              <a:avLst/>
              <a:gdLst/>
              <a:ahLst/>
              <a:cxnLst/>
              <a:rect l="l" t="t" r="r" b="b"/>
              <a:pathLst>
                <a:path w="2067" h="2731" extrusionOk="0">
                  <a:moveTo>
                    <a:pt x="0" y="1381"/>
                  </a:moveTo>
                  <a:cubicBezTo>
                    <a:pt x="16" y="23"/>
                    <a:pt x="2015" y="1"/>
                    <a:pt x="2066" y="1352"/>
                  </a:cubicBezTo>
                  <a:cubicBezTo>
                    <a:pt x="2051" y="2708"/>
                    <a:pt x="52" y="2731"/>
                    <a:pt x="0" y="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60025" y="3400075"/>
              <a:ext cx="51100" cy="67625"/>
            </a:xfrm>
            <a:custGeom>
              <a:avLst/>
              <a:gdLst/>
              <a:ahLst/>
              <a:cxnLst/>
              <a:rect l="l" t="t" r="r" b="b"/>
              <a:pathLst>
                <a:path w="2044" h="2705" extrusionOk="0">
                  <a:moveTo>
                    <a:pt x="1" y="1365"/>
                  </a:moveTo>
                  <a:cubicBezTo>
                    <a:pt x="13" y="23"/>
                    <a:pt x="1995" y="1"/>
                    <a:pt x="2044" y="1338"/>
                  </a:cubicBezTo>
                  <a:cubicBezTo>
                    <a:pt x="2033" y="2681"/>
                    <a:pt x="50" y="2705"/>
                    <a:pt x="1" y="13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708925" y="3469275"/>
              <a:ext cx="51125" cy="67625"/>
            </a:xfrm>
            <a:custGeom>
              <a:avLst/>
              <a:gdLst/>
              <a:ahLst/>
              <a:cxnLst/>
              <a:rect l="l" t="t" r="r" b="b"/>
              <a:pathLst>
                <a:path w="2045" h="2705" extrusionOk="0">
                  <a:moveTo>
                    <a:pt x="0" y="1367"/>
                  </a:moveTo>
                  <a:cubicBezTo>
                    <a:pt x="12" y="24"/>
                    <a:pt x="1995" y="1"/>
                    <a:pt x="2044" y="1338"/>
                  </a:cubicBezTo>
                  <a:cubicBezTo>
                    <a:pt x="2031" y="2682"/>
                    <a:pt x="50" y="2705"/>
                    <a:pt x="0" y="13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463125" y="3393000"/>
              <a:ext cx="51325" cy="67850"/>
            </a:xfrm>
            <a:custGeom>
              <a:avLst/>
              <a:gdLst/>
              <a:ahLst/>
              <a:cxnLst/>
              <a:rect l="l" t="t" r="r" b="b"/>
              <a:pathLst>
                <a:path w="2053" h="2714" extrusionOk="0">
                  <a:moveTo>
                    <a:pt x="1" y="1372"/>
                  </a:moveTo>
                  <a:cubicBezTo>
                    <a:pt x="13" y="25"/>
                    <a:pt x="2003" y="1"/>
                    <a:pt x="2052" y="1344"/>
                  </a:cubicBezTo>
                  <a:cubicBezTo>
                    <a:pt x="2039" y="2691"/>
                    <a:pt x="52" y="2713"/>
                    <a:pt x="1" y="13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471250" y="3306725"/>
              <a:ext cx="51025" cy="67500"/>
            </a:xfrm>
            <a:custGeom>
              <a:avLst/>
              <a:gdLst/>
              <a:ahLst/>
              <a:cxnLst/>
              <a:rect l="l" t="t" r="r" b="b"/>
              <a:pathLst>
                <a:path w="2041" h="2700" extrusionOk="0">
                  <a:moveTo>
                    <a:pt x="1" y="1365"/>
                  </a:moveTo>
                  <a:cubicBezTo>
                    <a:pt x="12" y="24"/>
                    <a:pt x="1991" y="0"/>
                    <a:pt x="2041" y="1336"/>
                  </a:cubicBezTo>
                  <a:cubicBezTo>
                    <a:pt x="2030" y="2678"/>
                    <a:pt x="51" y="2699"/>
                    <a:pt x="1" y="13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bg>
      <p:bgPr>
        <a:solidFill>
          <a:schemeClr val="dk1"/>
        </a:solidFill>
        <a:effectLst/>
      </p:bgPr>
    </p:bg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" name="Google Shape;721;p25"/>
          <p:cNvGrpSpPr/>
          <p:nvPr/>
        </p:nvGrpSpPr>
        <p:grpSpPr>
          <a:xfrm>
            <a:off x="7871475" y="2160448"/>
            <a:ext cx="1118588" cy="1210466"/>
            <a:chOff x="3278375" y="3482650"/>
            <a:chExt cx="254450" cy="275350"/>
          </a:xfrm>
        </p:grpSpPr>
        <p:sp>
          <p:nvSpPr>
            <p:cNvPr id="722" name="Google Shape;722;p25"/>
            <p:cNvSpPr/>
            <p:nvPr/>
          </p:nvSpPr>
          <p:spPr>
            <a:xfrm>
              <a:off x="3360300" y="3540950"/>
              <a:ext cx="30625" cy="47825"/>
            </a:xfrm>
            <a:custGeom>
              <a:avLst/>
              <a:gdLst/>
              <a:ahLst/>
              <a:cxnLst/>
              <a:rect l="l" t="t" r="r" b="b"/>
              <a:pathLst>
                <a:path w="1225" h="1913" extrusionOk="0">
                  <a:moveTo>
                    <a:pt x="775" y="1899"/>
                  </a:moveTo>
                  <a:cubicBezTo>
                    <a:pt x="342" y="1536"/>
                    <a:pt x="143" y="872"/>
                    <a:pt x="17" y="332"/>
                  </a:cubicBezTo>
                  <a:cubicBezTo>
                    <a:pt x="1" y="175"/>
                    <a:pt x="106" y="1"/>
                    <a:pt x="277" y="14"/>
                  </a:cubicBezTo>
                  <a:cubicBezTo>
                    <a:pt x="702" y="119"/>
                    <a:pt x="780" y="695"/>
                    <a:pt x="881" y="1058"/>
                  </a:cubicBezTo>
                  <a:cubicBezTo>
                    <a:pt x="859" y="1315"/>
                    <a:pt x="1225" y="1912"/>
                    <a:pt x="775" y="18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3325650" y="3569225"/>
              <a:ext cx="47950" cy="42700"/>
            </a:xfrm>
            <a:custGeom>
              <a:avLst/>
              <a:gdLst/>
              <a:ahLst/>
              <a:cxnLst/>
              <a:rect l="l" t="t" r="r" b="b"/>
              <a:pathLst>
                <a:path w="1918" h="1708" extrusionOk="0">
                  <a:moveTo>
                    <a:pt x="1109" y="1433"/>
                  </a:moveTo>
                  <a:cubicBezTo>
                    <a:pt x="720" y="1232"/>
                    <a:pt x="271" y="994"/>
                    <a:pt x="80" y="578"/>
                  </a:cubicBezTo>
                  <a:cubicBezTo>
                    <a:pt x="1" y="0"/>
                    <a:pt x="665" y="359"/>
                    <a:pt x="922" y="506"/>
                  </a:cubicBezTo>
                  <a:cubicBezTo>
                    <a:pt x="1106" y="625"/>
                    <a:pt x="1413" y="679"/>
                    <a:pt x="1482" y="911"/>
                  </a:cubicBezTo>
                  <a:cubicBezTo>
                    <a:pt x="1918" y="1263"/>
                    <a:pt x="1581" y="1708"/>
                    <a:pt x="1109" y="14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3382150" y="3572175"/>
              <a:ext cx="33075" cy="41200"/>
            </a:xfrm>
            <a:custGeom>
              <a:avLst/>
              <a:gdLst/>
              <a:ahLst/>
              <a:cxnLst/>
              <a:rect l="l" t="t" r="r" b="b"/>
              <a:pathLst>
                <a:path w="1323" h="1648" extrusionOk="0">
                  <a:moveTo>
                    <a:pt x="422" y="1479"/>
                  </a:moveTo>
                  <a:cubicBezTo>
                    <a:pt x="1" y="1397"/>
                    <a:pt x="534" y="525"/>
                    <a:pt x="689" y="342"/>
                  </a:cubicBezTo>
                  <a:cubicBezTo>
                    <a:pt x="1322" y="1"/>
                    <a:pt x="962" y="1648"/>
                    <a:pt x="544" y="1447"/>
                  </a:cubicBezTo>
                  <a:cubicBezTo>
                    <a:pt x="512" y="1470"/>
                    <a:pt x="467" y="1482"/>
                    <a:pt x="422" y="14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3392275" y="3543875"/>
              <a:ext cx="19375" cy="24575"/>
            </a:xfrm>
            <a:custGeom>
              <a:avLst/>
              <a:gdLst/>
              <a:ahLst/>
              <a:cxnLst/>
              <a:rect l="l" t="t" r="r" b="b"/>
              <a:pathLst>
                <a:path w="775" h="983" extrusionOk="0">
                  <a:moveTo>
                    <a:pt x="207" y="901"/>
                  </a:moveTo>
                  <a:cubicBezTo>
                    <a:pt x="0" y="746"/>
                    <a:pt x="113" y="306"/>
                    <a:pt x="288" y="159"/>
                  </a:cubicBezTo>
                  <a:cubicBezTo>
                    <a:pt x="531" y="1"/>
                    <a:pt x="774" y="437"/>
                    <a:pt x="488" y="536"/>
                  </a:cubicBezTo>
                  <a:cubicBezTo>
                    <a:pt x="477" y="585"/>
                    <a:pt x="463" y="638"/>
                    <a:pt x="471" y="690"/>
                  </a:cubicBezTo>
                  <a:cubicBezTo>
                    <a:pt x="519" y="841"/>
                    <a:pt x="343" y="982"/>
                    <a:pt x="20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3404825" y="3573500"/>
              <a:ext cx="46300" cy="37450"/>
            </a:xfrm>
            <a:custGeom>
              <a:avLst/>
              <a:gdLst/>
              <a:ahLst/>
              <a:cxnLst/>
              <a:rect l="l" t="t" r="r" b="b"/>
              <a:pathLst>
                <a:path w="1852" h="1498" extrusionOk="0">
                  <a:moveTo>
                    <a:pt x="809" y="1278"/>
                  </a:moveTo>
                  <a:cubicBezTo>
                    <a:pt x="792" y="1256"/>
                    <a:pt x="780" y="1231"/>
                    <a:pt x="774" y="1205"/>
                  </a:cubicBezTo>
                  <a:cubicBezTo>
                    <a:pt x="1" y="1169"/>
                    <a:pt x="1353" y="0"/>
                    <a:pt x="1655" y="368"/>
                  </a:cubicBezTo>
                  <a:cubicBezTo>
                    <a:pt x="1852" y="559"/>
                    <a:pt x="1624" y="817"/>
                    <a:pt x="1476" y="960"/>
                  </a:cubicBezTo>
                  <a:cubicBezTo>
                    <a:pt x="1297" y="1091"/>
                    <a:pt x="1045" y="1498"/>
                    <a:pt x="809" y="1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3393225" y="3553875"/>
              <a:ext cx="12875" cy="15350"/>
            </a:xfrm>
            <a:custGeom>
              <a:avLst/>
              <a:gdLst/>
              <a:ahLst/>
              <a:cxnLst/>
              <a:rect l="l" t="t" r="r" b="b"/>
              <a:pathLst>
                <a:path w="515" h="614" extrusionOk="0">
                  <a:moveTo>
                    <a:pt x="268" y="593"/>
                  </a:moveTo>
                  <a:cubicBezTo>
                    <a:pt x="0" y="558"/>
                    <a:pt x="24" y="1"/>
                    <a:pt x="307" y="29"/>
                  </a:cubicBezTo>
                  <a:cubicBezTo>
                    <a:pt x="464" y="47"/>
                    <a:pt x="490" y="208"/>
                    <a:pt x="456" y="337"/>
                  </a:cubicBezTo>
                  <a:cubicBezTo>
                    <a:pt x="515" y="461"/>
                    <a:pt x="403" y="613"/>
                    <a:pt x="268" y="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3423025" y="3526600"/>
              <a:ext cx="29700" cy="38300"/>
            </a:xfrm>
            <a:custGeom>
              <a:avLst/>
              <a:gdLst/>
              <a:ahLst/>
              <a:cxnLst/>
              <a:rect l="l" t="t" r="r" b="b"/>
              <a:pathLst>
                <a:path w="1188" h="1532" extrusionOk="0">
                  <a:moveTo>
                    <a:pt x="4" y="1296"/>
                  </a:moveTo>
                  <a:cubicBezTo>
                    <a:pt x="18" y="870"/>
                    <a:pt x="311" y="461"/>
                    <a:pt x="628" y="195"/>
                  </a:cubicBezTo>
                  <a:cubicBezTo>
                    <a:pt x="1009" y="1"/>
                    <a:pt x="1187" y="399"/>
                    <a:pt x="977" y="698"/>
                  </a:cubicBezTo>
                  <a:cubicBezTo>
                    <a:pt x="820" y="941"/>
                    <a:pt x="615" y="1430"/>
                    <a:pt x="295" y="1440"/>
                  </a:cubicBezTo>
                  <a:cubicBezTo>
                    <a:pt x="184" y="1531"/>
                    <a:pt x="1" y="1440"/>
                    <a:pt x="4" y="12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3405325" y="3507275"/>
              <a:ext cx="18550" cy="37125"/>
            </a:xfrm>
            <a:custGeom>
              <a:avLst/>
              <a:gdLst/>
              <a:ahLst/>
              <a:cxnLst/>
              <a:rect l="l" t="t" r="r" b="b"/>
              <a:pathLst>
                <a:path w="742" h="1485" extrusionOk="0">
                  <a:moveTo>
                    <a:pt x="232" y="1302"/>
                  </a:moveTo>
                  <a:lnTo>
                    <a:pt x="227" y="1179"/>
                  </a:lnTo>
                  <a:cubicBezTo>
                    <a:pt x="0" y="1031"/>
                    <a:pt x="145" y="655"/>
                    <a:pt x="133" y="422"/>
                  </a:cubicBezTo>
                  <a:cubicBezTo>
                    <a:pt x="158" y="1"/>
                    <a:pt x="598" y="73"/>
                    <a:pt x="579" y="471"/>
                  </a:cubicBezTo>
                  <a:cubicBezTo>
                    <a:pt x="554" y="703"/>
                    <a:pt x="741" y="1474"/>
                    <a:pt x="417" y="1481"/>
                  </a:cubicBezTo>
                  <a:cubicBezTo>
                    <a:pt x="315" y="1484"/>
                    <a:pt x="237" y="1402"/>
                    <a:pt x="232" y="13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3352600" y="3616200"/>
              <a:ext cx="33300" cy="25500"/>
            </a:xfrm>
            <a:custGeom>
              <a:avLst/>
              <a:gdLst/>
              <a:ahLst/>
              <a:cxnLst/>
              <a:rect l="l" t="t" r="r" b="b"/>
              <a:pathLst>
                <a:path w="1332" h="1020" extrusionOk="0">
                  <a:moveTo>
                    <a:pt x="553" y="1019"/>
                  </a:moveTo>
                  <a:cubicBezTo>
                    <a:pt x="1" y="850"/>
                    <a:pt x="704" y="303"/>
                    <a:pt x="923" y="133"/>
                  </a:cubicBezTo>
                  <a:cubicBezTo>
                    <a:pt x="1072" y="1"/>
                    <a:pt x="1331" y="161"/>
                    <a:pt x="1232" y="351"/>
                  </a:cubicBezTo>
                  <a:cubicBezTo>
                    <a:pt x="1261" y="695"/>
                    <a:pt x="875" y="1003"/>
                    <a:pt x="553" y="10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3384700" y="3622450"/>
              <a:ext cx="20900" cy="39425"/>
            </a:xfrm>
            <a:custGeom>
              <a:avLst/>
              <a:gdLst/>
              <a:ahLst/>
              <a:cxnLst/>
              <a:rect l="l" t="t" r="r" b="b"/>
              <a:pathLst>
                <a:path w="836" h="1577" extrusionOk="0">
                  <a:moveTo>
                    <a:pt x="400" y="1566"/>
                  </a:moveTo>
                  <a:cubicBezTo>
                    <a:pt x="0" y="1454"/>
                    <a:pt x="223" y="803"/>
                    <a:pt x="192" y="491"/>
                  </a:cubicBezTo>
                  <a:cubicBezTo>
                    <a:pt x="145" y="221"/>
                    <a:pt x="423" y="0"/>
                    <a:pt x="563" y="301"/>
                  </a:cubicBezTo>
                  <a:cubicBezTo>
                    <a:pt x="822" y="481"/>
                    <a:pt x="835" y="1577"/>
                    <a:pt x="400" y="15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3403200" y="3621250"/>
              <a:ext cx="34125" cy="28175"/>
            </a:xfrm>
            <a:custGeom>
              <a:avLst/>
              <a:gdLst/>
              <a:ahLst/>
              <a:cxnLst/>
              <a:rect l="l" t="t" r="r" b="b"/>
              <a:pathLst>
                <a:path w="1365" h="1127" extrusionOk="0">
                  <a:moveTo>
                    <a:pt x="977" y="1099"/>
                  </a:moveTo>
                  <a:cubicBezTo>
                    <a:pt x="638" y="1113"/>
                    <a:pt x="0" y="185"/>
                    <a:pt x="630" y="221"/>
                  </a:cubicBezTo>
                  <a:cubicBezTo>
                    <a:pt x="840" y="0"/>
                    <a:pt x="1206" y="387"/>
                    <a:pt x="1278" y="592"/>
                  </a:cubicBezTo>
                  <a:cubicBezTo>
                    <a:pt x="1365" y="805"/>
                    <a:pt x="1239" y="1126"/>
                    <a:pt x="977" y="10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3438300" y="3613225"/>
              <a:ext cx="40750" cy="20025"/>
            </a:xfrm>
            <a:custGeom>
              <a:avLst/>
              <a:gdLst/>
              <a:ahLst/>
              <a:cxnLst/>
              <a:rect l="l" t="t" r="r" b="b"/>
              <a:pathLst>
                <a:path w="1630" h="801" extrusionOk="0">
                  <a:moveTo>
                    <a:pt x="595" y="630"/>
                  </a:moveTo>
                  <a:cubicBezTo>
                    <a:pt x="1" y="560"/>
                    <a:pt x="121" y="19"/>
                    <a:pt x="478" y="198"/>
                  </a:cubicBezTo>
                  <a:cubicBezTo>
                    <a:pt x="529" y="1"/>
                    <a:pt x="790" y="37"/>
                    <a:pt x="949" y="38"/>
                  </a:cubicBezTo>
                  <a:cubicBezTo>
                    <a:pt x="1629" y="171"/>
                    <a:pt x="1283" y="800"/>
                    <a:pt x="595" y="6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5"/>
            <p:cNvSpPr/>
            <p:nvPr/>
          </p:nvSpPr>
          <p:spPr>
            <a:xfrm>
              <a:off x="3460950" y="3582350"/>
              <a:ext cx="30875" cy="21375"/>
            </a:xfrm>
            <a:custGeom>
              <a:avLst/>
              <a:gdLst/>
              <a:ahLst/>
              <a:cxnLst/>
              <a:rect l="l" t="t" r="r" b="b"/>
              <a:pathLst>
                <a:path w="1235" h="855" extrusionOk="0">
                  <a:moveTo>
                    <a:pt x="328" y="825"/>
                  </a:moveTo>
                  <a:cubicBezTo>
                    <a:pt x="83" y="855"/>
                    <a:pt x="1" y="487"/>
                    <a:pt x="247" y="431"/>
                  </a:cubicBezTo>
                  <a:cubicBezTo>
                    <a:pt x="198" y="231"/>
                    <a:pt x="437" y="177"/>
                    <a:pt x="579" y="124"/>
                  </a:cubicBezTo>
                  <a:cubicBezTo>
                    <a:pt x="797" y="0"/>
                    <a:pt x="1234" y="90"/>
                    <a:pt x="1098" y="412"/>
                  </a:cubicBezTo>
                  <a:cubicBezTo>
                    <a:pt x="923" y="645"/>
                    <a:pt x="613" y="788"/>
                    <a:pt x="328" y="8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5"/>
            <p:cNvSpPr/>
            <p:nvPr/>
          </p:nvSpPr>
          <p:spPr>
            <a:xfrm>
              <a:off x="3407250" y="3659950"/>
              <a:ext cx="23050" cy="41825"/>
            </a:xfrm>
            <a:custGeom>
              <a:avLst/>
              <a:gdLst/>
              <a:ahLst/>
              <a:cxnLst/>
              <a:rect l="l" t="t" r="r" b="b"/>
              <a:pathLst>
                <a:path w="922" h="1673" extrusionOk="0">
                  <a:moveTo>
                    <a:pt x="312" y="1554"/>
                  </a:moveTo>
                  <a:cubicBezTo>
                    <a:pt x="0" y="1324"/>
                    <a:pt x="82" y="552"/>
                    <a:pt x="128" y="198"/>
                  </a:cubicBezTo>
                  <a:cubicBezTo>
                    <a:pt x="176" y="1"/>
                    <a:pt x="475" y="27"/>
                    <a:pt x="487" y="226"/>
                  </a:cubicBezTo>
                  <a:cubicBezTo>
                    <a:pt x="683" y="517"/>
                    <a:pt x="921" y="1673"/>
                    <a:pt x="312" y="15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3439450" y="3661225"/>
              <a:ext cx="25400" cy="31125"/>
            </a:xfrm>
            <a:custGeom>
              <a:avLst/>
              <a:gdLst/>
              <a:ahLst/>
              <a:cxnLst/>
              <a:rect l="l" t="t" r="r" b="b"/>
              <a:pathLst>
                <a:path w="1016" h="1245" extrusionOk="0">
                  <a:moveTo>
                    <a:pt x="534" y="1055"/>
                  </a:moveTo>
                  <a:cubicBezTo>
                    <a:pt x="318" y="841"/>
                    <a:pt x="84" y="584"/>
                    <a:pt x="17" y="281"/>
                  </a:cubicBezTo>
                  <a:cubicBezTo>
                    <a:pt x="1" y="103"/>
                    <a:pt x="243" y="0"/>
                    <a:pt x="352" y="149"/>
                  </a:cubicBezTo>
                  <a:cubicBezTo>
                    <a:pt x="627" y="44"/>
                    <a:pt x="830" y="455"/>
                    <a:pt x="913" y="666"/>
                  </a:cubicBezTo>
                  <a:cubicBezTo>
                    <a:pt x="1015" y="906"/>
                    <a:pt x="791" y="1245"/>
                    <a:pt x="534" y="10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3360425" y="3672700"/>
              <a:ext cx="28575" cy="42500"/>
            </a:xfrm>
            <a:custGeom>
              <a:avLst/>
              <a:gdLst/>
              <a:ahLst/>
              <a:cxnLst/>
              <a:rect l="l" t="t" r="r" b="b"/>
              <a:pathLst>
                <a:path w="1143" h="1700" extrusionOk="0">
                  <a:moveTo>
                    <a:pt x="378" y="1645"/>
                  </a:moveTo>
                  <a:cubicBezTo>
                    <a:pt x="1" y="1563"/>
                    <a:pt x="256" y="190"/>
                    <a:pt x="631" y="271"/>
                  </a:cubicBezTo>
                  <a:cubicBezTo>
                    <a:pt x="736" y="1"/>
                    <a:pt x="1142" y="208"/>
                    <a:pt x="959" y="441"/>
                  </a:cubicBezTo>
                  <a:cubicBezTo>
                    <a:pt x="825" y="733"/>
                    <a:pt x="798" y="1699"/>
                    <a:pt x="378" y="16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3316250" y="3657725"/>
              <a:ext cx="43325" cy="33400"/>
            </a:xfrm>
            <a:custGeom>
              <a:avLst/>
              <a:gdLst/>
              <a:ahLst/>
              <a:cxnLst/>
              <a:rect l="l" t="t" r="r" b="b"/>
              <a:pathLst>
                <a:path w="1733" h="1336" extrusionOk="0">
                  <a:moveTo>
                    <a:pt x="395" y="1168"/>
                  </a:moveTo>
                  <a:cubicBezTo>
                    <a:pt x="1" y="717"/>
                    <a:pt x="1045" y="182"/>
                    <a:pt x="1395" y="63"/>
                  </a:cubicBezTo>
                  <a:cubicBezTo>
                    <a:pt x="1595" y="1"/>
                    <a:pt x="1733" y="305"/>
                    <a:pt x="1585" y="432"/>
                  </a:cubicBezTo>
                  <a:cubicBezTo>
                    <a:pt x="1317" y="665"/>
                    <a:pt x="774" y="1336"/>
                    <a:pt x="395" y="11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5"/>
            <p:cNvSpPr/>
            <p:nvPr/>
          </p:nvSpPr>
          <p:spPr>
            <a:xfrm>
              <a:off x="3398450" y="3550700"/>
              <a:ext cx="13275" cy="19300"/>
            </a:xfrm>
            <a:custGeom>
              <a:avLst/>
              <a:gdLst/>
              <a:ahLst/>
              <a:cxnLst/>
              <a:rect l="l" t="t" r="r" b="b"/>
              <a:pathLst>
                <a:path w="531" h="772" extrusionOk="0">
                  <a:moveTo>
                    <a:pt x="147" y="631"/>
                  </a:moveTo>
                  <a:cubicBezTo>
                    <a:pt x="31" y="491"/>
                    <a:pt x="1" y="5"/>
                    <a:pt x="259" y="1"/>
                  </a:cubicBezTo>
                  <a:cubicBezTo>
                    <a:pt x="485" y="6"/>
                    <a:pt x="446" y="264"/>
                    <a:pt x="445" y="423"/>
                  </a:cubicBezTo>
                  <a:cubicBezTo>
                    <a:pt x="530" y="603"/>
                    <a:pt x="290" y="772"/>
                    <a:pt x="147" y="6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5"/>
            <p:cNvSpPr/>
            <p:nvPr/>
          </p:nvSpPr>
          <p:spPr>
            <a:xfrm>
              <a:off x="3375175" y="3491700"/>
              <a:ext cx="22725" cy="42325"/>
            </a:xfrm>
            <a:custGeom>
              <a:avLst/>
              <a:gdLst/>
              <a:ahLst/>
              <a:cxnLst/>
              <a:rect l="l" t="t" r="r" b="b"/>
              <a:pathLst>
                <a:path w="909" h="1693" extrusionOk="0">
                  <a:moveTo>
                    <a:pt x="439" y="1455"/>
                  </a:moveTo>
                  <a:cubicBezTo>
                    <a:pt x="439" y="1428"/>
                    <a:pt x="437" y="1402"/>
                    <a:pt x="437" y="1375"/>
                  </a:cubicBezTo>
                  <a:cubicBezTo>
                    <a:pt x="198" y="1146"/>
                    <a:pt x="0" y="0"/>
                    <a:pt x="625" y="332"/>
                  </a:cubicBezTo>
                  <a:cubicBezTo>
                    <a:pt x="908" y="622"/>
                    <a:pt x="777" y="1084"/>
                    <a:pt x="804" y="1451"/>
                  </a:cubicBezTo>
                  <a:cubicBezTo>
                    <a:pt x="808" y="1687"/>
                    <a:pt x="441" y="1693"/>
                    <a:pt x="439" y="14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5"/>
            <p:cNvSpPr/>
            <p:nvPr/>
          </p:nvSpPr>
          <p:spPr>
            <a:xfrm>
              <a:off x="3291275" y="3622200"/>
              <a:ext cx="62350" cy="24800"/>
            </a:xfrm>
            <a:custGeom>
              <a:avLst/>
              <a:gdLst/>
              <a:ahLst/>
              <a:cxnLst/>
              <a:rect l="l" t="t" r="r" b="b"/>
              <a:pathLst>
                <a:path w="2494" h="992" extrusionOk="0">
                  <a:moveTo>
                    <a:pt x="913" y="925"/>
                  </a:moveTo>
                  <a:cubicBezTo>
                    <a:pt x="1" y="531"/>
                    <a:pt x="1686" y="0"/>
                    <a:pt x="2013" y="288"/>
                  </a:cubicBezTo>
                  <a:cubicBezTo>
                    <a:pt x="2090" y="231"/>
                    <a:pt x="2205" y="251"/>
                    <a:pt x="2264" y="324"/>
                  </a:cubicBezTo>
                  <a:cubicBezTo>
                    <a:pt x="2493" y="796"/>
                    <a:pt x="1220" y="992"/>
                    <a:pt x="913" y="9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5"/>
            <p:cNvSpPr/>
            <p:nvPr/>
          </p:nvSpPr>
          <p:spPr>
            <a:xfrm>
              <a:off x="3280550" y="3595075"/>
              <a:ext cx="39375" cy="18725"/>
            </a:xfrm>
            <a:custGeom>
              <a:avLst/>
              <a:gdLst/>
              <a:ahLst/>
              <a:cxnLst/>
              <a:rect l="l" t="t" r="r" b="b"/>
              <a:pathLst>
                <a:path w="1575" h="749" extrusionOk="0">
                  <a:moveTo>
                    <a:pt x="903" y="718"/>
                  </a:moveTo>
                  <a:cubicBezTo>
                    <a:pt x="621" y="689"/>
                    <a:pt x="203" y="697"/>
                    <a:pt x="62" y="404"/>
                  </a:cubicBezTo>
                  <a:cubicBezTo>
                    <a:pt x="1" y="190"/>
                    <a:pt x="230" y="69"/>
                    <a:pt x="412" y="77"/>
                  </a:cubicBezTo>
                  <a:cubicBezTo>
                    <a:pt x="689" y="92"/>
                    <a:pt x="1318" y="1"/>
                    <a:pt x="1435" y="307"/>
                  </a:cubicBezTo>
                  <a:cubicBezTo>
                    <a:pt x="1559" y="362"/>
                    <a:pt x="1574" y="536"/>
                    <a:pt x="1472" y="622"/>
                  </a:cubicBezTo>
                  <a:cubicBezTo>
                    <a:pt x="1315" y="748"/>
                    <a:pt x="1092" y="717"/>
                    <a:pt x="903" y="7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5"/>
            <p:cNvSpPr/>
            <p:nvPr/>
          </p:nvSpPr>
          <p:spPr>
            <a:xfrm>
              <a:off x="3285075" y="3552325"/>
              <a:ext cx="43250" cy="23700"/>
            </a:xfrm>
            <a:custGeom>
              <a:avLst/>
              <a:gdLst/>
              <a:ahLst/>
              <a:cxnLst/>
              <a:rect l="l" t="t" r="r" b="b"/>
              <a:pathLst>
                <a:path w="1730" h="948" extrusionOk="0">
                  <a:moveTo>
                    <a:pt x="686" y="877"/>
                  </a:moveTo>
                  <a:cubicBezTo>
                    <a:pt x="267" y="805"/>
                    <a:pt x="0" y="342"/>
                    <a:pt x="513" y="164"/>
                  </a:cubicBezTo>
                  <a:cubicBezTo>
                    <a:pt x="804" y="0"/>
                    <a:pt x="1729" y="440"/>
                    <a:pt x="1163" y="686"/>
                  </a:cubicBezTo>
                  <a:cubicBezTo>
                    <a:pt x="1192" y="947"/>
                    <a:pt x="856" y="931"/>
                    <a:pt x="686" y="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5"/>
            <p:cNvSpPr/>
            <p:nvPr/>
          </p:nvSpPr>
          <p:spPr>
            <a:xfrm>
              <a:off x="3308050" y="3509475"/>
              <a:ext cx="36900" cy="46175"/>
            </a:xfrm>
            <a:custGeom>
              <a:avLst/>
              <a:gdLst/>
              <a:ahLst/>
              <a:cxnLst/>
              <a:rect l="l" t="t" r="r" b="b"/>
              <a:pathLst>
                <a:path w="1476" h="1847" extrusionOk="0">
                  <a:moveTo>
                    <a:pt x="991" y="1588"/>
                  </a:moveTo>
                  <a:cubicBezTo>
                    <a:pt x="0" y="520"/>
                    <a:pt x="860" y="1"/>
                    <a:pt x="1153" y="701"/>
                  </a:cubicBezTo>
                  <a:cubicBezTo>
                    <a:pt x="1211" y="890"/>
                    <a:pt x="1370" y="1139"/>
                    <a:pt x="1265" y="1330"/>
                  </a:cubicBezTo>
                  <a:cubicBezTo>
                    <a:pt x="1475" y="1541"/>
                    <a:pt x="1163" y="1847"/>
                    <a:pt x="991" y="15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5"/>
            <p:cNvSpPr/>
            <p:nvPr/>
          </p:nvSpPr>
          <p:spPr>
            <a:xfrm>
              <a:off x="3460350" y="3535850"/>
              <a:ext cx="37775" cy="35950"/>
            </a:xfrm>
            <a:custGeom>
              <a:avLst/>
              <a:gdLst/>
              <a:ahLst/>
              <a:cxnLst/>
              <a:rect l="l" t="t" r="r" b="b"/>
              <a:pathLst>
                <a:path w="1511" h="1438" extrusionOk="0">
                  <a:moveTo>
                    <a:pt x="313" y="1165"/>
                  </a:moveTo>
                  <a:cubicBezTo>
                    <a:pt x="312" y="1162"/>
                    <a:pt x="311" y="1160"/>
                    <a:pt x="309" y="1159"/>
                  </a:cubicBezTo>
                  <a:cubicBezTo>
                    <a:pt x="0" y="937"/>
                    <a:pt x="504" y="634"/>
                    <a:pt x="627" y="434"/>
                  </a:cubicBezTo>
                  <a:cubicBezTo>
                    <a:pt x="785" y="289"/>
                    <a:pt x="985" y="0"/>
                    <a:pt x="1229" y="122"/>
                  </a:cubicBezTo>
                  <a:cubicBezTo>
                    <a:pt x="1510" y="327"/>
                    <a:pt x="1217" y="659"/>
                    <a:pt x="1040" y="827"/>
                  </a:cubicBezTo>
                  <a:cubicBezTo>
                    <a:pt x="850" y="969"/>
                    <a:pt x="553" y="1437"/>
                    <a:pt x="313" y="11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5"/>
            <p:cNvSpPr/>
            <p:nvPr/>
          </p:nvSpPr>
          <p:spPr>
            <a:xfrm>
              <a:off x="3459750" y="3482650"/>
              <a:ext cx="26475" cy="47125"/>
            </a:xfrm>
            <a:custGeom>
              <a:avLst/>
              <a:gdLst/>
              <a:ahLst/>
              <a:cxnLst/>
              <a:rect l="l" t="t" r="r" b="b"/>
              <a:pathLst>
                <a:path w="1059" h="1885" extrusionOk="0">
                  <a:moveTo>
                    <a:pt x="212" y="1647"/>
                  </a:moveTo>
                  <a:cubicBezTo>
                    <a:pt x="146" y="1599"/>
                    <a:pt x="117" y="1504"/>
                    <a:pt x="148" y="1429"/>
                  </a:cubicBezTo>
                  <a:cubicBezTo>
                    <a:pt x="1" y="1135"/>
                    <a:pt x="660" y="0"/>
                    <a:pt x="955" y="581"/>
                  </a:cubicBezTo>
                  <a:cubicBezTo>
                    <a:pt x="1058" y="800"/>
                    <a:pt x="481" y="1885"/>
                    <a:pt x="212" y="16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5"/>
            <p:cNvSpPr/>
            <p:nvPr/>
          </p:nvSpPr>
          <p:spPr>
            <a:xfrm>
              <a:off x="3467475" y="3642900"/>
              <a:ext cx="35750" cy="32000"/>
            </a:xfrm>
            <a:custGeom>
              <a:avLst/>
              <a:gdLst/>
              <a:ahLst/>
              <a:cxnLst/>
              <a:rect l="l" t="t" r="r" b="b"/>
              <a:pathLst>
                <a:path w="1430" h="1280" extrusionOk="0">
                  <a:moveTo>
                    <a:pt x="802" y="989"/>
                  </a:moveTo>
                  <a:cubicBezTo>
                    <a:pt x="550" y="782"/>
                    <a:pt x="222" y="610"/>
                    <a:pt x="59" y="322"/>
                  </a:cubicBezTo>
                  <a:cubicBezTo>
                    <a:pt x="1" y="129"/>
                    <a:pt x="270" y="0"/>
                    <a:pt x="383" y="164"/>
                  </a:cubicBezTo>
                  <a:cubicBezTo>
                    <a:pt x="610" y="270"/>
                    <a:pt x="858" y="343"/>
                    <a:pt x="1074" y="468"/>
                  </a:cubicBezTo>
                  <a:cubicBezTo>
                    <a:pt x="1430" y="706"/>
                    <a:pt x="1220" y="1280"/>
                    <a:pt x="802" y="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5"/>
            <p:cNvSpPr/>
            <p:nvPr/>
          </p:nvSpPr>
          <p:spPr>
            <a:xfrm>
              <a:off x="3493200" y="3624950"/>
              <a:ext cx="39625" cy="15525"/>
            </a:xfrm>
            <a:custGeom>
              <a:avLst/>
              <a:gdLst/>
              <a:ahLst/>
              <a:cxnLst/>
              <a:rect l="l" t="t" r="r" b="b"/>
              <a:pathLst>
                <a:path w="1585" h="621" extrusionOk="0">
                  <a:moveTo>
                    <a:pt x="806" y="544"/>
                  </a:moveTo>
                  <a:cubicBezTo>
                    <a:pt x="633" y="528"/>
                    <a:pt x="462" y="503"/>
                    <a:pt x="290" y="507"/>
                  </a:cubicBezTo>
                  <a:cubicBezTo>
                    <a:pt x="0" y="400"/>
                    <a:pt x="188" y="44"/>
                    <a:pt x="457" y="136"/>
                  </a:cubicBezTo>
                  <a:cubicBezTo>
                    <a:pt x="691" y="55"/>
                    <a:pt x="1322" y="1"/>
                    <a:pt x="1467" y="242"/>
                  </a:cubicBezTo>
                  <a:cubicBezTo>
                    <a:pt x="1584" y="621"/>
                    <a:pt x="1036" y="564"/>
                    <a:pt x="806" y="5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5"/>
            <p:cNvSpPr/>
            <p:nvPr/>
          </p:nvSpPr>
          <p:spPr>
            <a:xfrm>
              <a:off x="3508725" y="3589525"/>
              <a:ext cx="22250" cy="20100"/>
            </a:xfrm>
            <a:custGeom>
              <a:avLst/>
              <a:gdLst/>
              <a:ahLst/>
              <a:cxnLst/>
              <a:rect l="l" t="t" r="r" b="b"/>
              <a:pathLst>
                <a:path w="890" h="804" extrusionOk="0">
                  <a:moveTo>
                    <a:pt x="247" y="578"/>
                  </a:moveTo>
                  <a:cubicBezTo>
                    <a:pt x="231" y="542"/>
                    <a:pt x="227" y="501"/>
                    <a:pt x="235" y="463"/>
                  </a:cubicBezTo>
                  <a:cubicBezTo>
                    <a:pt x="21" y="460"/>
                    <a:pt x="1" y="129"/>
                    <a:pt x="210" y="102"/>
                  </a:cubicBezTo>
                  <a:cubicBezTo>
                    <a:pt x="369" y="77"/>
                    <a:pt x="544" y="1"/>
                    <a:pt x="701" y="78"/>
                  </a:cubicBezTo>
                  <a:cubicBezTo>
                    <a:pt x="846" y="155"/>
                    <a:pt x="889" y="373"/>
                    <a:pt x="772" y="494"/>
                  </a:cubicBezTo>
                  <a:cubicBezTo>
                    <a:pt x="654" y="630"/>
                    <a:pt x="360" y="803"/>
                    <a:pt x="247" y="5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5"/>
            <p:cNvSpPr/>
            <p:nvPr/>
          </p:nvSpPr>
          <p:spPr>
            <a:xfrm>
              <a:off x="3497950" y="3594300"/>
              <a:ext cx="24725" cy="13175"/>
            </a:xfrm>
            <a:custGeom>
              <a:avLst/>
              <a:gdLst/>
              <a:ahLst/>
              <a:cxnLst/>
              <a:rect l="l" t="t" r="r" b="b"/>
              <a:pathLst>
                <a:path w="989" h="527" extrusionOk="0">
                  <a:moveTo>
                    <a:pt x="114" y="372"/>
                  </a:moveTo>
                  <a:cubicBezTo>
                    <a:pt x="1" y="20"/>
                    <a:pt x="517" y="41"/>
                    <a:pt x="738" y="11"/>
                  </a:cubicBezTo>
                  <a:cubicBezTo>
                    <a:pt x="959" y="0"/>
                    <a:pt x="989" y="351"/>
                    <a:pt x="768" y="377"/>
                  </a:cubicBezTo>
                  <a:cubicBezTo>
                    <a:pt x="651" y="389"/>
                    <a:pt x="533" y="404"/>
                    <a:pt x="418" y="426"/>
                  </a:cubicBezTo>
                  <a:cubicBezTo>
                    <a:pt x="335" y="526"/>
                    <a:pt x="159" y="493"/>
                    <a:pt x="114" y="3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5"/>
            <p:cNvSpPr/>
            <p:nvPr/>
          </p:nvSpPr>
          <p:spPr>
            <a:xfrm>
              <a:off x="3495775" y="3594550"/>
              <a:ext cx="25800" cy="16925"/>
            </a:xfrm>
            <a:custGeom>
              <a:avLst/>
              <a:gdLst/>
              <a:ahLst/>
              <a:cxnLst/>
              <a:rect l="l" t="t" r="r" b="b"/>
              <a:pathLst>
                <a:path w="1032" h="677" extrusionOk="0">
                  <a:moveTo>
                    <a:pt x="401" y="573"/>
                  </a:moveTo>
                  <a:cubicBezTo>
                    <a:pt x="1" y="573"/>
                    <a:pt x="151" y="1"/>
                    <a:pt x="477" y="206"/>
                  </a:cubicBezTo>
                  <a:cubicBezTo>
                    <a:pt x="656" y="246"/>
                    <a:pt x="968" y="112"/>
                    <a:pt x="1019" y="364"/>
                  </a:cubicBezTo>
                  <a:cubicBezTo>
                    <a:pt x="1032" y="676"/>
                    <a:pt x="602" y="574"/>
                    <a:pt x="401" y="5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5"/>
            <p:cNvSpPr/>
            <p:nvPr/>
          </p:nvSpPr>
          <p:spPr>
            <a:xfrm>
              <a:off x="3467250" y="3672750"/>
              <a:ext cx="29350" cy="37325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698" y="1350"/>
                  </a:moveTo>
                  <a:cubicBezTo>
                    <a:pt x="545" y="1204"/>
                    <a:pt x="1" y="617"/>
                    <a:pt x="304" y="456"/>
                  </a:cubicBezTo>
                  <a:cubicBezTo>
                    <a:pt x="485" y="1"/>
                    <a:pt x="1118" y="818"/>
                    <a:pt x="1136" y="1059"/>
                  </a:cubicBezTo>
                  <a:cubicBezTo>
                    <a:pt x="1174" y="1293"/>
                    <a:pt x="900" y="1492"/>
                    <a:pt x="698" y="13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5"/>
            <p:cNvSpPr/>
            <p:nvPr/>
          </p:nvSpPr>
          <p:spPr>
            <a:xfrm>
              <a:off x="3437275" y="3700025"/>
              <a:ext cx="26575" cy="35500"/>
            </a:xfrm>
            <a:custGeom>
              <a:avLst/>
              <a:gdLst/>
              <a:ahLst/>
              <a:cxnLst/>
              <a:rect l="l" t="t" r="r" b="b"/>
              <a:pathLst>
                <a:path w="1063" h="1420" extrusionOk="0">
                  <a:moveTo>
                    <a:pt x="513" y="1312"/>
                  </a:moveTo>
                  <a:cubicBezTo>
                    <a:pt x="227" y="1242"/>
                    <a:pt x="1" y="0"/>
                    <a:pt x="510" y="274"/>
                  </a:cubicBezTo>
                  <a:cubicBezTo>
                    <a:pt x="964" y="275"/>
                    <a:pt x="1062" y="1420"/>
                    <a:pt x="513" y="13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5"/>
            <p:cNvSpPr/>
            <p:nvPr/>
          </p:nvSpPr>
          <p:spPr>
            <a:xfrm>
              <a:off x="3399100" y="3718750"/>
              <a:ext cx="18525" cy="39250"/>
            </a:xfrm>
            <a:custGeom>
              <a:avLst/>
              <a:gdLst/>
              <a:ahLst/>
              <a:cxnLst/>
              <a:rect l="l" t="t" r="r" b="b"/>
              <a:pathLst>
                <a:path w="741" h="1570" extrusionOk="0">
                  <a:moveTo>
                    <a:pt x="210" y="1322"/>
                  </a:moveTo>
                  <a:cubicBezTo>
                    <a:pt x="0" y="1139"/>
                    <a:pt x="141" y="809"/>
                    <a:pt x="153" y="569"/>
                  </a:cubicBezTo>
                  <a:cubicBezTo>
                    <a:pt x="179" y="381"/>
                    <a:pt x="231" y="0"/>
                    <a:pt x="505" y="119"/>
                  </a:cubicBezTo>
                  <a:cubicBezTo>
                    <a:pt x="741" y="316"/>
                    <a:pt x="735" y="1570"/>
                    <a:pt x="210" y="13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5"/>
            <p:cNvSpPr/>
            <p:nvPr/>
          </p:nvSpPr>
          <p:spPr>
            <a:xfrm>
              <a:off x="3319725" y="370450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430" y="1108"/>
                  </a:moveTo>
                  <a:cubicBezTo>
                    <a:pt x="0" y="906"/>
                    <a:pt x="676" y="17"/>
                    <a:pt x="978" y="0"/>
                  </a:cubicBezTo>
                  <a:cubicBezTo>
                    <a:pt x="1131" y="14"/>
                    <a:pt x="1241" y="199"/>
                    <a:pt x="1126" y="323"/>
                  </a:cubicBezTo>
                  <a:cubicBezTo>
                    <a:pt x="1060" y="644"/>
                    <a:pt x="851" y="1242"/>
                    <a:pt x="430" y="11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5"/>
            <p:cNvSpPr/>
            <p:nvPr/>
          </p:nvSpPr>
          <p:spPr>
            <a:xfrm>
              <a:off x="3278375" y="3665350"/>
              <a:ext cx="32025" cy="27825"/>
            </a:xfrm>
            <a:custGeom>
              <a:avLst/>
              <a:gdLst/>
              <a:ahLst/>
              <a:cxnLst/>
              <a:rect l="l" t="t" r="r" b="b"/>
              <a:pathLst>
                <a:path w="1281" h="1113" extrusionOk="0">
                  <a:moveTo>
                    <a:pt x="156" y="812"/>
                  </a:moveTo>
                  <a:cubicBezTo>
                    <a:pt x="1" y="496"/>
                    <a:pt x="535" y="233"/>
                    <a:pt x="791" y="239"/>
                  </a:cubicBezTo>
                  <a:lnTo>
                    <a:pt x="791" y="239"/>
                  </a:lnTo>
                  <a:lnTo>
                    <a:pt x="793" y="239"/>
                  </a:lnTo>
                  <a:lnTo>
                    <a:pt x="791" y="239"/>
                  </a:lnTo>
                  <a:cubicBezTo>
                    <a:pt x="918" y="1"/>
                    <a:pt x="1280" y="183"/>
                    <a:pt x="1128" y="418"/>
                  </a:cubicBezTo>
                  <a:cubicBezTo>
                    <a:pt x="924" y="632"/>
                    <a:pt x="437" y="1113"/>
                    <a:pt x="156" y="8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" name="Google Shape;757;p25"/>
          <p:cNvGrpSpPr/>
          <p:nvPr/>
        </p:nvGrpSpPr>
        <p:grpSpPr>
          <a:xfrm>
            <a:off x="237820" y="3370927"/>
            <a:ext cx="1168581" cy="1852495"/>
            <a:chOff x="2067050" y="3097725"/>
            <a:chExt cx="904825" cy="1434375"/>
          </a:xfrm>
        </p:grpSpPr>
        <p:sp>
          <p:nvSpPr>
            <p:cNvPr id="758" name="Google Shape;758;p25"/>
            <p:cNvSpPr/>
            <p:nvPr/>
          </p:nvSpPr>
          <p:spPr>
            <a:xfrm>
              <a:off x="2069950" y="3097725"/>
              <a:ext cx="864975" cy="993000"/>
            </a:xfrm>
            <a:custGeom>
              <a:avLst/>
              <a:gdLst/>
              <a:ahLst/>
              <a:cxnLst/>
              <a:rect l="l" t="t" r="r" b="b"/>
              <a:pathLst>
                <a:path w="34599" h="39720" extrusionOk="0">
                  <a:moveTo>
                    <a:pt x="20993" y="1"/>
                  </a:moveTo>
                  <a:cubicBezTo>
                    <a:pt x="17894" y="1"/>
                    <a:pt x="14709" y="1145"/>
                    <a:pt x="12131" y="2547"/>
                  </a:cubicBezTo>
                  <a:cubicBezTo>
                    <a:pt x="9937" y="3741"/>
                    <a:pt x="7955" y="5317"/>
                    <a:pt x="6316" y="7136"/>
                  </a:cubicBezTo>
                  <a:cubicBezTo>
                    <a:pt x="4641" y="8989"/>
                    <a:pt x="3685" y="11105"/>
                    <a:pt x="2859" y="13385"/>
                  </a:cubicBezTo>
                  <a:cubicBezTo>
                    <a:pt x="1145" y="18089"/>
                    <a:pt x="284" y="23063"/>
                    <a:pt x="0" y="28045"/>
                  </a:cubicBezTo>
                  <a:cubicBezTo>
                    <a:pt x="5787" y="31291"/>
                    <a:pt x="12215" y="33456"/>
                    <a:pt x="18583" y="35474"/>
                  </a:cubicBezTo>
                  <a:cubicBezTo>
                    <a:pt x="22195" y="36620"/>
                    <a:pt x="25816" y="37705"/>
                    <a:pt x="29452" y="38743"/>
                  </a:cubicBezTo>
                  <a:cubicBezTo>
                    <a:pt x="31169" y="39079"/>
                    <a:pt x="32882" y="39401"/>
                    <a:pt x="34598" y="39719"/>
                  </a:cubicBezTo>
                  <a:cubicBezTo>
                    <a:pt x="34374" y="38399"/>
                    <a:pt x="34206" y="37075"/>
                    <a:pt x="34167" y="35734"/>
                  </a:cubicBezTo>
                  <a:cubicBezTo>
                    <a:pt x="33971" y="28913"/>
                    <a:pt x="34080" y="22082"/>
                    <a:pt x="33001" y="15315"/>
                  </a:cubicBezTo>
                  <a:cubicBezTo>
                    <a:pt x="32206" y="10319"/>
                    <a:pt x="30755" y="3479"/>
                    <a:pt x="25462" y="956"/>
                  </a:cubicBezTo>
                  <a:cubicBezTo>
                    <a:pt x="24050" y="283"/>
                    <a:pt x="22532" y="1"/>
                    <a:pt x="20993" y="1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2887525" y="4089200"/>
              <a:ext cx="49500" cy="13700"/>
            </a:xfrm>
            <a:custGeom>
              <a:avLst/>
              <a:gdLst/>
              <a:ahLst/>
              <a:cxnLst/>
              <a:rect l="l" t="t" r="r" b="b"/>
              <a:pathLst>
                <a:path w="1980" h="548" extrusionOk="0">
                  <a:moveTo>
                    <a:pt x="0" y="1"/>
                  </a:moveTo>
                  <a:cubicBezTo>
                    <a:pt x="659" y="183"/>
                    <a:pt x="1320" y="366"/>
                    <a:pt x="1979" y="547"/>
                  </a:cubicBezTo>
                  <a:cubicBezTo>
                    <a:pt x="1968" y="481"/>
                    <a:pt x="1958" y="418"/>
                    <a:pt x="1947" y="355"/>
                  </a:cubicBezTo>
                  <a:cubicBezTo>
                    <a:pt x="1296" y="236"/>
                    <a:pt x="648" y="120"/>
                    <a:pt x="0" y="1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5"/>
            <p:cNvSpPr/>
            <p:nvPr/>
          </p:nvSpPr>
          <p:spPr>
            <a:xfrm>
              <a:off x="2068175" y="3806275"/>
              <a:ext cx="672575" cy="247050"/>
            </a:xfrm>
            <a:custGeom>
              <a:avLst/>
              <a:gdLst/>
              <a:ahLst/>
              <a:cxnLst/>
              <a:rect l="l" t="t" r="r" b="b"/>
              <a:pathLst>
                <a:path w="26903" h="9882" extrusionOk="0">
                  <a:moveTo>
                    <a:pt x="54" y="0"/>
                  </a:moveTo>
                  <a:cubicBezTo>
                    <a:pt x="33" y="400"/>
                    <a:pt x="11" y="796"/>
                    <a:pt x="1" y="1195"/>
                  </a:cubicBezTo>
                  <a:cubicBezTo>
                    <a:pt x="2579" y="2627"/>
                    <a:pt x="5224" y="3948"/>
                    <a:pt x="7921" y="5171"/>
                  </a:cubicBezTo>
                  <a:cubicBezTo>
                    <a:pt x="14128" y="7111"/>
                    <a:pt x="20493" y="8590"/>
                    <a:pt x="26903" y="9882"/>
                  </a:cubicBezTo>
                  <a:cubicBezTo>
                    <a:pt x="23933" y="9017"/>
                    <a:pt x="20969" y="8120"/>
                    <a:pt x="18013" y="7181"/>
                  </a:cubicBezTo>
                  <a:cubicBezTo>
                    <a:pt x="11862" y="5223"/>
                    <a:pt x="5662" y="3114"/>
                    <a:pt x="54" y="0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5"/>
            <p:cNvSpPr/>
            <p:nvPr/>
          </p:nvSpPr>
          <p:spPr>
            <a:xfrm>
              <a:off x="2337725" y="3966875"/>
              <a:ext cx="609900" cy="191300"/>
            </a:xfrm>
            <a:custGeom>
              <a:avLst/>
              <a:gdLst/>
              <a:ahLst/>
              <a:cxnLst/>
              <a:rect l="l" t="t" r="r" b="b"/>
              <a:pathLst>
                <a:path w="24396" h="7652" extrusionOk="0">
                  <a:moveTo>
                    <a:pt x="1" y="1"/>
                  </a:moveTo>
                  <a:lnTo>
                    <a:pt x="1" y="1"/>
                  </a:lnTo>
                  <a:cubicBezTo>
                    <a:pt x="3318" y="1401"/>
                    <a:pt x="6705" y="2659"/>
                    <a:pt x="10134" y="3791"/>
                  </a:cubicBezTo>
                  <a:cubicBezTo>
                    <a:pt x="14811" y="5328"/>
                    <a:pt x="19610" y="6467"/>
                    <a:pt x="24395" y="7651"/>
                  </a:cubicBezTo>
                  <a:cubicBezTo>
                    <a:pt x="24262" y="6992"/>
                    <a:pt x="24136" y="6334"/>
                    <a:pt x="24013" y="5676"/>
                  </a:cubicBezTo>
                  <a:cubicBezTo>
                    <a:pt x="22528" y="5272"/>
                    <a:pt x="21047" y="4863"/>
                    <a:pt x="19564" y="4446"/>
                  </a:cubicBezTo>
                  <a:cubicBezTo>
                    <a:pt x="12972" y="3212"/>
                    <a:pt x="6414" y="1836"/>
                    <a:pt x="1" y="1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5"/>
            <p:cNvSpPr/>
            <p:nvPr/>
          </p:nvSpPr>
          <p:spPr>
            <a:xfrm>
              <a:off x="2067050" y="3875700"/>
              <a:ext cx="895100" cy="360400"/>
            </a:xfrm>
            <a:custGeom>
              <a:avLst/>
              <a:gdLst/>
              <a:ahLst/>
              <a:cxnLst/>
              <a:rect l="l" t="t" r="r" b="b"/>
              <a:pathLst>
                <a:path w="35804" h="14416" extrusionOk="0">
                  <a:moveTo>
                    <a:pt x="11" y="1"/>
                  </a:moveTo>
                  <a:lnTo>
                    <a:pt x="11" y="1"/>
                  </a:lnTo>
                  <a:cubicBezTo>
                    <a:pt x="0" y="751"/>
                    <a:pt x="4" y="1504"/>
                    <a:pt x="18" y="2253"/>
                  </a:cubicBezTo>
                  <a:cubicBezTo>
                    <a:pt x="11196" y="8099"/>
                    <a:pt x="23340" y="11848"/>
                    <a:pt x="35804" y="14416"/>
                  </a:cubicBezTo>
                  <a:cubicBezTo>
                    <a:pt x="35657" y="13512"/>
                    <a:pt x="35481" y="12611"/>
                    <a:pt x="35303" y="11708"/>
                  </a:cubicBezTo>
                  <a:cubicBezTo>
                    <a:pt x="30244" y="10461"/>
                    <a:pt x="25190" y="9217"/>
                    <a:pt x="20258" y="7546"/>
                  </a:cubicBezTo>
                  <a:cubicBezTo>
                    <a:pt x="16247" y="6191"/>
                    <a:pt x="12299" y="4667"/>
                    <a:pt x="8453" y="2943"/>
                  </a:cubicBezTo>
                  <a:cubicBezTo>
                    <a:pt x="5602" y="2072"/>
                    <a:pt x="2785" y="1097"/>
                    <a:pt x="11" y="1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5"/>
            <p:cNvSpPr/>
            <p:nvPr/>
          </p:nvSpPr>
          <p:spPr>
            <a:xfrm>
              <a:off x="2067400" y="3844350"/>
              <a:ext cx="141625" cy="72800"/>
            </a:xfrm>
            <a:custGeom>
              <a:avLst/>
              <a:gdLst/>
              <a:ahLst/>
              <a:cxnLst/>
              <a:rect l="l" t="t" r="r" b="b"/>
              <a:pathLst>
                <a:path w="5665" h="2912" extrusionOk="0">
                  <a:moveTo>
                    <a:pt x="21" y="1"/>
                  </a:moveTo>
                  <a:cubicBezTo>
                    <a:pt x="14" y="281"/>
                    <a:pt x="7" y="565"/>
                    <a:pt x="0" y="849"/>
                  </a:cubicBezTo>
                  <a:cubicBezTo>
                    <a:pt x="1871" y="1588"/>
                    <a:pt x="3759" y="2275"/>
                    <a:pt x="5664" y="2912"/>
                  </a:cubicBezTo>
                  <a:cubicBezTo>
                    <a:pt x="3755" y="1994"/>
                    <a:pt x="1871" y="1027"/>
                    <a:pt x="21" y="1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5"/>
            <p:cNvSpPr/>
            <p:nvPr/>
          </p:nvSpPr>
          <p:spPr>
            <a:xfrm>
              <a:off x="2067650" y="3944450"/>
              <a:ext cx="898525" cy="318800"/>
            </a:xfrm>
            <a:custGeom>
              <a:avLst/>
              <a:gdLst/>
              <a:ahLst/>
              <a:cxnLst/>
              <a:rect l="l" t="t" r="r" b="b"/>
              <a:pathLst>
                <a:path w="35941" h="12752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50"/>
                    <a:pt x="4" y="95"/>
                    <a:pt x="4" y="145"/>
                  </a:cubicBezTo>
                  <a:cubicBezTo>
                    <a:pt x="25" y="821"/>
                    <a:pt x="57" y="1496"/>
                    <a:pt x="96" y="2176"/>
                  </a:cubicBezTo>
                  <a:cubicBezTo>
                    <a:pt x="2243" y="3153"/>
                    <a:pt x="4471" y="3976"/>
                    <a:pt x="6723" y="4723"/>
                  </a:cubicBezTo>
                  <a:cubicBezTo>
                    <a:pt x="10975" y="6131"/>
                    <a:pt x="15204" y="7595"/>
                    <a:pt x="19522" y="8821"/>
                  </a:cubicBezTo>
                  <a:cubicBezTo>
                    <a:pt x="24935" y="10359"/>
                    <a:pt x="30413" y="11655"/>
                    <a:pt x="35940" y="12752"/>
                  </a:cubicBezTo>
                  <a:cubicBezTo>
                    <a:pt x="35916" y="12569"/>
                    <a:pt x="35888" y="12387"/>
                    <a:pt x="35864" y="12201"/>
                  </a:cubicBezTo>
                  <a:cubicBezTo>
                    <a:pt x="23380" y="9732"/>
                    <a:pt x="11115" y="5791"/>
                    <a:pt x="1" y="1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5"/>
            <p:cNvSpPr/>
            <p:nvPr/>
          </p:nvSpPr>
          <p:spPr>
            <a:xfrm>
              <a:off x="2071000" y="4014250"/>
              <a:ext cx="900875" cy="336475"/>
            </a:xfrm>
            <a:custGeom>
              <a:avLst/>
              <a:gdLst/>
              <a:ahLst/>
              <a:cxnLst/>
              <a:rect l="l" t="t" r="r" b="b"/>
              <a:pathLst>
                <a:path w="36035" h="13459" extrusionOk="0">
                  <a:moveTo>
                    <a:pt x="0" y="1"/>
                  </a:moveTo>
                  <a:lnTo>
                    <a:pt x="0" y="1"/>
                  </a:lnTo>
                  <a:cubicBezTo>
                    <a:pt x="49" y="761"/>
                    <a:pt x="112" y="1521"/>
                    <a:pt x="189" y="2284"/>
                  </a:cubicBezTo>
                  <a:cubicBezTo>
                    <a:pt x="11738" y="7097"/>
                    <a:pt x="23935" y="10124"/>
                    <a:pt x="36031" y="13459"/>
                  </a:cubicBezTo>
                  <a:cubicBezTo>
                    <a:pt x="36034" y="13270"/>
                    <a:pt x="36034" y="13080"/>
                    <a:pt x="36034" y="12891"/>
                  </a:cubicBezTo>
                  <a:cubicBezTo>
                    <a:pt x="36024" y="12086"/>
                    <a:pt x="35964" y="11287"/>
                    <a:pt x="35873" y="10492"/>
                  </a:cubicBezTo>
                  <a:cubicBezTo>
                    <a:pt x="29925" y="9364"/>
                    <a:pt x="24030" y="7991"/>
                    <a:pt x="18226" y="6309"/>
                  </a:cubicBezTo>
                  <a:cubicBezTo>
                    <a:pt x="13935" y="5066"/>
                    <a:pt x="9678" y="3679"/>
                    <a:pt x="5475" y="2187"/>
                  </a:cubicBezTo>
                  <a:cubicBezTo>
                    <a:pt x="3619" y="1524"/>
                    <a:pt x="1779" y="813"/>
                    <a:pt x="0" y="1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5"/>
            <p:cNvSpPr/>
            <p:nvPr/>
          </p:nvSpPr>
          <p:spPr>
            <a:xfrm>
              <a:off x="2076250" y="4085275"/>
              <a:ext cx="895100" cy="333150"/>
            </a:xfrm>
            <a:custGeom>
              <a:avLst/>
              <a:gdLst/>
              <a:ahLst/>
              <a:cxnLst/>
              <a:rect l="l" t="t" r="r" b="b"/>
              <a:pathLst>
                <a:path w="35804" h="13326" extrusionOk="0">
                  <a:moveTo>
                    <a:pt x="28" y="1"/>
                  </a:moveTo>
                  <a:cubicBezTo>
                    <a:pt x="4" y="473"/>
                    <a:pt x="0" y="946"/>
                    <a:pt x="14" y="1419"/>
                  </a:cubicBezTo>
                  <a:cubicBezTo>
                    <a:pt x="5629" y="3689"/>
                    <a:pt x="11500" y="5384"/>
                    <a:pt x="17185" y="7521"/>
                  </a:cubicBezTo>
                  <a:cubicBezTo>
                    <a:pt x="21406" y="9108"/>
                    <a:pt x="25592" y="10789"/>
                    <a:pt x="29813" y="12380"/>
                  </a:cubicBezTo>
                  <a:cubicBezTo>
                    <a:pt x="31691" y="12730"/>
                    <a:pt x="33579" y="13041"/>
                    <a:pt x="35470" y="13326"/>
                  </a:cubicBezTo>
                  <a:cubicBezTo>
                    <a:pt x="35667" y="12614"/>
                    <a:pt x="35761" y="11872"/>
                    <a:pt x="35803" y="11133"/>
                  </a:cubicBezTo>
                  <a:cubicBezTo>
                    <a:pt x="23718" y="7840"/>
                    <a:pt x="11556" y="4768"/>
                    <a:pt x="28" y="1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5"/>
            <p:cNvSpPr/>
            <p:nvPr/>
          </p:nvSpPr>
          <p:spPr>
            <a:xfrm>
              <a:off x="2077375" y="4136925"/>
              <a:ext cx="670400" cy="243400"/>
            </a:xfrm>
            <a:custGeom>
              <a:avLst/>
              <a:gdLst/>
              <a:ahLst/>
              <a:cxnLst/>
              <a:rect l="l" t="t" r="r" b="b"/>
              <a:pathLst>
                <a:path w="26816" h="9736" extrusionOk="0">
                  <a:moveTo>
                    <a:pt x="1" y="1"/>
                  </a:moveTo>
                  <a:lnTo>
                    <a:pt x="1" y="1"/>
                  </a:lnTo>
                  <a:cubicBezTo>
                    <a:pt x="53" y="723"/>
                    <a:pt x="155" y="1434"/>
                    <a:pt x="313" y="2135"/>
                  </a:cubicBezTo>
                  <a:cubicBezTo>
                    <a:pt x="8019" y="4657"/>
                    <a:pt x="15746" y="7171"/>
                    <a:pt x="23663" y="9038"/>
                  </a:cubicBezTo>
                  <a:cubicBezTo>
                    <a:pt x="24714" y="9287"/>
                    <a:pt x="25765" y="9515"/>
                    <a:pt x="26816" y="9735"/>
                  </a:cubicBezTo>
                  <a:cubicBezTo>
                    <a:pt x="23204" y="8363"/>
                    <a:pt x="19603" y="6961"/>
                    <a:pt x="15960" y="5651"/>
                  </a:cubicBezTo>
                  <a:cubicBezTo>
                    <a:pt x="10657" y="3742"/>
                    <a:pt x="5220" y="2106"/>
                    <a:pt x="1" y="1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5"/>
            <p:cNvSpPr/>
            <p:nvPr/>
          </p:nvSpPr>
          <p:spPr>
            <a:xfrm>
              <a:off x="2897400" y="4422850"/>
              <a:ext cx="61250" cy="20275"/>
            </a:xfrm>
            <a:custGeom>
              <a:avLst/>
              <a:gdLst/>
              <a:ahLst/>
              <a:cxnLst/>
              <a:rect l="l" t="t" r="r" b="b"/>
              <a:pathLst>
                <a:path w="2450" h="811" extrusionOk="0">
                  <a:moveTo>
                    <a:pt x="0" y="1"/>
                  </a:moveTo>
                  <a:lnTo>
                    <a:pt x="0" y="1"/>
                  </a:lnTo>
                  <a:cubicBezTo>
                    <a:pt x="757" y="278"/>
                    <a:pt x="1514" y="547"/>
                    <a:pt x="2275" y="810"/>
                  </a:cubicBezTo>
                  <a:cubicBezTo>
                    <a:pt x="2338" y="667"/>
                    <a:pt x="2396" y="523"/>
                    <a:pt x="2449" y="376"/>
                  </a:cubicBezTo>
                  <a:cubicBezTo>
                    <a:pt x="1633" y="257"/>
                    <a:pt x="817" y="131"/>
                    <a:pt x="0" y="1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5"/>
            <p:cNvSpPr/>
            <p:nvPr/>
          </p:nvSpPr>
          <p:spPr>
            <a:xfrm>
              <a:off x="2089025" y="4205950"/>
              <a:ext cx="860175" cy="321325"/>
            </a:xfrm>
            <a:custGeom>
              <a:avLst/>
              <a:gdLst/>
              <a:ahLst/>
              <a:cxnLst/>
              <a:rect l="l" t="t" r="r" b="b"/>
              <a:pathLst>
                <a:path w="34407" h="12853" extrusionOk="0">
                  <a:moveTo>
                    <a:pt x="1" y="1"/>
                  </a:moveTo>
                  <a:cubicBezTo>
                    <a:pt x="64" y="224"/>
                    <a:pt x="130" y="449"/>
                    <a:pt x="204" y="669"/>
                  </a:cubicBezTo>
                  <a:cubicBezTo>
                    <a:pt x="151" y="701"/>
                    <a:pt x="112" y="753"/>
                    <a:pt x="120" y="834"/>
                  </a:cubicBezTo>
                  <a:cubicBezTo>
                    <a:pt x="235" y="2098"/>
                    <a:pt x="344" y="3370"/>
                    <a:pt x="491" y="4638"/>
                  </a:cubicBezTo>
                  <a:cubicBezTo>
                    <a:pt x="6492" y="6764"/>
                    <a:pt x="12600" y="8614"/>
                    <a:pt x="18776" y="10229"/>
                  </a:cubicBezTo>
                  <a:cubicBezTo>
                    <a:pt x="22493" y="11199"/>
                    <a:pt x="26240" y="12044"/>
                    <a:pt x="29992" y="12853"/>
                  </a:cubicBezTo>
                  <a:cubicBezTo>
                    <a:pt x="31516" y="12579"/>
                    <a:pt x="32942" y="11970"/>
                    <a:pt x="33887" y="10723"/>
                  </a:cubicBezTo>
                  <a:cubicBezTo>
                    <a:pt x="34087" y="10463"/>
                    <a:pt x="34256" y="10194"/>
                    <a:pt x="34406" y="9913"/>
                  </a:cubicBezTo>
                  <a:cubicBezTo>
                    <a:pt x="32847" y="9378"/>
                    <a:pt x="31302" y="8821"/>
                    <a:pt x="29758" y="8253"/>
                  </a:cubicBezTo>
                  <a:cubicBezTo>
                    <a:pt x="27501" y="7861"/>
                    <a:pt x="25253" y="7420"/>
                    <a:pt x="23018" y="6884"/>
                  </a:cubicBezTo>
                  <a:cubicBezTo>
                    <a:pt x="15203" y="5006"/>
                    <a:pt x="7591" y="2540"/>
                    <a:pt x="1" y="1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5"/>
            <p:cNvSpPr/>
            <p:nvPr/>
          </p:nvSpPr>
          <p:spPr>
            <a:xfrm>
              <a:off x="2103225" y="4337725"/>
              <a:ext cx="658300" cy="194375"/>
            </a:xfrm>
            <a:custGeom>
              <a:avLst/>
              <a:gdLst/>
              <a:ahLst/>
              <a:cxnLst/>
              <a:rect l="l" t="t" r="r" b="b"/>
              <a:pathLst>
                <a:path w="26332" h="7775" extrusionOk="0">
                  <a:moveTo>
                    <a:pt x="0" y="1"/>
                  </a:moveTo>
                  <a:cubicBezTo>
                    <a:pt x="249" y="1949"/>
                    <a:pt x="595" y="3882"/>
                    <a:pt x="1184" y="5760"/>
                  </a:cubicBezTo>
                  <a:cubicBezTo>
                    <a:pt x="1229" y="5907"/>
                    <a:pt x="1355" y="6041"/>
                    <a:pt x="1520" y="6075"/>
                  </a:cubicBezTo>
                  <a:cubicBezTo>
                    <a:pt x="5643" y="6969"/>
                    <a:pt x="9917" y="6923"/>
                    <a:pt x="14120" y="7074"/>
                  </a:cubicBezTo>
                  <a:cubicBezTo>
                    <a:pt x="18201" y="7221"/>
                    <a:pt x="22247" y="7767"/>
                    <a:pt x="26332" y="7774"/>
                  </a:cubicBezTo>
                  <a:cubicBezTo>
                    <a:pt x="23368" y="7046"/>
                    <a:pt x="20426" y="6272"/>
                    <a:pt x="17508" y="5480"/>
                  </a:cubicBezTo>
                  <a:cubicBezTo>
                    <a:pt x="11595" y="3872"/>
                    <a:pt x="5748" y="2065"/>
                    <a:pt x="0" y="1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1" name="Google Shape;771;p25"/>
          <p:cNvSpPr/>
          <p:nvPr/>
        </p:nvSpPr>
        <p:spPr>
          <a:xfrm rot="2451051" flipH="1">
            <a:off x="-160096" y="-261522"/>
            <a:ext cx="1383655" cy="2398324"/>
          </a:xfrm>
          <a:custGeom>
            <a:avLst/>
            <a:gdLst/>
            <a:ahLst/>
            <a:cxnLst/>
            <a:rect l="l" t="t" r="r" b="b"/>
            <a:pathLst>
              <a:path w="27747" h="48093" extrusionOk="0">
                <a:moveTo>
                  <a:pt x="14949" y="0"/>
                </a:moveTo>
                <a:cubicBezTo>
                  <a:pt x="14219" y="0"/>
                  <a:pt x="13490" y="135"/>
                  <a:pt x="12821" y="403"/>
                </a:cubicBezTo>
                <a:cubicBezTo>
                  <a:pt x="11813" y="808"/>
                  <a:pt x="11022" y="1480"/>
                  <a:pt x="10158" y="2114"/>
                </a:cubicBezTo>
                <a:cubicBezTo>
                  <a:pt x="9093" y="2896"/>
                  <a:pt x="7901" y="3230"/>
                  <a:pt x="6622" y="3488"/>
                </a:cubicBezTo>
                <a:cubicBezTo>
                  <a:pt x="6380" y="3536"/>
                  <a:pt x="6318" y="3832"/>
                  <a:pt x="6504" y="3984"/>
                </a:cubicBezTo>
                <a:cubicBezTo>
                  <a:pt x="7361" y="4691"/>
                  <a:pt x="7773" y="5384"/>
                  <a:pt x="8322" y="6322"/>
                </a:cubicBezTo>
                <a:cubicBezTo>
                  <a:pt x="8672" y="6924"/>
                  <a:pt x="9180" y="7395"/>
                  <a:pt x="9827" y="7662"/>
                </a:cubicBezTo>
                <a:cubicBezTo>
                  <a:pt x="10247" y="7835"/>
                  <a:pt x="10671" y="7895"/>
                  <a:pt x="11099" y="7895"/>
                </a:cubicBezTo>
                <a:cubicBezTo>
                  <a:pt x="11586" y="7895"/>
                  <a:pt x="12077" y="7818"/>
                  <a:pt x="12570" y="7741"/>
                </a:cubicBezTo>
                <a:cubicBezTo>
                  <a:pt x="12849" y="7698"/>
                  <a:pt x="13103" y="7660"/>
                  <a:pt x="13354" y="7660"/>
                </a:cubicBezTo>
                <a:cubicBezTo>
                  <a:pt x="13610" y="7660"/>
                  <a:pt x="13863" y="7700"/>
                  <a:pt x="14133" y="7813"/>
                </a:cubicBezTo>
                <a:cubicBezTo>
                  <a:pt x="14461" y="7951"/>
                  <a:pt x="14732" y="8104"/>
                  <a:pt x="15083" y="8181"/>
                </a:cubicBezTo>
                <a:cubicBezTo>
                  <a:pt x="15298" y="9361"/>
                  <a:pt x="15549" y="10535"/>
                  <a:pt x="15790" y="11710"/>
                </a:cubicBezTo>
                <a:cubicBezTo>
                  <a:pt x="15314" y="10892"/>
                  <a:pt x="14668" y="10156"/>
                  <a:pt x="13770" y="9534"/>
                </a:cubicBezTo>
                <a:cubicBezTo>
                  <a:pt x="12747" y="8828"/>
                  <a:pt x="11650" y="8583"/>
                  <a:pt x="10445" y="8387"/>
                </a:cubicBezTo>
                <a:cubicBezTo>
                  <a:pt x="9543" y="8240"/>
                  <a:pt x="8650" y="8038"/>
                  <a:pt x="7758" y="8038"/>
                </a:cubicBezTo>
                <a:cubicBezTo>
                  <a:pt x="7261" y="8038"/>
                  <a:pt x="6764" y="8101"/>
                  <a:pt x="6265" y="8270"/>
                </a:cubicBezTo>
                <a:cubicBezTo>
                  <a:pt x="6119" y="8320"/>
                  <a:pt x="6042" y="8466"/>
                  <a:pt x="6080" y="8615"/>
                </a:cubicBezTo>
                <a:cubicBezTo>
                  <a:pt x="6471" y="10126"/>
                  <a:pt x="8467" y="11169"/>
                  <a:pt x="9607" y="12076"/>
                </a:cubicBezTo>
                <a:cubicBezTo>
                  <a:pt x="11803" y="13822"/>
                  <a:pt x="14126" y="15404"/>
                  <a:pt x="16587" y="16753"/>
                </a:cubicBezTo>
                <a:cubicBezTo>
                  <a:pt x="16598" y="16847"/>
                  <a:pt x="16608" y="16939"/>
                  <a:pt x="16617" y="17034"/>
                </a:cubicBezTo>
                <a:cubicBezTo>
                  <a:pt x="16621" y="17081"/>
                  <a:pt x="16636" y="17122"/>
                  <a:pt x="16658" y="17155"/>
                </a:cubicBezTo>
                <a:cubicBezTo>
                  <a:pt x="16819" y="18737"/>
                  <a:pt x="16901" y="20327"/>
                  <a:pt x="16855" y="21915"/>
                </a:cubicBezTo>
                <a:cubicBezTo>
                  <a:pt x="16420" y="20916"/>
                  <a:pt x="15699" y="20144"/>
                  <a:pt x="14455" y="19846"/>
                </a:cubicBezTo>
                <a:cubicBezTo>
                  <a:pt x="13824" y="19694"/>
                  <a:pt x="13046" y="19590"/>
                  <a:pt x="12252" y="19590"/>
                </a:cubicBezTo>
                <a:cubicBezTo>
                  <a:pt x="11006" y="19590"/>
                  <a:pt x="9724" y="19848"/>
                  <a:pt x="8926" y="20591"/>
                </a:cubicBezTo>
                <a:cubicBezTo>
                  <a:pt x="7515" y="21904"/>
                  <a:pt x="8516" y="23587"/>
                  <a:pt x="10027" y="24152"/>
                </a:cubicBezTo>
                <a:cubicBezTo>
                  <a:pt x="10556" y="24351"/>
                  <a:pt x="11079" y="24432"/>
                  <a:pt x="11597" y="24432"/>
                </a:cubicBezTo>
                <a:cubicBezTo>
                  <a:pt x="13314" y="24432"/>
                  <a:pt x="14977" y="23542"/>
                  <a:pt x="16665" y="23106"/>
                </a:cubicBezTo>
                <a:cubicBezTo>
                  <a:pt x="16700" y="23252"/>
                  <a:pt x="16730" y="23401"/>
                  <a:pt x="16758" y="23554"/>
                </a:cubicBezTo>
                <a:cubicBezTo>
                  <a:pt x="16748" y="23674"/>
                  <a:pt x="16737" y="23794"/>
                  <a:pt x="16725" y="23915"/>
                </a:cubicBezTo>
                <a:cubicBezTo>
                  <a:pt x="16692" y="24224"/>
                  <a:pt x="16653" y="24531"/>
                  <a:pt x="16608" y="24838"/>
                </a:cubicBezTo>
                <a:cubicBezTo>
                  <a:pt x="16315" y="25213"/>
                  <a:pt x="16032" y="25599"/>
                  <a:pt x="15755" y="25986"/>
                </a:cubicBezTo>
                <a:cubicBezTo>
                  <a:pt x="14626" y="27329"/>
                  <a:pt x="14265" y="29508"/>
                  <a:pt x="14448" y="31219"/>
                </a:cubicBezTo>
                <a:cubicBezTo>
                  <a:pt x="14307" y="31460"/>
                  <a:pt x="14162" y="31701"/>
                  <a:pt x="14008" y="31937"/>
                </a:cubicBezTo>
                <a:cubicBezTo>
                  <a:pt x="13802" y="32251"/>
                  <a:pt x="13602" y="32570"/>
                  <a:pt x="13406" y="32888"/>
                </a:cubicBezTo>
                <a:cubicBezTo>
                  <a:pt x="13674" y="31370"/>
                  <a:pt x="13501" y="29812"/>
                  <a:pt x="12538" y="28498"/>
                </a:cubicBezTo>
                <a:cubicBezTo>
                  <a:pt x="11374" y="26908"/>
                  <a:pt x="9524" y="25817"/>
                  <a:pt x="7539" y="25817"/>
                </a:cubicBezTo>
                <a:cubicBezTo>
                  <a:pt x="7389" y="25817"/>
                  <a:pt x="7238" y="25823"/>
                  <a:pt x="7087" y="25836"/>
                </a:cubicBezTo>
                <a:cubicBezTo>
                  <a:pt x="5479" y="25971"/>
                  <a:pt x="3492" y="27133"/>
                  <a:pt x="3392" y="28911"/>
                </a:cubicBezTo>
                <a:cubicBezTo>
                  <a:pt x="3277" y="30967"/>
                  <a:pt x="5533" y="31581"/>
                  <a:pt x="7108" y="31994"/>
                </a:cubicBezTo>
                <a:cubicBezTo>
                  <a:pt x="8182" y="32275"/>
                  <a:pt x="9055" y="32623"/>
                  <a:pt x="9934" y="33317"/>
                </a:cubicBezTo>
                <a:cubicBezTo>
                  <a:pt x="10572" y="33821"/>
                  <a:pt x="11597" y="34670"/>
                  <a:pt x="11903" y="35585"/>
                </a:cubicBezTo>
                <a:cubicBezTo>
                  <a:pt x="11599" y="36195"/>
                  <a:pt x="11318" y="36814"/>
                  <a:pt x="11059" y="37444"/>
                </a:cubicBezTo>
                <a:cubicBezTo>
                  <a:pt x="10548" y="35793"/>
                  <a:pt x="9663" y="33476"/>
                  <a:pt x="8323" y="32665"/>
                </a:cubicBezTo>
                <a:cubicBezTo>
                  <a:pt x="7746" y="32317"/>
                  <a:pt x="6933" y="32080"/>
                  <a:pt x="6147" y="32080"/>
                </a:cubicBezTo>
                <a:cubicBezTo>
                  <a:pt x="5440" y="32080"/>
                  <a:pt x="4756" y="32271"/>
                  <a:pt x="4283" y="32744"/>
                </a:cubicBezTo>
                <a:cubicBezTo>
                  <a:pt x="3196" y="33831"/>
                  <a:pt x="4208" y="35382"/>
                  <a:pt x="5249" y="36009"/>
                </a:cubicBezTo>
                <a:cubicBezTo>
                  <a:pt x="5991" y="36456"/>
                  <a:pt x="6828" y="36673"/>
                  <a:pt x="7610" y="37030"/>
                </a:cubicBezTo>
                <a:cubicBezTo>
                  <a:pt x="8578" y="37474"/>
                  <a:pt x="9447" y="38076"/>
                  <a:pt x="10434" y="38462"/>
                </a:cubicBezTo>
                <a:cubicBezTo>
                  <a:pt x="10430" y="38484"/>
                  <a:pt x="10429" y="38505"/>
                  <a:pt x="10431" y="38528"/>
                </a:cubicBezTo>
                <a:cubicBezTo>
                  <a:pt x="10163" y="38883"/>
                  <a:pt x="9957" y="39268"/>
                  <a:pt x="9845" y="39676"/>
                </a:cubicBezTo>
                <a:cubicBezTo>
                  <a:pt x="9413" y="39363"/>
                  <a:pt x="8959" y="39080"/>
                  <a:pt x="8462" y="38869"/>
                </a:cubicBezTo>
                <a:cubicBezTo>
                  <a:pt x="7901" y="38631"/>
                  <a:pt x="7320" y="38543"/>
                  <a:pt x="6729" y="38418"/>
                </a:cubicBezTo>
                <a:cubicBezTo>
                  <a:pt x="5942" y="38251"/>
                  <a:pt x="5169" y="38015"/>
                  <a:pt x="4374" y="37878"/>
                </a:cubicBezTo>
                <a:cubicBezTo>
                  <a:pt x="4021" y="37818"/>
                  <a:pt x="3665" y="37780"/>
                  <a:pt x="3316" y="37780"/>
                </a:cubicBezTo>
                <a:cubicBezTo>
                  <a:pt x="2444" y="37780"/>
                  <a:pt x="1611" y="38013"/>
                  <a:pt x="966" y="38704"/>
                </a:cubicBezTo>
                <a:cubicBezTo>
                  <a:pt x="314" y="39403"/>
                  <a:pt x="1" y="40464"/>
                  <a:pt x="590" y="41302"/>
                </a:cubicBezTo>
                <a:cubicBezTo>
                  <a:pt x="1146" y="42096"/>
                  <a:pt x="2123" y="42419"/>
                  <a:pt x="3084" y="42419"/>
                </a:cubicBezTo>
                <a:cubicBezTo>
                  <a:pt x="3552" y="42419"/>
                  <a:pt x="4016" y="42342"/>
                  <a:pt x="4426" y="42206"/>
                </a:cubicBezTo>
                <a:cubicBezTo>
                  <a:pt x="5713" y="41778"/>
                  <a:pt x="7736" y="40469"/>
                  <a:pt x="9362" y="40469"/>
                </a:cubicBezTo>
                <a:cubicBezTo>
                  <a:pt x="9591" y="40469"/>
                  <a:pt x="9812" y="40495"/>
                  <a:pt x="10022" y="40553"/>
                </a:cubicBezTo>
                <a:cubicBezTo>
                  <a:pt x="9408" y="42939"/>
                  <a:pt x="9176" y="45394"/>
                  <a:pt x="9265" y="47867"/>
                </a:cubicBezTo>
                <a:cubicBezTo>
                  <a:pt x="9270" y="48022"/>
                  <a:pt x="9379" y="48093"/>
                  <a:pt x="9498" y="48093"/>
                </a:cubicBezTo>
                <a:cubicBezTo>
                  <a:pt x="9650" y="48093"/>
                  <a:pt x="9819" y="47978"/>
                  <a:pt x="9813" y="47779"/>
                </a:cubicBezTo>
                <a:cubicBezTo>
                  <a:pt x="9730" y="45460"/>
                  <a:pt x="9945" y="43145"/>
                  <a:pt x="10504" y="40901"/>
                </a:cubicBezTo>
                <a:cubicBezTo>
                  <a:pt x="11344" y="41605"/>
                  <a:pt x="12157" y="42342"/>
                  <a:pt x="13131" y="42863"/>
                </a:cubicBezTo>
                <a:cubicBezTo>
                  <a:pt x="14128" y="43395"/>
                  <a:pt x="15438" y="43813"/>
                  <a:pt x="16657" y="43813"/>
                </a:cubicBezTo>
                <a:cubicBezTo>
                  <a:pt x="17053" y="43813"/>
                  <a:pt x="17439" y="43769"/>
                  <a:pt x="17802" y="43671"/>
                </a:cubicBezTo>
                <a:cubicBezTo>
                  <a:pt x="18790" y="43403"/>
                  <a:pt x="19586" y="42678"/>
                  <a:pt x="19500" y="41585"/>
                </a:cubicBezTo>
                <a:cubicBezTo>
                  <a:pt x="19412" y="40476"/>
                  <a:pt x="18554" y="39727"/>
                  <a:pt x="17616" y="39268"/>
                </a:cubicBezTo>
                <a:cubicBezTo>
                  <a:pt x="16520" y="38733"/>
                  <a:pt x="15099" y="38367"/>
                  <a:pt x="13716" y="38367"/>
                </a:cubicBezTo>
                <a:cubicBezTo>
                  <a:pt x="12790" y="38367"/>
                  <a:pt x="11881" y="38531"/>
                  <a:pt x="11097" y="38919"/>
                </a:cubicBezTo>
                <a:cubicBezTo>
                  <a:pt x="11154" y="38752"/>
                  <a:pt x="11215" y="38587"/>
                  <a:pt x="11277" y="38423"/>
                </a:cubicBezTo>
                <a:cubicBezTo>
                  <a:pt x="11603" y="38107"/>
                  <a:pt x="11972" y="37834"/>
                  <a:pt x="12320" y="37609"/>
                </a:cubicBezTo>
                <a:cubicBezTo>
                  <a:pt x="13145" y="37079"/>
                  <a:pt x="14026" y="36918"/>
                  <a:pt x="14952" y="36918"/>
                </a:cubicBezTo>
                <a:cubicBezTo>
                  <a:pt x="15258" y="36918"/>
                  <a:pt x="15569" y="36935"/>
                  <a:pt x="15884" y="36963"/>
                </a:cubicBezTo>
                <a:cubicBezTo>
                  <a:pt x="16574" y="37024"/>
                  <a:pt x="17271" y="37065"/>
                  <a:pt x="17968" y="37065"/>
                </a:cubicBezTo>
                <a:cubicBezTo>
                  <a:pt x="19371" y="37065"/>
                  <a:pt x="20770" y="36899"/>
                  <a:pt x="22099" y="36400"/>
                </a:cubicBezTo>
                <a:cubicBezTo>
                  <a:pt x="25170" y="35245"/>
                  <a:pt x="27746" y="31028"/>
                  <a:pt x="26823" y="27776"/>
                </a:cubicBezTo>
                <a:cubicBezTo>
                  <a:pt x="26789" y="27660"/>
                  <a:pt x="26675" y="27535"/>
                  <a:pt x="26547" y="27535"/>
                </a:cubicBezTo>
                <a:cubicBezTo>
                  <a:pt x="26510" y="27535"/>
                  <a:pt x="26472" y="27545"/>
                  <a:pt x="26434" y="27569"/>
                </a:cubicBezTo>
                <a:cubicBezTo>
                  <a:pt x="25820" y="27948"/>
                  <a:pt x="25275" y="28426"/>
                  <a:pt x="24662" y="28802"/>
                </a:cubicBezTo>
                <a:cubicBezTo>
                  <a:pt x="23831" y="29313"/>
                  <a:pt x="22875" y="29421"/>
                  <a:pt x="21935" y="29617"/>
                </a:cubicBezTo>
                <a:cubicBezTo>
                  <a:pt x="20160" y="29986"/>
                  <a:pt x="18547" y="30742"/>
                  <a:pt x="16994" y="31668"/>
                </a:cubicBezTo>
                <a:cubicBezTo>
                  <a:pt x="15314" y="32673"/>
                  <a:pt x="13919" y="33902"/>
                  <a:pt x="12700" y="35315"/>
                </a:cubicBezTo>
                <a:cubicBezTo>
                  <a:pt x="13337" y="34115"/>
                  <a:pt x="14045" y="32950"/>
                  <a:pt x="14773" y="31780"/>
                </a:cubicBezTo>
                <a:cubicBezTo>
                  <a:pt x="14862" y="31623"/>
                  <a:pt x="14955" y="31466"/>
                  <a:pt x="15045" y="31310"/>
                </a:cubicBezTo>
                <a:cubicBezTo>
                  <a:pt x="15791" y="30360"/>
                  <a:pt x="16491" y="29328"/>
                  <a:pt x="17466" y="28600"/>
                </a:cubicBezTo>
                <a:cubicBezTo>
                  <a:pt x="18348" y="27940"/>
                  <a:pt x="19354" y="27625"/>
                  <a:pt x="20408" y="27373"/>
                </a:cubicBezTo>
                <a:cubicBezTo>
                  <a:pt x="22085" y="26972"/>
                  <a:pt x="23919" y="26695"/>
                  <a:pt x="25403" y="25758"/>
                </a:cubicBezTo>
                <a:cubicBezTo>
                  <a:pt x="26654" y="24966"/>
                  <a:pt x="27514" y="23370"/>
                  <a:pt x="26751" y="21925"/>
                </a:cubicBezTo>
                <a:cubicBezTo>
                  <a:pt x="26188" y="20861"/>
                  <a:pt x="25092" y="20512"/>
                  <a:pt x="23954" y="20512"/>
                </a:cubicBezTo>
                <a:cubicBezTo>
                  <a:pt x="23141" y="20512"/>
                  <a:pt x="22307" y="20690"/>
                  <a:pt x="21631" y="20911"/>
                </a:cubicBezTo>
                <a:cubicBezTo>
                  <a:pt x="19842" y="21496"/>
                  <a:pt x="18456" y="22660"/>
                  <a:pt x="17267" y="24033"/>
                </a:cubicBezTo>
                <a:cubicBezTo>
                  <a:pt x="17273" y="23969"/>
                  <a:pt x="17279" y="23903"/>
                  <a:pt x="17286" y="23839"/>
                </a:cubicBezTo>
                <a:cubicBezTo>
                  <a:pt x="17328" y="23788"/>
                  <a:pt x="17348" y="23718"/>
                  <a:pt x="17334" y="23635"/>
                </a:cubicBezTo>
                <a:cubicBezTo>
                  <a:pt x="17330" y="23614"/>
                  <a:pt x="17325" y="23595"/>
                  <a:pt x="17323" y="23575"/>
                </a:cubicBezTo>
                <a:cubicBezTo>
                  <a:pt x="17321" y="23576"/>
                  <a:pt x="17319" y="23576"/>
                  <a:pt x="17317" y="23576"/>
                </a:cubicBezTo>
                <a:cubicBezTo>
                  <a:pt x="17315" y="23576"/>
                  <a:pt x="17314" y="23576"/>
                  <a:pt x="17312" y="23577"/>
                </a:cubicBezTo>
                <a:cubicBezTo>
                  <a:pt x="17416" y="22390"/>
                  <a:pt x="17438" y="21190"/>
                  <a:pt x="17402" y="19996"/>
                </a:cubicBezTo>
                <a:cubicBezTo>
                  <a:pt x="17403" y="19992"/>
                  <a:pt x="17406" y="19989"/>
                  <a:pt x="17408" y="19985"/>
                </a:cubicBezTo>
                <a:cubicBezTo>
                  <a:pt x="18610" y="17211"/>
                  <a:pt x="21425" y="15984"/>
                  <a:pt x="23062" y="13564"/>
                </a:cubicBezTo>
                <a:cubicBezTo>
                  <a:pt x="24471" y="11482"/>
                  <a:pt x="23682" y="8694"/>
                  <a:pt x="22500" y="6675"/>
                </a:cubicBezTo>
                <a:cubicBezTo>
                  <a:pt x="22202" y="6164"/>
                  <a:pt x="21887" y="5961"/>
                  <a:pt x="21574" y="5961"/>
                </a:cubicBezTo>
                <a:cubicBezTo>
                  <a:pt x="20568" y="5961"/>
                  <a:pt x="19575" y="8063"/>
                  <a:pt x="19154" y="8839"/>
                </a:cubicBezTo>
                <a:cubicBezTo>
                  <a:pt x="18023" y="10922"/>
                  <a:pt x="17333" y="13136"/>
                  <a:pt x="17004" y="15439"/>
                </a:cubicBezTo>
                <a:cubicBezTo>
                  <a:pt x="16630" y="12869"/>
                  <a:pt x="15623" y="8101"/>
                  <a:pt x="15623" y="8101"/>
                </a:cubicBezTo>
                <a:lnTo>
                  <a:pt x="15623" y="8101"/>
                </a:lnTo>
                <a:cubicBezTo>
                  <a:pt x="15624" y="8101"/>
                  <a:pt x="15625" y="8102"/>
                  <a:pt x="15626" y="8102"/>
                </a:cubicBezTo>
                <a:cubicBezTo>
                  <a:pt x="15681" y="8102"/>
                  <a:pt x="15855" y="7767"/>
                  <a:pt x="15916" y="7735"/>
                </a:cubicBezTo>
                <a:cubicBezTo>
                  <a:pt x="17240" y="7046"/>
                  <a:pt x="18602" y="6019"/>
                  <a:pt x="19209" y="4609"/>
                </a:cubicBezTo>
                <a:cubicBezTo>
                  <a:pt x="19837" y="3145"/>
                  <a:pt x="19216" y="1613"/>
                  <a:pt x="17890" y="803"/>
                </a:cubicBezTo>
                <a:cubicBezTo>
                  <a:pt x="17016" y="268"/>
                  <a:pt x="15981" y="0"/>
                  <a:pt x="149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716100" y="2150850"/>
            <a:ext cx="7711800" cy="10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 txBox="1">
            <a:spLocks noGrp="1"/>
          </p:cNvSpPr>
          <p:nvPr>
            <p:ph type="body" idx="1"/>
          </p:nvPr>
        </p:nvSpPr>
        <p:spPr>
          <a:xfrm>
            <a:off x="2266950" y="1871725"/>
            <a:ext cx="4610100" cy="11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3" name="Google Shape;203;p7"/>
          <p:cNvSpPr txBox="1">
            <a:spLocks noGrp="1"/>
          </p:cNvSpPr>
          <p:nvPr>
            <p:ph type="title"/>
          </p:nvPr>
        </p:nvSpPr>
        <p:spPr>
          <a:xfrm>
            <a:off x="716100" y="539500"/>
            <a:ext cx="7711800" cy="61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4" name="Google Shape;204;p7"/>
          <p:cNvGrpSpPr/>
          <p:nvPr/>
        </p:nvGrpSpPr>
        <p:grpSpPr>
          <a:xfrm rot="5400000">
            <a:off x="-733626" y="-853788"/>
            <a:ext cx="3230808" cy="3270737"/>
            <a:chOff x="1266425" y="3887150"/>
            <a:chExt cx="1569725" cy="1589125"/>
          </a:xfrm>
        </p:grpSpPr>
        <p:sp>
          <p:nvSpPr>
            <p:cNvPr id="205" name="Google Shape;205;p7"/>
            <p:cNvSpPr/>
            <p:nvPr/>
          </p:nvSpPr>
          <p:spPr>
            <a:xfrm>
              <a:off x="1266425" y="3887150"/>
              <a:ext cx="1569725" cy="1458875"/>
            </a:xfrm>
            <a:custGeom>
              <a:avLst/>
              <a:gdLst/>
              <a:ahLst/>
              <a:cxnLst/>
              <a:rect l="l" t="t" r="r" b="b"/>
              <a:pathLst>
                <a:path w="62789" h="58355" extrusionOk="0">
                  <a:moveTo>
                    <a:pt x="353" y="1"/>
                  </a:moveTo>
                  <a:cubicBezTo>
                    <a:pt x="164" y="1"/>
                    <a:pt x="0" y="280"/>
                    <a:pt x="177" y="419"/>
                  </a:cubicBezTo>
                  <a:cubicBezTo>
                    <a:pt x="2874" y="2555"/>
                    <a:pt x="5365" y="5028"/>
                    <a:pt x="7530" y="7719"/>
                  </a:cubicBezTo>
                  <a:cubicBezTo>
                    <a:pt x="10065" y="10868"/>
                    <a:pt x="11999" y="14318"/>
                    <a:pt x="14052" y="17783"/>
                  </a:cubicBezTo>
                  <a:cubicBezTo>
                    <a:pt x="14542" y="18606"/>
                    <a:pt x="14637" y="19741"/>
                    <a:pt x="14962" y="20641"/>
                  </a:cubicBezTo>
                  <a:cubicBezTo>
                    <a:pt x="15302" y="21576"/>
                    <a:pt x="15730" y="22476"/>
                    <a:pt x="16063" y="23415"/>
                  </a:cubicBezTo>
                  <a:cubicBezTo>
                    <a:pt x="16651" y="25097"/>
                    <a:pt x="17114" y="26782"/>
                    <a:pt x="17845" y="28411"/>
                  </a:cubicBezTo>
                  <a:cubicBezTo>
                    <a:pt x="19274" y="31584"/>
                    <a:pt x="21738" y="34506"/>
                    <a:pt x="24441" y="36674"/>
                  </a:cubicBezTo>
                  <a:cubicBezTo>
                    <a:pt x="26921" y="38667"/>
                    <a:pt x="30544" y="39634"/>
                    <a:pt x="33535" y="40551"/>
                  </a:cubicBezTo>
                  <a:cubicBezTo>
                    <a:pt x="37679" y="41823"/>
                    <a:pt x="40478" y="45494"/>
                    <a:pt x="43567" y="48289"/>
                  </a:cubicBezTo>
                  <a:cubicBezTo>
                    <a:pt x="46289" y="50752"/>
                    <a:pt x="49382" y="52780"/>
                    <a:pt x="52616" y="54493"/>
                  </a:cubicBezTo>
                  <a:cubicBezTo>
                    <a:pt x="55597" y="56077"/>
                    <a:pt x="59060" y="57971"/>
                    <a:pt x="62455" y="58353"/>
                  </a:cubicBezTo>
                  <a:cubicBezTo>
                    <a:pt x="62462" y="58354"/>
                    <a:pt x="62469" y="58354"/>
                    <a:pt x="62476" y="58354"/>
                  </a:cubicBezTo>
                  <a:cubicBezTo>
                    <a:pt x="62693" y="58354"/>
                    <a:pt x="62788" y="57993"/>
                    <a:pt x="62578" y="57902"/>
                  </a:cubicBezTo>
                  <a:cubicBezTo>
                    <a:pt x="59264" y="56476"/>
                    <a:pt x="55946" y="54812"/>
                    <a:pt x="52755" y="53123"/>
                  </a:cubicBezTo>
                  <a:cubicBezTo>
                    <a:pt x="49266" y="51278"/>
                    <a:pt x="46055" y="48952"/>
                    <a:pt x="43203" y="46226"/>
                  </a:cubicBezTo>
                  <a:cubicBezTo>
                    <a:pt x="40657" y="43791"/>
                    <a:pt x="38215" y="41052"/>
                    <a:pt x="34859" y="39714"/>
                  </a:cubicBezTo>
                  <a:cubicBezTo>
                    <a:pt x="31398" y="38334"/>
                    <a:pt x="27454" y="37654"/>
                    <a:pt x="24567" y="35164"/>
                  </a:cubicBezTo>
                  <a:cubicBezTo>
                    <a:pt x="21667" y="32660"/>
                    <a:pt x="19432" y="29420"/>
                    <a:pt x="18084" y="25847"/>
                  </a:cubicBezTo>
                  <a:cubicBezTo>
                    <a:pt x="17442" y="24148"/>
                    <a:pt x="16970" y="22410"/>
                    <a:pt x="16262" y="20732"/>
                  </a:cubicBezTo>
                  <a:cubicBezTo>
                    <a:pt x="15562" y="19079"/>
                    <a:pt x="15208" y="17566"/>
                    <a:pt x="14223" y="16053"/>
                  </a:cubicBezTo>
                  <a:cubicBezTo>
                    <a:pt x="12238" y="12997"/>
                    <a:pt x="10440" y="9961"/>
                    <a:pt x="8107" y="7137"/>
                  </a:cubicBezTo>
                  <a:cubicBezTo>
                    <a:pt x="5879" y="4443"/>
                    <a:pt x="3305" y="2055"/>
                    <a:pt x="471" y="41"/>
                  </a:cubicBezTo>
                  <a:cubicBezTo>
                    <a:pt x="433" y="13"/>
                    <a:pt x="392" y="1"/>
                    <a:pt x="353" y="1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1339175" y="4249925"/>
              <a:ext cx="1357800" cy="1226350"/>
            </a:xfrm>
            <a:custGeom>
              <a:avLst/>
              <a:gdLst/>
              <a:ahLst/>
              <a:cxnLst/>
              <a:rect l="l" t="t" r="r" b="b"/>
              <a:pathLst>
                <a:path w="54312" h="49054" extrusionOk="0">
                  <a:moveTo>
                    <a:pt x="338" y="0"/>
                  </a:moveTo>
                  <a:cubicBezTo>
                    <a:pt x="130" y="0"/>
                    <a:pt x="0" y="321"/>
                    <a:pt x="216" y="473"/>
                  </a:cubicBezTo>
                  <a:cubicBezTo>
                    <a:pt x="2759" y="2256"/>
                    <a:pt x="5117" y="4249"/>
                    <a:pt x="7176" y="6582"/>
                  </a:cubicBezTo>
                  <a:cubicBezTo>
                    <a:pt x="9317" y="9006"/>
                    <a:pt x="10743" y="11864"/>
                    <a:pt x="12228" y="14712"/>
                  </a:cubicBezTo>
                  <a:cubicBezTo>
                    <a:pt x="14985" y="19998"/>
                    <a:pt x="17724" y="25494"/>
                    <a:pt x="23266" y="28265"/>
                  </a:cubicBezTo>
                  <a:cubicBezTo>
                    <a:pt x="25906" y="29586"/>
                    <a:pt x="28575" y="30937"/>
                    <a:pt x="31084" y="32462"/>
                  </a:cubicBezTo>
                  <a:cubicBezTo>
                    <a:pt x="32317" y="33211"/>
                    <a:pt x="33666" y="33799"/>
                    <a:pt x="34916" y="34539"/>
                  </a:cubicBezTo>
                  <a:cubicBezTo>
                    <a:pt x="36549" y="35502"/>
                    <a:pt x="37988" y="36662"/>
                    <a:pt x="39428" y="37891"/>
                  </a:cubicBezTo>
                  <a:cubicBezTo>
                    <a:pt x="44154" y="41930"/>
                    <a:pt x="48210" y="46743"/>
                    <a:pt x="54158" y="49048"/>
                  </a:cubicBezTo>
                  <a:cubicBezTo>
                    <a:pt x="54168" y="49052"/>
                    <a:pt x="54178" y="49054"/>
                    <a:pt x="54188" y="49054"/>
                  </a:cubicBezTo>
                  <a:cubicBezTo>
                    <a:pt x="54268" y="49054"/>
                    <a:pt x="54312" y="48920"/>
                    <a:pt x="54228" y="48880"/>
                  </a:cubicBezTo>
                  <a:cubicBezTo>
                    <a:pt x="48133" y="46144"/>
                    <a:pt x="44023" y="40809"/>
                    <a:pt x="39176" y="36444"/>
                  </a:cubicBezTo>
                  <a:cubicBezTo>
                    <a:pt x="36906" y="34399"/>
                    <a:pt x="34408" y="32805"/>
                    <a:pt x="31686" y="31428"/>
                  </a:cubicBezTo>
                  <a:cubicBezTo>
                    <a:pt x="31049" y="31102"/>
                    <a:pt x="30572" y="30636"/>
                    <a:pt x="29907" y="30335"/>
                  </a:cubicBezTo>
                  <a:cubicBezTo>
                    <a:pt x="29241" y="30030"/>
                    <a:pt x="28562" y="29813"/>
                    <a:pt x="27945" y="29403"/>
                  </a:cubicBezTo>
                  <a:cubicBezTo>
                    <a:pt x="26656" y="28545"/>
                    <a:pt x="25280" y="27876"/>
                    <a:pt x="23885" y="27207"/>
                  </a:cubicBezTo>
                  <a:cubicBezTo>
                    <a:pt x="17682" y="24223"/>
                    <a:pt x="15324" y="17609"/>
                    <a:pt x="11955" y="12064"/>
                  </a:cubicBezTo>
                  <a:cubicBezTo>
                    <a:pt x="10458" y="9601"/>
                    <a:pt x="9065" y="7346"/>
                    <a:pt x="7043" y="5257"/>
                  </a:cubicBezTo>
                  <a:cubicBezTo>
                    <a:pt x="5092" y="3244"/>
                    <a:pt x="2816" y="1563"/>
                    <a:pt x="468" y="42"/>
                  </a:cubicBezTo>
                  <a:cubicBezTo>
                    <a:pt x="423" y="13"/>
                    <a:pt x="379" y="0"/>
                    <a:pt x="338" y="0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1482575" y="4695075"/>
              <a:ext cx="755075" cy="689725"/>
            </a:xfrm>
            <a:custGeom>
              <a:avLst/>
              <a:gdLst/>
              <a:ahLst/>
              <a:cxnLst/>
              <a:rect l="l" t="t" r="r" b="b"/>
              <a:pathLst>
                <a:path w="30203" h="27589" extrusionOk="0">
                  <a:moveTo>
                    <a:pt x="296" y="0"/>
                  </a:moveTo>
                  <a:cubicBezTo>
                    <a:pt x="140" y="0"/>
                    <a:pt x="0" y="234"/>
                    <a:pt x="148" y="353"/>
                  </a:cubicBezTo>
                  <a:cubicBezTo>
                    <a:pt x="2764" y="2469"/>
                    <a:pt x="5255" y="5082"/>
                    <a:pt x="6916" y="8007"/>
                  </a:cubicBezTo>
                  <a:cubicBezTo>
                    <a:pt x="8580" y="10946"/>
                    <a:pt x="10163" y="14242"/>
                    <a:pt x="12801" y="16481"/>
                  </a:cubicBezTo>
                  <a:cubicBezTo>
                    <a:pt x="13970" y="17475"/>
                    <a:pt x="15588" y="18141"/>
                    <a:pt x="16920" y="18908"/>
                  </a:cubicBezTo>
                  <a:cubicBezTo>
                    <a:pt x="18601" y="19878"/>
                    <a:pt x="19897" y="21255"/>
                    <a:pt x="21271" y="22604"/>
                  </a:cubicBezTo>
                  <a:cubicBezTo>
                    <a:pt x="23709" y="24996"/>
                    <a:pt x="26774" y="26488"/>
                    <a:pt x="29964" y="27581"/>
                  </a:cubicBezTo>
                  <a:cubicBezTo>
                    <a:pt x="29979" y="27586"/>
                    <a:pt x="29993" y="27589"/>
                    <a:pt x="30007" y="27589"/>
                  </a:cubicBezTo>
                  <a:cubicBezTo>
                    <a:pt x="30133" y="27589"/>
                    <a:pt x="30203" y="27389"/>
                    <a:pt x="30074" y="27326"/>
                  </a:cubicBezTo>
                  <a:cubicBezTo>
                    <a:pt x="28613" y="26611"/>
                    <a:pt x="27169" y="25918"/>
                    <a:pt x="25740" y="25136"/>
                  </a:cubicBezTo>
                  <a:cubicBezTo>
                    <a:pt x="24003" y="24180"/>
                    <a:pt x="22542" y="22936"/>
                    <a:pt x="21134" y="21556"/>
                  </a:cubicBezTo>
                  <a:cubicBezTo>
                    <a:pt x="20031" y="20474"/>
                    <a:pt x="18938" y="19406"/>
                    <a:pt x="17614" y="18596"/>
                  </a:cubicBezTo>
                  <a:cubicBezTo>
                    <a:pt x="15971" y="17595"/>
                    <a:pt x="14012" y="16873"/>
                    <a:pt x="12601" y="15548"/>
                  </a:cubicBezTo>
                  <a:cubicBezTo>
                    <a:pt x="9973" y="13089"/>
                    <a:pt x="8625" y="9685"/>
                    <a:pt x="6838" y="6661"/>
                  </a:cubicBezTo>
                  <a:cubicBezTo>
                    <a:pt x="6163" y="5520"/>
                    <a:pt x="5196" y="4441"/>
                    <a:pt x="4285" y="3481"/>
                  </a:cubicBezTo>
                  <a:cubicBezTo>
                    <a:pt x="3115" y="2248"/>
                    <a:pt x="1756" y="1054"/>
                    <a:pt x="393" y="34"/>
                  </a:cubicBezTo>
                  <a:cubicBezTo>
                    <a:pt x="361" y="11"/>
                    <a:pt x="328" y="0"/>
                    <a:pt x="296" y="0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7"/>
          <p:cNvSpPr/>
          <p:nvPr/>
        </p:nvSpPr>
        <p:spPr>
          <a:xfrm rot="1905708" flipH="1">
            <a:off x="226902" y="3335024"/>
            <a:ext cx="1383689" cy="2398367"/>
          </a:xfrm>
          <a:custGeom>
            <a:avLst/>
            <a:gdLst/>
            <a:ahLst/>
            <a:cxnLst/>
            <a:rect l="l" t="t" r="r" b="b"/>
            <a:pathLst>
              <a:path w="27747" h="48093" extrusionOk="0">
                <a:moveTo>
                  <a:pt x="14949" y="0"/>
                </a:moveTo>
                <a:cubicBezTo>
                  <a:pt x="14219" y="0"/>
                  <a:pt x="13490" y="135"/>
                  <a:pt x="12821" y="403"/>
                </a:cubicBezTo>
                <a:cubicBezTo>
                  <a:pt x="11813" y="808"/>
                  <a:pt x="11022" y="1480"/>
                  <a:pt x="10158" y="2114"/>
                </a:cubicBezTo>
                <a:cubicBezTo>
                  <a:pt x="9093" y="2896"/>
                  <a:pt x="7901" y="3230"/>
                  <a:pt x="6622" y="3488"/>
                </a:cubicBezTo>
                <a:cubicBezTo>
                  <a:pt x="6380" y="3536"/>
                  <a:pt x="6318" y="3832"/>
                  <a:pt x="6504" y="3984"/>
                </a:cubicBezTo>
                <a:cubicBezTo>
                  <a:pt x="7361" y="4691"/>
                  <a:pt x="7773" y="5384"/>
                  <a:pt x="8322" y="6322"/>
                </a:cubicBezTo>
                <a:cubicBezTo>
                  <a:pt x="8672" y="6924"/>
                  <a:pt x="9180" y="7395"/>
                  <a:pt x="9827" y="7662"/>
                </a:cubicBezTo>
                <a:cubicBezTo>
                  <a:pt x="10247" y="7835"/>
                  <a:pt x="10671" y="7895"/>
                  <a:pt x="11099" y="7895"/>
                </a:cubicBezTo>
                <a:cubicBezTo>
                  <a:pt x="11586" y="7895"/>
                  <a:pt x="12077" y="7818"/>
                  <a:pt x="12570" y="7741"/>
                </a:cubicBezTo>
                <a:cubicBezTo>
                  <a:pt x="12849" y="7698"/>
                  <a:pt x="13103" y="7660"/>
                  <a:pt x="13354" y="7660"/>
                </a:cubicBezTo>
                <a:cubicBezTo>
                  <a:pt x="13610" y="7660"/>
                  <a:pt x="13863" y="7700"/>
                  <a:pt x="14133" y="7813"/>
                </a:cubicBezTo>
                <a:cubicBezTo>
                  <a:pt x="14461" y="7951"/>
                  <a:pt x="14732" y="8104"/>
                  <a:pt x="15083" y="8181"/>
                </a:cubicBezTo>
                <a:cubicBezTo>
                  <a:pt x="15298" y="9361"/>
                  <a:pt x="15549" y="10535"/>
                  <a:pt x="15790" y="11710"/>
                </a:cubicBezTo>
                <a:cubicBezTo>
                  <a:pt x="15314" y="10892"/>
                  <a:pt x="14668" y="10156"/>
                  <a:pt x="13770" y="9534"/>
                </a:cubicBezTo>
                <a:cubicBezTo>
                  <a:pt x="12747" y="8828"/>
                  <a:pt x="11650" y="8583"/>
                  <a:pt x="10445" y="8387"/>
                </a:cubicBezTo>
                <a:cubicBezTo>
                  <a:pt x="9543" y="8240"/>
                  <a:pt x="8650" y="8038"/>
                  <a:pt x="7758" y="8038"/>
                </a:cubicBezTo>
                <a:cubicBezTo>
                  <a:pt x="7261" y="8038"/>
                  <a:pt x="6764" y="8101"/>
                  <a:pt x="6265" y="8270"/>
                </a:cubicBezTo>
                <a:cubicBezTo>
                  <a:pt x="6119" y="8320"/>
                  <a:pt x="6042" y="8466"/>
                  <a:pt x="6080" y="8615"/>
                </a:cubicBezTo>
                <a:cubicBezTo>
                  <a:pt x="6471" y="10126"/>
                  <a:pt x="8467" y="11169"/>
                  <a:pt x="9607" y="12076"/>
                </a:cubicBezTo>
                <a:cubicBezTo>
                  <a:pt x="11803" y="13822"/>
                  <a:pt x="14126" y="15404"/>
                  <a:pt x="16587" y="16753"/>
                </a:cubicBezTo>
                <a:cubicBezTo>
                  <a:pt x="16598" y="16847"/>
                  <a:pt x="16608" y="16939"/>
                  <a:pt x="16617" y="17034"/>
                </a:cubicBezTo>
                <a:cubicBezTo>
                  <a:pt x="16621" y="17081"/>
                  <a:pt x="16636" y="17122"/>
                  <a:pt x="16658" y="17155"/>
                </a:cubicBezTo>
                <a:cubicBezTo>
                  <a:pt x="16819" y="18737"/>
                  <a:pt x="16901" y="20327"/>
                  <a:pt x="16855" y="21915"/>
                </a:cubicBezTo>
                <a:cubicBezTo>
                  <a:pt x="16420" y="20916"/>
                  <a:pt x="15699" y="20144"/>
                  <a:pt x="14455" y="19846"/>
                </a:cubicBezTo>
                <a:cubicBezTo>
                  <a:pt x="13824" y="19694"/>
                  <a:pt x="13046" y="19590"/>
                  <a:pt x="12252" y="19590"/>
                </a:cubicBezTo>
                <a:cubicBezTo>
                  <a:pt x="11006" y="19590"/>
                  <a:pt x="9724" y="19848"/>
                  <a:pt x="8926" y="20591"/>
                </a:cubicBezTo>
                <a:cubicBezTo>
                  <a:pt x="7515" y="21904"/>
                  <a:pt x="8516" y="23587"/>
                  <a:pt x="10027" y="24152"/>
                </a:cubicBezTo>
                <a:cubicBezTo>
                  <a:pt x="10556" y="24351"/>
                  <a:pt x="11079" y="24432"/>
                  <a:pt x="11597" y="24432"/>
                </a:cubicBezTo>
                <a:cubicBezTo>
                  <a:pt x="13314" y="24432"/>
                  <a:pt x="14977" y="23542"/>
                  <a:pt x="16665" y="23106"/>
                </a:cubicBezTo>
                <a:cubicBezTo>
                  <a:pt x="16700" y="23252"/>
                  <a:pt x="16730" y="23401"/>
                  <a:pt x="16758" y="23554"/>
                </a:cubicBezTo>
                <a:cubicBezTo>
                  <a:pt x="16748" y="23674"/>
                  <a:pt x="16737" y="23794"/>
                  <a:pt x="16725" y="23915"/>
                </a:cubicBezTo>
                <a:cubicBezTo>
                  <a:pt x="16692" y="24224"/>
                  <a:pt x="16653" y="24531"/>
                  <a:pt x="16608" y="24838"/>
                </a:cubicBezTo>
                <a:cubicBezTo>
                  <a:pt x="16315" y="25213"/>
                  <a:pt x="16032" y="25599"/>
                  <a:pt x="15755" y="25986"/>
                </a:cubicBezTo>
                <a:cubicBezTo>
                  <a:pt x="14626" y="27329"/>
                  <a:pt x="14265" y="29508"/>
                  <a:pt x="14448" y="31219"/>
                </a:cubicBezTo>
                <a:cubicBezTo>
                  <a:pt x="14307" y="31460"/>
                  <a:pt x="14162" y="31701"/>
                  <a:pt x="14008" y="31937"/>
                </a:cubicBezTo>
                <a:cubicBezTo>
                  <a:pt x="13802" y="32251"/>
                  <a:pt x="13602" y="32570"/>
                  <a:pt x="13406" y="32888"/>
                </a:cubicBezTo>
                <a:cubicBezTo>
                  <a:pt x="13674" y="31370"/>
                  <a:pt x="13501" y="29812"/>
                  <a:pt x="12538" y="28498"/>
                </a:cubicBezTo>
                <a:cubicBezTo>
                  <a:pt x="11374" y="26908"/>
                  <a:pt x="9524" y="25817"/>
                  <a:pt x="7539" y="25817"/>
                </a:cubicBezTo>
                <a:cubicBezTo>
                  <a:pt x="7389" y="25817"/>
                  <a:pt x="7238" y="25823"/>
                  <a:pt x="7087" y="25836"/>
                </a:cubicBezTo>
                <a:cubicBezTo>
                  <a:pt x="5479" y="25971"/>
                  <a:pt x="3492" y="27133"/>
                  <a:pt x="3392" y="28911"/>
                </a:cubicBezTo>
                <a:cubicBezTo>
                  <a:pt x="3277" y="30967"/>
                  <a:pt x="5533" y="31581"/>
                  <a:pt x="7108" y="31994"/>
                </a:cubicBezTo>
                <a:cubicBezTo>
                  <a:pt x="8182" y="32275"/>
                  <a:pt x="9055" y="32623"/>
                  <a:pt x="9934" y="33317"/>
                </a:cubicBezTo>
                <a:cubicBezTo>
                  <a:pt x="10572" y="33821"/>
                  <a:pt x="11597" y="34670"/>
                  <a:pt x="11903" y="35585"/>
                </a:cubicBezTo>
                <a:cubicBezTo>
                  <a:pt x="11599" y="36195"/>
                  <a:pt x="11318" y="36814"/>
                  <a:pt x="11059" y="37444"/>
                </a:cubicBezTo>
                <a:cubicBezTo>
                  <a:pt x="10548" y="35793"/>
                  <a:pt x="9663" y="33476"/>
                  <a:pt x="8323" y="32665"/>
                </a:cubicBezTo>
                <a:cubicBezTo>
                  <a:pt x="7746" y="32317"/>
                  <a:pt x="6933" y="32080"/>
                  <a:pt x="6147" y="32080"/>
                </a:cubicBezTo>
                <a:cubicBezTo>
                  <a:pt x="5440" y="32080"/>
                  <a:pt x="4756" y="32271"/>
                  <a:pt x="4283" y="32744"/>
                </a:cubicBezTo>
                <a:cubicBezTo>
                  <a:pt x="3196" y="33831"/>
                  <a:pt x="4208" y="35382"/>
                  <a:pt x="5249" y="36009"/>
                </a:cubicBezTo>
                <a:cubicBezTo>
                  <a:pt x="5991" y="36456"/>
                  <a:pt x="6828" y="36673"/>
                  <a:pt x="7610" y="37030"/>
                </a:cubicBezTo>
                <a:cubicBezTo>
                  <a:pt x="8578" y="37474"/>
                  <a:pt x="9447" y="38076"/>
                  <a:pt x="10434" y="38462"/>
                </a:cubicBezTo>
                <a:cubicBezTo>
                  <a:pt x="10430" y="38484"/>
                  <a:pt x="10429" y="38505"/>
                  <a:pt x="10431" y="38528"/>
                </a:cubicBezTo>
                <a:cubicBezTo>
                  <a:pt x="10163" y="38883"/>
                  <a:pt x="9957" y="39268"/>
                  <a:pt x="9845" y="39676"/>
                </a:cubicBezTo>
                <a:cubicBezTo>
                  <a:pt x="9413" y="39363"/>
                  <a:pt x="8959" y="39080"/>
                  <a:pt x="8462" y="38869"/>
                </a:cubicBezTo>
                <a:cubicBezTo>
                  <a:pt x="7901" y="38631"/>
                  <a:pt x="7320" y="38543"/>
                  <a:pt x="6729" y="38418"/>
                </a:cubicBezTo>
                <a:cubicBezTo>
                  <a:pt x="5942" y="38251"/>
                  <a:pt x="5169" y="38015"/>
                  <a:pt x="4374" y="37878"/>
                </a:cubicBezTo>
                <a:cubicBezTo>
                  <a:pt x="4021" y="37818"/>
                  <a:pt x="3665" y="37780"/>
                  <a:pt x="3316" y="37780"/>
                </a:cubicBezTo>
                <a:cubicBezTo>
                  <a:pt x="2444" y="37780"/>
                  <a:pt x="1611" y="38013"/>
                  <a:pt x="966" y="38704"/>
                </a:cubicBezTo>
                <a:cubicBezTo>
                  <a:pt x="314" y="39403"/>
                  <a:pt x="1" y="40464"/>
                  <a:pt x="590" y="41302"/>
                </a:cubicBezTo>
                <a:cubicBezTo>
                  <a:pt x="1146" y="42096"/>
                  <a:pt x="2123" y="42419"/>
                  <a:pt x="3084" y="42419"/>
                </a:cubicBezTo>
                <a:cubicBezTo>
                  <a:pt x="3552" y="42419"/>
                  <a:pt x="4016" y="42342"/>
                  <a:pt x="4426" y="42206"/>
                </a:cubicBezTo>
                <a:cubicBezTo>
                  <a:pt x="5713" y="41778"/>
                  <a:pt x="7736" y="40469"/>
                  <a:pt x="9362" y="40469"/>
                </a:cubicBezTo>
                <a:cubicBezTo>
                  <a:pt x="9591" y="40469"/>
                  <a:pt x="9812" y="40495"/>
                  <a:pt x="10022" y="40553"/>
                </a:cubicBezTo>
                <a:cubicBezTo>
                  <a:pt x="9408" y="42939"/>
                  <a:pt x="9176" y="45394"/>
                  <a:pt x="9265" y="47867"/>
                </a:cubicBezTo>
                <a:cubicBezTo>
                  <a:pt x="9270" y="48022"/>
                  <a:pt x="9379" y="48093"/>
                  <a:pt x="9498" y="48093"/>
                </a:cubicBezTo>
                <a:cubicBezTo>
                  <a:pt x="9650" y="48093"/>
                  <a:pt x="9819" y="47978"/>
                  <a:pt x="9813" y="47779"/>
                </a:cubicBezTo>
                <a:cubicBezTo>
                  <a:pt x="9730" y="45460"/>
                  <a:pt x="9945" y="43145"/>
                  <a:pt x="10504" y="40901"/>
                </a:cubicBezTo>
                <a:cubicBezTo>
                  <a:pt x="11344" y="41605"/>
                  <a:pt x="12157" y="42342"/>
                  <a:pt x="13131" y="42863"/>
                </a:cubicBezTo>
                <a:cubicBezTo>
                  <a:pt x="14128" y="43395"/>
                  <a:pt x="15438" y="43813"/>
                  <a:pt x="16657" y="43813"/>
                </a:cubicBezTo>
                <a:cubicBezTo>
                  <a:pt x="17053" y="43813"/>
                  <a:pt x="17439" y="43769"/>
                  <a:pt x="17802" y="43671"/>
                </a:cubicBezTo>
                <a:cubicBezTo>
                  <a:pt x="18790" y="43403"/>
                  <a:pt x="19586" y="42678"/>
                  <a:pt x="19500" y="41585"/>
                </a:cubicBezTo>
                <a:cubicBezTo>
                  <a:pt x="19412" y="40476"/>
                  <a:pt x="18554" y="39727"/>
                  <a:pt x="17616" y="39268"/>
                </a:cubicBezTo>
                <a:cubicBezTo>
                  <a:pt x="16520" y="38733"/>
                  <a:pt x="15099" y="38367"/>
                  <a:pt x="13716" y="38367"/>
                </a:cubicBezTo>
                <a:cubicBezTo>
                  <a:pt x="12790" y="38367"/>
                  <a:pt x="11881" y="38531"/>
                  <a:pt x="11097" y="38919"/>
                </a:cubicBezTo>
                <a:cubicBezTo>
                  <a:pt x="11154" y="38752"/>
                  <a:pt x="11215" y="38587"/>
                  <a:pt x="11277" y="38423"/>
                </a:cubicBezTo>
                <a:cubicBezTo>
                  <a:pt x="11603" y="38107"/>
                  <a:pt x="11972" y="37834"/>
                  <a:pt x="12320" y="37609"/>
                </a:cubicBezTo>
                <a:cubicBezTo>
                  <a:pt x="13145" y="37079"/>
                  <a:pt x="14026" y="36918"/>
                  <a:pt x="14952" y="36918"/>
                </a:cubicBezTo>
                <a:cubicBezTo>
                  <a:pt x="15258" y="36918"/>
                  <a:pt x="15569" y="36935"/>
                  <a:pt x="15884" y="36963"/>
                </a:cubicBezTo>
                <a:cubicBezTo>
                  <a:pt x="16574" y="37024"/>
                  <a:pt x="17271" y="37065"/>
                  <a:pt x="17968" y="37065"/>
                </a:cubicBezTo>
                <a:cubicBezTo>
                  <a:pt x="19371" y="37065"/>
                  <a:pt x="20770" y="36899"/>
                  <a:pt x="22099" y="36400"/>
                </a:cubicBezTo>
                <a:cubicBezTo>
                  <a:pt x="25170" y="35245"/>
                  <a:pt x="27746" y="31028"/>
                  <a:pt x="26823" y="27776"/>
                </a:cubicBezTo>
                <a:cubicBezTo>
                  <a:pt x="26789" y="27660"/>
                  <a:pt x="26675" y="27535"/>
                  <a:pt x="26547" y="27535"/>
                </a:cubicBezTo>
                <a:cubicBezTo>
                  <a:pt x="26510" y="27535"/>
                  <a:pt x="26472" y="27545"/>
                  <a:pt x="26434" y="27569"/>
                </a:cubicBezTo>
                <a:cubicBezTo>
                  <a:pt x="25820" y="27948"/>
                  <a:pt x="25275" y="28426"/>
                  <a:pt x="24662" y="28802"/>
                </a:cubicBezTo>
                <a:cubicBezTo>
                  <a:pt x="23831" y="29313"/>
                  <a:pt x="22875" y="29421"/>
                  <a:pt x="21935" y="29617"/>
                </a:cubicBezTo>
                <a:cubicBezTo>
                  <a:pt x="20160" y="29986"/>
                  <a:pt x="18547" y="30742"/>
                  <a:pt x="16994" y="31668"/>
                </a:cubicBezTo>
                <a:cubicBezTo>
                  <a:pt x="15314" y="32673"/>
                  <a:pt x="13919" y="33902"/>
                  <a:pt x="12700" y="35315"/>
                </a:cubicBezTo>
                <a:cubicBezTo>
                  <a:pt x="13337" y="34115"/>
                  <a:pt x="14045" y="32950"/>
                  <a:pt x="14773" y="31780"/>
                </a:cubicBezTo>
                <a:cubicBezTo>
                  <a:pt x="14862" y="31623"/>
                  <a:pt x="14955" y="31466"/>
                  <a:pt x="15045" y="31310"/>
                </a:cubicBezTo>
                <a:cubicBezTo>
                  <a:pt x="15791" y="30360"/>
                  <a:pt x="16491" y="29328"/>
                  <a:pt x="17466" y="28600"/>
                </a:cubicBezTo>
                <a:cubicBezTo>
                  <a:pt x="18348" y="27940"/>
                  <a:pt x="19354" y="27625"/>
                  <a:pt x="20408" y="27373"/>
                </a:cubicBezTo>
                <a:cubicBezTo>
                  <a:pt x="22085" y="26972"/>
                  <a:pt x="23919" y="26695"/>
                  <a:pt x="25403" y="25758"/>
                </a:cubicBezTo>
                <a:cubicBezTo>
                  <a:pt x="26654" y="24966"/>
                  <a:pt x="27514" y="23370"/>
                  <a:pt x="26751" y="21925"/>
                </a:cubicBezTo>
                <a:cubicBezTo>
                  <a:pt x="26188" y="20861"/>
                  <a:pt x="25092" y="20512"/>
                  <a:pt x="23954" y="20512"/>
                </a:cubicBezTo>
                <a:cubicBezTo>
                  <a:pt x="23141" y="20512"/>
                  <a:pt x="22307" y="20690"/>
                  <a:pt x="21631" y="20911"/>
                </a:cubicBezTo>
                <a:cubicBezTo>
                  <a:pt x="19842" y="21496"/>
                  <a:pt x="18456" y="22660"/>
                  <a:pt x="17267" y="24033"/>
                </a:cubicBezTo>
                <a:cubicBezTo>
                  <a:pt x="17273" y="23969"/>
                  <a:pt x="17279" y="23903"/>
                  <a:pt x="17286" y="23839"/>
                </a:cubicBezTo>
                <a:cubicBezTo>
                  <a:pt x="17328" y="23788"/>
                  <a:pt x="17348" y="23718"/>
                  <a:pt x="17334" y="23635"/>
                </a:cubicBezTo>
                <a:cubicBezTo>
                  <a:pt x="17330" y="23614"/>
                  <a:pt x="17325" y="23595"/>
                  <a:pt x="17323" y="23575"/>
                </a:cubicBezTo>
                <a:cubicBezTo>
                  <a:pt x="17321" y="23576"/>
                  <a:pt x="17319" y="23576"/>
                  <a:pt x="17317" y="23576"/>
                </a:cubicBezTo>
                <a:cubicBezTo>
                  <a:pt x="17315" y="23576"/>
                  <a:pt x="17314" y="23576"/>
                  <a:pt x="17312" y="23577"/>
                </a:cubicBezTo>
                <a:cubicBezTo>
                  <a:pt x="17416" y="22390"/>
                  <a:pt x="17438" y="21190"/>
                  <a:pt x="17402" y="19996"/>
                </a:cubicBezTo>
                <a:cubicBezTo>
                  <a:pt x="17403" y="19992"/>
                  <a:pt x="17406" y="19989"/>
                  <a:pt x="17408" y="19985"/>
                </a:cubicBezTo>
                <a:cubicBezTo>
                  <a:pt x="18610" y="17211"/>
                  <a:pt x="21425" y="15984"/>
                  <a:pt x="23062" y="13564"/>
                </a:cubicBezTo>
                <a:cubicBezTo>
                  <a:pt x="24471" y="11482"/>
                  <a:pt x="23682" y="8694"/>
                  <a:pt x="22500" y="6675"/>
                </a:cubicBezTo>
                <a:cubicBezTo>
                  <a:pt x="22202" y="6164"/>
                  <a:pt x="21887" y="5961"/>
                  <a:pt x="21574" y="5961"/>
                </a:cubicBezTo>
                <a:cubicBezTo>
                  <a:pt x="20568" y="5961"/>
                  <a:pt x="19575" y="8063"/>
                  <a:pt x="19154" y="8839"/>
                </a:cubicBezTo>
                <a:cubicBezTo>
                  <a:pt x="18023" y="10922"/>
                  <a:pt x="17333" y="13136"/>
                  <a:pt x="17004" y="15439"/>
                </a:cubicBezTo>
                <a:cubicBezTo>
                  <a:pt x="16630" y="12869"/>
                  <a:pt x="15623" y="8101"/>
                  <a:pt x="15623" y="8101"/>
                </a:cubicBezTo>
                <a:lnTo>
                  <a:pt x="15623" y="8101"/>
                </a:lnTo>
                <a:cubicBezTo>
                  <a:pt x="15624" y="8101"/>
                  <a:pt x="15625" y="8102"/>
                  <a:pt x="15626" y="8102"/>
                </a:cubicBezTo>
                <a:cubicBezTo>
                  <a:pt x="15681" y="8102"/>
                  <a:pt x="15855" y="7767"/>
                  <a:pt x="15916" y="7735"/>
                </a:cubicBezTo>
                <a:cubicBezTo>
                  <a:pt x="17240" y="7046"/>
                  <a:pt x="18602" y="6019"/>
                  <a:pt x="19209" y="4609"/>
                </a:cubicBezTo>
                <a:cubicBezTo>
                  <a:pt x="19837" y="3145"/>
                  <a:pt x="19216" y="1613"/>
                  <a:pt x="17890" y="803"/>
                </a:cubicBezTo>
                <a:cubicBezTo>
                  <a:pt x="17016" y="268"/>
                  <a:pt x="15981" y="0"/>
                  <a:pt x="149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"/>
          <p:cNvSpPr txBox="1">
            <a:spLocks noGrp="1"/>
          </p:cNvSpPr>
          <p:nvPr>
            <p:ph type="title"/>
          </p:nvPr>
        </p:nvSpPr>
        <p:spPr>
          <a:xfrm>
            <a:off x="716100" y="525900"/>
            <a:ext cx="7711800" cy="40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"/>
          <p:cNvSpPr txBox="1">
            <a:spLocks noGrp="1"/>
          </p:cNvSpPr>
          <p:nvPr>
            <p:ph type="title"/>
          </p:nvPr>
        </p:nvSpPr>
        <p:spPr>
          <a:xfrm>
            <a:off x="716100" y="1169250"/>
            <a:ext cx="35946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3" name="Google Shape;213;p9"/>
          <p:cNvSpPr txBox="1">
            <a:spLocks noGrp="1"/>
          </p:cNvSpPr>
          <p:nvPr>
            <p:ph type="subTitle" idx="1"/>
          </p:nvPr>
        </p:nvSpPr>
        <p:spPr>
          <a:xfrm>
            <a:off x="716100" y="2739150"/>
            <a:ext cx="35946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4" name="Google Shape;214;p9"/>
          <p:cNvSpPr txBox="1">
            <a:spLocks noGrp="1"/>
          </p:cNvSpPr>
          <p:nvPr>
            <p:ph type="body" idx="2"/>
          </p:nvPr>
        </p:nvSpPr>
        <p:spPr>
          <a:xfrm>
            <a:off x="45720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"/>
          <p:cNvSpPr txBox="1">
            <a:spLocks noGrp="1"/>
          </p:cNvSpPr>
          <p:nvPr>
            <p:ph type="body" idx="1"/>
          </p:nvPr>
        </p:nvSpPr>
        <p:spPr>
          <a:xfrm>
            <a:off x="716100" y="39669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"/>
          <p:cNvSpPr txBox="1">
            <a:spLocks noGrp="1"/>
          </p:cNvSpPr>
          <p:nvPr>
            <p:ph type="title" hasCustomPrompt="1"/>
          </p:nvPr>
        </p:nvSpPr>
        <p:spPr>
          <a:xfrm>
            <a:off x="716100" y="754425"/>
            <a:ext cx="77118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9" name="Google Shape;219;p11"/>
          <p:cNvSpPr txBox="1">
            <a:spLocks noGrp="1"/>
          </p:cNvSpPr>
          <p:nvPr>
            <p:ph type="body" idx="1"/>
          </p:nvPr>
        </p:nvSpPr>
        <p:spPr>
          <a:xfrm>
            <a:off x="716100" y="2800525"/>
            <a:ext cx="7711800" cy="14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dk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>
            <a:spLocks noGrp="1"/>
          </p:cNvSpPr>
          <p:nvPr>
            <p:ph type="subTitle" idx="1"/>
          </p:nvPr>
        </p:nvSpPr>
        <p:spPr>
          <a:xfrm>
            <a:off x="713244" y="2398163"/>
            <a:ext cx="2377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type="title"/>
          </p:nvPr>
        </p:nvSpPr>
        <p:spPr>
          <a:xfrm>
            <a:off x="716100" y="539500"/>
            <a:ext cx="7711800" cy="61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3"/>
          <p:cNvSpPr txBox="1">
            <a:spLocks noGrp="1"/>
          </p:cNvSpPr>
          <p:nvPr>
            <p:ph type="title" idx="2" hasCustomPrompt="1"/>
          </p:nvPr>
        </p:nvSpPr>
        <p:spPr>
          <a:xfrm>
            <a:off x="2445209" y="1415544"/>
            <a:ext cx="594300" cy="3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225" name="Google Shape;225;p13"/>
          <p:cNvSpPr txBox="1">
            <a:spLocks noGrp="1"/>
          </p:cNvSpPr>
          <p:nvPr>
            <p:ph type="subTitle" idx="3"/>
          </p:nvPr>
        </p:nvSpPr>
        <p:spPr>
          <a:xfrm>
            <a:off x="6053269" y="2398163"/>
            <a:ext cx="2377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title" idx="4" hasCustomPrompt="1"/>
          </p:nvPr>
        </p:nvSpPr>
        <p:spPr>
          <a:xfrm>
            <a:off x="7784716" y="1415544"/>
            <a:ext cx="594300" cy="3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227" name="Google Shape;227;p13"/>
          <p:cNvSpPr txBox="1">
            <a:spLocks noGrp="1"/>
          </p:cNvSpPr>
          <p:nvPr>
            <p:ph type="subTitle" idx="5"/>
          </p:nvPr>
        </p:nvSpPr>
        <p:spPr>
          <a:xfrm>
            <a:off x="3403409" y="2398163"/>
            <a:ext cx="2377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title" idx="6" hasCustomPrompt="1"/>
          </p:nvPr>
        </p:nvSpPr>
        <p:spPr>
          <a:xfrm>
            <a:off x="5116500" y="1415544"/>
            <a:ext cx="594300" cy="3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13"/>
          <p:cNvSpPr txBox="1">
            <a:spLocks noGrp="1"/>
          </p:cNvSpPr>
          <p:nvPr>
            <p:ph type="subTitle" idx="7"/>
          </p:nvPr>
        </p:nvSpPr>
        <p:spPr>
          <a:xfrm>
            <a:off x="713244" y="4023288"/>
            <a:ext cx="2377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8" hasCustomPrompt="1"/>
          </p:nvPr>
        </p:nvSpPr>
        <p:spPr>
          <a:xfrm>
            <a:off x="2445209" y="3037876"/>
            <a:ext cx="594300" cy="3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9"/>
          </p:nvPr>
        </p:nvSpPr>
        <p:spPr>
          <a:xfrm>
            <a:off x="6053269" y="4023288"/>
            <a:ext cx="2377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13" hasCustomPrompt="1"/>
          </p:nvPr>
        </p:nvSpPr>
        <p:spPr>
          <a:xfrm>
            <a:off x="7784700" y="3037876"/>
            <a:ext cx="594300" cy="3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14"/>
          </p:nvPr>
        </p:nvSpPr>
        <p:spPr>
          <a:xfrm>
            <a:off x="3403409" y="4023288"/>
            <a:ext cx="2377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15" hasCustomPrompt="1"/>
          </p:nvPr>
        </p:nvSpPr>
        <p:spPr>
          <a:xfrm>
            <a:off x="5116500" y="3037876"/>
            <a:ext cx="594300" cy="3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Font typeface="Poppins"/>
              <a:buNone/>
              <a:defRPr sz="17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grpSp>
        <p:nvGrpSpPr>
          <p:cNvPr id="235" name="Google Shape;235;p13"/>
          <p:cNvGrpSpPr/>
          <p:nvPr/>
        </p:nvGrpSpPr>
        <p:grpSpPr>
          <a:xfrm>
            <a:off x="8248976" y="-14289"/>
            <a:ext cx="915558" cy="924147"/>
            <a:chOff x="3282375" y="4037725"/>
            <a:chExt cx="1025950" cy="1035575"/>
          </a:xfrm>
        </p:grpSpPr>
        <p:sp>
          <p:nvSpPr>
            <p:cNvPr id="236" name="Google Shape;236;p13"/>
            <p:cNvSpPr/>
            <p:nvPr/>
          </p:nvSpPr>
          <p:spPr>
            <a:xfrm>
              <a:off x="3659550" y="4257100"/>
              <a:ext cx="115100" cy="179625"/>
            </a:xfrm>
            <a:custGeom>
              <a:avLst/>
              <a:gdLst/>
              <a:ahLst/>
              <a:cxnLst/>
              <a:rect l="l" t="t" r="r" b="b"/>
              <a:pathLst>
                <a:path w="4604" h="7185" extrusionOk="0">
                  <a:moveTo>
                    <a:pt x="2911" y="7139"/>
                  </a:moveTo>
                  <a:cubicBezTo>
                    <a:pt x="1279" y="5777"/>
                    <a:pt x="533" y="3279"/>
                    <a:pt x="64" y="1240"/>
                  </a:cubicBezTo>
                  <a:cubicBezTo>
                    <a:pt x="1" y="655"/>
                    <a:pt x="397" y="0"/>
                    <a:pt x="1045" y="49"/>
                  </a:cubicBezTo>
                  <a:cubicBezTo>
                    <a:pt x="2642" y="445"/>
                    <a:pt x="2936" y="2610"/>
                    <a:pt x="3315" y="3976"/>
                  </a:cubicBezTo>
                  <a:cubicBezTo>
                    <a:pt x="3226" y="4943"/>
                    <a:pt x="4604" y="7185"/>
                    <a:pt x="2911" y="7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3529250" y="4363325"/>
              <a:ext cx="180150" cy="160550"/>
            </a:xfrm>
            <a:custGeom>
              <a:avLst/>
              <a:gdLst/>
              <a:ahLst/>
              <a:cxnLst/>
              <a:rect l="l" t="t" r="r" b="b"/>
              <a:pathLst>
                <a:path w="7206" h="6422" extrusionOk="0">
                  <a:moveTo>
                    <a:pt x="4169" y="5392"/>
                  </a:moveTo>
                  <a:cubicBezTo>
                    <a:pt x="2705" y="4627"/>
                    <a:pt x="1016" y="3738"/>
                    <a:pt x="298" y="2176"/>
                  </a:cubicBezTo>
                  <a:cubicBezTo>
                    <a:pt x="0" y="0"/>
                    <a:pt x="2498" y="1349"/>
                    <a:pt x="3468" y="1903"/>
                  </a:cubicBezTo>
                  <a:cubicBezTo>
                    <a:pt x="4162" y="2351"/>
                    <a:pt x="5314" y="2550"/>
                    <a:pt x="5570" y="3426"/>
                  </a:cubicBezTo>
                  <a:cubicBezTo>
                    <a:pt x="7206" y="4750"/>
                    <a:pt x="5942" y="6421"/>
                    <a:pt x="4169" y="53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3741700" y="4374525"/>
              <a:ext cx="124300" cy="154925"/>
            </a:xfrm>
            <a:custGeom>
              <a:avLst/>
              <a:gdLst/>
              <a:ahLst/>
              <a:cxnLst/>
              <a:rect l="l" t="t" r="r" b="b"/>
              <a:pathLst>
                <a:path w="4972" h="6197" extrusionOk="0">
                  <a:moveTo>
                    <a:pt x="1584" y="5560"/>
                  </a:moveTo>
                  <a:cubicBezTo>
                    <a:pt x="0" y="5248"/>
                    <a:pt x="2008" y="1969"/>
                    <a:pt x="2585" y="1282"/>
                  </a:cubicBezTo>
                  <a:cubicBezTo>
                    <a:pt x="4971" y="0"/>
                    <a:pt x="3615" y="6197"/>
                    <a:pt x="2046" y="5440"/>
                  </a:cubicBezTo>
                  <a:cubicBezTo>
                    <a:pt x="1920" y="5528"/>
                    <a:pt x="1752" y="5566"/>
                    <a:pt x="1584" y="55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3779700" y="4268050"/>
              <a:ext cx="72800" cy="92300"/>
            </a:xfrm>
            <a:custGeom>
              <a:avLst/>
              <a:gdLst/>
              <a:ahLst/>
              <a:cxnLst/>
              <a:rect l="l" t="t" r="r" b="b"/>
              <a:pathLst>
                <a:path w="2912" h="3692" extrusionOk="0">
                  <a:moveTo>
                    <a:pt x="779" y="3391"/>
                  </a:moveTo>
                  <a:cubicBezTo>
                    <a:pt x="1" y="2802"/>
                    <a:pt x="425" y="1145"/>
                    <a:pt x="1083" y="599"/>
                  </a:cubicBezTo>
                  <a:cubicBezTo>
                    <a:pt x="1998" y="0"/>
                    <a:pt x="2911" y="1643"/>
                    <a:pt x="1840" y="2015"/>
                  </a:cubicBezTo>
                  <a:cubicBezTo>
                    <a:pt x="1798" y="2204"/>
                    <a:pt x="1741" y="2400"/>
                    <a:pt x="1773" y="2595"/>
                  </a:cubicBezTo>
                  <a:cubicBezTo>
                    <a:pt x="1956" y="3160"/>
                    <a:pt x="1290" y="3692"/>
                    <a:pt x="779" y="3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3827000" y="4379425"/>
              <a:ext cx="174025" cy="140850"/>
            </a:xfrm>
            <a:custGeom>
              <a:avLst/>
              <a:gdLst/>
              <a:ahLst/>
              <a:cxnLst/>
              <a:rect l="l" t="t" r="r" b="b"/>
              <a:pathLst>
                <a:path w="6961" h="5634" extrusionOk="0">
                  <a:moveTo>
                    <a:pt x="3044" y="4803"/>
                  </a:moveTo>
                  <a:cubicBezTo>
                    <a:pt x="2977" y="4722"/>
                    <a:pt x="2932" y="4628"/>
                    <a:pt x="2908" y="4530"/>
                  </a:cubicBezTo>
                  <a:cubicBezTo>
                    <a:pt x="1" y="4397"/>
                    <a:pt x="5090" y="1"/>
                    <a:pt x="6225" y="1381"/>
                  </a:cubicBezTo>
                  <a:cubicBezTo>
                    <a:pt x="6961" y="2103"/>
                    <a:pt x="6109" y="3073"/>
                    <a:pt x="5549" y="3608"/>
                  </a:cubicBezTo>
                  <a:cubicBezTo>
                    <a:pt x="4877" y="4103"/>
                    <a:pt x="3927" y="5634"/>
                    <a:pt x="3044" y="4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3783275" y="4305800"/>
              <a:ext cx="48475" cy="57450"/>
            </a:xfrm>
            <a:custGeom>
              <a:avLst/>
              <a:gdLst/>
              <a:ahLst/>
              <a:cxnLst/>
              <a:rect l="l" t="t" r="r" b="b"/>
              <a:pathLst>
                <a:path w="1939" h="2298" extrusionOk="0">
                  <a:moveTo>
                    <a:pt x="1006" y="2220"/>
                  </a:moveTo>
                  <a:cubicBezTo>
                    <a:pt x="1" y="2091"/>
                    <a:pt x="93" y="0"/>
                    <a:pt x="1161" y="98"/>
                  </a:cubicBezTo>
                  <a:cubicBezTo>
                    <a:pt x="1745" y="168"/>
                    <a:pt x="1847" y="774"/>
                    <a:pt x="1718" y="1257"/>
                  </a:cubicBezTo>
                  <a:cubicBezTo>
                    <a:pt x="1939" y="1724"/>
                    <a:pt x="1518" y="2298"/>
                    <a:pt x="1006" y="22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3895475" y="4203150"/>
              <a:ext cx="111575" cy="143900"/>
            </a:xfrm>
            <a:custGeom>
              <a:avLst/>
              <a:gdLst/>
              <a:ahLst/>
              <a:cxnLst/>
              <a:rect l="l" t="t" r="r" b="b"/>
              <a:pathLst>
                <a:path w="4463" h="5756" extrusionOk="0">
                  <a:moveTo>
                    <a:pt x="11" y="4869"/>
                  </a:moveTo>
                  <a:cubicBezTo>
                    <a:pt x="67" y="3269"/>
                    <a:pt x="1163" y="1731"/>
                    <a:pt x="2358" y="732"/>
                  </a:cubicBezTo>
                  <a:cubicBezTo>
                    <a:pt x="3794" y="0"/>
                    <a:pt x="4463" y="1496"/>
                    <a:pt x="3672" y="2621"/>
                  </a:cubicBezTo>
                  <a:cubicBezTo>
                    <a:pt x="3079" y="3534"/>
                    <a:pt x="2309" y="5374"/>
                    <a:pt x="1108" y="5413"/>
                  </a:cubicBezTo>
                  <a:cubicBezTo>
                    <a:pt x="691" y="5756"/>
                    <a:pt x="1" y="5413"/>
                    <a:pt x="11" y="4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3828825" y="4130475"/>
              <a:ext cx="69550" cy="139425"/>
            </a:xfrm>
            <a:custGeom>
              <a:avLst/>
              <a:gdLst/>
              <a:ahLst/>
              <a:cxnLst/>
              <a:rect l="l" t="t" r="r" b="b"/>
              <a:pathLst>
                <a:path w="2782" h="5577" extrusionOk="0">
                  <a:moveTo>
                    <a:pt x="869" y="4894"/>
                  </a:moveTo>
                  <a:cubicBezTo>
                    <a:pt x="862" y="4739"/>
                    <a:pt x="859" y="4589"/>
                    <a:pt x="856" y="4435"/>
                  </a:cubicBezTo>
                  <a:cubicBezTo>
                    <a:pt x="1" y="3874"/>
                    <a:pt x="544" y="2462"/>
                    <a:pt x="498" y="1583"/>
                  </a:cubicBezTo>
                  <a:cubicBezTo>
                    <a:pt x="589" y="0"/>
                    <a:pt x="2246" y="277"/>
                    <a:pt x="2172" y="1765"/>
                  </a:cubicBezTo>
                  <a:cubicBezTo>
                    <a:pt x="2081" y="2641"/>
                    <a:pt x="2782" y="5538"/>
                    <a:pt x="1567" y="5570"/>
                  </a:cubicBezTo>
                  <a:cubicBezTo>
                    <a:pt x="1184" y="5576"/>
                    <a:pt x="887" y="5269"/>
                    <a:pt x="869" y="4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3630575" y="4540025"/>
              <a:ext cx="125075" cy="95850"/>
            </a:xfrm>
            <a:custGeom>
              <a:avLst/>
              <a:gdLst/>
              <a:ahLst/>
              <a:cxnLst/>
              <a:rect l="l" t="t" r="r" b="b"/>
              <a:pathLst>
                <a:path w="5003" h="3834" extrusionOk="0">
                  <a:moveTo>
                    <a:pt x="2078" y="3833"/>
                  </a:moveTo>
                  <a:cubicBezTo>
                    <a:pt x="0" y="3195"/>
                    <a:pt x="2645" y="1140"/>
                    <a:pt x="3468" y="495"/>
                  </a:cubicBezTo>
                  <a:cubicBezTo>
                    <a:pt x="4032" y="1"/>
                    <a:pt x="5003" y="603"/>
                    <a:pt x="4631" y="1315"/>
                  </a:cubicBezTo>
                  <a:cubicBezTo>
                    <a:pt x="4739" y="2611"/>
                    <a:pt x="3289" y="3770"/>
                    <a:pt x="2078" y="38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3751225" y="4563500"/>
              <a:ext cx="78500" cy="148375"/>
            </a:xfrm>
            <a:custGeom>
              <a:avLst/>
              <a:gdLst/>
              <a:ahLst/>
              <a:cxnLst/>
              <a:rect l="l" t="t" r="r" b="b"/>
              <a:pathLst>
                <a:path w="3140" h="5935" extrusionOk="0">
                  <a:moveTo>
                    <a:pt x="1507" y="5892"/>
                  </a:moveTo>
                  <a:cubicBezTo>
                    <a:pt x="1" y="5472"/>
                    <a:pt x="846" y="3017"/>
                    <a:pt x="723" y="1844"/>
                  </a:cubicBezTo>
                  <a:cubicBezTo>
                    <a:pt x="541" y="835"/>
                    <a:pt x="1595" y="1"/>
                    <a:pt x="2117" y="1129"/>
                  </a:cubicBezTo>
                  <a:cubicBezTo>
                    <a:pt x="3090" y="1812"/>
                    <a:pt x="3140" y="5934"/>
                    <a:pt x="1507" y="58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820875" y="4558850"/>
              <a:ext cx="128225" cy="106000"/>
            </a:xfrm>
            <a:custGeom>
              <a:avLst/>
              <a:gdLst/>
              <a:ahLst/>
              <a:cxnLst/>
              <a:rect l="l" t="t" r="r" b="b"/>
              <a:pathLst>
                <a:path w="5129" h="4240" extrusionOk="0">
                  <a:moveTo>
                    <a:pt x="3675" y="4138"/>
                  </a:moveTo>
                  <a:cubicBezTo>
                    <a:pt x="2399" y="4191"/>
                    <a:pt x="0" y="702"/>
                    <a:pt x="2372" y="835"/>
                  </a:cubicBezTo>
                  <a:cubicBezTo>
                    <a:pt x="3159" y="1"/>
                    <a:pt x="4536" y="1465"/>
                    <a:pt x="4806" y="2232"/>
                  </a:cubicBezTo>
                  <a:cubicBezTo>
                    <a:pt x="5128" y="3035"/>
                    <a:pt x="4659" y="4240"/>
                    <a:pt x="3675" y="41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3952925" y="4529000"/>
              <a:ext cx="153100" cy="75150"/>
            </a:xfrm>
            <a:custGeom>
              <a:avLst/>
              <a:gdLst/>
              <a:ahLst/>
              <a:cxnLst/>
              <a:rect l="l" t="t" r="r" b="b"/>
              <a:pathLst>
                <a:path w="6124" h="3006" extrusionOk="0">
                  <a:moveTo>
                    <a:pt x="2236" y="2365"/>
                  </a:moveTo>
                  <a:cubicBezTo>
                    <a:pt x="0" y="2102"/>
                    <a:pt x="449" y="63"/>
                    <a:pt x="1798" y="740"/>
                  </a:cubicBezTo>
                  <a:cubicBezTo>
                    <a:pt x="1990" y="0"/>
                    <a:pt x="2971" y="131"/>
                    <a:pt x="3570" y="137"/>
                  </a:cubicBezTo>
                  <a:cubicBezTo>
                    <a:pt x="6124" y="635"/>
                    <a:pt x="4824" y="3006"/>
                    <a:pt x="2236" y="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038050" y="4412625"/>
              <a:ext cx="116050" cy="80500"/>
            </a:xfrm>
            <a:custGeom>
              <a:avLst/>
              <a:gdLst/>
              <a:ahLst/>
              <a:cxnLst/>
              <a:rect l="l" t="t" r="r" b="b"/>
              <a:pathLst>
                <a:path w="4642" h="3220" extrusionOk="0">
                  <a:moveTo>
                    <a:pt x="1233" y="3108"/>
                  </a:moveTo>
                  <a:cubicBezTo>
                    <a:pt x="309" y="3219"/>
                    <a:pt x="0" y="1836"/>
                    <a:pt x="928" y="1625"/>
                  </a:cubicBezTo>
                  <a:cubicBezTo>
                    <a:pt x="750" y="869"/>
                    <a:pt x="1643" y="673"/>
                    <a:pt x="2179" y="470"/>
                  </a:cubicBezTo>
                  <a:cubicBezTo>
                    <a:pt x="3002" y="0"/>
                    <a:pt x="4641" y="343"/>
                    <a:pt x="4130" y="1552"/>
                  </a:cubicBezTo>
                  <a:cubicBezTo>
                    <a:pt x="3471" y="2424"/>
                    <a:pt x="2302" y="2967"/>
                    <a:pt x="1233" y="31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3836100" y="4704775"/>
              <a:ext cx="86650" cy="157025"/>
            </a:xfrm>
            <a:custGeom>
              <a:avLst/>
              <a:gdLst/>
              <a:ahLst/>
              <a:cxnLst/>
              <a:rect l="l" t="t" r="r" b="b"/>
              <a:pathLst>
                <a:path w="3466" h="6281" extrusionOk="0">
                  <a:moveTo>
                    <a:pt x="1171" y="5836"/>
                  </a:moveTo>
                  <a:cubicBezTo>
                    <a:pt x="1" y="4970"/>
                    <a:pt x="305" y="2070"/>
                    <a:pt x="477" y="736"/>
                  </a:cubicBezTo>
                  <a:cubicBezTo>
                    <a:pt x="659" y="0"/>
                    <a:pt x="1784" y="94"/>
                    <a:pt x="1832" y="844"/>
                  </a:cubicBezTo>
                  <a:cubicBezTo>
                    <a:pt x="2568" y="1937"/>
                    <a:pt x="3465" y="6281"/>
                    <a:pt x="1171" y="5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957300" y="4709400"/>
              <a:ext cx="95300" cy="117025"/>
            </a:xfrm>
            <a:custGeom>
              <a:avLst/>
              <a:gdLst/>
              <a:ahLst/>
              <a:cxnLst/>
              <a:rect l="l" t="t" r="r" b="b"/>
              <a:pathLst>
                <a:path w="3812" h="4681" extrusionOk="0">
                  <a:moveTo>
                    <a:pt x="2004" y="3966"/>
                  </a:moveTo>
                  <a:cubicBezTo>
                    <a:pt x="1191" y="3160"/>
                    <a:pt x="309" y="2197"/>
                    <a:pt x="60" y="1055"/>
                  </a:cubicBezTo>
                  <a:cubicBezTo>
                    <a:pt x="1" y="386"/>
                    <a:pt x="915" y="1"/>
                    <a:pt x="1321" y="557"/>
                  </a:cubicBezTo>
                  <a:cubicBezTo>
                    <a:pt x="2358" y="161"/>
                    <a:pt x="3115" y="1707"/>
                    <a:pt x="3430" y="2502"/>
                  </a:cubicBezTo>
                  <a:cubicBezTo>
                    <a:pt x="3812" y="3406"/>
                    <a:pt x="2968" y="4680"/>
                    <a:pt x="2004" y="39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3660000" y="4752500"/>
              <a:ext cx="107300" cy="159825"/>
            </a:xfrm>
            <a:custGeom>
              <a:avLst/>
              <a:gdLst/>
              <a:ahLst/>
              <a:cxnLst/>
              <a:rect l="l" t="t" r="r" b="b"/>
              <a:pathLst>
                <a:path w="4292" h="6393" extrusionOk="0">
                  <a:moveTo>
                    <a:pt x="1419" y="6186"/>
                  </a:moveTo>
                  <a:cubicBezTo>
                    <a:pt x="0" y="5878"/>
                    <a:pt x="956" y="712"/>
                    <a:pt x="2372" y="1016"/>
                  </a:cubicBezTo>
                  <a:cubicBezTo>
                    <a:pt x="2764" y="0"/>
                    <a:pt x="4291" y="781"/>
                    <a:pt x="3608" y="1657"/>
                  </a:cubicBezTo>
                  <a:cubicBezTo>
                    <a:pt x="3100" y="2757"/>
                    <a:pt x="2998" y="6393"/>
                    <a:pt x="1419" y="61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493875" y="4696200"/>
              <a:ext cx="162900" cy="125600"/>
            </a:xfrm>
            <a:custGeom>
              <a:avLst/>
              <a:gdLst/>
              <a:ahLst/>
              <a:cxnLst/>
              <a:rect l="l" t="t" r="r" b="b"/>
              <a:pathLst>
                <a:path w="6516" h="5024" extrusionOk="0">
                  <a:moveTo>
                    <a:pt x="1482" y="4389"/>
                  </a:moveTo>
                  <a:cubicBezTo>
                    <a:pt x="0" y="2697"/>
                    <a:pt x="3927" y="686"/>
                    <a:pt x="5244" y="238"/>
                  </a:cubicBezTo>
                  <a:cubicBezTo>
                    <a:pt x="5994" y="0"/>
                    <a:pt x="6516" y="1148"/>
                    <a:pt x="5959" y="1625"/>
                  </a:cubicBezTo>
                  <a:cubicBezTo>
                    <a:pt x="4953" y="2501"/>
                    <a:pt x="2904" y="5023"/>
                    <a:pt x="1482" y="43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3803075" y="4293800"/>
              <a:ext cx="49700" cy="72450"/>
            </a:xfrm>
            <a:custGeom>
              <a:avLst/>
              <a:gdLst/>
              <a:ahLst/>
              <a:cxnLst/>
              <a:rect l="l" t="t" r="r" b="b"/>
              <a:pathLst>
                <a:path w="1988" h="2898" extrusionOk="0">
                  <a:moveTo>
                    <a:pt x="551" y="2367"/>
                  </a:moveTo>
                  <a:cubicBezTo>
                    <a:pt x="113" y="1846"/>
                    <a:pt x="1" y="18"/>
                    <a:pt x="968" y="0"/>
                  </a:cubicBezTo>
                  <a:cubicBezTo>
                    <a:pt x="1819" y="18"/>
                    <a:pt x="1676" y="988"/>
                    <a:pt x="1668" y="1583"/>
                  </a:cubicBezTo>
                  <a:cubicBezTo>
                    <a:pt x="1987" y="2262"/>
                    <a:pt x="1084" y="2897"/>
                    <a:pt x="551" y="23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3715425" y="4071775"/>
              <a:ext cx="85425" cy="159150"/>
            </a:xfrm>
            <a:custGeom>
              <a:avLst/>
              <a:gdLst/>
              <a:ahLst/>
              <a:cxnLst/>
              <a:rect l="l" t="t" r="r" b="b"/>
              <a:pathLst>
                <a:path w="3417" h="6366" extrusionOk="0">
                  <a:moveTo>
                    <a:pt x="1647" y="5473"/>
                  </a:moveTo>
                  <a:cubicBezTo>
                    <a:pt x="1647" y="5375"/>
                    <a:pt x="1643" y="5273"/>
                    <a:pt x="1643" y="5171"/>
                  </a:cubicBezTo>
                  <a:cubicBezTo>
                    <a:pt x="743" y="4313"/>
                    <a:pt x="0" y="1"/>
                    <a:pt x="2351" y="1248"/>
                  </a:cubicBezTo>
                  <a:cubicBezTo>
                    <a:pt x="3416" y="2337"/>
                    <a:pt x="2925" y="4078"/>
                    <a:pt x="3023" y="5455"/>
                  </a:cubicBezTo>
                  <a:cubicBezTo>
                    <a:pt x="3038" y="6348"/>
                    <a:pt x="1657" y="6366"/>
                    <a:pt x="1647" y="54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399900" y="4562625"/>
              <a:ext cx="234300" cy="93225"/>
            </a:xfrm>
            <a:custGeom>
              <a:avLst/>
              <a:gdLst/>
              <a:ahLst/>
              <a:cxnLst/>
              <a:rect l="l" t="t" r="r" b="b"/>
              <a:pathLst>
                <a:path w="9372" h="3729" extrusionOk="0">
                  <a:moveTo>
                    <a:pt x="3430" y="3479"/>
                  </a:moveTo>
                  <a:cubicBezTo>
                    <a:pt x="1" y="2001"/>
                    <a:pt x="6337" y="0"/>
                    <a:pt x="7570" y="1083"/>
                  </a:cubicBezTo>
                  <a:cubicBezTo>
                    <a:pt x="7858" y="870"/>
                    <a:pt x="8292" y="943"/>
                    <a:pt x="8516" y="1216"/>
                  </a:cubicBezTo>
                  <a:cubicBezTo>
                    <a:pt x="9371" y="2993"/>
                    <a:pt x="4586" y="3728"/>
                    <a:pt x="3430" y="3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359525" y="4460800"/>
              <a:ext cx="148200" cy="70075"/>
            </a:xfrm>
            <a:custGeom>
              <a:avLst/>
              <a:gdLst/>
              <a:ahLst/>
              <a:cxnLst/>
              <a:rect l="l" t="t" r="r" b="b"/>
              <a:pathLst>
                <a:path w="5928" h="2803" extrusionOk="0">
                  <a:moveTo>
                    <a:pt x="3395" y="2691"/>
                  </a:moveTo>
                  <a:cubicBezTo>
                    <a:pt x="2337" y="2581"/>
                    <a:pt x="761" y="2617"/>
                    <a:pt x="235" y="1514"/>
                  </a:cubicBezTo>
                  <a:cubicBezTo>
                    <a:pt x="1" y="707"/>
                    <a:pt x="862" y="252"/>
                    <a:pt x="1556" y="284"/>
                  </a:cubicBezTo>
                  <a:cubicBezTo>
                    <a:pt x="2593" y="343"/>
                    <a:pt x="4964" y="0"/>
                    <a:pt x="5402" y="1149"/>
                  </a:cubicBezTo>
                  <a:cubicBezTo>
                    <a:pt x="5871" y="1359"/>
                    <a:pt x="5928" y="2010"/>
                    <a:pt x="5543" y="2333"/>
                  </a:cubicBezTo>
                  <a:cubicBezTo>
                    <a:pt x="4947" y="2802"/>
                    <a:pt x="4109" y="2686"/>
                    <a:pt x="3395" y="26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376525" y="4299825"/>
              <a:ext cx="162550" cy="89000"/>
            </a:xfrm>
            <a:custGeom>
              <a:avLst/>
              <a:gdLst/>
              <a:ahLst/>
              <a:cxnLst/>
              <a:rect l="l" t="t" r="r" b="b"/>
              <a:pathLst>
                <a:path w="6502" h="3560" extrusionOk="0">
                  <a:moveTo>
                    <a:pt x="2578" y="3297"/>
                  </a:moveTo>
                  <a:cubicBezTo>
                    <a:pt x="1006" y="3027"/>
                    <a:pt x="0" y="1286"/>
                    <a:pt x="1930" y="621"/>
                  </a:cubicBezTo>
                  <a:cubicBezTo>
                    <a:pt x="3023" y="0"/>
                    <a:pt x="6502" y="1657"/>
                    <a:pt x="4375" y="2586"/>
                  </a:cubicBezTo>
                  <a:cubicBezTo>
                    <a:pt x="4484" y="3560"/>
                    <a:pt x="3219" y="3500"/>
                    <a:pt x="2578" y="32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462950" y="4138600"/>
              <a:ext cx="138750" cy="173600"/>
            </a:xfrm>
            <a:custGeom>
              <a:avLst/>
              <a:gdLst/>
              <a:ahLst/>
              <a:cxnLst/>
              <a:rect l="l" t="t" r="r" b="b"/>
              <a:pathLst>
                <a:path w="5550" h="6944" extrusionOk="0">
                  <a:moveTo>
                    <a:pt x="3728" y="5969"/>
                  </a:moveTo>
                  <a:cubicBezTo>
                    <a:pt x="1" y="1952"/>
                    <a:pt x="3234" y="0"/>
                    <a:pt x="4337" y="2638"/>
                  </a:cubicBezTo>
                  <a:cubicBezTo>
                    <a:pt x="4558" y="3353"/>
                    <a:pt x="5157" y="4285"/>
                    <a:pt x="4757" y="4999"/>
                  </a:cubicBezTo>
                  <a:cubicBezTo>
                    <a:pt x="5549" y="5798"/>
                    <a:pt x="4376" y="6944"/>
                    <a:pt x="3728" y="59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4035675" y="4237900"/>
              <a:ext cx="141975" cy="135075"/>
            </a:xfrm>
            <a:custGeom>
              <a:avLst/>
              <a:gdLst/>
              <a:ahLst/>
              <a:cxnLst/>
              <a:rect l="l" t="t" r="r" b="b"/>
              <a:pathLst>
                <a:path w="5679" h="5403" extrusionOk="0">
                  <a:moveTo>
                    <a:pt x="1181" y="4380"/>
                  </a:moveTo>
                  <a:cubicBezTo>
                    <a:pt x="1178" y="4372"/>
                    <a:pt x="1170" y="4362"/>
                    <a:pt x="1167" y="4355"/>
                  </a:cubicBezTo>
                  <a:cubicBezTo>
                    <a:pt x="1" y="3522"/>
                    <a:pt x="1896" y="2383"/>
                    <a:pt x="2358" y="1630"/>
                  </a:cubicBezTo>
                  <a:cubicBezTo>
                    <a:pt x="2953" y="1083"/>
                    <a:pt x="3703" y="1"/>
                    <a:pt x="4617" y="456"/>
                  </a:cubicBezTo>
                  <a:cubicBezTo>
                    <a:pt x="5679" y="1227"/>
                    <a:pt x="4575" y="2477"/>
                    <a:pt x="3910" y="3111"/>
                  </a:cubicBezTo>
                  <a:cubicBezTo>
                    <a:pt x="3199" y="3644"/>
                    <a:pt x="2085" y="5402"/>
                    <a:pt x="1181" y="4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033575" y="4037725"/>
              <a:ext cx="99425" cy="177200"/>
            </a:xfrm>
            <a:custGeom>
              <a:avLst/>
              <a:gdLst/>
              <a:ahLst/>
              <a:cxnLst/>
              <a:rect l="l" t="t" r="r" b="b"/>
              <a:pathLst>
                <a:path w="3977" h="7088" extrusionOk="0">
                  <a:moveTo>
                    <a:pt x="792" y="6197"/>
                  </a:moveTo>
                  <a:cubicBezTo>
                    <a:pt x="544" y="6015"/>
                    <a:pt x="439" y="5658"/>
                    <a:pt x="551" y="5374"/>
                  </a:cubicBezTo>
                  <a:cubicBezTo>
                    <a:pt x="1" y="4274"/>
                    <a:pt x="2473" y="0"/>
                    <a:pt x="3580" y="2186"/>
                  </a:cubicBezTo>
                  <a:cubicBezTo>
                    <a:pt x="3976" y="3002"/>
                    <a:pt x="1805" y="7087"/>
                    <a:pt x="792" y="61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062650" y="4640500"/>
              <a:ext cx="134375" cy="120350"/>
            </a:xfrm>
            <a:custGeom>
              <a:avLst/>
              <a:gdLst/>
              <a:ahLst/>
              <a:cxnLst/>
              <a:rect l="l" t="t" r="r" b="b"/>
              <a:pathLst>
                <a:path w="5375" h="4814" extrusionOk="0">
                  <a:moveTo>
                    <a:pt x="3017" y="3720"/>
                  </a:moveTo>
                  <a:cubicBezTo>
                    <a:pt x="2067" y="2943"/>
                    <a:pt x="834" y="2295"/>
                    <a:pt x="222" y="1208"/>
                  </a:cubicBezTo>
                  <a:cubicBezTo>
                    <a:pt x="0" y="487"/>
                    <a:pt x="1016" y="0"/>
                    <a:pt x="1436" y="620"/>
                  </a:cubicBezTo>
                  <a:cubicBezTo>
                    <a:pt x="2288" y="1019"/>
                    <a:pt x="3219" y="1292"/>
                    <a:pt x="4036" y="1766"/>
                  </a:cubicBezTo>
                  <a:cubicBezTo>
                    <a:pt x="5374" y="2648"/>
                    <a:pt x="4586" y="4813"/>
                    <a:pt x="3017" y="37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4159250" y="4572875"/>
              <a:ext cx="149075" cy="58450"/>
            </a:xfrm>
            <a:custGeom>
              <a:avLst/>
              <a:gdLst/>
              <a:ahLst/>
              <a:cxnLst/>
              <a:rect l="l" t="t" r="r" b="b"/>
              <a:pathLst>
                <a:path w="5963" h="2338" extrusionOk="0">
                  <a:moveTo>
                    <a:pt x="3034" y="2050"/>
                  </a:moveTo>
                  <a:cubicBezTo>
                    <a:pt x="2382" y="1986"/>
                    <a:pt x="1741" y="1892"/>
                    <a:pt x="1093" y="1907"/>
                  </a:cubicBezTo>
                  <a:cubicBezTo>
                    <a:pt x="0" y="1503"/>
                    <a:pt x="708" y="165"/>
                    <a:pt x="1724" y="512"/>
                  </a:cubicBezTo>
                  <a:cubicBezTo>
                    <a:pt x="2603" y="211"/>
                    <a:pt x="4978" y="1"/>
                    <a:pt x="5525" y="911"/>
                  </a:cubicBezTo>
                  <a:cubicBezTo>
                    <a:pt x="5963" y="2337"/>
                    <a:pt x="3899" y="2120"/>
                    <a:pt x="3034" y="20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217825" y="4439675"/>
              <a:ext cx="83475" cy="75525"/>
            </a:xfrm>
            <a:custGeom>
              <a:avLst/>
              <a:gdLst/>
              <a:ahLst/>
              <a:cxnLst/>
              <a:rect l="l" t="t" r="r" b="b"/>
              <a:pathLst>
                <a:path w="3339" h="3021" extrusionOk="0">
                  <a:moveTo>
                    <a:pt x="925" y="2173"/>
                  </a:moveTo>
                  <a:cubicBezTo>
                    <a:pt x="866" y="2039"/>
                    <a:pt x="852" y="1885"/>
                    <a:pt x="880" y="1741"/>
                  </a:cubicBezTo>
                  <a:cubicBezTo>
                    <a:pt x="78" y="1731"/>
                    <a:pt x="0" y="484"/>
                    <a:pt x="786" y="383"/>
                  </a:cubicBezTo>
                  <a:cubicBezTo>
                    <a:pt x="1387" y="285"/>
                    <a:pt x="2047" y="0"/>
                    <a:pt x="2632" y="291"/>
                  </a:cubicBezTo>
                  <a:cubicBezTo>
                    <a:pt x="3182" y="586"/>
                    <a:pt x="3339" y="1402"/>
                    <a:pt x="2897" y="1861"/>
                  </a:cubicBezTo>
                  <a:cubicBezTo>
                    <a:pt x="2453" y="2372"/>
                    <a:pt x="1353" y="3020"/>
                    <a:pt x="925" y="21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177275" y="4457650"/>
              <a:ext cx="92850" cy="49500"/>
            </a:xfrm>
            <a:custGeom>
              <a:avLst/>
              <a:gdLst/>
              <a:ahLst/>
              <a:cxnLst/>
              <a:rect l="l" t="t" r="r" b="b"/>
              <a:pathLst>
                <a:path w="3714" h="1980" extrusionOk="0">
                  <a:moveTo>
                    <a:pt x="421" y="1397"/>
                  </a:moveTo>
                  <a:cubicBezTo>
                    <a:pt x="1" y="73"/>
                    <a:pt x="1938" y="157"/>
                    <a:pt x="2772" y="38"/>
                  </a:cubicBezTo>
                  <a:cubicBezTo>
                    <a:pt x="3606" y="0"/>
                    <a:pt x="3714" y="1320"/>
                    <a:pt x="2880" y="1415"/>
                  </a:cubicBezTo>
                  <a:cubicBezTo>
                    <a:pt x="2439" y="1464"/>
                    <a:pt x="1997" y="1517"/>
                    <a:pt x="1563" y="1604"/>
                  </a:cubicBezTo>
                  <a:cubicBezTo>
                    <a:pt x="1255" y="1979"/>
                    <a:pt x="589" y="1853"/>
                    <a:pt x="421" y="1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168950" y="4458700"/>
              <a:ext cx="97075" cy="63500"/>
            </a:xfrm>
            <a:custGeom>
              <a:avLst/>
              <a:gdLst/>
              <a:ahLst/>
              <a:cxnLst/>
              <a:rect l="l" t="t" r="r" b="b"/>
              <a:pathLst>
                <a:path w="3883" h="2540" extrusionOk="0">
                  <a:moveTo>
                    <a:pt x="1511" y="2151"/>
                  </a:moveTo>
                  <a:cubicBezTo>
                    <a:pt x="1" y="2151"/>
                    <a:pt x="572" y="0"/>
                    <a:pt x="1795" y="774"/>
                  </a:cubicBezTo>
                  <a:cubicBezTo>
                    <a:pt x="2471" y="921"/>
                    <a:pt x="3641" y="416"/>
                    <a:pt x="3837" y="1366"/>
                  </a:cubicBezTo>
                  <a:cubicBezTo>
                    <a:pt x="3882" y="2539"/>
                    <a:pt x="2267" y="2154"/>
                    <a:pt x="1511" y="2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061775" y="4752675"/>
              <a:ext cx="110350" cy="140300"/>
            </a:xfrm>
            <a:custGeom>
              <a:avLst/>
              <a:gdLst/>
              <a:ahLst/>
              <a:cxnLst/>
              <a:rect l="l" t="t" r="r" b="b"/>
              <a:pathLst>
                <a:path w="4414" h="5612" extrusionOk="0">
                  <a:moveTo>
                    <a:pt x="2621" y="5076"/>
                  </a:moveTo>
                  <a:cubicBezTo>
                    <a:pt x="2050" y="4526"/>
                    <a:pt x="0" y="2319"/>
                    <a:pt x="1135" y="1717"/>
                  </a:cubicBezTo>
                  <a:cubicBezTo>
                    <a:pt x="1819" y="0"/>
                    <a:pt x="4204" y="3072"/>
                    <a:pt x="4263" y="3983"/>
                  </a:cubicBezTo>
                  <a:cubicBezTo>
                    <a:pt x="4414" y="4862"/>
                    <a:pt x="3381" y="5612"/>
                    <a:pt x="2621" y="50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48975" y="4855300"/>
              <a:ext cx="99875" cy="133475"/>
            </a:xfrm>
            <a:custGeom>
              <a:avLst/>
              <a:gdLst/>
              <a:ahLst/>
              <a:cxnLst/>
              <a:rect l="l" t="t" r="r" b="b"/>
              <a:pathLst>
                <a:path w="3995" h="5339" extrusionOk="0">
                  <a:moveTo>
                    <a:pt x="1924" y="4933"/>
                  </a:moveTo>
                  <a:cubicBezTo>
                    <a:pt x="852" y="4666"/>
                    <a:pt x="1" y="0"/>
                    <a:pt x="1917" y="1030"/>
                  </a:cubicBezTo>
                  <a:cubicBezTo>
                    <a:pt x="3623" y="1034"/>
                    <a:pt x="3994" y="5339"/>
                    <a:pt x="1924" y="49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805450" y="4925625"/>
              <a:ext cx="69550" cy="147675"/>
            </a:xfrm>
            <a:custGeom>
              <a:avLst/>
              <a:gdLst/>
              <a:ahLst/>
              <a:cxnLst/>
              <a:rect l="l" t="t" r="r" b="b"/>
              <a:pathLst>
                <a:path w="2782" h="5907" extrusionOk="0">
                  <a:moveTo>
                    <a:pt x="789" y="4975"/>
                  </a:moveTo>
                  <a:cubicBezTo>
                    <a:pt x="1" y="4284"/>
                    <a:pt x="522" y="3041"/>
                    <a:pt x="572" y="2141"/>
                  </a:cubicBezTo>
                  <a:cubicBezTo>
                    <a:pt x="666" y="1433"/>
                    <a:pt x="866" y="0"/>
                    <a:pt x="1892" y="445"/>
                  </a:cubicBezTo>
                  <a:cubicBezTo>
                    <a:pt x="2782" y="1191"/>
                    <a:pt x="2764" y="5906"/>
                    <a:pt x="789" y="49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506825" y="4872200"/>
              <a:ext cx="116750" cy="116675"/>
            </a:xfrm>
            <a:custGeom>
              <a:avLst/>
              <a:gdLst/>
              <a:ahLst/>
              <a:cxnLst/>
              <a:rect l="l" t="t" r="r" b="b"/>
              <a:pathLst>
                <a:path w="4670" h="4667" extrusionOk="0">
                  <a:moveTo>
                    <a:pt x="1615" y="4162"/>
                  </a:moveTo>
                  <a:cubicBezTo>
                    <a:pt x="0" y="3406"/>
                    <a:pt x="2540" y="64"/>
                    <a:pt x="3678" y="1"/>
                  </a:cubicBezTo>
                  <a:cubicBezTo>
                    <a:pt x="4257" y="53"/>
                    <a:pt x="4670" y="747"/>
                    <a:pt x="4236" y="1212"/>
                  </a:cubicBezTo>
                  <a:cubicBezTo>
                    <a:pt x="3987" y="2421"/>
                    <a:pt x="3203" y="4667"/>
                    <a:pt x="1615" y="41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351375" y="4724900"/>
              <a:ext cx="120350" cy="104500"/>
            </a:xfrm>
            <a:custGeom>
              <a:avLst/>
              <a:gdLst/>
              <a:ahLst/>
              <a:cxnLst/>
              <a:rect l="l" t="t" r="r" b="b"/>
              <a:pathLst>
                <a:path w="4814" h="4180" extrusionOk="0">
                  <a:moveTo>
                    <a:pt x="586" y="3051"/>
                  </a:moveTo>
                  <a:cubicBezTo>
                    <a:pt x="1" y="1868"/>
                    <a:pt x="2012" y="877"/>
                    <a:pt x="2975" y="898"/>
                  </a:cubicBezTo>
                  <a:lnTo>
                    <a:pt x="2978" y="898"/>
                  </a:lnTo>
                  <a:lnTo>
                    <a:pt x="2982" y="898"/>
                  </a:lnTo>
                  <a:lnTo>
                    <a:pt x="2978" y="898"/>
                  </a:lnTo>
                  <a:cubicBezTo>
                    <a:pt x="3452" y="0"/>
                    <a:pt x="4814" y="687"/>
                    <a:pt x="4243" y="1567"/>
                  </a:cubicBezTo>
                  <a:cubicBezTo>
                    <a:pt x="3476" y="2372"/>
                    <a:pt x="1644" y="4180"/>
                    <a:pt x="586" y="3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282375" y="4622200"/>
              <a:ext cx="119375" cy="80850"/>
            </a:xfrm>
            <a:custGeom>
              <a:avLst/>
              <a:gdLst/>
              <a:ahLst/>
              <a:cxnLst/>
              <a:rect l="l" t="t" r="r" b="b"/>
              <a:pathLst>
                <a:path w="4775" h="3234" extrusionOk="0">
                  <a:moveTo>
                    <a:pt x="561" y="2210"/>
                  </a:moveTo>
                  <a:cubicBezTo>
                    <a:pt x="1" y="781"/>
                    <a:pt x="2193" y="725"/>
                    <a:pt x="3118" y="763"/>
                  </a:cubicBezTo>
                  <a:cubicBezTo>
                    <a:pt x="3567" y="0"/>
                    <a:pt x="4775" y="707"/>
                    <a:pt x="4330" y="1475"/>
                  </a:cubicBezTo>
                  <a:cubicBezTo>
                    <a:pt x="3661" y="2441"/>
                    <a:pt x="1433" y="3233"/>
                    <a:pt x="561" y="22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3"/>
          <p:cNvSpPr/>
          <p:nvPr/>
        </p:nvSpPr>
        <p:spPr>
          <a:xfrm rot="8099878" flipH="1">
            <a:off x="-793600" y="-963857"/>
            <a:ext cx="1383658" cy="2398336"/>
          </a:xfrm>
          <a:custGeom>
            <a:avLst/>
            <a:gdLst/>
            <a:ahLst/>
            <a:cxnLst/>
            <a:rect l="l" t="t" r="r" b="b"/>
            <a:pathLst>
              <a:path w="27747" h="48093" extrusionOk="0">
                <a:moveTo>
                  <a:pt x="14949" y="0"/>
                </a:moveTo>
                <a:cubicBezTo>
                  <a:pt x="14219" y="0"/>
                  <a:pt x="13490" y="135"/>
                  <a:pt x="12821" y="403"/>
                </a:cubicBezTo>
                <a:cubicBezTo>
                  <a:pt x="11813" y="808"/>
                  <a:pt x="11022" y="1480"/>
                  <a:pt x="10158" y="2114"/>
                </a:cubicBezTo>
                <a:cubicBezTo>
                  <a:pt x="9093" y="2896"/>
                  <a:pt x="7901" y="3230"/>
                  <a:pt x="6622" y="3488"/>
                </a:cubicBezTo>
                <a:cubicBezTo>
                  <a:pt x="6380" y="3536"/>
                  <a:pt x="6318" y="3832"/>
                  <a:pt x="6504" y="3984"/>
                </a:cubicBezTo>
                <a:cubicBezTo>
                  <a:pt x="7361" y="4691"/>
                  <a:pt x="7773" y="5384"/>
                  <a:pt x="8322" y="6322"/>
                </a:cubicBezTo>
                <a:cubicBezTo>
                  <a:pt x="8672" y="6924"/>
                  <a:pt x="9180" y="7395"/>
                  <a:pt x="9827" y="7662"/>
                </a:cubicBezTo>
                <a:cubicBezTo>
                  <a:pt x="10247" y="7835"/>
                  <a:pt x="10671" y="7895"/>
                  <a:pt x="11099" y="7895"/>
                </a:cubicBezTo>
                <a:cubicBezTo>
                  <a:pt x="11586" y="7895"/>
                  <a:pt x="12077" y="7818"/>
                  <a:pt x="12570" y="7741"/>
                </a:cubicBezTo>
                <a:cubicBezTo>
                  <a:pt x="12849" y="7698"/>
                  <a:pt x="13103" y="7660"/>
                  <a:pt x="13354" y="7660"/>
                </a:cubicBezTo>
                <a:cubicBezTo>
                  <a:pt x="13610" y="7660"/>
                  <a:pt x="13863" y="7700"/>
                  <a:pt x="14133" y="7813"/>
                </a:cubicBezTo>
                <a:cubicBezTo>
                  <a:pt x="14461" y="7951"/>
                  <a:pt x="14732" y="8104"/>
                  <a:pt x="15083" y="8181"/>
                </a:cubicBezTo>
                <a:cubicBezTo>
                  <a:pt x="15298" y="9361"/>
                  <a:pt x="15549" y="10535"/>
                  <a:pt x="15790" y="11710"/>
                </a:cubicBezTo>
                <a:cubicBezTo>
                  <a:pt x="15314" y="10892"/>
                  <a:pt x="14668" y="10156"/>
                  <a:pt x="13770" y="9534"/>
                </a:cubicBezTo>
                <a:cubicBezTo>
                  <a:pt x="12747" y="8828"/>
                  <a:pt x="11650" y="8583"/>
                  <a:pt x="10445" y="8387"/>
                </a:cubicBezTo>
                <a:cubicBezTo>
                  <a:pt x="9543" y="8240"/>
                  <a:pt x="8650" y="8038"/>
                  <a:pt x="7758" y="8038"/>
                </a:cubicBezTo>
                <a:cubicBezTo>
                  <a:pt x="7261" y="8038"/>
                  <a:pt x="6764" y="8101"/>
                  <a:pt x="6265" y="8270"/>
                </a:cubicBezTo>
                <a:cubicBezTo>
                  <a:pt x="6119" y="8320"/>
                  <a:pt x="6042" y="8466"/>
                  <a:pt x="6080" y="8615"/>
                </a:cubicBezTo>
                <a:cubicBezTo>
                  <a:pt x="6471" y="10126"/>
                  <a:pt x="8467" y="11169"/>
                  <a:pt x="9607" y="12076"/>
                </a:cubicBezTo>
                <a:cubicBezTo>
                  <a:pt x="11803" y="13822"/>
                  <a:pt x="14126" y="15404"/>
                  <a:pt x="16587" y="16753"/>
                </a:cubicBezTo>
                <a:cubicBezTo>
                  <a:pt x="16598" y="16847"/>
                  <a:pt x="16608" y="16939"/>
                  <a:pt x="16617" y="17034"/>
                </a:cubicBezTo>
                <a:cubicBezTo>
                  <a:pt x="16621" y="17081"/>
                  <a:pt x="16636" y="17122"/>
                  <a:pt x="16658" y="17155"/>
                </a:cubicBezTo>
                <a:cubicBezTo>
                  <a:pt x="16819" y="18737"/>
                  <a:pt x="16901" y="20327"/>
                  <a:pt x="16855" y="21915"/>
                </a:cubicBezTo>
                <a:cubicBezTo>
                  <a:pt x="16420" y="20916"/>
                  <a:pt x="15699" y="20144"/>
                  <a:pt x="14455" y="19846"/>
                </a:cubicBezTo>
                <a:cubicBezTo>
                  <a:pt x="13824" y="19694"/>
                  <a:pt x="13046" y="19590"/>
                  <a:pt x="12252" y="19590"/>
                </a:cubicBezTo>
                <a:cubicBezTo>
                  <a:pt x="11006" y="19590"/>
                  <a:pt x="9724" y="19848"/>
                  <a:pt x="8926" y="20591"/>
                </a:cubicBezTo>
                <a:cubicBezTo>
                  <a:pt x="7515" y="21904"/>
                  <a:pt x="8516" y="23587"/>
                  <a:pt x="10027" y="24152"/>
                </a:cubicBezTo>
                <a:cubicBezTo>
                  <a:pt x="10556" y="24351"/>
                  <a:pt x="11079" y="24432"/>
                  <a:pt x="11597" y="24432"/>
                </a:cubicBezTo>
                <a:cubicBezTo>
                  <a:pt x="13314" y="24432"/>
                  <a:pt x="14977" y="23542"/>
                  <a:pt x="16665" y="23106"/>
                </a:cubicBezTo>
                <a:cubicBezTo>
                  <a:pt x="16700" y="23252"/>
                  <a:pt x="16730" y="23401"/>
                  <a:pt x="16758" y="23554"/>
                </a:cubicBezTo>
                <a:cubicBezTo>
                  <a:pt x="16748" y="23674"/>
                  <a:pt x="16737" y="23794"/>
                  <a:pt x="16725" y="23915"/>
                </a:cubicBezTo>
                <a:cubicBezTo>
                  <a:pt x="16692" y="24224"/>
                  <a:pt x="16653" y="24531"/>
                  <a:pt x="16608" y="24838"/>
                </a:cubicBezTo>
                <a:cubicBezTo>
                  <a:pt x="16315" y="25213"/>
                  <a:pt x="16032" y="25599"/>
                  <a:pt x="15755" y="25986"/>
                </a:cubicBezTo>
                <a:cubicBezTo>
                  <a:pt x="14626" y="27329"/>
                  <a:pt x="14265" y="29508"/>
                  <a:pt x="14448" y="31219"/>
                </a:cubicBezTo>
                <a:cubicBezTo>
                  <a:pt x="14307" y="31460"/>
                  <a:pt x="14162" y="31701"/>
                  <a:pt x="14008" y="31937"/>
                </a:cubicBezTo>
                <a:cubicBezTo>
                  <a:pt x="13802" y="32251"/>
                  <a:pt x="13602" y="32570"/>
                  <a:pt x="13406" y="32888"/>
                </a:cubicBezTo>
                <a:cubicBezTo>
                  <a:pt x="13674" y="31370"/>
                  <a:pt x="13501" y="29812"/>
                  <a:pt x="12538" y="28498"/>
                </a:cubicBezTo>
                <a:cubicBezTo>
                  <a:pt x="11374" y="26908"/>
                  <a:pt x="9524" y="25817"/>
                  <a:pt x="7539" y="25817"/>
                </a:cubicBezTo>
                <a:cubicBezTo>
                  <a:pt x="7389" y="25817"/>
                  <a:pt x="7238" y="25823"/>
                  <a:pt x="7087" y="25836"/>
                </a:cubicBezTo>
                <a:cubicBezTo>
                  <a:pt x="5479" y="25971"/>
                  <a:pt x="3492" y="27133"/>
                  <a:pt x="3392" y="28911"/>
                </a:cubicBezTo>
                <a:cubicBezTo>
                  <a:pt x="3277" y="30967"/>
                  <a:pt x="5533" y="31581"/>
                  <a:pt x="7108" y="31994"/>
                </a:cubicBezTo>
                <a:cubicBezTo>
                  <a:pt x="8182" y="32275"/>
                  <a:pt x="9055" y="32623"/>
                  <a:pt x="9934" y="33317"/>
                </a:cubicBezTo>
                <a:cubicBezTo>
                  <a:pt x="10572" y="33821"/>
                  <a:pt x="11597" y="34670"/>
                  <a:pt x="11903" y="35585"/>
                </a:cubicBezTo>
                <a:cubicBezTo>
                  <a:pt x="11599" y="36195"/>
                  <a:pt x="11318" y="36814"/>
                  <a:pt x="11059" y="37444"/>
                </a:cubicBezTo>
                <a:cubicBezTo>
                  <a:pt x="10548" y="35793"/>
                  <a:pt x="9663" y="33476"/>
                  <a:pt x="8323" y="32665"/>
                </a:cubicBezTo>
                <a:cubicBezTo>
                  <a:pt x="7746" y="32317"/>
                  <a:pt x="6933" y="32080"/>
                  <a:pt x="6147" y="32080"/>
                </a:cubicBezTo>
                <a:cubicBezTo>
                  <a:pt x="5440" y="32080"/>
                  <a:pt x="4756" y="32271"/>
                  <a:pt x="4283" y="32744"/>
                </a:cubicBezTo>
                <a:cubicBezTo>
                  <a:pt x="3196" y="33831"/>
                  <a:pt x="4208" y="35382"/>
                  <a:pt x="5249" y="36009"/>
                </a:cubicBezTo>
                <a:cubicBezTo>
                  <a:pt x="5991" y="36456"/>
                  <a:pt x="6828" y="36673"/>
                  <a:pt x="7610" y="37030"/>
                </a:cubicBezTo>
                <a:cubicBezTo>
                  <a:pt x="8578" y="37474"/>
                  <a:pt x="9447" y="38076"/>
                  <a:pt x="10434" y="38462"/>
                </a:cubicBezTo>
                <a:cubicBezTo>
                  <a:pt x="10430" y="38484"/>
                  <a:pt x="10429" y="38505"/>
                  <a:pt x="10431" y="38528"/>
                </a:cubicBezTo>
                <a:cubicBezTo>
                  <a:pt x="10163" y="38883"/>
                  <a:pt x="9957" y="39268"/>
                  <a:pt x="9845" y="39676"/>
                </a:cubicBezTo>
                <a:cubicBezTo>
                  <a:pt x="9413" y="39363"/>
                  <a:pt x="8959" y="39080"/>
                  <a:pt x="8462" y="38869"/>
                </a:cubicBezTo>
                <a:cubicBezTo>
                  <a:pt x="7901" y="38631"/>
                  <a:pt x="7320" y="38543"/>
                  <a:pt x="6729" y="38418"/>
                </a:cubicBezTo>
                <a:cubicBezTo>
                  <a:pt x="5942" y="38251"/>
                  <a:pt x="5169" y="38015"/>
                  <a:pt x="4374" y="37878"/>
                </a:cubicBezTo>
                <a:cubicBezTo>
                  <a:pt x="4021" y="37818"/>
                  <a:pt x="3665" y="37780"/>
                  <a:pt x="3316" y="37780"/>
                </a:cubicBezTo>
                <a:cubicBezTo>
                  <a:pt x="2444" y="37780"/>
                  <a:pt x="1611" y="38013"/>
                  <a:pt x="966" y="38704"/>
                </a:cubicBezTo>
                <a:cubicBezTo>
                  <a:pt x="314" y="39403"/>
                  <a:pt x="1" y="40464"/>
                  <a:pt x="590" y="41302"/>
                </a:cubicBezTo>
                <a:cubicBezTo>
                  <a:pt x="1146" y="42096"/>
                  <a:pt x="2123" y="42419"/>
                  <a:pt x="3084" y="42419"/>
                </a:cubicBezTo>
                <a:cubicBezTo>
                  <a:pt x="3552" y="42419"/>
                  <a:pt x="4016" y="42342"/>
                  <a:pt x="4426" y="42206"/>
                </a:cubicBezTo>
                <a:cubicBezTo>
                  <a:pt x="5713" y="41778"/>
                  <a:pt x="7736" y="40469"/>
                  <a:pt x="9362" y="40469"/>
                </a:cubicBezTo>
                <a:cubicBezTo>
                  <a:pt x="9591" y="40469"/>
                  <a:pt x="9812" y="40495"/>
                  <a:pt x="10022" y="40553"/>
                </a:cubicBezTo>
                <a:cubicBezTo>
                  <a:pt x="9408" y="42939"/>
                  <a:pt x="9176" y="45394"/>
                  <a:pt x="9265" y="47867"/>
                </a:cubicBezTo>
                <a:cubicBezTo>
                  <a:pt x="9270" y="48022"/>
                  <a:pt x="9379" y="48093"/>
                  <a:pt x="9498" y="48093"/>
                </a:cubicBezTo>
                <a:cubicBezTo>
                  <a:pt x="9650" y="48093"/>
                  <a:pt x="9819" y="47978"/>
                  <a:pt x="9813" y="47779"/>
                </a:cubicBezTo>
                <a:cubicBezTo>
                  <a:pt x="9730" y="45460"/>
                  <a:pt x="9945" y="43145"/>
                  <a:pt x="10504" y="40901"/>
                </a:cubicBezTo>
                <a:cubicBezTo>
                  <a:pt x="11344" y="41605"/>
                  <a:pt x="12157" y="42342"/>
                  <a:pt x="13131" y="42863"/>
                </a:cubicBezTo>
                <a:cubicBezTo>
                  <a:pt x="14128" y="43395"/>
                  <a:pt x="15438" y="43813"/>
                  <a:pt x="16657" y="43813"/>
                </a:cubicBezTo>
                <a:cubicBezTo>
                  <a:pt x="17053" y="43813"/>
                  <a:pt x="17439" y="43769"/>
                  <a:pt x="17802" y="43671"/>
                </a:cubicBezTo>
                <a:cubicBezTo>
                  <a:pt x="18790" y="43403"/>
                  <a:pt x="19586" y="42678"/>
                  <a:pt x="19500" y="41585"/>
                </a:cubicBezTo>
                <a:cubicBezTo>
                  <a:pt x="19412" y="40476"/>
                  <a:pt x="18554" y="39727"/>
                  <a:pt x="17616" y="39268"/>
                </a:cubicBezTo>
                <a:cubicBezTo>
                  <a:pt x="16520" y="38733"/>
                  <a:pt x="15099" y="38367"/>
                  <a:pt x="13716" y="38367"/>
                </a:cubicBezTo>
                <a:cubicBezTo>
                  <a:pt x="12790" y="38367"/>
                  <a:pt x="11881" y="38531"/>
                  <a:pt x="11097" y="38919"/>
                </a:cubicBezTo>
                <a:cubicBezTo>
                  <a:pt x="11154" y="38752"/>
                  <a:pt x="11215" y="38587"/>
                  <a:pt x="11277" y="38423"/>
                </a:cubicBezTo>
                <a:cubicBezTo>
                  <a:pt x="11603" y="38107"/>
                  <a:pt x="11972" y="37834"/>
                  <a:pt x="12320" y="37609"/>
                </a:cubicBezTo>
                <a:cubicBezTo>
                  <a:pt x="13145" y="37079"/>
                  <a:pt x="14026" y="36918"/>
                  <a:pt x="14952" y="36918"/>
                </a:cubicBezTo>
                <a:cubicBezTo>
                  <a:pt x="15258" y="36918"/>
                  <a:pt x="15569" y="36935"/>
                  <a:pt x="15884" y="36963"/>
                </a:cubicBezTo>
                <a:cubicBezTo>
                  <a:pt x="16574" y="37024"/>
                  <a:pt x="17271" y="37065"/>
                  <a:pt x="17968" y="37065"/>
                </a:cubicBezTo>
                <a:cubicBezTo>
                  <a:pt x="19371" y="37065"/>
                  <a:pt x="20770" y="36899"/>
                  <a:pt x="22099" y="36400"/>
                </a:cubicBezTo>
                <a:cubicBezTo>
                  <a:pt x="25170" y="35245"/>
                  <a:pt x="27746" y="31028"/>
                  <a:pt x="26823" y="27776"/>
                </a:cubicBezTo>
                <a:cubicBezTo>
                  <a:pt x="26789" y="27660"/>
                  <a:pt x="26675" y="27535"/>
                  <a:pt x="26547" y="27535"/>
                </a:cubicBezTo>
                <a:cubicBezTo>
                  <a:pt x="26510" y="27535"/>
                  <a:pt x="26472" y="27545"/>
                  <a:pt x="26434" y="27569"/>
                </a:cubicBezTo>
                <a:cubicBezTo>
                  <a:pt x="25820" y="27948"/>
                  <a:pt x="25275" y="28426"/>
                  <a:pt x="24662" y="28802"/>
                </a:cubicBezTo>
                <a:cubicBezTo>
                  <a:pt x="23831" y="29313"/>
                  <a:pt x="22875" y="29421"/>
                  <a:pt x="21935" y="29617"/>
                </a:cubicBezTo>
                <a:cubicBezTo>
                  <a:pt x="20160" y="29986"/>
                  <a:pt x="18547" y="30742"/>
                  <a:pt x="16994" y="31668"/>
                </a:cubicBezTo>
                <a:cubicBezTo>
                  <a:pt x="15314" y="32673"/>
                  <a:pt x="13919" y="33902"/>
                  <a:pt x="12700" y="35315"/>
                </a:cubicBezTo>
                <a:cubicBezTo>
                  <a:pt x="13337" y="34115"/>
                  <a:pt x="14045" y="32950"/>
                  <a:pt x="14773" y="31780"/>
                </a:cubicBezTo>
                <a:cubicBezTo>
                  <a:pt x="14862" y="31623"/>
                  <a:pt x="14955" y="31466"/>
                  <a:pt x="15045" y="31310"/>
                </a:cubicBezTo>
                <a:cubicBezTo>
                  <a:pt x="15791" y="30360"/>
                  <a:pt x="16491" y="29328"/>
                  <a:pt x="17466" y="28600"/>
                </a:cubicBezTo>
                <a:cubicBezTo>
                  <a:pt x="18348" y="27940"/>
                  <a:pt x="19354" y="27625"/>
                  <a:pt x="20408" y="27373"/>
                </a:cubicBezTo>
                <a:cubicBezTo>
                  <a:pt x="22085" y="26972"/>
                  <a:pt x="23919" y="26695"/>
                  <a:pt x="25403" y="25758"/>
                </a:cubicBezTo>
                <a:cubicBezTo>
                  <a:pt x="26654" y="24966"/>
                  <a:pt x="27514" y="23370"/>
                  <a:pt x="26751" y="21925"/>
                </a:cubicBezTo>
                <a:cubicBezTo>
                  <a:pt x="26188" y="20861"/>
                  <a:pt x="25092" y="20512"/>
                  <a:pt x="23954" y="20512"/>
                </a:cubicBezTo>
                <a:cubicBezTo>
                  <a:pt x="23141" y="20512"/>
                  <a:pt x="22307" y="20690"/>
                  <a:pt x="21631" y="20911"/>
                </a:cubicBezTo>
                <a:cubicBezTo>
                  <a:pt x="19842" y="21496"/>
                  <a:pt x="18456" y="22660"/>
                  <a:pt x="17267" y="24033"/>
                </a:cubicBezTo>
                <a:cubicBezTo>
                  <a:pt x="17273" y="23969"/>
                  <a:pt x="17279" y="23903"/>
                  <a:pt x="17286" y="23839"/>
                </a:cubicBezTo>
                <a:cubicBezTo>
                  <a:pt x="17328" y="23788"/>
                  <a:pt x="17348" y="23718"/>
                  <a:pt x="17334" y="23635"/>
                </a:cubicBezTo>
                <a:cubicBezTo>
                  <a:pt x="17330" y="23614"/>
                  <a:pt x="17325" y="23595"/>
                  <a:pt x="17323" y="23575"/>
                </a:cubicBezTo>
                <a:cubicBezTo>
                  <a:pt x="17321" y="23576"/>
                  <a:pt x="17319" y="23576"/>
                  <a:pt x="17317" y="23576"/>
                </a:cubicBezTo>
                <a:cubicBezTo>
                  <a:pt x="17315" y="23576"/>
                  <a:pt x="17314" y="23576"/>
                  <a:pt x="17312" y="23577"/>
                </a:cubicBezTo>
                <a:cubicBezTo>
                  <a:pt x="17416" y="22390"/>
                  <a:pt x="17438" y="21190"/>
                  <a:pt x="17402" y="19996"/>
                </a:cubicBezTo>
                <a:cubicBezTo>
                  <a:pt x="17403" y="19992"/>
                  <a:pt x="17406" y="19989"/>
                  <a:pt x="17408" y="19985"/>
                </a:cubicBezTo>
                <a:cubicBezTo>
                  <a:pt x="18610" y="17211"/>
                  <a:pt x="21425" y="15984"/>
                  <a:pt x="23062" y="13564"/>
                </a:cubicBezTo>
                <a:cubicBezTo>
                  <a:pt x="24471" y="11482"/>
                  <a:pt x="23682" y="8694"/>
                  <a:pt x="22500" y="6675"/>
                </a:cubicBezTo>
                <a:cubicBezTo>
                  <a:pt x="22202" y="6164"/>
                  <a:pt x="21887" y="5961"/>
                  <a:pt x="21574" y="5961"/>
                </a:cubicBezTo>
                <a:cubicBezTo>
                  <a:pt x="20568" y="5961"/>
                  <a:pt x="19575" y="8063"/>
                  <a:pt x="19154" y="8839"/>
                </a:cubicBezTo>
                <a:cubicBezTo>
                  <a:pt x="18023" y="10922"/>
                  <a:pt x="17333" y="13136"/>
                  <a:pt x="17004" y="15439"/>
                </a:cubicBezTo>
                <a:cubicBezTo>
                  <a:pt x="16630" y="12869"/>
                  <a:pt x="15623" y="8101"/>
                  <a:pt x="15623" y="8101"/>
                </a:cubicBezTo>
                <a:lnTo>
                  <a:pt x="15623" y="8101"/>
                </a:lnTo>
                <a:cubicBezTo>
                  <a:pt x="15624" y="8101"/>
                  <a:pt x="15625" y="8102"/>
                  <a:pt x="15626" y="8102"/>
                </a:cubicBezTo>
                <a:cubicBezTo>
                  <a:pt x="15681" y="8102"/>
                  <a:pt x="15855" y="7767"/>
                  <a:pt x="15916" y="7735"/>
                </a:cubicBezTo>
                <a:cubicBezTo>
                  <a:pt x="17240" y="7046"/>
                  <a:pt x="18602" y="6019"/>
                  <a:pt x="19209" y="4609"/>
                </a:cubicBezTo>
                <a:cubicBezTo>
                  <a:pt x="19837" y="3145"/>
                  <a:pt x="19216" y="1613"/>
                  <a:pt x="17890" y="803"/>
                </a:cubicBezTo>
                <a:cubicBezTo>
                  <a:pt x="17016" y="268"/>
                  <a:pt x="15981" y="0"/>
                  <a:pt x="149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3"/>
          <p:cNvSpPr/>
          <p:nvPr/>
        </p:nvSpPr>
        <p:spPr>
          <a:xfrm flipH="1">
            <a:off x="8484375" y="4053150"/>
            <a:ext cx="1254475" cy="1772500"/>
          </a:xfrm>
          <a:custGeom>
            <a:avLst/>
            <a:gdLst/>
            <a:ahLst/>
            <a:cxnLst/>
            <a:rect l="l" t="t" r="r" b="b"/>
            <a:pathLst>
              <a:path w="50179" h="70900" extrusionOk="0">
                <a:moveTo>
                  <a:pt x="39780" y="12199"/>
                </a:moveTo>
                <a:cubicBezTo>
                  <a:pt x="40213" y="12045"/>
                  <a:pt x="40654" y="11913"/>
                  <a:pt x="41088" y="11763"/>
                </a:cubicBezTo>
                <a:cubicBezTo>
                  <a:pt x="41648" y="11569"/>
                  <a:pt x="42207" y="11371"/>
                  <a:pt x="42762" y="11164"/>
                </a:cubicBezTo>
                <a:cubicBezTo>
                  <a:pt x="43331" y="10952"/>
                  <a:pt x="43910" y="10756"/>
                  <a:pt x="44460" y="10501"/>
                </a:cubicBezTo>
                <a:cubicBezTo>
                  <a:pt x="45050" y="10228"/>
                  <a:pt x="45617" y="9904"/>
                  <a:pt x="46184" y="9585"/>
                </a:cubicBezTo>
                <a:cubicBezTo>
                  <a:pt x="46597" y="9354"/>
                  <a:pt x="47006" y="9117"/>
                  <a:pt x="47392" y="8843"/>
                </a:cubicBezTo>
                <a:cubicBezTo>
                  <a:pt x="47802" y="8552"/>
                  <a:pt x="48191" y="8228"/>
                  <a:pt x="48569" y="7899"/>
                </a:cubicBezTo>
                <a:cubicBezTo>
                  <a:pt x="49061" y="7473"/>
                  <a:pt x="49536" y="7027"/>
                  <a:pt x="50016" y="6586"/>
                </a:cubicBezTo>
                <a:cubicBezTo>
                  <a:pt x="50136" y="6474"/>
                  <a:pt x="50178" y="6330"/>
                  <a:pt x="50085" y="6184"/>
                </a:cubicBezTo>
                <a:cubicBezTo>
                  <a:pt x="49992" y="6038"/>
                  <a:pt x="49847" y="6021"/>
                  <a:pt x="49692" y="6077"/>
                </a:cubicBezTo>
                <a:cubicBezTo>
                  <a:pt x="49370" y="6192"/>
                  <a:pt x="49055" y="6323"/>
                  <a:pt x="48729" y="6423"/>
                </a:cubicBezTo>
                <a:cubicBezTo>
                  <a:pt x="48192" y="6588"/>
                  <a:pt x="47654" y="6758"/>
                  <a:pt x="47108" y="6885"/>
                </a:cubicBezTo>
                <a:cubicBezTo>
                  <a:pt x="46343" y="7064"/>
                  <a:pt x="45566" y="7188"/>
                  <a:pt x="44804" y="7372"/>
                </a:cubicBezTo>
                <a:cubicBezTo>
                  <a:pt x="44373" y="7475"/>
                  <a:pt x="43967" y="7678"/>
                  <a:pt x="43538" y="7786"/>
                </a:cubicBezTo>
                <a:cubicBezTo>
                  <a:pt x="42770" y="7979"/>
                  <a:pt x="42037" y="8256"/>
                  <a:pt x="41335" y="8614"/>
                </a:cubicBezTo>
                <a:cubicBezTo>
                  <a:pt x="40780" y="8899"/>
                  <a:pt x="40234" y="9198"/>
                  <a:pt x="39693" y="9507"/>
                </a:cubicBezTo>
                <a:cubicBezTo>
                  <a:pt x="38650" y="10105"/>
                  <a:pt x="37572" y="10647"/>
                  <a:pt x="36625" y="11395"/>
                </a:cubicBezTo>
                <a:cubicBezTo>
                  <a:pt x="36113" y="11800"/>
                  <a:pt x="35608" y="12217"/>
                  <a:pt x="35130" y="12660"/>
                </a:cubicBezTo>
                <a:cubicBezTo>
                  <a:pt x="34897" y="12878"/>
                  <a:pt x="34702" y="13152"/>
                  <a:pt x="34542" y="13430"/>
                </a:cubicBezTo>
                <a:cubicBezTo>
                  <a:pt x="34434" y="13616"/>
                  <a:pt x="34317" y="13767"/>
                  <a:pt x="34139" y="13886"/>
                </a:cubicBezTo>
                <a:cubicBezTo>
                  <a:pt x="33635" y="14228"/>
                  <a:pt x="33136" y="14577"/>
                  <a:pt x="32636" y="14924"/>
                </a:cubicBezTo>
                <a:cubicBezTo>
                  <a:pt x="32547" y="14983"/>
                  <a:pt x="32452" y="15035"/>
                  <a:pt x="32360" y="15091"/>
                </a:cubicBezTo>
                <a:cubicBezTo>
                  <a:pt x="32380" y="14960"/>
                  <a:pt x="32440" y="14877"/>
                  <a:pt x="32487" y="14788"/>
                </a:cubicBezTo>
                <a:cubicBezTo>
                  <a:pt x="32811" y="14173"/>
                  <a:pt x="33214" y="13584"/>
                  <a:pt x="33437" y="12934"/>
                </a:cubicBezTo>
                <a:cubicBezTo>
                  <a:pt x="33725" y="12094"/>
                  <a:pt x="34126" y="11336"/>
                  <a:pt x="34605" y="10601"/>
                </a:cubicBezTo>
                <a:cubicBezTo>
                  <a:pt x="34936" y="10093"/>
                  <a:pt x="35247" y="9563"/>
                  <a:pt x="35488" y="9008"/>
                </a:cubicBezTo>
                <a:cubicBezTo>
                  <a:pt x="35925" y="8001"/>
                  <a:pt x="36308" y="6973"/>
                  <a:pt x="36698" y="5949"/>
                </a:cubicBezTo>
                <a:cubicBezTo>
                  <a:pt x="36830" y="5604"/>
                  <a:pt x="36925" y="5243"/>
                  <a:pt x="37015" y="4885"/>
                </a:cubicBezTo>
                <a:cubicBezTo>
                  <a:pt x="37277" y="3816"/>
                  <a:pt x="37549" y="2752"/>
                  <a:pt x="38071" y="1773"/>
                </a:cubicBezTo>
                <a:cubicBezTo>
                  <a:pt x="38238" y="1460"/>
                  <a:pt x="38400" y="1142"/>
                  <a:pt x="38568" y="829"/>
                </a:cubicBezTo>
                <a:cubicBezTo>
                  <a:pt x="38717" y="548"/>
                  <a:pt x="38692" y="478"/>
                  <a:pt x="38394" y="190"/>
                </a:cubicBezTo>
                <a:cubicBezTo>
                  <a:pt x="38199" y="1"/>
                  <a:pt x="38040" y="104"/>
                  <a:pt x="37887" y="229"/>
                </a:cubicBezTo>
                <a:cubicBezTo>
                  <a:pt x="37727" y="362"/>
                  <a:pt x="37581" y="510"/>
                  <a:pt x="37437" y="659"/>
                </a:cubicBezTo>
                <a:cubicBezTo>
                  <a:pt x="36868" y="1242"/>
                  <a:pt x="36274" y="1804"/>
                  <a:pt x="35833" y="2500"/>
                </a:cubicBezTo>
                <a:cubicBezTo>
                  <a:pt x="35141" y="3591"/>
                  <a:pt x="34548" y="4737"/>
                  <a:pt x="34004" y="5908"/>
                </a:cubicBezTo>
                <a:cubicBezTo>
                  <a:pt x="33804" y="6338"/>
                  <a:pt x="33587" y="6761"/>
                  <a:pt x="33375" y="7185"/>
                </a:cubicBezTo>
                <a:cubicBezTo>
                  <a:pt x="32857" y="8220"/>
                  <a:pt x="32317" y="9244"/>
                  <a:pt x="31822" y="10290"/>
                </a:cubicBezTo>
                <a:cubicBezTo>
                  <a:pt x="31429" y="11122"/>
                  <a:pt x="31115" y="11989"/>
                  <a:pt x="30720" y="12821"/>
                </a:cubicBezTo>
                <a:cubicBezTo>
                  <a:pt x="30406" y="13482"/>
                  <a:pt x="30195" y="14174"/>
                  <a:pt x="30003" y="14874"/>
                </a:cubicBezTo>
                <a:cubicBezTo>
                  <a:pt x="29754" y="15773"/>
                  <a:pt x="29598" y="16706"/>
                  <a:pt x="28975" y="17455"/>
                </a:cubicBezTo>
                <a:cubicBezTo>
                  <a:pt x="28966" y="17466"/>
                  <a:pt x="28959" y="17480"/>
                  <a:pt x="28952" y="17494"/>
                </a:cubicBezTo>
                <a:cubicBezTo>
                  <a:pt x="28695" y="18116"/>
                  <a:pt x="28235" y="18577"/>
                  <a:pt x="27746" y="19014"/>
                </a:cubicBezTo>
                <a:cubicBezTo>
                  <a:pt x="27645" y="19103"/>
                  <a:pt x="27547" y="19194"/>
                  <a:pt x="27456" y="19291"/>
                </a:cubicBezTo>
                <a:cubicBezTo>
                  <a:pt x="26504" y="20309"/>
                  <a:pt x="25553" y="21330"/>
                  <a:pt x="24599" y="22348"/>
                </a:cubicBezTo>
                <a:cubicBezTo>
                  <a:pt x="24504" y="22450"/>
                  <a:pt x="24399" y="22540"/>
                  <a:pt x="24298" y="22637"/>
                </a:cubicBezTo>
                <a:cubicBezTo>
                  <a:pt x="24378" y="22302"/>
                  <a:pt x="24464" y="21982"/>
                  <a:pt x="24620" y="21702"/>
                </a:cubicBezTo>
                <a:cubicBezTo>
                  <a:pt x="25115" y="20816"/>
                  <a:pt x="25473" y="19882"/>
                  <a:pt x="25721" y="18898"/>
                </a:cubicBezTo>
                <a:cubicBezTo>
                  <a:pt x="26021" y="17703"/>
                  <a:pt x="26386" y="16525"/>
                  <a:pt x="26524" y="15295"/>
                </a:cubicBezTo>
                <a:cubicBezTo>
                  <a:pt x="26672" y="13968"/>
                  <a:pt x="26812" y="12639"/>
                  <a:pt x="26976" y="11315"/>
                </a:cubicBezTo>
                <a:cubicBezTo>
                  <a:pt x="27091" y="10381"/>
                  <a:pt x="27094" y="9460"/>
                  <a:pt x="26987" y="8520"/>
                </a:cubicBezTo>
                <a:cubicBezTo>
                  <a:pt x="26801" y="6890"/>
                  <a:pt x="26267" y="5372"/>
                  <a:pt x="25590" y="3898"/>
                </a:cubicBezTo>
                <a:cubicBezTo>
                  <a:pt x="25156" y="2954"/>
                  <a:pt x="24651" y="2044"/>
                  <a:pt x="24374" y="1034"/>
                </a:cubicBezTo>
                <a:cubicBezTo>
                  <a:pt x="24355" y="963"/>
                  <a:pt x="24325" y="892"/>
                  <a:pt x="24292" y="827"/>
                </a:cubicBezTo>
                <a:cubicBezTo>
                  <a:pt x="24114" y="481"/>
                  <a:pt x="23814" y="421"/>
                  <a:pt x="23537" y="689"/>
                </a:cubicBezTo>
                <a:cubicBezTo>
                  <a:pt x="23434" y="788"/>
                  <a:pt x="23347" y="917"/>
                  <a:pt x="23285" y="1049"/>
                </a:cubicBezTo>
                <a:cubicBezTo>
                  <a:pt x="23003" y="1652"/>
                  <a:pt x="22756" y="2274"/>
                  <a:pt x="22452" y="2866"/>
                </a:cubicBezTo>
                <a:cubicBezTo>
                  <a:pt x="21942" y="3856"/>
                  <a:pt x="21867" y="4933"/>
                  <a:pt x="21903" y="5992"/>
                </a:cubicBezTo>
                <a:cubicBezTo>
                  <a:pt x="21965" y="7922"/>
                  <a:pt x="22216" y="9836"/>
                  <a:pt x="22685" y="11717"/>
                </a:cubicBezTo>
                <a:cubicBezTo>
                  <a:pt x="22957" y="12812"/>
                  <a:pt x="22975" y="13917"/>
                  <a:pt x="22771" y="15030"/>
                </a:cubicBezTo>
                <a:cubicBezTo>
                  <a:pt x="22605" y="15949"/>
                  <a:pt x="22445" y="16870"/>
                  <a:pt x="22319" y="17795"/>
                </a:cubicBezTo>
                <a:cubicBezTo>
                  <a:pt x="22205" y="18625"/>
                  <a:pt x="22031" y="19438"/>
                  <a:pt x="21715" y="20209"/>
                </a:cubicBezTo>
                <a:cubicBezTo>
                  <a:pt x="21238" y="21367"/>
                  <a:pt x="21157" y="22571"/>
                  <a:pt x="21238" y="23794"/>
                </a:cubicBezTo>
                <a:cubicBezTo>
                  <a:pt x="21290" y="24583"/>
                  <a:pt x="21297" y="25360"/>
                  <a:pt x="21124" y="26134"/>
                </a:cubicBezTo>
                <a:cubicBezTo>
                  <a:pt x="21007" y="26655"/>
                  <a:pt x="20899" y="27164"/>
                  <a:pt x="20552" y="27603"/>
                </a:cubicBezTo>
                <a:cubicBezTo>
                  <a:pt x="20288" y="27938"/>
                  <a:pt x="20103" y="28337"/>
                  <a:pt x="19883" y="28706"/>
                </a:cubicBezTo>
                <a:cubicBezTo>
                  <a:pt x="19827" y="28801"/>
                  <a:pt x="19768" y="28894"/>
                  <a:pt x="19708" y="28989"/>
                </a:cubicBezTo>
                <a:cubicBezTo>
                  <a:pt x="19466" y="28110"/>
                  <a:pt x="19299" y="27241"/>
                  <a:pt x="19148" y="26369"/>
                </a:cubicBezTo>
                <a:cubicBezTo>
                  <a:pt x="19019" y="25610"/>
                  <a:pt x="18909" y="24848"/>
                  <a:pt x="18787" y="24087"/>
                </a:cubicBezTo>
                <a:cubicBezTo>
                  <a:pt x="18695" y="23504"/>
                  <a:pt x="18446" y="22986"/>
                  <a:pt x="18112" y="22504"/>
                </a:cubicBezTo>
                <a:cubicBezTo>
                  <a:pt x="17656" y="21852"/>
                  <a:pt x="17042" y="21355"/>
                  <a:pt x="16452" y="20837"/>
                </a:cubicBezTo>
                <a:cubicBezTo>
                  <a:pt x="15892" y="20345"/>
                  <a:pt x="15358" y="19834"/>
                  <a:pt x="14976" y="19187"/>
                </a:cubicBezTo>
                <a:cubicBezTo>
                  <a:pt x="14591" y="18538"/>
                  <a:pt x="14191" y="17895"/>
                  <a:pt x="13837" y="17228"/>
                </a:cubicBezTo>
                <a:cubicBezTo>
                  <a:pt x="13559" y="16706"/>
                  <a:pt x="13300" y="16168"/>
                  <a:pt x="13106" y="15611"/>
                </a:cubicBezTo>
                <a:cubicBezTo>
                  <a:pt x="12695" y="14441"/>
                  <a:pt x="12185" y="13328"/>
                  <a:pt x="11434" y="12335"/>
                </a:cubicBezTo>
                <a:cubicBezTo>
                  <a:pt x="11236" y="12076"/>
                  <a:pt x="11082" y="11786"/>
                  <a:pt x="10897" y="11517"/>
                </a:cubicBezTo>
                <a:cubicBezTo>
                  <a:pt x="10645" y="11151"/>
                  <a:pt x="10406" y="10772"/>
                  <a:pt x="10116" y="10437"/>
                </a:cubicBezTo>
                <a:cubicBezTo>
                  <a:pt x="9948" y="10241"/>
                  <a:pt x="9708" y="10087"/>
                  <a:pt x="9472" y="9976"/>
                </a:cubicBezTo>
                <a:cubicBezTo>
                  <a:pt x="9084" y="9795"/>
                  <a:pt x="8710" y="9929"/>
                  <a:pt x="8545" y="10319"/>
                </a:cubicBezTo>
                <a:cubicBezTo>
                  <a:pt x="8324" y="10838"/>
                  <a:pt x="8128" y="11387"/>
                  <a:pt x="8226" y="11958"/>
                </a:cubicBezTo>
                <a:cubicBezTo>
                  <a:pt x="8314" y="12482"/>
                  <a:pt x="8437" y="13011"/>
                  <a:pt x="8634" y="13502"/>
                </a:cubicBezTo>
                <a:cubicBezTo>
                  <a:pt x="9121" y="14711"/>
                  <a:pt x="9706" y="15882"/>
                  <a:pt x="10164" y="17101"/>
                </a:cubicBezTo>
                <a:cubicBezTo>
                  <a:pt x="10500" y="18000"/>
                  <a:pt x="10757" y="18941"/>
                  <a:pt x="10940" y="19883"/>
                </a:cubicBezTo>
                <a:cubicBezTo>
                  <a:pt x="11072" y="20563"/>
                  <a:pt x="11101" y="21263"/>
                  <a:pt x="11275" y="21942"/>
                </a:cubicBezTo>
                <a:cubicBezTo>
                  <a:pt x="11377" y="22337"/>
                  <a:pt x="11496" y="22710"/>
                  <a:pt x="11747" y="23034"/>
                </a:cubicBezTo>
                <a:cubicBezTo>
                  <a:pt x="12256" y="23690"/>
                  <a:pt x="12736" y="24371"/>
                  <a:pt x="13287" y="24990"/>
                </a:cubicBezTo>
                <a:cubicBezTo>
                  <a:pt x="13796" y="25565"/>
                  <a:pt x="14350" y="26113"/>
                  <a:pt x="14942" y="26601"/>
                </a:cubicBezTo>
                <a:cubicBezTo>
                  <a:pt x="15767" y="27279"/>
                  <a:pt x="16586" y="27959"/>
                  <a:pt x="17336" y="28724"/>
                </a:cubicBezTo>
                <a:cubicBezTo>
                  <a:pt x="17968" y="29368"/>
                  <a:pt x="18287" y="30116"/>
                  <a:pt x="18376" y="31017"/>
                </a:cubicBezTo>
                <a:cubicBezTo>
                  <a:pt x="18457" y="31827"/>
                  <a:pt x="18209" y="32574"/>
                  <a:pt x="18068" y="33335"/>
                </a:cubicBezTo>
                <a:cubicBezTo>
                  <a:pt x="17872" y="34383"/>
                  <a:pt x="17549" y="35406"/>
                  <a:pt x="17277" y="36439"/>
                </a:cubicBezTo>
                <a:cubicBezTo>
                  <a:pt x="17254" y="36527"/>
                  <a:pt x="17207" y="36608"/>
                  <a:pt x="17171" y="36691"/>
                </a:cubicBezTo>
                <a:cubicBezTo>
                  <a:pt x="17060" y="36527"/>
                  <a:pt x="17027" y="36372"/>
                  <a:pt x="16994" y="36218"/>
                </a:cubicBezTo>
                <a:cubicBezTo>
                  <a:pt x="16853" y="35551"/>
                  <a:pt x="16695" y="34887"/>
                  <a:pt x="16576" y="34215"/>
                </a:cubicBezTo>
                <a:cubicBezTo>
                  <a:pt x="16371" y="33092"/>
                  <a:pt x="15675" y="32246"/>
                  <a:pt x="14945" y="31454"/>
                </a:cubicBezTo>
                <a:cubicBezTo>
                  <a:pt x="14419" y="30882"/>
                  <a:pt x="13749" y="30440"/>
                  <a:pt x="13132" y="29952"/>
                </a:cubicBezTo>
                <a:cubicBezTo>
                  <a:pt x="11843" y="28929"/>
                  <a:pt x="10514" y="27954"/>
                  <a:pt x="9265" y="26884"/>
                </a:cubicBezTo>
                <a:cubicBezTo>
                  <a:pt x="8424" y="26164"/>
                  <a:pt x="7681" y="25327"/>
                  <a:pt x="6918" y="24519"/>
                </a:cubicBezTo>
                <a:cubicBezTo>
                  <a:pt x="6532" y="24112"/>
                  <a:pt x="6154" y="23682"/>
                  <a:pt x="5858" y="23208"/>
                </a:cubicBezTo>
                <a:cubicBezTo>
                  <a:pt x="5270" y="22263"/>
                  <a:pt x="4696" y="21312"/>
                  <a:pt x="4032" y="20419"/>
                </a:cubicBezTo>
                <a:cubicBezTo>
                  <a:pt x="3874" y="20205"/>
                  <a:pt x="3770" y="19954"/>
                  <a:pt x="3614" y="19739"/>
                </a:cubicBezTo>
                <a:cubicBezTo>
                  <a:pt x="3425" y="19479"/>
                  <a:pt x="3245" y="19191"/>
                  <a:pt x="2999" y="18995"/>
                </a:cubicBezTo>
                <a:cubicBezTo>
                  <a:pt x="2530" y="18625"/>
                  <a:pt x="2048" y="18863"/>
                  <a:pt x="2002" y="19461"/>
                </a:cubicBezTo>
                <a:cubicBezTo>
                  <a:pt x="1972" y="19846"/>
                  <a:pt x="1993" y="20234"/>
                  <a:pt x="1955" y="20617"/>
                </a:cubicBezTo>
                <a:cubicBezTo>
                  <a:pt x="1865" y="21537"/>
                  <a:pt x="1862" y="22450"/>
                  <a:pt x="2026" y="23366"/>
                </a:cubicBezTo>
                <a:cubicBezTo>
                  <a:pt x="2198" y="24329"/>
                  <a:pt x="2553" y="25217"/>
                  <a:pt x="3049" y="26052"/>
                </a:cubicBezTo>
                <a:cubicBezTo>
                  <a:pt x="3518" y="26843"/>
                  <a:pt x="4016" y="27618"/>
                  <a:pt x="4471" y="28416"/>
                </a:cubicBezTo>
                <a:cubicBezTo>
                  <a:pt x="5108" y="29534"/>
                  <a:pt x="5889" y="30531"/>
                  <a:pt x="6783" y="31454"/>
                </a:cubicBezTo>
                <a:cubicBezTo>
                  <a:pt x="7332" y="32019"/>
                  <a:pt x="7962" y="32440"/>
                  <a:pt x="8674" y="32754"/>
                </a:cubicBezTo>
                <a:cubicBezTo>
                  <a:pt x="8972" y="32887"/>
                  <a:pt x="9275" y="33012"/>
                  <a:pt x="9558" y="33171"/>
                </a:cubicBezTo>
                <a:cubicBezTo>
                  <a:pt x="10664" y="33786"/>
                  <a:pt x="11856" y="34204"/>
                  <a:pt x="13010" y="34708"/>
                </a:cubicBezTo>
                <a:cubicBezTo>
                  <a:pt x="13790" y="35048"/>
                  <a:pt x="14503" y="35489"/>
                  <a:pt x="15007" y="36215"/>
                </a:cubicBezTo>
                <a:cubicBezTo>
                  <a:pt x="15275" y="36604"/>
                  <a:pt x="15608" y="36947"/>
                  <a:pt x="15896" y="37323"/>
                </a:cubicBezTo>
                <a:cubicBezTo>
                  <a:pt x="16028" y="37497"/>
                  <a:pt x="16141" y="37694"/>
                  <a:pt x="16228" y="37895"/>
                </a:cubicBezTo>
                <a:cubicBezTo>
                  <a:pt x="16350" y="38182"/>
                  <a:pt x="16431" y="38485"/>
                  <a:pt x="16546" y="38774"/>
                </a:cubicBezTo>
                <a:cubicBezTo>
                  <a:pt x="16637" y="39007"/>
                  <a:pt x="16634" y="39230"/>
                  <a:pt x="16580" y="39469"/>
                </a:cubicBezTo>
                <a:cubicBezTo>
                  <a:pt x="16461" y="39975"/>
                  <a:pt x="16346" y="40484"/>
                  <a:pt x="16263" y="40996"/>
                </a:cubicBezTo>
                <a:cubicBezTo>
                  <a:pt x="16100" y="42007"/>
                  <a:pt x="15960" y="43022"/>
                  <a:pt x="15806" y="44033"/>
                </a:cubicBezTo>
                <a:cubicBezTo>
                  <a:pt x="15771" y="44255"/>
                  <a:pt x="15713" y="44474"/>
                  <a:pt x="15666" y="44695"/>
                </a:cubicBezTo>
                <a:cubicBezTo>
                  <a:pt x="15501" y="43770"/>
                  <a:pt x="15408" y="42857"/>
                  <a:pt x="15280" y="41951"/>
                </a:cubicBezTo>
                <a:cubicBezTo>
                  <a:pt x="15167" y="41152"/>
                  <a:pt x="14875" y="40431"/>
                  <a:pt x="14212" y="39916"/>
                </a:cubicBezTo>
                <a:cubicBezTo>
                  <a:pt x="13979" y="39735"/>
                  <a:pt x="13712" y="39590"/>
                  <a:pt x="13500" y="39386"/>
                </a:cubicBezTo>
                <a:cubicBezTo>
                  <a:pt x="12561" y="38481"/>
                  <a:pt x="11629" y="37567"/>
                  <a:pt x="10706" y="36646"/>
                </a:cubicBezTo>
                <a:cubicBezTo>
                  <a:pt x="9781" y="35725"/>
                  <a:pt x="8936" y="34718"/>
                  <a:pt x="7881" y="33941"/>
                </a:cubicBezTo>
                <a:cubicBezTo>
                  <a:pt x="7203" y="33441"/>
                  <a:pt x="6480" y="32995"/>
                  <a:pt x="5748" y="32579"/>
                </a:cubicBezTo>
                <a:cubicBezTo>
                  <a:pt x="5195" y="32265"/>
                  <a:pt x="4569" y="32080"/>
                  <a:pt x="4022" y="31760"/>
                </a:cubicBezTo>
                <a:cubicBezTo>
                  <a:pt x="3333" y="31356"/>
                  <a:pt x="2681" y="30887"/>
                  <a:pt x="2032" y="30421"/>
                </a:cubicBezTo>
                <a:cubicBezTo>
                  <a:pt x="1635" y="30137"/>
                  <a:pt x="1277" y="29798"/>
                  <a:pt x="892" y="29498"/>
                </a:cubicBezTo>
                <a:cubicBezTo>
                  <a:pt x="715" y="29360"/>
                  <a:pt x="512" y="29249"/>
                  <a:pt x="275" y="29364"/>
                </a:cubicBezTo>
                <a:cubicBezTo>
                  <a:pt x="34" y="29480"/>
                  <a:pt x="0" y="29700"/>
                  <a:pt x="7" y="29930"/>
                </a:cubicBezTo>
                <a:cubicBezTo>
                  <a:pt x="17" y="30331"/>
                  <a:pt x="9" y="30734"/>
                  <a:pt x="60" y="31130"/>
                </a:cubicBezTo>
                <a:cubicBezTo>
                  <a:pt x="136" y="31732"/>
                  <a:pt x="264" y="32323"/>
                  <a:pt x="489" y="32897"/>
                </a:cubicBezTo>
                <a:cubicBezTo>
                  <a:pt x="757" y="33583"/>
                  <a:pt x="1179" y="34179"/>
                  <a:pt x="1580" y="34778"/>
                </a:cubicBezTo>
                <a:cubicBezTo>
                  <a:pt x="2661" y="36389"/>
                  <a:pt x="3919" y="37883"/>
                  <a:pt x="4849" y="39600"/>
                </a:cubicBezTo>
                <a:cubicBezTo>
                  <a:pt x="4974" y="39829"/>
                  <a:pt x="5159" y="40039"/>
                  <a:pt x="5357" y="40214"/>
                </a:cubicBezTo>
                <a:cubicBezTo>
                  <a:pt x="5912" y="40703"/>
                  <a:pt x="6485" y="41173"/>
                  <a:pt x="7057" y="41643"/>
                </a:cubicBezTo>
                <a:cubicBezTo>
                  <a:pt x="7332" y="41868"/>
                  <a:pt x="7612" y="42088"/>
                  <a:pt x="7903" y="42291"/>
                </a:cubicBezTo>
                <a:cubicBezTo>
                  <a:pt x="8365" y="42613"/>
                  <a:pt x="8860" y="42890"/>
                  <a:pt x="9297" y="43243"/>
                </a:cubicBezTo>
                <a:cubicBezTo>
                  <a:pt x="10290" y="44047"/>
                  <a:pt x="11310" y="44808"/>
                  <a:pt x="12449" y="45400"/>
                </a:cubicBezTo>
                <a:cubicBezTo>
                  <a:pt x="13588" y="45993"/>
                  <a:pt x="13963" y="47052"/>
                  <a:pt x="14073" y="48240"/>
                </a:cubicBezTo>
                <a:cubicBezTo>
                  <a:pt x="14123" y="48784"/>
                  <a:pt x="14131" y="49337"/>
                  <a:pt x="14117" y="49884"/>
                </a:cubicBezTo>
                <a:cubicBezTo>
                  <a:pt x="14098" y="50668"/>
                  <a:pt x="14109" y="51463"/>
                  <a:pt x="13982" y="52233"/>
                </a:cubicBezTo>
                <a:cubicBezTo>
                  <a:pt x="13815" y="53241"/>
                  <a:pt x="13531" y="54231"/>
                  <a:pt x="13284" y="55225"/>
                </a:cubicBezTo>
                <a:cubicBezTo>
                  <a:pt x="13202" y="55560"/>
                  <a:pt x="13081" y="55887"/>
                  <a:pt x="12978" y="56218"/>
                </a:cubicBezTo>
                <a:cubicBezTo>
                  <a:pt x="12947" y="56177"/>
                  <a:pt x="12925" y="56138"/>
                  <a:pt x="12904" y="56098"/>
                </a:cubicBezTo>
                <a:cubicBezTo>
                  <a:pt x="12779" y="56618"/>
                  <a:pt x="12612" y="57128"/>
                  <a:pt x="12414" y="57627"/>
                </a:cubicBezTo>
                <a:cubicBezTo>
                  <a:pt x="12467" y="57999"/>
                  <a:pt x="12442" y="58385"/>
                  <a:pt x="12326" y="58782"/>
                </a:cubicBezTo>
                <a:cubicBezTo>
                  <a:pt x="12045" y="59750"/>
                  <a:pt x="11692" y="60698"/>
                  <a:pt x="11416" y="61670"/>
                </a:cubicBezTo>
                <a:cubicBezTo>
                  <a:pt x="10855" y="63650"/>
                  <a:pt x="9894" y="65431"/>
                  <a:pt x="8762" y="67131"/>
                </a:cubicBezTo>
                <a:cubicBezTo>
                  <a:pt x="8434" y="67625"/>
                  <a:pt x="8102" y="68117"/>
                  <a:pt x="7775" y="68613"/>
                </a:cubicBezTo>
                <a:cubicBezTo>
                  <a:pt x="7466" y="69085"/>
                  <a:pt x="7158" y="69557"/>
                  <a:pt x="6859" y="70035"/>
                </a:cubicBezTo>
                <a:cubicBezTo>
                  <a:pt x="6691" y="70304"/>
                  <a:pt x="6594" y="70592"/>
                  <a:pt x="6753" y="70900"/>
                </a:cubicBezTo>
                <a:cubicBezTo>
                  <a:pt x="7110" y="70892"/>
                  <a:pt x="7218" y="70857"/>
                  <a:pt x="7391" y="70627"/>
                </a:cubicBezTo>
                <a:cubicBezTo>
                  <a:pt x="7658" y="70272"/>
                  <a:pt x="7923" y="69913"/>
                  <a:pt x="8169" y="69542"/>
                </a:cubicBezTo>
                <a:cubicBezTo>
                  <a:pt x="8628" y="68849"/>
                  <a:pt x="9074" y="68149"/>
                  <a:pt x="9524" y="67451"/>
                </a:cubicBezTo>
                <a:cubicBezTo>
                  <a:pt x="10364" y="66154"/>
                  <a:pt x="11157" y="64828"/>
                  <a:pt x="11689" y="63369"/>
                </a:cubicBezTo>
                <a:cubicBezTo>
                  <a:pt x="12051" y="62380"/>
                  <a:pt x="12370" y="61377"/>
                  <a:pt x="12709" y="60377"/>
                </a:cubicBezTo>
                <a:cubicBezTo>
                  <a:pt x="12731" y="60308"/>
                  <a:pt x="12757" y="60233"/>
                  <a:pt x="12757" y="60161"/>
                </a:cubicBezTo>
                <a:cubicBezTo>
                  <a:pt x="12751" y="59595"/>
                  <a:pt x="12982" y="59094"/>
                  <a:pt x="13164" y="58576"/>
                </a:cubicBezTo>
                <a:cubicBezTo>
                  <a:pt x="13269" y="58279"/>
                  <a:pt x="13440" y="58042"/>
                  <a:pt x="13702" y="57891"/>
                </a:cubicBezTo>
                <a:cubicBezTo>
                  <a:pt x="13775" y="57848"/>
                  <a:pt x="13850" y="57809"/>
                  <a:pt x="13924" y="57770"/>
                </a:cubicBezTo>
                <a:cubicBezTo>
                  <a:pt x="14021" y="57316"/>
                  <a:pt x="14149" y="56870"/>
                  <a:pt x="14305" y="56436"/>
                </a:cubicBezTo>
                <a:cubicBezTo>
                  <a:pt x="14321" y="56373"/>
                  <a:pt x="14335" y="56310"/>
                  <a:pt x="14350" y="56247"/>
                </a:cubicBezTo>
                <a:cubicBezTo>
                  <a:pt x="14410" y="55856"/>
                  <a:pt x="14480" y="55468"/>
                  <a:pt x="14557" y="55080"/>
                </a:cubicBezTo>
                <a:cubicBezTo>
                  <a:pt x="14382" y="55303"/>
                  <a:pt x="14206" y="55528"/>
                  <a:pt x="14026" y="55753"/>
                </a:cubicBezTo>
                <a:cubicBezTo>
                  <a:pt x="14021" y="55707"/>
                  <a:pt x="14007" y="55676"/>
                  <a:pt x="14014" y="55651"/>
                </a:cubicBezTo>
                <a:cubicBezTo>
                  <a:pt x="14321" y="54350"/>
                  <a:pt x="14631" y="53050"/>
                  <a:pt x="14941" y="51751"/>
                </a:cubicBezTo>
                <a:cubicBezTo>
                  <a:pt x="14961" y="51666"/>
                  <a:pt x="14969" y="51561"/>
                  <a:pt x="15022" y="51501"/>
                </a:cubicBezTo>
                <a:cubicBezTo>
                  <a:pt x="15199" y="51298"/>
                  <a:pt x="15169" y="51061"/>
                  <a:pt x="15176" y="50826"/>
                </a:cubicBezTo>
                <a:cubicBezTo>
                  <a:pt x="15181" y="50633"/>
                  <a:pt x="15176" y="50437"/>
                  <a:pt x="15217" y="50252"/>
                </a:cubicBezTo>
                <a:cubicBezTo>
                  <a:pt x="15480" y="49047"/>
                  <a:pt x="15767" y="47849"/>
                  <a:pt x="16014" y="46643"/>
                </a:cubicBezTo>
                <a:cubicBezTo>
                  <a:pt x="16110" y="46171"/>
                  <a:pt x="16387" y="45928"/>
                  <a:pt x="16804" y="45779"/>
                </a:cubicBezTo>
                <a:cubicBezTo>
                  <a:pt x="17028" y="45699"/>
                  <a:pt x="17246" y="45608"/>
                  <a:pt x="17469" y="45523"/>
                </a:cubicBezTo>
                <a:cubicBezTo>
                  <a:pt x="18189" y="45250"/>
                  <a:pt x="18900" y="44948"/>
                  <a:pt x="19633" y="44713"/>
                </a:cubicBezTo>
                <a:cubicBezTo>
                  <a:pt x="20724" y="44362"/>
                  <a:pt x="21870" y="44270"/>
                  <a:pt x="22998" y="44111"/>
                </a:cubicBezTo>
                <a:cubicBezTo>
                  <a:pt x="24087" y="43957"/>
                  <a:pt x="25172" y="43783"/>
                  <a:pt x="26194" y="43361"/>
                </a:cubicBezTo>
                <a:cubicBezTo>
                  <a:pt x="27792" y="42701"/>
                  <a:pt x="29232" y="41754"/>
                  <a:pt x="30651" y="40784"/>
                </a:cubicBezTo>
                <a:cubicBezTo>
                  <a:pt x="31383" y="40285"/>
                  <a:pt x="32054" y="39690"/>
                  <a:pt x="32761" y="39154"/>
                </a:cubicBezTo>
                <a:cubicBezTo>
                  <a:pt x="33187" y="38830"/>
                  <a:pt x="33630" y="38532"/>
                  <a:pt x="34065" y="38219"/>
                </a:cubicBezTo>
                <a:cubicBezTo>
                  <a:pt x="34255" y="38083"/>
                  <a:pt x="34406" y="37919"/>
                  <a:pt x="34334" y="37660"/>
                </a:cubicBezTo>
                <a:cubicBezTo>
                  <a:pt x="34260" y="37392"/>
                  <a:pt x="34025" y="37358"/>
                  <a:pt x="33800" y="37345"/>
                </a:cubicBezTo>
                <a:cubicBezTo>
                  <a:pt x="33520" y="37330"/>
                  <a:pt x="33236" y="37358"/>
                  <a:pt x="32955" y="37338"/>
                </a:cubicBezTo>
                <a:cubicBezTo>
                  <a:pt x="31825" y="37256"/>
                  <a:pt x="30741" y="37513"/>
                  <a:pt x="29663" y="37790"/>
                </a:cubicBezTo>
                <a:cubicBezTo>
                  <a:pt x="28699" y="38039"/>
                  <a:pt x="27733" y="38246"/>
                  <a:pt x="26739" y="38330"/>
                </a:cubicBezTo>
                <a:cubicBezTo>
                  <a:pt x="25912" y="38399"/>
                  <a:pt x="25084" y="38487"/>
                  <a:pt x="24271" y="38650"/>
                </a:cubicBezTo>
                <a:cubicBezTo>
                  <a:pt x="22543" y="38990"/>
                  <a:pt x="20966" y="39729"/>
                  <a:pt x="19548" y="40754"/>
                </a:cubicBezTo>
                <a:cubicBezTo>
                  <a:pt x="18663" y="41392"/>
                  <a:pt x="17882" y="42179"/>
                  <a:pt x="17056" y="42900"/>
                </a:cubicBezTo>
                <a:cubicBezTo>
                  <a:pt x="16960" y="42984"/>
                  <a:pt x="16871" y="43073"/>
                  <a:pt x="16716" y="43220"/>
                </a:cubicBezTo>
                <a:cubicBezTo>
                  <a:pt x="16731" y="43036"/>
                  <a:pt x="16729" y="42936"/>
                  <a:pt x="16745" y="42837"/>
                </a:cubicBezTo>
                <a:cubicBezTo>
                  <a:pt x="16905" y="41886"/>
                  <a:pt x="17037" y="40929"/>
                  <a:pt x="17234" y="39987"/>
                </a:cubicBezTo>
                <a:cubicBezTo>
                  <a:pt x="17616" y="38156"/>
                  <a:pt x="18035" y="36332"/>
                  <a:pt x="18439" y="34507"/>
                </a:cubicBezTo>
                <a:cubicBezTo>
                  <a:pt x="18529" y="34101"/>
                  <a:pt x="18534" y="34089"/>
                  <a:pt x="18971" y="34079"/>
                </a:cubicBezTo>
                <a:cubicBezTo>
                  <a:pt x="19624" y="34061"/>
                  <a:pt x="20276" y="34055"/>
                  <a:pt x="20927" y="34065"/>
                </a:cubicBezTo>
                <a:cubicBezTo>
                  <a:pt x="22488" y="34091"/>
                  <a:pt x="23977" y="34451"/>
                  <a:pt x="25433" y="35001"/>
                </a:cubicBezTo>
                <a:cubicBezTo>
                  <a:pt x="25942" y="35194"/>
                  <a:pt x="26483" y="35367"/>
                  <a:pt x="27019" y="35403"/>
                </a:cubicBezTo>
                <a:cubicBezTo>
                  <a:pt x="28200" y="35480"/>
                  <a:pt x="29387" y="35478"/>
                  <a:pt x="30571" y="35480"/>
                </a:cubicBezTo>
                <a:cubicBezTo>
                  <a:pt x="31310" y="35483"/>
                  <a:pt x="32050" y="35442"/>
                  <a:pt x="32789" y="35407"/>
                </a:cubicBezTo>
                <a:cubicBezTo>
                  <a:pt x="34044" y="35348"/>
                  <a:pt x="35186" y="34889"/>
                  <a:pt x="36318" y="34397"/>
                </a:cubicBezTo>
                <a:cubicBezTo>
                  <a:pt x="37283" y="33977"/>
                  <a:pt x="38248" y="33559"/>
                  <a:pt x="39217" y="33148"/>
                </a:cubicBezTo>
                <a:cubicBezTo>
                  <a:pt x="39803" y="32898"/>
                  <a:pt x="40399" y="32671"/>
                  <a:pt x="40984" y="32419"/>
                </a:cubicBezTo>
                <a:cubicBezTo>
                  <a:pt x="41303" y="32281"/>
                  <a:pt x="41433" y="32084"/>
                  <a:pt x="41393" y="31853"/>
                </a:cubicBezTo>
                <a:cubicBezTo>
                  <a:pt x="41344" y="31565"/>
                  <a:pt x="41109" y="31454"/>
                  <a:pt x="40876" y="31439"/>
                </a:cubicBezTo>
                <a:cubicBezTo>
                  <a:pt x="40572" y="31421"/>
                  <a:pt x="40249" y="31436"/>
                  <a:pt x="39957" y="31516"/>
                </a:cubicBezTo>
                <a:cubicBezTo>
                  <a:pt x="39102" y="31756"/>
                  <a:pt x="38260" y="32046"/>
                  <a:pt x="37405" y="32292"/>
                </a:cubicBezTo>
                <a:cubicBezTo>
                  <a:pt x="37110" y="32377"/>
                  <a:pt x="36796" y="32424"/>
                  <a:pt x="36490" y="32429"/>
                </a:cubicBezTo>
                <a:cubicBezTo>
                  <a:pt x="35524" y="32445"/>
                  <a:pt x="34569" y="32338"/>
                  <a:pt x="33611" y="32188"/>
                </a:cubicBezTo>
                <a:cubicBezTo>
                  <a:pt x="32543" y="32020"/>
                  <a:pt x="31459" y="31947"/>
                  <a:pt x="30381" y="31838"/>
                </a:cubicBezTo>
                <a:cubicBezTo>
                  <a:pt x="30087" y="31808"/>
                  <a:pt x="29789" y="31803"/>
                  <a:pt x="29494" y="31783"/>
                </a:cubicBezTo>
                <a:cubicBezTo>
                  <a:pt x="28523" y="31715"/>
                  <a:pt x="27595" y="31455"/>
                  <a:pt x="26671" y="31172"/>
                </a:cubicBezTo>
                <a:cubicBezTo>
                  <a:pt x="25594" y="30842"/>
                  <a:pt x="24529" y="30462"/>
                  <a:pt x="23371" y="30544"/>
                </a:cubicBezTo>
                <a:cubicBezTo>
                  <a:pt x="22555" y="30603"/>
                  <a:pt x="21738" y="30629"/>
                  <a:pt x="20967" y="30939"/>
                </a:cubicBezTo>
                <a:cubicBezTo>
                  <a:pt x="20490" y="31130"/>
                  <a:pt x="20016" y="31325"/>
                  <a:pt x="19544" y="31518"/>
                </a:cubicBezTo>
                <a:cubicBezTo>
                  <a:pt x="19798" y="30310"/>
                  <a:pt x="21872" y="26719"/>
                  <a:pt x="22863" y="25793"/>
                </a:cubicBezTo>
                <a:cubicBezTo>
                  <a:pt x="22930" y="25870"/>
                  <a:pt x="22997" y="25947"/>
                  <a:pt x="23062" y="26024"/>
                </a:cubicBezTo>
                <a:cubicBezTo>
                  <a:pt x="23300" y="26308"/>
                  <a:pt x="23497" y="26642"/>
                  <a:pt x="23780" y="26871"/>
                </a:cubicBezTo>
                <a:cubicBezTo>
                  <a:pt x="24577" y="27511"/>
                  <a:pt x="25396" y="28127"/>
                  <a:pt x="26380" y="28470"/>
                </a:cubicBezTo>
                <a:cubicBezTo>
                  <a:pt x="26911" y="28655"/>
                  <a:pt x="27445" y="28836"/>
                  <a:pt x="27963" y="29057"/>
                </a:cubicBezTo>
                <a:cubicBezTo>
                  <a:pt x="28846" y="29434"/>
                  <a:pt x="29758" y="29673"/>
                  <a:pt x="30717" y="29719"/>
                </a:cubicBezTo>
                <a:cubicBezTo>
                  <a:pt x="31175" y="29741"/>
                  <a:pt x="31639" y="29771"/>
                  <a:pt x="32092" y="29717"/>
                </a:cubicBezTo>
                <a:cubicBezTo>
                  <a:pt x="32679" y="29647"/>
                  <a:pt x="33259" y="29501"/>
                  <a:pt x="33839" y="29382"/>
                </a:cubicBezTo>
                <a:cubicBezTo>
                  <a:pt x="35385" y="29062"/>
                  <a:pt x="36837" y="28446"/>
                  <a:pt x="38318" y="27930"/>
                </a:cubicBezTo>
                <a:cubicBezTo>
                  <a:pt x="39508" y="27516"/>
                  <a:pt x="40661" y="26998"/>
                  <a:pt x="41833" y="26534"/>
                </a:cubicBezTo>
                <a:cubicBezTo>
                  <a:pt x="42470" y="26282"/>
                  <a:pt x="43118" y="26081"/>
                  <a:pt x="43793" y="26005"/>
                </a:cubicBezTo>
                <a:cubicBezTo>
                  <a:pt x="44191" y="25860"/>
                  <a:pt x="44583" y="25702"/>
                  <a:pt x="44964" y="25521"/>
                </a:cubicBezTo>
                <a:cubicBezTo>
                  <a:pt x="46217" y="24924"/>
                  <a:pt x="47305" y="24132"/>
                  <a:pt x="48230" y="23136"/>
                </a:cubicBezTo>
                <a:cubicBezTo>
                  <a:pt x="48148" y="23058"/>
                  <a:pt x="48035" y="22995"/>
                  <a:pt x="47883" y="22957"/>
                </a:cubicBezTo>
                <a:cubicBezTo>
                  <a:pt x="47622" y="22892"/>
                  <a:pt x="47323" y="22893"/>
                  <a:pt x="47060" y="22951"/>
                </a:cubicBezTo>
                <a:cubicBezTo>
                  <a:pt x="46670" y="23036"/>
                  <a:pt x="46301" y="23207"/>
                  <a:pt x="45919" y="23322"/>
                </a:cubicBezTo>
                <a:cubicBezTo>
                  <a:pt x="45238" y="23526"/>
                  <a:pt x="44569" y="23788"/>
                  <a:pt x="43844" y="23795"/>
                </a:cubicBezTo>
                <a:cubicBezTo>
                  <a:pt x="42762" y="23807"/>
                  <a:pt x="41679" y="23798"/>
                  <a:pt x="40598" y="23825"/>
                </a:cubicBezTo>
                <a:cubicBezTo>
                  <a:pt x="39621" y="23848"/>
                  <a:pt x="38681" y="23623"/>
                  <a:pt x="37740" y="23429"/>
                </a:cubicBezTo>
                <a:cubicBezTo>
                  <a:pt x="36943" y="23265"/>
                  <a:pt x="36163" y="23013"/>
                  <a:pt x="35372" y="22817"/>
                </a:cubicBezTo>
                <a:cubicBezTo>
                  <a:pt x="34739" y="22661"/>
                  <a:pt x="34102" y="22520"/>
                  <a:pt x="33464" y="22383"/>
                </a:cubicBezTo>
                <a:cubicBezTo>
                  <a:pt x="32566" y="22189"/>
                  <a:pt x="31681" y="21956"/>
                  <a:pt x="30756" y="21866"/>
                </a:cubicBezTo>
                <a:cubicBezTo>
                  <a:pt x="29263" y="21720"/>
                  <a:pt x="27829" y="21915"/>
                  <a:pt x="26421" y="22402"/>
                </a:cubicBezTo>
                <a:cubicBezTo>
                  <a:pt x="26131" y="22502"/>
                  <a:pt x="25835" y="22590"/>
                  <a:pt x="25441" y="22715"/>
                </a:cubicBezTo>
                <a:cubicBezTo>
                  <a:pt x="25561" y="22550"/>
                  <a:pt x="25610" y="22465"/>
                  <a:pt x="25675" y="22394"/>
                </a:cubicBezTo>
                <a:cubicBezTo>
                  <a:pt x="26328" y="21684"/>
                  <a:pt x="27002" y="20992"/>
                  <a:pt x="27631" y="20261"/>
                </a:cubicBezTo>
                <a:cubicBezTo>
                  <a:pt x="28035" y="19792"/>
                  <a:pt x="28545" y="19522"/>
                  <a:pt x="29110" y="19389"/>
                </a:cubicBezTo>
                <a:cubicBezTo>
                  <a:pt x="29787" y="19232"/>
                  <a:pt x="30483" y="19088"/>
                  <a:pt x="31172" y="19086"/>
                </a:cubicBezTo>
                <a:cubicBezTo>
                  <a:pt x="31995" y="19085"/>
                  <a:pt x="32818" y="19255"/>
                  <a:pt x="33643" y="19329"/>
                </a:cubicBezTo>
                <a:cubicBezTo>
                  <a:pt x="34513" y="19407"/>
                  <a:pt x="35388" y="19526"/>
                  <a:pt x="36257" y="19499"/>
                </a:cubicBezTo>
                <a:cubicBezTo>
                  <a:pt x="37217" y="19469"/>
                  <a:pt x="38171" y="19293"/>
                  <a:pt x="39129" y="19180"/>
                </a:cubicBezTo>
                <a:cubicBezTo>
                  <a:pt x="39510" y="19135"/>
                  <a:pt x="39890" y="19065"/>
                  <a:pt x="40274" y="19045"/>
                </a:cubicBezTo>
                <a:cubicBezTo>
                  <a:pt x="41664" y="18970"/>
                  <a:pt x="43053" y="18921"/>
                  <a:pt x="44435" y="18697"/>
                </a:cubicBezTo>
                <a:cubicBezTo>
                  <a:pt x="45441" y="18533"/>
                  <a:pt x="46402" y="18266"/>
                  <a:pt x="47334" y="17877"/>
                </a:cubicBezTo>
                <a:cubicBezTo>
                  <a:pt x="47730" y="17711"/>
                  <a:pt x="48114" y="17508"/>
                  <a:pt x="48487" y="17297"/>
                </a:cubicBezTo>
                <a:cubicBezTo>
                  <a:pt x="48584" y="17243"/>
                  <a:pt x="48677" y="17098"/>
                  <a:pt x="48685" y="16988"/>
                </a:cubicBezTo>
                <a:cubicBezTo>
                  <a:pt x="48698" y="16818"/>
                  <a:pt x="48546" y="16742"/>
                  <a:pt x="48387" y="16720"/>
                </a:cubicBezTo>
                <a:cubicBezTo>
                  <a:pt x="48255" y="16702"/>
                  <a:pt x="48121" y="16693"/>
                  <a:pt x="47988" y="16685"/>
                </a:cubicBezTo>
                <a:cubicBezTo>
                  <a:pt x="46849" y="16618"/>
                  <a:pt x="45708" y="16579"/>
                  <a:pt x="44570" y="16479"/>
                </a:cubicBezTo>
                <a:cubicBezTo>
                  <a:pt x="43448" y="16381"/>
                  <a:pt x="42331" y="16214"/>
                  <a:pt x="41210" y="16096"/>
                </a:cubicBezTo>
                <a:cubicBezTo>
                  <a:pt x="40739" y="16045"/>
                  <a:pt x="40264" y="16025"/>
                  <a:pt x="39789" y="16022"/>
                </a:cubicBezTo>
                <a:cubicBezTo>
                  <a:pt x="38959" y="16017"/>
                  <a:pt x="38126" y="15990"/>
                  <a:pt x="37301" y="16056"/>
                </a:cubicBezTo>
                <a:cubicBezTo>
                  <a:pt x="36252" y="16140"/>
                  <a:pt x="35207" y="16296"/>
                  <a:pt x="34165" y="16445"/>
                </a:cubicBezTo>
                <a:cubicBezTo>
                  <a:pt x="33638" y="16519"/>
                  <a:pt x="33114" y="16626"/>
                  <a:pt x="32596" y="16751"/>
                </a:cubicBezTo>
                <a:cubicBezTo>
                  <a:pt x="32031" y="16888"/>
                  <a:pt x="31476" y="17062"/>
                  <a:pt x="30862" y="17235"/>
                </a:cubicBezTo>
                <a:cubicBezTo>
                  <a:pt x="32864" y="15376"/>
                  <a:pt x="35058" y="13943"/>
                  <a:pt x="37573" y="13019"/>
                </a:cubicBezTo>
                <a:cubicBezTo>
                  <a:pt x="38305" y="12736"/>
                  <a:pt x="39041" y="12462"/>
                  <a:pt x="39780" y="12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subTitle" idx="16"/>
          </p:nvPr>
        </p:nvSpPr>
        <p:spPr>
          <a:xfrm>
            <a:off x="732509" y="1905431"/>
            <a:ext cx="2336400" cy="43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1600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7"/>
          </p:nvPr>
        </p:nvSpPr>
        <p:spPr>
          <a:xfrm>
            <a:off x="3423959" y="1905431"/>
            <a:ext cx="2336400" cy="43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1600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18"/>
          </p:nvPr>
        </p:nvSpPr>
        <p:spPr>
          <a:xfrm>
            <a:off x="6074925" y="1905431"/>
            <a:ext cx="2336400" cy="43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1600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19"/>
          </p:nvPr>
        </p:nvSpPr>
        <p:spPr>
          <a:xfrm>
            <a:off x="732509" y="3530556"/>
            <a:ext cx="2336400" cy="43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1600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20"/>
          </p:nvPr>
        </p:nvSpPr>
        <p:spPr>
          <a:xfrm>
            <a:off x="3423959" y="3530556"/>
            <a:ext cx="2336400" cy="43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1600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21"/>
          </p:nvPr>
        </p:nvSpPr>
        <p:spPr>
          <a:xfrm>
            <a:off x="6074925" y="3530556"/>
            <a:ext cx="2336400" cy="43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1600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morant Garamond"/>
              <a:buNone/>
              <a:defRPr sz="2400"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6100" y="525900"/>
            <a:ext cx="7711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morant Garamond"/>
              <a:buNone/>
              <a:defRPr sz="4000">
                <a:solidFill>
                  <a:schemeClr val="accent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6100" y="1526675"/>
            <a:ext cx="7711800" cy="30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3" r:id="rId10"/>
    <p:sldLayoutId id="2147483664" r:id="rId11"/>
    <p:sldLayoutId id="2147483667" r:id="rId12"/>
    <p:sldLayoutId id="2147483668" r:id="rId13"/>
    <p:sldLayoutId id="2147483670" r:id="rId14"/>
    <p:sldLayoutId id="214748367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32"/>
          <p:cNvSpPr/>
          <p:nvPr/>
        </p:nvSpPr>
        <p:spPr>
          <a:xfrm>
            <a:off x="3907866" y="887075"/>
            <a:ext cx="1328267" cy="2938672"/>
          </a:xfrm>
          <a:custGeom>
            <a:avLst/>
            <a:gdLst/>
            <a:ahLst/>
            <a:cxnLst/>
            <a:rect l="l" t="t" r="r" b="b"/>
            <a:pathLst>
              <a:path w="29975" h="66317" extrusionOk="0">
                <a:moveTo>
                  <a:pt x="14989" y="0"/>
                </a:moveTo>
                <a:cubicBezTo>
                  <a:pt x="6709" y="0"/>
                  <a:pt x="1" y="6711"/>
                  <a:pt x="1" y="14989"/>
                </a:cubicBezTo>
                <a:lnTo>
                  <a:pt x="1" y="63911"/>
                </a:lnTo>
                <a:cubicBezTo>
                  <a:pt x="1" y="65238"/>
                  <a:pt x="1079" y="66317"/>
                  <a:pt x="2407" y="66317"/>
                </a:cubicBezTo>
                <a:lnTo>
                  <a:pt x="27569" y="66317"/>
                </a:lnTo>
                <a:cubicBezTo>
                  <a:pt x="28900" y="66317"/>
                  <a:pt x="29975" y="65238"/>
                  <a:pt x="29975" y="63911"/>
                </a:cubicBezTo>
                <a:lnTo>
                  <a:pt x="29975" y="14989"/>
                </a:lnTo>
                <a:cubicBezTo>
                  <a:pt x="29975" y="6711"/>
                  <a:pt x="23267" y="0"/>
                  <a:pt x="149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9" name="Google Shape;789;p32"/>
          <p:cNvGrpSpPr/>
          <p:nvPr/>
        </p:nvGrpSpPr>
        <p:grpSpPr>
          <a:xfrm>
            <a:off x="3560150" y="1280387"/>
            <a:ext cx="2042146" cy="1825974"/>
            <a:chOff x="4546850" y="1577200"/>
            <a:chExt cx="1159125" cy="1036425"/>
          </a:xfrm>
        </p:grpSpPr>
        <p:sp>
          <p:nvSpPr>
            <p:cNvPr id="790" name="Google Shape;790;p32"/>
            <p:cNvSpPr/>
            <p:nvPr/>
          </p:nvSpPr>
          <p:spPr>
            <a:xfrm>
              <a:off x="5242075" y="2536975"/>
              <a:ext cx="22100" cy="22825"/>
            </a:xfrm>
            <a:custGeom>
              <a:avLst/>
              <a:gdLst/>
              <a:ahLst/>
              <a:cxnLst/>
              <a:rect l="l" t="t" r="r" b="b"/>
              <a:pathLst>
                <a:path w="884" h="913" extrusionOk="0">
                  <a:moveTo>
                    <a:pt x="74" y="562"/>
                  </a:moveTo>
                  <a:cubicBezTo>
                    <a:pt x="148" y="576"/>
                    <a:pt x="218" y="586"/>
                    <a:pt x="299" y="600"/>
                  </a:cubicBezTo>
                  <a:cubicBezTo>
                    <a:pt x="309" y="576"/>
                    <a:pt x="323" y="537"/>
                    <a:pt x="326" y="526"/>
                  </a:cubicBezTo>
                  <a:cubicBezTo>
                    <a:pt x="214" y="429"/>
                    <a:pt x="109" y="340"/>
                    <a:pt x="14" y="250"/>
                  </a:cubicBezTo>
                  <a:cubicBezTo>
                    <a:pt x="1" y="235"/>
                    <a:pt x="19" y="187"/>
                    <a:pt x="25" y="127"/>
                  </a:cubicBezTo>
                  <a:cubicBezTo>
                    <a:pt x="92" y="169"/>
                    <a:pt x="137" y="214"/>
                    <a:pt x="187" y="222"/>
                  </a:cubicBezTo>
                  <a:cubicBezTo>
                    <a:pt x="232" y="225"/>
                    <a:pt x="281" y="187"/>
                    <a:pt x="341" y="159"/>
                  </a:cubicBezTo>
                  <a:cubicBezTo>
                    <a:pt x="330" y="253"/>
                    <a:pt x="334" y="337"/>
                    <a:pt x="442" y="376"/>
                  </a:cubicBezTo>
                  <a:cubicBezTo>
                    <a:pt x="477" y="390"/>
                    <a:pt x="484" y="463"/>
                    <a:pt x="512" y="523"/>
                  </a:cubicBezTo>
                  <a:cubicBezTo>
                    <a:pt x="572" y="474"/>
                    <a:pt x="621" y="435"/>
                    <a:pt x="673" y="397"/>
                  </a:cubicBezTo>
                  <a:cubicBezTo>
                    <a:pt x="708" y="261"/>
                    <a:pt x="530" y="155"/>
                    <a:pt x="603" y="1"/>
                  </a:cubicBezTo>
                  <a:cubicBezTo>
                    <a:pt x="684" y="18"/>
                    <a:pt x="761" y="33"/>
                    <a:pt x="848" y="46"/>
                  </a:cubicBezTo>
                  <a:cubicBezTo>
                    <a:pt x="859" y="138"/>
                    <a:pt x="880" y="225"/>
                    <a:pt x="884" y="316"/>
                  </a:cubicBezTo>
                  <a:cubicBezTo>
                    <a:pt x="884" y="351"/>
                    <a:pt x="866" y="400"/>
                    <a:pt x="842" y="424"/>
                  </a:cubicBezTo>
                  <a:cubicBezTo>
                    <a:pt x="729" y="534"/>
                    <a:pt x="729" y="534"/>
                    <a:pt x="803" y="670"/>
                  </a:cubicBezTo>
                  <a:cubicBezTo>
                    <a:pt x="813" y="691"/>
                    <a:pt x="821" y="712"/>
                    <a:pt x="831" y="733"/>
                  </a:cubicBezTo>
                  <a:cubicBezTo>
                    <a:pt x="691" y="912"/>
                    <a:pt x="691" y="912"/>
                    <a:pt x="523" y="880"/>
                  </a:cubicBezTo>
                  <a:cubicBezTo>
                    <a:pt x="523" y="831"/>
                    <a:pt x="526" y="778"/>
                    <a:pt x="526" y="723"/>
                  </a:cubicBezTo>
                  <a:cubicBezTo>
                    <a:pt x="460" y="705"/>
                    <a:pt x="400" y="684"/>
                    <a:pt x="334" y="667"/>
                  </a:cubicBezTo>
                  <a:cubicBezTo>
                    <a:pt x="305" y="715"/>
                    <a:pt x="292" y="768"/>
                    <a:pt x="256" y="793"/>
                  </a:cubicBezTo>
                  <a:cubicBezTo>
                    <a:pt x="225" y="814"/>
                    <a:pt x="166" y="817"/>
                    <a:pt x="127" y="807"/>
                  </a:cubicBezTo>
                  <a:cubicBezTo>
                    <a:pt x="92" y="796"/>
                    <a:pt x="64" y="761"/>
                    <a:pt x="95" y="705"/>
                  </a:cubicBezTo>
                  <a:cubicBezTo>
                    <a:pt x="113" y="677"/>
                    <a:pt x="85" y="625"/>
                    <a:pt x="74" y="5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5350050" y="2143700"/>
              <a:ext cx="20950" cy="20600"/>
            </a:xfrm>
            <a:custGeom>
              <a:avLst/>
              <a:gdLst/>
              <a:ahLst/>
              <a:cxnLst/>
              <a:rect l="l" t="t" r="r" b="b"/>
              <a:pathLst>
                <a:path w="838" h="824" extrusionOk="0">
                  <a:moveTo>
                    <a:pt x="838" y="515"/>
                  </a:moveTo>
                  <a:cubicBezTo>
                    <a:pt x="782" y="578"/>
                    <a:pt x="740" y="624"/>
                    <a:pt x="698" y="673"/>
                  </a:cubicBezTo>
                  <a:cubicBezTo>
                    <a:pt x="597" y="788"/>
                    <a:pt x="463" y="824"/>
                    <a:pt x="319" y="796"/>
                  </a:cubicBezTo>
                  <a:cubicBezTo>
                    <a:pt x="176" y="767"/>
                    <a:pt x="64" y="683"/>
                    <a:pt x="36" y="529"/>
                  </a:cubicBezTo>
                  <a:cubicBezTo>
                    <a:pt x="1" y="313"/>
                    <a:pt x="127" y="1"/>
                    <a:pt x="453" y="70"/>
                  </a:cubicBezTo>
                  <a:cubicBezTo>
                    <a:pt x="466" y="74"/>
                    <a:pt x="481" y="70"/>
                    <a:pt x="495" y="74"/>
                  </a:cubicBezTo>
                  <a:cubicBezTo>
                    <a:pt x="754" y="109"/>
                    <a:pt x="705" y="130"/>
                    <a:pt x="778" y="350"/>
                  </a:cubicBezTo>
                  <a:cubicBezTo>
                    <a:pt x="789" y="379"/>
                    <a:pt x="786" y="413"/>
                    <a:pt x="796" y="445"/>
                  </a:cubicBezTo>
                  <a:cubicBezTo>
                    <a:pt x="803" y="470"/>
                    <a:pt x="820" y="491"/>
                    <a:pt x="838" y="5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5238400" y="2334875"/>
              <a:ext cx="23925" cy="31100"/>
            </a:xfrm>
            <a:custGeom>
              <a:avLst/>
              <a:gdLst/>
              <a:ahLst/>
              <a:cxnLst/>
              <a:rect l="l" t="t" r="r" b="b"/>
              <a:pathLst>
                <a:path w="957" h="1244" extrusionOk="0">
                  <a:moveTo>
                    <a:pt x="502" y="1079"/>
                  </a:moveTo>
                  <a:cubicBezTo>
                    <a:pt x="431" y="1020"/>
                    <a:pt x="368" y="953"/>
                    <a:pt x="295" y="900"/>
                  </a:cubicBezTo>
                  <a:cubicBezTo>
                    <a:pt x="182" y="820"/>
                    <a:pt x="82" y="732"/>
                    <a:pt x="46" y="589"/>
                  </a:cubicBezTo>
                  <a:cubicBezTo>
                    <a:pt x="1" y="392"/>
                    <a:pt x="77" y="186"/>
                    <a:pt x="235" y="95"/>
                  </a:cubicBezTo>
                  <a:cubicBezTo>
                    <a:pt x="389" y="1"/>
                    <a:pt x="624" y="17"/>
                    <a:pt x="768" y="130"/>
                  </a:cubicBezTo>
                  <a:cubicBezTo>
                    <a:pt x="890" y="228"/>
                    <a:pt x="957" y="487"/>
                    <a:pt x="890" y="652"/>
                  </a:cubicBezTo>
                  <a:cubicBezTo>
                    <a:pt x="863" y="729"/>
                    <a:pt x="806" y="799"/>
                    <a:pt x="771" y="876"/>
                  </a:cubicBezTo>
                  <a:cubicBezTo>
                    <a:pt x="750" y="929"/>
                    <a:pt x="729" y="988"/>
                    <a:pt x="740" y="1037"/>
                  </a:cubicBezTo>
                  <a:cubicBezTo>
                    <a:pt x="757" y="1131"/>
                    <a:pt x="768" y="1230"/>
                    <a:pt x="656" y="1241"/>
                  </a:cubicBezTo>
                  <a:cubicBezTo>
                    <a:pt x="596" y="1244"/>
                    <a:pt x="526" y="1170"/>
                    <a:pt x="463" y="1131"/>
                  </a:cubicBezTo>
                  <a:cubicBezTo>
                    <a:pt x="473" y="1115"/>
                    <a:pt x="488" y="1097"/>
                    <a:pt x="502" y="10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323525" y="2341425"/>
              <a:ext cx="18325" cy="20350"/>
            </a:xfrm>
            <a:custGeom>
              <a:avLst/>
              <a:gdLst/>
              <a:ahLst/>
              <a:cxnLst/>
              <a:rect l="l" t="t" r="r" b="b"/>
              <a:pathLst>
                <a:path w="733" h="814" extrusionOk="0">
                  <a:moveTo>
                    <a:pt x="119" y="1"/>
                  </a:moveTo>
                  <a:cubicBezTo>
                    <a:pt x="334" y="29"/>
                    <a:pt x="494" y="134"/>
                    <a:pt x="666" y="204"/>
                  </a:cubicBezTo>
                  <a:cubicBezTo>
                    <a:pt x="673" y="246"/>
                    <a:pt x="677" y="288"/>
                    <a:pt x="687" y="330"/>
                  </a:cubicBezTo>
                  <a:cubicBezTo>
                    <a:pt x="733" y="499"/>
                    <a:pt x="662" y="652"/>
                    <a:pt x="497" y="740"/>
                  </a:cubicBezTo>
                  <a:cubicBezTo>
                    <a:pt x="361" y="814"/>
                    <a:pt x="242" y="782"/>
                    <a:pt x="112" y="635"/>
                  </a:cubicBezTo>
                  <a:cubicBezTo>
                    <a:pt x="4" y="512"/>
                    <a:pt x="1" y="390"/>
                    <a:pt x="106" y="243"/>
                  </a:cubicBezTo>
                  <a:cubicBezTo>
                    <a:pt x="144" y="187"/>
                    <a:pt x="144" y="187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5378700" y="2538025"/>
              <a:ext cx="25575" cy="21775"/>
            </a:xfrm>
            <a:custGeom>
              <a:avLst/>
              <a:gdLst/>
              <a:ahLst/>
              <a:cxnLst/>
              <a:rect l="l" t="t" r="r" b="b"/>
              <a:pathLst>
                <a:path w="1023" h="871" extrusionOk="0">
                  <a:moveTo>
                    <a:pt x="1023" y="726"/>
                  </a:moveTo>
                  <a:cubicBezTo>
                    <a:pt x="908" y="754"/>
                    <a:pt x="806" y="778"/>
                    <a:pt x="701" y="803"/>
                  </a:cubicBezTo>
                  <a:cubicBezTo>
                    <a:pt x="445" y="870"/>
                    <a:pt x="253" y="736"/>
                    <a:pt x="74" y="586"/>
                  </a:cubicBezTo>
                  <a:cubicBezTo>
                    <a:pt x="0" y="526"/>
                    <a:pt x="60" y="219"/>
                    <a:pt x="154" y="159"/>
                  </a:cubicBezTo>
                  <a:cubicBezTo>
                    <a:pt x="403" y="4"/>
                    <a:pt x="662" y="1"/>
                    <a:pt x="813" y="292"/>
                  </a:cubicBezTo>
                  <a:cubicBezTo>
                    <a:pt x="883" y="429"/>
                    <a:pt x="946" y="565"/>
                    <a:pt x="1023" y="7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5251550" y="2319525"/>
              <a:ext cx="15175" cy="15550"/>
            </a:xfrm>
            <a:custGeom>
              <a:avLst/>
              <a:gdLst/>
              <a:ahLst/>
              <a:cxnLst/>
              <a:rect l="l" t="t" r="r" b="b"/>
              <a:pathLst>
                <a:path w="607" h="622" extrusionOk="0">
                  <a:moveTo>
                    <a:pt x="70" y="436"/>
                  </a:moveTo>
                  <a:cubicBezTo>
                    <a:pt x="0" y="309"/>
                    <a:pt x="39" y="138"/>
                    <a:pt x="151" y="72"/>
                  </a:cubicBezTo>
                  <a:cubicBezTo>
                    <a:pt x="273" y="1"/>
                    <a:pt x="466" y="57"/>
                    <a:pt x="536" y="180"/>
                  </a:cubicBezTo>
                  <a:cubicBezTo>
                    <a:pt x="606" y="309"/>
                    <a:pt x="553" y="484"/>
                    <a:pt x="421" y="555"/>
                  </a:cubicBezTo>
                  <a:cubicBezTo>
                    <a:pt x="294" y="621"/>
                    <a:pt x="147" y="568"/>
                    <a:pt x="70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5114500" y="2233275"/>
              <a:ext cx="14125" cy="14750"/>
            </a:xfrm>
            <a:custGeom>
              <a:avLst/>
              <a:gdLst/>
              <a:ahLst/>
              <a:cxnLst/>
              <a:rect l="l" t="t" r="r" b="b"/>
              <a:pathLst>
                <a:path w="565" h="590" extrusionOk="0">
                  <a:moveTo>
                    <a:pt x="409" y="529"/>
                  </a:moveTo>
                  <a:cubicBezTo>
                    <a:pt x="304" y="589"/>
                    <a:pt x="147" y="550"/>
                    <a:pt x="77" y="445"/>
                  </a:cubicBezTo>
                  <a:cubicBezTo>
                    <a:pt x="0" y="327"/>
                    <a:pt x="60" y="120"/>
                    <a:pt x="193" y="50"/>
                  </a:cubicBezTo>
                  <a:cubicBezTo>
                    <a:pt x="283" y="1"/>
                    <a:pt x="430" y="46"/>
                    <a:pt x="494" y="148"/>
                  </a:cubicBezTo>
                  <a:cubicBezTo>
                    <a:pt x="564" y="264"/>
                    <a:pt x="522" y="460"/>
                    <a:pt x="409" y="5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244275" y="2203675"/>
              <a:ext cx="19975" cy="20350"/>
            </a:xfrm>
            <a:custGeom>
              <a:avLst/>
              <a:gdLst/>
              <a:ahLst/>
              <a:cxnLst/>
              <a:rect l="l" t="t" r="r" b="b"/>
              <a:pathLst>
                <a:path w="799" h="814" extrusionOk="0">
                  <a:moveTo>
                    <a:pt x="701" y="250"/>
                  </a:moveTo>
                  <a:cubicBezTo>
                    <a:pt x="799" y="421"/>
                    <a:pt x="736" y="625"/>
                    <a:pt x="557" y="719"/>
                  </a:cubicBezTo>
                  <a:cubicBezTo>
                    <a:pt x="379" y="814"/>
                    <a:pt x="168" y="754"/>
                    <a:pt x="84" y="583"/>
                  </a:cubicBezTo>
                  <a:cubicBezTo>
                    <a:pt x="0" y="410"/>
                    <a:pt x="67" y="197"/>
                    <a:pt x="235" y="106"/>
                  </a:cubicBezTo>
                  <a:cubicBezTo>
                    <a:pt x="417" y="1"/>
                    <a:pt x="592" y="57"/>
                    <a:pt x="701" y="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199975" y="2385325"/>
              <a:ext cx="18650" cy="19725"/>
            </a:xfrm>
            <a:custGeom>
              <a:avLst/>
              <a:gdLst/>
              <a:ahLst/>
              <a:cxnLst/>
              <a:rect l="l" t="t" r="r" b="b"/>
              <a:pathLst>
                <a:path w="746" h="789" extrusionOk="0">
                  <a:moveTo>
                    <a:pt x="105" y="578"/>
                  </a:moveTo>
                  <a:cubicBezTo>
                    <a:pt x="0" y="403"/>
                    <a:pt x="38" y="182"/>
                    <a:pt x="196" y="84"/>
                  </a:cubicBezTo>
                  <a:cubicBezTo>
                    <a:pt x="336" y="0"/>
                    <a:pt x="553" y="63"/>
                    <a:pt x="652" y="214"/>
                  </a:cubicBezTo>
                  <a:cubicBezTo>
                    <a:pt x="746" y="364"/>
                    <a:pt x="658" y="623"/>
                    <a:pt x="479" y="722"/>
                  </a:cubicBezTo>
                  <a:cubicBezTo>
                    <a:pt x="357" y="788"/>
                    <a:pt x="199" y="728"/>
                    <a:pt x="105" y="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4859200" y="2341275"/>
              <a:ext cx="16925" cy="21550"/>
            </a:xfrm>
            <a:custGeom>
              <a:avLst/>
              <a:gdLst/>
              <a:ahLst/>
              <a:cxnLst/>
              <a:rect l="l" t="t" r="r" b="b"/>
              <a:pathLst>
                <a:path w="677" h="862" extrusionOk="0">
                  <a:moveTo>
                    <a:pt x="491" y="862"/>
                  </a:moveTo>
                  <a:cubicBezTo>
                    <a:pt x="341" y="707"/>
                    <a:pt x="201" y="595"/>
                    <a:pt x="103" y="455"/>
                  </a:cubicBezTo>
                  <a:cubicBezTo>
                    <a:pt x="36" y="361"/>
                    <a:pt x="1" y="220"/>
                    <a:pt x="117" y="119"/>
                  </a:cubicBezTo>
                  <a:cubicBezTo>
                    <a:pt x="229" y="25"/>
                    <a:pt x="358" y="0"/>
                    <a:pt x="491" y="84"/>
                  </a:cubicBezTo>
                  <a:cubicBezTo>
                    <a:pt x="614" y="165"/>
                    <a:pt x="677" y="280"/>
                    <a:pt x="635" y="431"/>
                  </a:cubicBezTo>
                  <a:cubicBezTo>
                    <a:pt x="600" y="557"/>
                    <a:pt x="554" y="679"/>
                    <a:pt x="491" y="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4671025" y="2414750"/>
              <a:ext cx="18250" cy="18300"/>
            </a:xfrm>
            <a:custGeom>
              <a:avLst/>
              <a:gdLst/>
              <a:ahLst/>
              <a:cxnLst/>
              <a:rect l="l" t="t" r="r" b="b"/>
              <a:pathLst>
                <a:path w="730" h="732" extrusionOk="0">
                  <a:moveTo>
                    <a:pt x="729" y="431"/>
                  </a:moveTo>
                  <a:cubicBezTo>
                    <a:pt x="578" y="704"/>
                    <a:pt x="515" y="732"/>
                    <a:pt x="280" y="669"/>
                  </a:cubicBezTo>
                  <a:cubicBezTo>
                    <a:pt x="137" y="631"/>
                    <a:pt x="0" y="529"/>
                    <a:pt x="31" y="403"/>
                  </a:cubicBezTo>
                  <a:cubicBezTo>
                    <a:pt x="63" y="273"/>
                    <a:pt x="189" y="101"/>
                    <a:pt x="309" y="70"/>
                  </a:cubicBezTo>
                  <a:cubicBezTo>
                    <a:pt x="571" y="0"/>
                    <a:pt x="648" y="238"/>
                    <a:pt x="729" y="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5280600" y="2447750"/>
              <a:ext cx="18600" cy="18850"/>
            </a:xfrm>
            <a:custGeom>
              <a:avLst/>
              <a:gdLst/>
              <a:ahLst/>
              <a:cxnLst/>
              <a:rect l="l" t="t" r="r" b="b"/>
              <a:pathLst>
                <a:path w="744" h="754" extrusionOk="0">
                  <a:moveTo>
                    <a:pt x="516" y="669"/>
                  </a:moveTo>
                  <a:cubicBezTo>
                    <a:pt x="373" y="753"/>
                    <a:pt x="193" y="708"/>
                    <a:pt x="96" y="558"/>
                  </a:cubicBezTo>
                  <a:cubicBezTo>
                    <a:pt x="1" y="410"/>
                    <a:pt x="40" y="186"/>
                    <a:pt x="180" y="95"/>
                  </a:cubicBezTo>
                  <a:cubicBezTo>
                    <a:pt x="327" y="0"/>
                    <a:pt x="551" y="46"/>
                    <a:pt x="642" y="189"/>
                  </a:cubicBezTo>
                  <a:cubicBezTo>
                    <a:pt x="743" y="354"/>
                    <a:pt x="691" y="568"/>
                    <a:pt x="516" y="6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4915175" y="2213150"/>
              <a:ext cx="18425" cy="18400"/>
            </a:xfrm>
            <a:custGeom>
              <a:avLst/>
              <a:gdLst/>
              <a:ahLst/>
              <a:cxnLst/>
              <a:rect l="l" t="t" r="r" b="b"/>
              <a:pathLst>
                <a:path w="737" h="736" extrusionOk="0">
                  <a:moveTo>
                    <a:pt x="648" y="214"/>
                  </a:moveTo>
                  <a:cubicBezTo>
                    <a:pt x="736" y="421"/>
                    <a:pt x="680" y="620"/>
                    <a:pt x="515" y="676"/>
                  </a:cubicBezTo>
                  <a:cubicBezTo>
                    <a:pt x="344" y="736"/>
                    <a:pt x="127" y="666"/>
                    <a:pt x="64" y="529"/>
                  </a:cubicBezTo>
                  <a:cubicBezTo>
                    <a:pt x="1" y="389"/>
                    <a:pt x="113" y="162"/>
                    <a:pt x="291" y="78"/>
                  </a:cubicBezTo>
                  <a:cubicBezTo>
                    <a:pt x="456" y="0"/>
                    <a:pt x="578" y="46"/>
                    <a:pt x="648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312050" y="2270775"/>
              <a:ext cx="18575" cy="18425"/>
            </a:xfrm>
            <a:custGeom>
              <a:avLst/>
              <a:gdLst/>
              <a:ahLst/>
              <a:cxnLst/>
              <a:rect l="l" t="t" r="r" b="b"/>
              <a:pathLst>
                <a:path w="743" h="737" extrusionOk="0">
                  <a:moveTo>
                    <a:pt x="508" y="644"/>
                  </a:moveTo>
                  <a:cubicBezTo>
                    <a:pt x="337" y="736"/>
                    <a:pt x="165" y="676"/>
                    <a:pt x="81" y="497"/>
                  </a:cubicBezTo>
                  <a:cubicBezTo>
                    <a:pt x="1" y="329"/>
                    <a:pt x="67" y="133"/>
                    <a:pt x="225" y="59"/>
                  </a:cubicBezTo>
                  <a:cubicBezTo>
                    <a:pt x="361" y="0"/>
                    <a:pt x="586" y="56"/>
                    <a:pt x="656" y="172"/>
                  </a:cubicBezTo>
                  <a:cubicBezTo>
                    <a:pt x="743" y="316"/>
                    <a:pt x="666" y="560"/>
                    <a:pt x="508" y="6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4811400" y="2409375"/>
              <a:ext cx="18400" cy="18875"/>
            </a:xfrm>
            <a:custGeom>
              <a:avLst/>
              <a:gdLst/>
              <a:ahLst/>
              <a:cxnLst/>
              <a:rect l="l" t="t" r="r" b="b"/>
              <a:pathLst>
                <a:path w="736" h="755" extrusionOk="0">
                  <a:moveTo>
                    <a:pt x="736" y="1"/>
                  </a:moveTo>
                  <a:cubicBezTo>
                    <a:pt x="655" y="219"/>
                    <a:pt x="610" y="390"/>
                    <a:pt x="529" y="541"/>
                  </a:cubicBezTo>
                  <a:cubicBezTo>
                    <a:pt x="474" y="649"/>
                    <a:pt x="361" y="754"/>
                    <a:pt x="232" y="663"/>
                  </a:cubicBezTo>
                  <a:cubicBezTo>
                    <a:pt x="144" y="604"/>
                    <a:pt x="67" y="488"/>
                    <a:pt x="39" y="383"/>
                  </a:cubicBezTo>
                  <a:cubicBezTo>
                    <a:pt x="0" y="236"/>
                    <a:pt x="88" y="120"/>
                    <a:pt x="235" y="78"/>
                  </a:cubicBezTo>
                  <a:cubicBezTo>
                    <a:pt x="364" y="47"/>
                    <a:pt x="498" y="36"/>
                    <a:pt x="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078750" y="2392150"/>
              <a:ext cx="18075" cy="17900"/>
            </a:xfrm>
            <a:custGeom>
              <a:avLst/>
              <a:gdLst/>
              <a:ahLst/>
              <a:cxnLst/>
              <a:rect l="l" t="t" r="r" b="b"/>
              <a:pathLst>
                <a:path w="723" h="716" extrusionOk="0">
                  <a:moveTo>
                    <a:pt x="533" y="634"/>
                  </a:moveTo>
                  <a:cubicBezTo>
                    <a:pt x="389" y="715"/>
                    <a:pt x="176" y="655"/>
                    <a:pt x="85" y="505"/>
                  </a:cubicBezTo>
                  <a:cubicBezTo>
                    <a:pt x="1" y="358"/>
                    <a:pt x="46" y="179"/>
                    <a:pt x="193" y="95"/>
                  </a:cubicBezTo>
                  <a:cubicBezTo>
                    <a:pt x="358" y="1"/>
                    <a:pt x="541" y="53"/>
                    <a:pt x="635" y="217"/>
                  </a:cubicBezTo>
                  <a:cubicBezTo>
                    <a:pt x="722" y="375"/>
                    <a:pt x="680" y="550"/>
                    <a:pt x="533" y="6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5384575" y="2278300"/>
              <a:ext cx="18750" cy="18150"/>
            </a:xfrm>
            <a:custGeom>
              <a:avLst/>
              <a:gdLst/>
              <a:ahLst/>
              <a:cxnLst/>
              <a:rect l="l" t="t" r="r" b="b"/>
              <a:pathLst>
                <a:path w="750" h="726" extrusionOk="0">
                  <a:moveTo>
                    <a:pt x="186" y="106"/>
                  </a:moveTo>
                  <a:cubicBezTo>
                    <a:pt x="357" y="0"/>
                    <a:pt x="567" y="53"/>
                    <a:pt x="669" y="221"/>
                  </a:cubicBezTo>
                  <a:cubicBezTo>
                    <a:pt x="750" y="358"/>
                    <a:pt x="715" y="533"/>
                    <a:pt x="592" y="613"/>
                  </a:cubicBezTo>
                  <a:cubicBezTo>
                    <a:pt x="427" y="725"/>
                    <a:pt x="172" y="662"/>
                    <a:pt x="77" y="487"/>
                  </a:cubicBezTo>
                  <a:cubicBezTo>
                    <a:pt x="0" y="347"/>
                    <a:pt x="45" y="190"/>
                    <a:pt x="186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5366425" y="2513250"/>
              <a:ext cx="16750" cy="17000"/>
            </a:xfrm>
            <a:custGeom>
              <a:avLst/>
              <a:gdLst/>
              <a:ahLst/>
              <a:cxnLst/>
              <a:rect l="l" t="t" r="r" b="b"/>
              <a:pathLst>
                <a:path w="670" h="680" extrusionOk="0">
                  <a:moveTo>
                    <a:pt x="81" y="463"/>
                  </a:moveTo>
                  <a:cubicBezTo>
                    <a:pt x="0" y="337"/>
                    <a:pt x="43" y="144"/>
                    <a:pt x="162" y="70"/>
                  </a:cubicBezTo>
                  <a:cubicBezTo>
                    <a:pt x="285" y="1"/>
                    <a:pt x="537" y="46"/>
                    <a:pt x="593" y="151"/>
                  </a:cubicBezTo>
                  <a:cubicBezTo>
                    <a:pt x="670" y="295"/>
                    <a:pt x="639" y="508"/>
                    <a:pt x="526" y="589"/>
                  </a:cubicBezTo>
                  <a:cubicBezTo>
                    <a:pt x="404" y="680"/>
                    <a:pt x="180" y="613"/>
                    <a:pt x="81" y="4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5128400" y="2436550"/>
              <a:ext cx="14925" cy="14550"/>
            </a:xfrm>
            <a:custGeom>
              <a:avLst/>
              <a:gdLst/>
              <a:ahLst/>
              <a:cxnLst/>
              <a:rect l="l" t="t" r="r" b="b"/>
              <a:pathLst>
                <a:path w="597" h="582" extrusionOk="0">
                  <a:moveTo>
                    <a:pt x="29" y="582"/>
                  </a:moveTo>
                  <a:cubicBezTo>
                    <a:pt x="1" y="193"/>
                    <a:pt x="92" y="32"/>
                    <a:pt x="323" y="14"/>
                  </a:cubicBezTo>
                  <a:cubicBezTo>
                    <a:pt x="477" y="0"/>
                    <a:pt x="565" y="116"/>
                    <a:pt x="597" y="389"/>
                  </a:cubicBezTo>
                  <a:cubicBezTo>
                    <a:pt x="421" y="448"/>
                    <a:pt x="243" y="511"/>
                    <a:pt x="29" y="5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5337200" y="2147550"/>
              <a:ext cx="9725" cy="10375"/>
            </a:xfrm>
            <a:custGeom>
              <a:avLst/>
              <a:gdLst/>
              <a:ahLst/>
              <a:cxnLst/>
              <a:rect l="l" t="t" r="r" b="b"/>
              <a:pathLst>
                <a:path w="389" h="415" extrusionOk="0">
                  <a:moveTo>
                    <a:pt x="45" y="295"/>
                  </a:moveTo>
                  <a:cubicBezTo>
                    <a:pt x="0" y="207"/>
                    <a:pt x="35" y="99"/>
                    <a:pt x="123" y="46"/>
                  </a:cubicBezTo>
                  <a:cubicBezTo>
                    <a:pt x="203" y="0"/>
                    <a:pt x="298" y="25"/>
                    <a:pt x="343" y="109"/>
                  </a:cubicBezTo>
                  <a:cubicBezTo>
                    <a:pt x="388" y="193"/>
                    <a:pt x="364" y="319"/>
                    <a:pt x="291" y="361"/>
                  </a:cubicBezTo>
                  <a:cubicBezTo>
                    <a:pt x="203" y="414"/>
                    <a:pt x="91" y="382"/>
                    <a:pt x="45" y="2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4990925" y="2451700"/>
              <a:ext cx="17375" cy="13400"/>
            </a:xfrm>
            <a:custGeom>
              <a:avLst/>
              <a:gdLst/>
              <a:ahLst/>
              <a:cxnLst/>
              <a:rect l="l" t="t" r="r" b="b"/>
              <a:pathLst>
                <a:path w="695" h="536" extrusionOk="0">
                  <a:moveTo>
                    <a:pt x="1" y="126"/>
                  </a:moveTo>
                  <a:cubicBezTo>
                    <a:pt x="190" y="67"/>
                    <a:pt x="305" y="0"/>
                    <a:pt x="418" y="7"/>
                  </a:cubicBezTo>
                  <a:cubicBezTo>
                    <a:pt x="508" y="15"/>
                    <a:pt x="624" y="94"/>
                    <a:pt x="666" y="175"/>
                  </a:cubicBezTo>
                  <a:cubicBezTo>
                    <a:pt x="694" y="231"/>
                    <a:pt x="638" y="361"/>
                    <a:pt x="581" y="427"/>
                  </a:cubicBezTo>
                  <a:cubicBezTo>
                    <a:pt x="505" y="519"/>
                    <a:pt x="386" y="536"/>
                    <a:pt x="287" y="448"/>
                  </a:cubicBezTo>
                  <a:cubicBezTo>
                    <a:pt x="200" y="368"/>
                    <a:pt x="130" y="273"/>
                    <a:pt x="1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278075" y="2346075"/>
              <a:ext cx="10200" cy="10625"/>
            </a:xfrm>
            <a:custGeom>
              <a:avLst/>
              <a:gdLst/>
              <a:ahLst/>
              <a:cxnLst/>
              <a:rect l="l" t="t" r="r" b="b"/>
              <a:pathLst>
                <a:path w="408" h="425" extrusionOk="0">
                  <a:moveTo>
                    <a:pt x="53" y="309"/>
                  </a:moveTo>
                  <a:cubicBezTo>
                    <a:pt x="0" y="229"/>
                    <a:pt x="18" y="102"/>
                    <a:pt x="92" y="53"/>
                  </a:cubicBezTo>
                  <a:cubicBezTo>
                    <a:pt x="168" y="1"/>
                    <a:pt x="302" y="39"/>
                    <a:pt x="357" y="137"/>
                  </a:cubicBezTo>
                  <a:cubicBezTo>
                    <a:pt x="407" y="229"/>
                    <a:pt x="372" y="309"/>
                    <a:pt x="302" y="368"/>
                  </a:cubicBezTo>
                  <a:cubicBezTo>
                    <a:pt x="231" y="424"/>
                    <a:pt x="102" y="389"/>
                    <a:pt x="53" y="3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5376400" y="2436700"/>
              <a:ext cx="13700" cy="15025"/>
            </a:xfrm>
            <a:custGeom>
              <a:avLst/>
              <a:gdLst/>
              <a:ahLst/>
              <a:cxnLst/>
              <a:rect l="l" t="t" r="r" b="b"/>
              <a:pathLst>
                <a:path w="548" h="601" extrusionOk="0">
                  <a:moveTo>
                    <a:pt x="1" y="355"/>
                  </a:moveTo>
                  <a:cubicBezTo>
                    <a:pt x="33" y="292"/>
                    <a:pt x="57" y="169"/>
                    <a:pt x="131" y="99"/>
                  </a:cubicBezTo>
                  <a:cubicBezTo>
                    <a:pt x="236" y="1"/>
                    <a:pt x="421" y="78"/>
                    <a:pt x="492" y="229"/>
                  </a:cubicBezTo>
                  <a:cubicBezTo>
                    <a:pt x="547" y="345"/>
                    <a:pt x="516" y="446"/>
                    <a:pt x="414" y="520"/>
                  </a:cubicBezTo>
                  <a:cubicBezTo>
                    <a:pt x="303" y="600"/>
                    <a:pt x="106" y="541"/>
                    <a:pt x="1" y="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5246300" y="2103950"/>
              <a:ext cx="13750" cy="14475"/>
            </a:xfrm>
            <a:custGeom>
              <a:avLst/>
              <a:gdLst/>
              <a:ahLst/>
              <a:cxnLst/>
              <a:rect l="l" t="t" r="r" b="b"/>
              <a:pathLst>
                <a:path w="550" h="579" extrusionOk="0">
                  <a:moveTo>
                    <a:pt x="0" y="462"/>
                  </a:moveTo>
                  <a:cubicBezTo>
                    <a:pt x="66" y="333"/>
                    <a:pt x="102" y="256"/>
                    <a:pt x="144" y="186"/>
                  </a:cubicBezTo>
                  <a:cubicBezTo>
                    <a:pt x="207" y="81"/>
                    <a:pt x="308" y="0"/>
                    <a:pt x="413" y="84"/>
                  </a:cubicBezTo>
                  <a:cubicBezTo>
                    <a:pt x="487" y="140"/>
                    <a:pt x="550" y="277"/>
                    <a:pt x="536" y="361"/>
                  </a:cubicBezTo>
                  <a:cubicBezTo>
                    <a:pt x="518" y="441"/>
                    <a:pt x="403" y="532"/>
                    <a:pt x="312" y="557"/>
                  </a:cubicBezTo>
                  <a:cubicBezTo>
                    <a:pt x="238" y="578"/>
                    <a:pt x="136" y="508"/>
                    <a:pt x="0" y="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5141125" y="2219175"/>
              <a:ext cx="10250" cy="10725"/>
            </a:xfrm>
            <a:custGeom>
              <a:avLst/>
              <a:gdLst/>
              <a:ahLst/>
              <a:cxnLst/>
              <a:rect l="l" t="t" r="r" b="b"/>
              <a:pathLst>
                <a:path w="410" h="429" extrusionOk="0">
                  <a:moveTo>
                    <a:pt x="161" y="1"/>
                  </a:moveTo>
                  <a:cubicBezTo>
                    <a:pt x="206" y="26"/>
                    <a:pt x="294" y="50"/>
                    <a:pt x="343" y="106"/>
                  </a:cubicBezTo>
                  <a:cubicBezTo>
                    <a:pt x="410" y="186"/>
                    <a:pt x="364" y="333"/>
                    <a:pt x="277" y="383"/>
                  </a:cubicBezTo>
                  <a:cubicBezTo>
                    <a:pt x="196" y="428"/>
                    <a:pt x="91" y="397"/>
                    <a:pt x="49" y="312"/>
                  </a:cubicBezTo>
                  <a:cubicBezTo>
                    <a:pt x="0" y="218"/>
                    <a:pt x="38" y="75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5177450" y="1822400"/>
              <a:ext cx="14750" cy="13075"/>
            </a:xfrm>
            <a:custGeom>
              <a:avLst/>
              <a:gdLst/>
              <a:ahLst/>
              <a:cxnLst/>
              <a:rect l="l" t="t" r="r" b="b"/>
              <a:pathLst>
                <a:path w="590" h="523" extrusionOk="0">
                  <a:moveTo>
                    <a:pt x="64" y="424"/>
                  </a:moveTo>
                  <a:cubicBezTo>
                    <a:pt x="1" y="333"/>
                    <a:pt x="46" y="129"/>
                    <a:pt x="148" y="63"/>
                  </a:cubicBezTo>
                  <a:cubicBezTo>
                    <a:pt x="242" y="0"/>
                    <a:pt x="442" y="42"/>
                    <a:pt x="505" y="151"/>
                  </a:cubicBezTo>
                  <a:cubicBezTo>
                    <a:pt x="557" y="249"/>
                    <a:pt x="589" y="357"/>
                    <a:pt x="467" y="438"/>
                  </a:cubicBezTo>
                  <a:cubicBezTo>
                    <a:pt x="340" y="522"/>
                    <a:pt x="130" y="515"/>
                    <a:pt x="64" y="4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5051950" y="2323400"/>
              <a:ext cx="12575" cy="15875"/>
            </a:xfrm>
            <a:custGeom>
              <a:avLst/>
              <a:gdLst/>
              <a:ahLst/>
              <a:cxnLst/>
              <a:rect l="l" t="t" r="r" b="b"/>
              <a:pathLst>
                <a:path w="503" h="635" extrusionOk="0">
                  <a:moveTo>
                    <a:pt x="169" y="1"/>
                  </a:moveTo>
                  <a:cubicBezTo>
                    <a:pt x="263" y="91"/>
                    <a:pt x="376" y="165"/>
                    <a:pt x="436" y="266"/>
                  </a:cubicBezTo>
                  <a:cubicBezTo>
                    <a:pt x="502" y="376"/>
                    <a:pt x="488" y="518"/>
                    <a:pt x="352" y="578"/>
                  </a:cubicBezTo>
                  <a:cubicBezTo>
                    <a:pt x="214" y="634"/>
                    <a:pt x="113" y="554"/>
                    <a:pt x="64" y="428"/>
                  </a:cubicBezTo>
                  <a:cubicBezTo>
                    <a:pt x="11" y="287"/>
                    <a:pt x="1" y="144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5241125" y="2373225"/>
              <a:ext cx="9550" cy="10100"/>
            </a:xfrm>
            <a:custGeom>
              <a:avLst/>
              <a:gdLst/>
              <a:ahLst/>
              <a:cxnLst/>
              <a:rect l="l" t="t" r="r" b="b"/>
              <a:pathLst>
                <a:path w="382" h="404" extrusionOk="0">
                  <a:moveTo>
                    <a:pt x="42" y="274"/>
                  </a:moveTo>
                  <a:cubicBezTo>
                    <a:pt x="0" y="190"/>
                    <a:pt x="18" y="95"/>
                    <a:pt x="105" y="46"/>
                  </a:cubicBezTo>
                  <a:cubicBezTo>
                    <a:pt x="189" y="1"/>
                    <a:pt x="301" y="39"/>
                    <a:pt x="343" y="134"/>
                  </a:cubicBezTo>
                  <a:cubicBezTo>
                    <a:pt x="382" y="228"/>
                    <a:pt x="351" y="305"/>
                    <a:pt x="267" y="354"/>
                  </a:cubicBezTo>
                  <a:cubicBezTo>
                    <a:pt x="178" y="404"/>
                    <a:pt x="102" y="389"/>
                    <a:pt x="42" y="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5166150" y="2383900"/>
              <a:ext cx="9925" cy="19125"/>
            </a:xfrm>
            <a:custGeom>
              <a:avLst/>
              <a:gdLst/>
              <a:ahLst/>
              <a:cxnLst/>
              <a:rect l="l" t="t" r="r" b="b"/>
              <a:pathLst>
                <a:path w="397" h="765" extrusionOk="0">
                  <a:moveTo>
                    <a:pt x="144" y="764"/>
                  </a:moveTo>
                  <a:cubicBezTo>
                    <a:pt x="0" y="499"/>
                    <a:pt x="134" y="274"/>
                    <a:pt x="180" y="50"/>
                  </a:cubicBezTo>
                  <a:cubicBezTo>
                    <a:pt x="186" y="25"/>
                    <a:pt x="270" y="1"/>
                    <a:pt x="306" y="11"/>
                  </a:cubicBezTo>
                  <a:cubicBezTo>
                    <a:pt x="340" y="22"/>
                    <a:pt x="396" y="88"/>
                    <a:pt x="386" y="113"/>
                  </a:cubicBezTo>
                  <a:cubicBezTo>
                    <a:pt x="312" y="320"/>
                    <a:pt x="365" y="579"/>
                    <a:pt x="144" y="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5312225" y="1940525"/>
              <a:ext cx="13250" cy="12800"/>
            </a:xfrm>
            <a:custGeom>
              <a:avLst/>
              <a:gdLst/>
              <a:ahLst/>
              <a:cxnLst/>
              <a:rect l="l" t="t" r="r" b="b"/>
              <a:pathLst>
                <a:path w="530" h="512" extrusionOk="0">
                  <a:moveTo>
                    <a:pt x="57" y="1"/>
                  </a:moveTo>
                  <a:cubicBezTo>
                    <a:pt x="221" y="54"/>
                    <a:pt x="358" y="57"/>
                    <a:pt x="424" y="127"/>
                  </a:cubicBezTo>
                  <a:cubicBezTo>
                    <a:pt x="529" y="239"/>
                    <a:pt x="442" y="351"/>
                    <a:pt x="327" y="424"/>
                  </a:cubicBezTo>
                  <a:cubicBezTo>
                    <a:pt x="225" y="491"/>
                    <a:pt x="95" y="512"/>
                    <a:pt x="42" y="393"/>
                  </a:cubicBezTo>
                  <a:cubicBezTo>
                    <a:pt x="0" y="302"/>
                    <a:pt x="46" y="175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4546850" y="2260950"/>
              <a:ext cx="13150" cy="10275"/>
            </a:xfrm>
            <a:custGeom>
              <a:avLst/>
              <a:gdLst/>
              <a:ahLst/>
              <a:cxnLst/>
              <a:rect l="l" t="t" r="r" b="b"/>
              <a:pathLst>
                <a:path w="526" h="411" extrusionOk="0">
                  <a:moveTo>
                    <a:pt x="0" y="256"/>
                  </a:moveTo>
                  <a:cubicBezTo>
                    <a:pt x="59" y="71"/>
                    <a:pt x="185" y="1"/>
                    <a:pt x="340" y="15"/>
                  </a:cubicBezTo>
                  <a:cubicBezTo>
                    <a:pt x="407" y="22"/>
                    <a:pt x="508" y="99"/>
                    <a:pt x="518" y="155"/>
                  </a:cubicBezTo>
                  <a:cubicBezTo>
                    <a:pt x="526" y="214"/>
                    <a:pt x="455" y="320"/>
                    <a:pt x="392" y="347"/>
                  </a:cubicBezTo>
                  <a:cubicBezTo>
                    <a:pt x="248" y="410"/>
                    <a:pt x="109" y="379"/>
                    <a:pt x="0" y="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5036275" y="1967325"/>
              <a:ext cx="12550" cy="11425"/>
            </a:xfrm>
            <a:custGeom>
              <a:avLst/>
              <a:gdLst/>
              <a:ahLst/>
              <a:cxnLst/>
              <a:rect l="l" t="t" r="r" b="b"/>
              <a:pathLst>
                <a:path w="502" h="457" extrusionOk="0">
                  <a:moveTo>
                    <a:pt x="421" y="36"/>
                  </a:moveTo>
                  <a:cubicBezTo>
                    <a:pt x="498" y="186"/>
                    <a:pt x="502" y="309"/>
                    <a:pt x="355" y="393"/>
                  </a:cubicBezTo>
                  <a:cubicBezTo>
                    <a:pt x="239" y="456"/>
                    <a:pt x="134" y="414"/>
                    <a:pt x="60" y="322"/>
                  </a:cubicBezTo>
                  <a:cubicBezTo>
                    <a:pt x="22" y="274"/>
                    <a:pt x="1" y="183"/>
                    <a:pt x="18" y="127"/>
                  </a:cubicBezTo>
                  <a:cubicBezTo>
                    <a:pt x="39" y="74"/>
                    <a:pt x="120" y="25"/>
                    <a:pt x="180" y="15"/>
                  </a:cubicBezTo>
                  <a:cubicBezTo>
                    <a:pt x="260" y="0"/>
                    <a:pt x="344" y="28"/>
                    <a:pt x="42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5134375" y="2392400"/>
              <a:ext cx="10975" cy="12475"/>
            </a:xfrm>
            <a:custGeom>
              <a:avLst/>
              <a:gdLst/>
              <a:ahLst/>
              <a:cxnLst/>
              <a:rect l="l" t="t" r="r" b="b"/>
              <a:pathLst>
                <a:path w="439" h="499" extrusionOk="0">
                  <a:moveTo>
                    <a:pt x="438" y="498"/>
                  </a:moveTo>
                  <a:cubicBezTo>
                    <a:pt x="7" y="323"/>
                    <a:pt x="0" y="309"/>
                    <a:pt x="102" y="1"/>
                  </a:cubicBezTo>
                  <a:cubicBezTo>
                    <a:pt x="421" y="253"/>
                    <a:pt x="421" y="253"/>
                    <a:pt x="438" y="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5095300" y="2379625"/>
              <a:ext cx="12100" cy="11225"/>
            </a:xfrm>
            <a:custGeom>
              <a:avLst/>
              <a:gdLst/>
              <a:ahLst/>
              <a:cxnLst/>
              <a:rect l="l" t="t" r="r" b="b"/>
              <a:pathLst>
                <a:path w="484" h="449" extrusionOk="0">
                  <a:moveTo>
                    <a:pt x="484" y="431"/>
                  </a:moveTo>
                  <a:cubicBezTo>
                    <a:pt x="320" y="424"/>
                    <a:pt x="207" y="449"/>
                    <a:pt x="123" y="410"/>
                  </a:cubicBezTo>
                  <a:cubicBezTo>
                    <a:pt x="60" y="382"/>
                    <a:pt x="15" y="274"/>
                    <a:pt x="8" y="196"/>
                  </a:cubicBezTo>
                  <a:cubicBezTo>
                    <a:pt x="0" y="140"/>
                    <a:pt x="53" y="56"/>
                    <a:pt x="102" y="25"/>
                  </a:cubicBezTo>
                  <a:cubicBezTo>
                    <a:pt x="138" y="0"/>
                    <a:pt x="239" y="21"/>
                    <a:pt x="267" y="56"/>
                  </a:cubicBezTo>
                  <a:cubicBezTo>
                    <a:pt x="341" y="148"/>
                    <a:pt x="390" y="259"/>
                    <a:pt x="484" y="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5045575" y="2449500"/>
              <a:ext cx="11050" cy="9050"/>
            </a:xfrm>
            <a:custGeom>
              <a:avLst/>
              <a:gdLst/>
              <a:ahLst/>
              <a:cxnLst/>
              <a:rect l="l" t="t" r="r" b="b"/>
              <a:pathLst>
                <a:path w="442" h="362" extrusionOk="0">
                  <a:moveTo>
                    <a:pt x="0" y="266"/>
                  </a:moveTo>
                  <a:cubicBezTo>
                    <a:pt x="63" y="140"/>
                    <a:pt x="105" y="1"/>
                    <a:pt x="140" y="1"/>
                  </a:cubicBezTo>
                  <a:cubicBezTo>
                    <a:pt x="235" y="4"/>
                    <a:pt x="350" y="50"/>
                    <a:pt x="410" y="119"/>
                  </a:cubicBezTo>
                  <a:cubicBezTo>
                    <a:pt x="442" y="151"/>
                    <a:pt x="382" y="337"/>
                    <a:pt x="343" y="344"/>
                  </a:cubicBezTo>
                  <a:cubicBezTo>
                    <a:pt x="253" y="361"/>
                    <a:pt x="154" y="308"/>
                    <a:pt x="0" y="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427725" y="2384875"/>
              <a:ext cx="10550" cy="11400"/>
            </a:xfrm>
            <a:custGeom>
              <a:avLst/>
              <a:gdLst/>
              <a:ahLst/>
              <a:cxnLst/>
              <a:rect l="l" t="t" r="r" b="b"/>
              <a:pathLst>
                <a:path w="422" h="456" extrusionOk="0">
                  <a:moveTo>
                    <a:pt x="1" y="413"/>
                  </a:moveTo>
                  <a:cubicBezTo>
                    <a:pt x="50" y="266"/>
                    <a:pt x="57" y="144"/>
                    <a:pt x="120" y="88"/>
                  </a:cubicBezTo>
                  <a:cubicBezTo>
                    <a:pt x="214" y="1"/>
                    <a:pt x="361" y="46"/>
                    <a:pt x="397" y="154"/>
                  </a:cubicBezTo>
                  <a:cubicBezTo>
                    <a:pt x="421" y="224"/>
                    <a:pt x="348" y="350"/>
                    <a:pt x="281" y="421"/>
                  </a:cubicBezTo>
                  <a:cubicBezTo>
                    <a:pt x="246" y="455"/>
                    <a:pt x="138" y="421"/>
                    <a:pt x="1" y="4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5116150" y="2414900"/>
              <a:ext cx="11950" cy="7550"/>
            </a:xfrm>
            <a:custGeom>
              <a:avLst/>
              <a:gdLst/>
              <a:ahLst/>
              <a:cxnLst/>
              <a:rect l="l" t="t" r="r" b="b"/>
              <a:pathLst>
                <a:path w="478" h="302" extrusionOk="0">
                  <a:moveTo>
                    <a:pt x="477" y="85"/>
                  </a:moveTo>
                  <a:cubicBezTo>
                    <a:pt x="453" y="158"/>
                    <a:pt x="449" y="246"/>
                    <a:pt x="414" y="257"/>
                  </a:cubicBezTo>
                  <a:cubicBezTo>
                    <a:pt x="327" y="289"/>
                    <a:pt x="225" y="302"/>
                    <a:pt x="130" y="299"/>
                  </a:cubicBezTo>
                  <a:cubicBezTo>
                    <a:pt x="7" y="289"/>
                    <a:pt x="0" y="253"/>
                    <a:pt x="39" y="1"/>
                  </a:cubicBezTo>
                  <a:cubicBezTo>
                    <a:pt x="175" y="25"/>
                    <a:pt x="312" y="53"/>
                    <a:pt x="477" y="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192425" y="2006125"/>
              <a:ext cx="9025" cy="8525"/>
            </a:xfrm>
            <a:custGeom>
              <a:avLst/>
              <a:gdLst/>
              <a:ahLst/>
              <a:cxnLst/>
              <a:rect l="l" t="t" r="r" b="b"/>
              <a:pathLst>
                <a:path w="361" h="341" extrusionOk="0">
                  <a:moveTo>
                    <a:pt x="0" y="298"/>
                  </a:moveTo>
                  <a:cubicBezTo>
                    <a:pt x="84" y="165"/>
                    <a:pt x="120" y="78"/>
                    <a:pt x="183" y="25"/>
                  </a:cubicBezTo>
                  <a:cubicBezTo>
                    <a:pt x="211" y="0"/>
                    <a:pt x="298" y="49"/>
                    <a:pt x="361" y="63"/>
                  </a:cubicBezTo>
                  <a:cubicBezTo>
                    <a:pt x="337" y="148"/>
                    <a:pt x="337" y="249"/>
                    <a:pt x="285" y="305"/>
                  </a:cubicBezTo>
                  <a:cubicBezTo>
                    <a:pt x="253" y="340"/>
                    <a:pt x="144" y="305"/>
                    <a:pt x="0" y="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5147150" y="2475250"/>
              <a:ext cx="9050" cy="9825"/>
            </a:xfrm>
            <a:custGeom>
              <a:avLst/>
              <a:gdLst/>
              <a:ahLst/>
              <a:cxnLst/>
              <a:rect l="l" t="t" r="r" b="b"/>
              <a:pathLst>
                <a:path w="362" h="393" extrusionOk="0">
                  <a:moveTo>
                    <a:pt x="288" y="392"/>
                  </a:moveTo>
                  <a:cubicBezTo>
                    <a:pt x="162" y="316"/>
                    <a:pt x="60" y="287"/>
                    <a:pt x="25" y="221"/>
                  </a:cubicBezTo>
                  <a:cubicBezTo>
                    <a:pt x="0" y="172"/>
                    <a:pt x="60" y="77"/>
                    <a:pt x="85" y="1"/>
                  </a:cubicBezTo>
                  <a:cubicBezTo>
                    <a:pt x="169" y="32"/>
                    <a:pt x="274" y="46"/>
                    <a:pt x="327" y="106"/>
                  </a:cubicBezTo>
                  <a:cubicBezTo>
                    <a:pt x="361" y="137"/>
                    <a:pt x="312" y="245"/>
                    <a:pt x="288" y="3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4795625" y="2417550"/>
              <a:ext cx="10100" cy="8500"/>
            </a:xfrm>
            <a:custGeom>
              <a:avLst/>
              <a:gdLst/>
              <a:ahLst/>
              <a:cxnLst/>
              <a:rect l="l" t="t" r="r" b="b"/>
              <a:pathLst>
                <a:path w="404" h="340" extrusionOk="0">
                  <a:moveTo>
                    <a:pt x="1" y="322"/>
                  </a:moveTo>
                  <a:cubicBezTo>
                    <a:pt x="75" y="175"/>
                    <a:pt x="96" y="70"/>
                    <a:pt x="159" y="28"/>
                  </a:cubicBezTo>
                  <a:cubicBezTo>
                    <a:pt x="201" y="0"/>
                    <a:pt x="330" y="45"/>
                    <a:pt x="372" y="98"/>
                  </a:cubicBezTo>
                  <a:cubicBezTo>
                    <a:pt x="404" y="136"/>
                    <a:pt x="376" y="280"/>
                    <a:pt x="334" y="301"/>
                  </a:cubicBezTo>
                  <a:cubicBezTo>
                    <a:pt x="264" y="340"/>
                    <a:pt x="162" y="319"/>
                    <a:pt x="1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4868675" y="2326200"/>
              <a:ext cx="8500" cy="10175"/>
            </a:xfrm>
            <a:custGeom>
              <a:avLst/>
              <a:gdLst/>
              <a:ahLst/>
              <a:cxnLst/>
              <a:rect l="l" t="t" r="r" b="b"/>
              <a:pathLst>
                <a:path w="340" h="407" extrusionOk="0">
                  <a:moveTo>
                    <a:pt x="0" y="0"/>
                  </a:moveTo>
                  <a:cubicBezTo>
                    <a:pt x="162" y="78"/>
                    <a:pt x="267" y="99"/>
                    <a:pt x="309" y="162"/>
                  </a:cubicBezTo>
                  <a:cubicBezTo>
                    <a:pt x="340" y="204"/>
                    <a:pt x="309" y="337"/>
                    <a:pt x="259" y="372"/>
                  </a:cubicBezTo>
                  <a:cubicBezTo>
                    <a:pt x="217" y="406"/>
                    <a:pt x="81" y="385"/>
                    <a:pt x="49" y="343"/>
                  </a:cubicBezTo>
                  <a:cubicBezTo>
                    <a:pt x="4" y="280"/>
                    <a:pt x="21" y="17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5147425" y="2350800"/>
              <a:ext cx="10000" cy="9575"/>
            </a:xfrm>
            <a:custGeom>
              <a:avLst/>
              <a:gdLst/>
              <a:ahLst/>
              <a:cxnLst/>
              <a:rect l="l" t="t" r="r" b="b"/>
              <a:pathLst>
                <a:path w="400" h="383" extrusionOk="0">
                  <a:moveTo>
                    <a:pt x="0" y="298"/>
                  </a:moveTo>
                  <a:cubicBezTo>
                    <a:pt x="77" y="179"/>
                    <a:pt x="106" y="88"/>
                    <a:pt x="164" y="53"/>
                  </a:cubicBezTo>
                  <a:cubicBezTo>
                    <a:pt x="259" y="1"/>
                    <a:pt x="371" y="32"/>
                    <a:pt x="389" y="155"/>
                  </a:cubicBezTo>
                  <a:cubicBezTo>
                    <a:pt x="400" y="221"/>
                    <a:pt x="350" y="344"/>
                    <a:pt x="305" y="358"/>
                  </a:cubicBezTo>
                  <a:cubicBezTo>
                    <a:pt x="235" y="383"/>
                    <a:pt x="140" y="330"/>
                    <a:pt x="0" y="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4623825" y="2245550"/>
              <a:ext cx="8425" cy="9750"/>
            </a:xfrm>
            <a:custGeom>
              <a:avLst/>
              <a:gdLst/>
              <a:ahLst/>
              <a:cxnLst/>
              <a:rect l="l" t="t" r="r" b="b"/>
              <a:pathLst>
                <a:path w="337" h="390" extrusionOk="0">
                  <a:moveTo>
                    <a:pt x="336" y="85"/>
                  </a:moveTo>
                  <a:cubicBezTo>
                    <a:pt x="315" y="239"/>
                    <a:pt x="301" y="389"/>
                    <a:pt x="112" y="350"/>
                  </a:cubicBezTo>
                  <a:cubicBezTo>
                    <a:pt x="67" y="344"/>
                    <a:pt x="0" y="211"/>
                    <a:pt x="18" y="165"/>
                  </a:cubicBezTo>
                  <a:cubicBezTo>
                    <a:pt x="77" y="4"/>
                    <a:pt x="200" y="1"/>
                    <a:pt x="336" y="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5171400" y="2014100"/>
              <a:ext cx="6950" cy="9375"/>
            </a:xfrm>
            <a:custGeom>
              <a:avLst/>
              <a:gdLst/>
              <a:ahLst/>
              <a:cxnLst/>
              <a:rect l="l" t="t" r="r" b="b"/>
              <a:pathLst>
                <a:path w="278" h="375" extrusionOk="0">
                  <a:moveTo>
                    <a:pt x="39" y="0"/>
                  </a:moveTo>
                  <a:cubicBezTo>
                    <a:pt x="155" y="56"/>
                    <a:pt x="256" y="77"/>
                    <a:pt x="264" y="116"/>
                  </a:cubicBezTo>
                  <a:cubicBezTo>
                    <a:pt x="277" y="196"/>
                    <a:pt x="246" y="288"/>
                    <a:pt x="232" y="375"/>
                  </a:cubicBezTo>
                  <a:cubicBezTo>
                    <a:pt x="162" y="351"/>
                    <a:pt x="54" y="343"/>
                    <a:pt x="29" y="298"/>
                  </a:cubicBezTo>
                  <a:cubicBezTo>
                    <a:pt x="1" y="231"/>
                    <a:pt x="33" y="133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5265975" y="2129425"/>
              <a:ext cx="9775" cy="7725"/>
            </a:xfrm>
            <a:custGeom>
              <a:avLst/>
              <a:gdLst/>
              <a:ahLst/>
              <a:cxnLst/>
              <a:rect l="l" t="t" r="r" b="b"/>
              <a:pathLst>
                <a:path w="391" h="309" extrusionOk="0">
                  <a:moveTo>
                    <a:pt x="1" y="277"/>
                  </a:moveTo>
                  <a:cubicBezTo>
                    <a:pt x="64" y="148"/>
                    <a:pt x="85" y="39"/>
                    <a:pt x="134" y="25"/>
                  </a:cubicBezTo>
                  <a:cubicBezTo>
                    <a:pt x="208" y="1"/>
                    <a:pt x="303" y="43"/>
                    <a:pt x="390" y="53"/>
                  </a:cubicBezTo>
                  <a:cubicBezTo>
                    <a:pt x="369" y="130"/>
                    <a:pt x="366" y="242"/>
                    <a:pt x="316" y="270"/>
                  </a:cubicBezTo>
                  <a:cubicBezTo>
                    <a:pt x="253" y="308"/>
                    <a:pt x="148" y="281"/>
                    <a:pt x="1" y="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5159150" y="2409375"/>
              <a:ext cx="11825" cy="10550"/>
            </a:xfrm>
            <a:custGeom>
              <a:avLst/>
              <a:gdLst/>
              <a:ahLst/>
              <a:cxnLst/>
              <a:rect l="l" t="t" r="r" b="b"/>
              <a:pathLst>
                <a:path w="473" h="422" extrusionOk="0">
                  <a:moveTo>
                    <a:pt x="179" y="421"/>
                  </a:moveTo>
                  <a:cubicBezTo>
                    <a:pt x="1" y="215"/>
                    <a:pt x="60" y="124"/>
                    <a:pt x="473" y="1"/>
                  </a:cubicBezTo>
                  <a:cubicBezTo>
                    <a:pt x="361" y="162"/>
                    <a:pt x="274" y="292"/>
                    <a:pt x="179" y="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421250" y="2307200"/>
              <a:ext cx="8075" cy="8525"/>
            </a:xfrm>
            <a:custGeom>
              <a:avLst/>
              <a:gdLst/>
              <a:ahLst/>
              <a:cxnLst/>
              <a:rect l="l" t="t" r="r" b="b"/>
              <a:pathLst>
                <a:path w="323" h="341" extrusionOk="0">
                  <a:moveTo>
                    <a:pt x="292" y="340"/>
                  </a:moveTo>
                  <a:cubicBezTo>
                    <a:pt x="169" y="295"/>
                    <a:pt x="64" y="284"/>
                    <a:pt x="29" y="232"/>
                  </a:cubicBezTo>
                  <a:cubicBezTo>
                    <a:pt x="1" y="190"/>
                    <a:pt x="29" y="53"/>
                    <a:pt x="74" y="28"/>
                  </a:cubicBezTo>
                  <a:cubicBezTo>
                    <a:pt x="124" y="0"/>
                    <a:pt x="246" y="25"/>
                    <a:pt x="288" y="70"/>
                  </a:cubicBezTo>
                  <a:cubicBezTo>
                    <a:pt x="323" y="112"/>
                    <a:pt x="292" y="214"/>
                    <a:pt x="292" y="3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5078325" y="2473750"/>
              <a:ext cx="7725" cy="7825"/>
            </a:xfrm>
            <a:custGeom>
              <a:avLst/>
              <a:gdLst/>
              <a:ahLst/>
              <a:cxnLst/>
              <a:rect l="l" t="t" r="r" b="b"/>
              <a:pathLst>
                <a:path w="309" h="313" extrusionOk="0">
                  <a:moveTo>
                    <a:pt x="0" y="257"/>
                  </a:moveTo>
                  <a:cubicBezTo>
                    <a:pt x="39" y="151"/>
                    <a:pt x="46" y="43"/>
                    <a:pt x="91" y="22"/>
                  </a:cubicBezTo>
                  <a:cubicBezTo>
                    <a:pt x="147" y="1"/>
                    <a:pt x="235" y="53"/>
                    <a:pt x="309" y="71"/>
                  </a:cubicBezTo>
                  <a:cubicBezTo>
                    <a:pt x="284" y="145"/>
                    <a:pt x="280" y="236"/>
                    <a:pt x="231" y="284"/>
                  </a:cubicBezTo>
                  <a:cubicBezTo>
                    <a:pt x="207" y="313"/>
                    <a:pt x="112" y="271"/>
                    <a:pt x="0" y="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5232450" y="2228475"/>
              <a:ext cx="11150" cy="9550"/>
            </a:xfrm>
            <a:custGeom>
              <a:avLst/>
              <a:gdLst/>
              <a:ahLst/>
              <a:cxnLst/>
              <a:rect l="l" t="t" r="r" b="b"/>
              <a:pathLst>
                <a:path w="446" h="382" extrusionOk="0">
                  <a:moveTo>
                    <a:pt x="446" y="67"/>
                  </a:moveTo>
                  <a:cubicBezTo>
                    <a:pt x="291" y="196"/>
                    <a:pt x="197" y="280"/>
                    <a:pt x="81" y="382"/>
                  </a:cubicBezTo>
                  <a:cubicBezTo>
                    <a:pt x="50" y="326"/>
                    <a:pt x="0" y="270"/>
                    <a:pt x="11" y="256"/>
                  </a:cubicBezTo>
                  <a:cubicBezTo>
                    <a:pt x="98" y="137"/>
                    <a:pt x="182" y="0"/>
                    <a:pt x="446" y="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5031725" y="2365075"/>
              <a:ext cx="8100" cy="7300"/>
            </a:xfrm>
            <a:custGeom>
              <a:avLst/>
              <a:gdLst/>
              <a:ahLst/>
              <a:cxnLst/>
              <a:rect l="l" t="t" r="r" b="b"/>
              <a:pathLst>
                <a:path w="324" h="292" extrusionOk="0">
                  <a:moveTo>
                    <a:pt x="0" y="225"/>
                  </a:moveTo>
                  <a:cubicBezTo>
                    <a:pt x="39" y="127"/>
                    <a:pt x="53" y="22"/>
                    <a:pt x="89" y="15"/>
                  </a:cubicBezTo>
                  <a:cubicBezTo>
                    <a:pt x="155" y="1"/>
                    <a:pt x="260" y="18"/>
                    <a:pt x="295" y="67"/>
                  </a:cubicBezTo>
                  <a:cubicBezTo>
                    <a:pt x="323" y="106"/>
                    <a:pt x="295" y="243"/>
                    <a:pt x="249" y="264"/>
                  </a:cubicBezTo>
                  <a:cubicBezTo>
                    <a:pt x="200" y="292"/>
                    <a:pt x="110" y="246"/>
                    <a:pt x="0" y="2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4744575" y="2454500"/>
              <a:ext cx="7375" cy="8600"/>
            </a:xfrm>
            <a:custGeom>
              <a:avLst/>
              <a:gdLst/>
              <a:ahLst/>
              <a:cxnLst/>
              <a:rect l="l" t="t" r="r" b="b"/>
              <a:pathLst>
                <a:path w="295" h="344" extrusionOk="0">
                  <a:moveTo>
                    <a:pt x="18" y="0"/>
                  </a:moveTo>
                  <a:cubicBezTo>
                    <a:pt x="176" y="71"/>
                    <a:pt x="288" y="98"/>
                    <a:pt x="292" y="126"/>
                  </a:cubicBezTo>
                  <a:cubicBezTo>
                    <a:pt x="295" y="197"/>
                    <a:pt x="253" y="281"/>
                    <a:pt x="204" y="326"/>
                  </a:cubicBezTo>
                  <a:cubicBezTo>
                    <a:pt x="183" y="344"/>
                    <a:pt x="60" y="294"/>
                    <a:pt x="32" y="249"/>
                  </a:cubicBezTo>
                  <a:cubicBezTo>
                    <a:pt x="1" y="197"/>
                    <a:pt x="22" y="113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4977700" y="2592225"/>
              <a:ext cx="9375" cy="7300"/>
            </a:xfrm>
            <a:custGeom>
              <a:avLst/>
              <a:gdLst/>
              <a:ahLst/>
              <a:cxnLst/>
              <a:rect l="l" t="t" r="r" b="b"/>
              <a:pathLst>
                <a:path w="375" h="292" extrusionOk="0">
                  <a:moveTo>
                    <a:pt x="375" y="285"/>
                  </a:moveTo>
                  <a:cubicBezTo>
                    <a:pt x="1" y="292"/>
                    <a:pt x="1" y="292"/>
                    <a:pt x="134" y="1"/>
                  </a:cubicBezTo>
                  <a:cubicBezTo>
                    <a:pt x="207" y="85"/>
                    <a:pt x="266" y="159"/>
                    <a:pt x="375" y="2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4859200" y="2264200"/>
              <a:ext cx="6625" cy="7650"/>
            </a:xfrm>
            <a:custGeom>
              <a:avLst/>
              <a:gdLst/>
              <a:ahLst/>
              <a:cxnLst/>
              <a:rect l="l" t="t" r="r" b="b"/>
              <a:pathLst>
                <a:path w="265" h="306" extrusionOk="0">
                  <a:moveTo>
                    <a:pt x="19" y="0"/>
                  </a:moveTo>
                  <a:cubicBezTo>
                    <a:pt x="130" y="32"/>
                    <a:pt x="235" y="39"/>
                    <a:pt x="243" y="70"/>
                  </a:cubicBezTo>
                  <a:cubicBezTo>
                    <a:pt x="264" y="133"/>
                    <a:pt x="246" y="225"/>
                    <a:pt x="211" y="280"/>
                  </a:cubicBezTo>
                  <a:cubicBezTo>
                    <a:pt x="197" y="306"/>
                    <a:pt x="54" y="291"/>
                    <a:pt x="33" y="256"/>
                  </a:cubicBezTo>
                  <a:cubicBezTo>
                    <a:pt x="1" y="200"/>
                    <a:pt x="22" y="116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4849150" y="2203150"/>
              <a:ext cx="9650" cy="7300"/>
            </a:xfrm>
            <a:custGeom>
              <a:avLst/>
              <a:gdLst/>
              <a:ahLst/>
              <a:cxnLst/>
              <a:rect l="l" t="t" r="r" b="b"/>
              <a:pathLst>
                <a:path w="386" h="292" extrusionOk="0">
                  <a:moveTo>
                    <a:pt x="186" y="1"/>
                  </a:moveTo>
                  <a:cubicBezTo>
                    <a:pt x="309" y="50"/>
                    <a:pt x="385" y="124"/>
                    <a:pt x="291" y="246"/>
                  </a:cubicBezTo>
                  <a:cubicBezTo>
                    <a:pt x="263" y="281"/>
                    <a:pt x="130" y="292"/>
                    <a:pt x="102" y="260"/>
                  </a:cubicBezTo>
                  <a:cubicBezTo>
                    <a:pt x="0" y="148"/>
                    <a:pt x="88" y="7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5116075" y="2337500"/>
              <a:ext cx="7625" cy="7650"/>
            </a:xfrm>
            <a:custGeom>
              <a:avLst/>
              <a:gdLst/>
              <a:ahLst/>
              <a:cxnLst/>
              <a:rect l="l" t="t" r="r" b="b"/>
              <a:pathLst>
                <a:path w="305" h="306" extrusionOk="0">
                  <a:moveTo>
                    <a:pt x="0" y="200"/>
                  </a:moveTo>
                  <a:cubicBezTo>
                    <a:pt x="52" y="116"/>
                    <a:pt x="77" y="25"/>
                    <a:pt x="123" y="14"/>
                  </a:cubicBezTo>
                  <a:cubicBezTo>
                    <a:pt x="175" y="1"/>
                    <a:pt x="246" y="64"/>
                    <a:pt x="304" y="91"/>
                  </a:cubicBezTo>
                  <a:cubicBezTo>
                    <a:pt x="273" y="158"/>
                    <a:pt x="252" y="242"/>
                    <a:pt x="204" y="287"/>
                  </a:cubicBezTo>
                  <a:cubicBezTo>
                    <a:pt x="183" y="305"/>
                    <a:pt x="88" y="239"/>
                    <a:pt x="0" y="2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4794325" y="2390900"/>
              <a:ext cx="7025" cy="6350"/>
            </a:xfrm>
            <a:custGeom>
              <a:avLst/>
              <a:gdLst/>
              <a:ahLst/>
              <a:cxnLst/>
              <a:rect l="l" t="t" r="r" b="b"/>
              <a:pathLst>
                <a:path w="281" h="254" extrusionOk="0">
                  <a:moveTo>
                    <a:pt x="1" y="222"/>
                  </a:moveTo>
                  <a:cubicBezTo>
                    <a:pt x="46" y="127"/>
                    <a:pt x="56" y="46"/>
                    <a:pt x="102" y="22"/>
                  </a:cubicBezTo>
                  <a:cubicBezTo>
                    <a:pt x="144" y="1"/>
                    <a:pt x="221" y="33"/>
                    <a:pt x="281" y="40"/>
                  </a:cubicBezTo>
                  <a:cubicBezTo>
                    <a:pt x="266" y="103"/>
                    <a:pt x="270" y="190"/>
                    <a:pt x="232" y="222"/>
                  </a:cubicBezTo>
                  <a:cubicBezTo>
                    <a:pt x="197" y="253"/>
                    <a:pt x="109" y="225"/>
                    <a:pt x="1" y="2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180775" y="1797450"/>
              <a:ext cx="8075" cy="8600"/>
            </a:xfrm>
            <a:custGeom>
              <a:avLst/>
              <a:gdLst/>
              <a:ahLst/>
              <a:cxnLst/>
              <a:rect l="l" t="t" r="r" b="b"/>
              <a:pathLst>
                <a:path w="323" h="344" extrusionOk="0">
                  <a:moveTo>
                    <a:pt x="1" y="119"/>
                  </a:moveTo>
                  <a:cubicBezTo>
                    <a:pt x="133" y="14"/>
                    <a:pt x="243" y="0"/>
                    <a:pt x="309" y="154"/>
                  </a:cubicBezTo>
                  <a:cubicBezTo>
                    <a:pt x="323" y="182"/>
                    <a:pt x="295" y="259"/>
                    <a:pt x="267" y="273"/>
                  </a:cubicBezTo>
                  <a:cubicBezTo>
                    <a:pt x="130" y="343"/>
                    <a:pt x="39" y="298"/>
                    <a:pt x="1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5093125" y="2534875"/>
              <a:ext cx="6075" cy="6000"/>
            </a:xfrm>
            <a:custGeom>
              <a:avLst/>
              <a:gdLst/>
              <a:ahLst/>
              <a:cxnLst/>
              <a:rect l="l" t="t" r="r" b="b"/>
              <a:pathLst>
                <a:path w="243" h="240" extrusionOk="0">
                  <a:moveTo>
                    <a:pt x="21" y="1"/>
                  </a:moveTo>
                  <a:cubicBezTo>
                    <a:pt x="119" y="33"/>
                    <a:pt x="179" y="54"/>
                    <a:pt x="242" y="71"/>
                  </a:cubicBezTo>
                  <a:cubicBezTo>
                    <a:pt x="225" y="123"/>
                    <a:pt x="221" y="204"/>
                    <a:pt x="186" y="218"/>
                  </a:cubicBezTo>
                  <a:cubicBezTo>
                    <a:pt x="144" y="239"/>
                    <a:pt x="60" y="222"/>
                    <a:pt x="29" y="190"/>
                  </a:cubicBezTo>
                  <a:cubicBezTo>
                    <a:pt x="0" y="165"/>
                    <a:pt x="21" y="88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4951425" y="2052000"/>
              <a:ext cx="6600" cy="7125"/>
            </a:xfrm>
            <a:custGeom>
              <a:avLst/>
              <a:gdLst/>
              <a:ahLst/>
              <a:cxnLst/>
              <a:rect l="l" t="t" r="r" b="b"/>
              <a:pathLst>
                <a:path w="264" h="285" extrusionOk="0">
                  <a:moveTo>
                    <a:pt x="1" y="249"/>
                  </a:moveTo>
                  <a:cubicBezTo>
                    <a:pt x="43" y="148"/>
                    <a:pt x="56" y="71"/>
                    <a:pt x="102" y="22"/>
                  </a:cubicBezTo>
                  <a:cubicBezTo>
                    <a:pt x="127" y="1"/>
                    <a:pt x="207" y="36"/>
                    <a:pt x="263" y="43"/>
                  </a:cubicBezTo>
                  <a:cubicBezTo>
                    <a:pt x="242" y="120"/>
                    <a:pt x="235" y="201"/>
                    <a:pt x="200" y="267"/>
                  </a:cubicBezTo>
                  <a:cubicBezTo>
                    <a:pt x="193" y="285"/>
                    <a:pt x="102" y="260"/>
                    <a:pt x="1" y="2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4694400" y="2491025"/>
              <a:ext cx="7200" cy="7625"/>
            </a:xfrm>
            <a:custGeom>
              <a:avLst/>
              <a:gdLst/>
              <a:ahLst/>
              <a:cxnLst/>
              <a:rect l="l" t="t" r="r" b="b"/>
              <a:pathLst>
                <a:path w="288" h="305" extrusionOk="0">
                  <a:moveTo>
                    <a:pt x="239" y="304"/>
                  </a:moveTo>
                  <a:cubicBezTo>
                    <a:pt x="137" y="252"/>
                    <a:pt x="71" y="217"/>
                    <a:pt x="0" y="186"/>
                  </a:cubicBezTo>
                  <a:cubicBezTo>
                    <a:pt x="32" y="123"/>
                    <a:pt x="63" y="63"/>
                    <a:pt x="92" y="0"/>
                  </a:cubicBezTo>
                  <a:cubicBezTo>
                    <a:pt x="151" y="35"/>
                    <a:pt x="225" y="56"/>
                    <a:pt x="263" y="105"/>
                  </a:cubicBezTo>
                  <a:cubicBezTo>
                    <a:pt x="288" y="133"/>
                    <a:pt x="257" y="207"/>
                    <a:pt x="239" y="3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5053975" y="2375325"/>
              <a:ext cx="6500" cy="7725"/>
            </a:xfrm>
            <a:custGeom>
              <a:avLst/>
              <a:gdLst/>
              <a:ahLst/>
              <a:cxnLst/>
              <a:rect l="l" t="t" r="r" b="b"/>
              <a:pathLst>
                <a:path w="260" h="309" extrusionOk="0">
                  <a:moveTo>
                    <a:pt x="43" y="1"/>
                  </a:moveTo>
                  <a:cubicBezTo>
                    <a:pt x="116" y="85"/>
                    <a:pt x="186" y="158"/>
                    <a:pt x="260" y="242"/>
                  </a:cubicBezTo>
                  <a:cubicBezTo>
                    <a:pt x="32" y="309"/>
                    <a:pt x="1" y="274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5183400" y="2372350"/>
              <a:ext cx="7550" cy="7750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243" y="309"/>
                  </a:moveTo>
                  <a:cubicBezTo>
                    <a:pt x="39" y="281"/>
                    <a:pt x="1" y="190"/>
                    <a:pt x="43" y="64"/>
                  </a:cubicBezTo>
                  <a:cubicBezTo>
                    <a:pt x="49" y="36"/>
                    <a:pt x="130" y="1"/>
                    <a:pt x="162" y="11"/>
                  </a:cubicBezTo>
                  <a:cubicBezTo>
                    <a:pt x="302" y="70"/>
                    <a:pt x="239" y="183"/>
                    <a:pt x="243" y="3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5384475" y="2121875"/>
              <a:ext cx="7375" cy="9150"/>
            </a:xfrm>
            <a:custGeom>
              <a:avLst/>
              <a:gdLst/>
              <a:ahLst/>
              <a:cxnLst/>
              <a:rect l="l" t="t" r="r" b="b"/>
              <a:pathLst>
                <a:path w="295" h="366" extrusionOk="0">
                  <a:moveTo>
                    <a:pt x="1" y="211"/>
                  </a:moveTo>
                  <a:cubicBezTo>
                    <a:pt x="53" y="72"/>
                    <a:pt x="130" y="1"/>
                    <a:pt x="253" y="75"/>
                  </a:cubicBezTo>
                  <a:cubicBezTo>
                    <a:pt x="281" y="93"/>
                    <a:pt x="295" y="198"/>
                    <a:pt x="271" y="232"/>
                  </a:cubicBezTo>
                  <a:cubicBezTo>
                    <a:pt x="190" y="366"/>
                    <a:pt x="95" y="320"/>
                    <a:pt x="1" y="2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4905375" y="2298800"/>
              <a:ext cx="5950" cy="6675"/>
            </a:xfrm>
            <a:custGeom>
              <a:avLst/>
              <a:gdLst/>
              <a:ahLst/>
              <a:cxnLst/>
              <a:rect l="l" t="t" r="r" b="b"/>
              <a:pathLst>
                <a:path w="238" h="267" extrusionOk="0">
                  <a:moveTo>
                    <a:pt x="0" y="228"/>
                  </a:moveTo>
                  <a:cubicBezTo>
                    <a:pt x="28" y="136"/>
                    <a:pt x="39" y="63"/>
                    <a:pt x="77" y="18"/>
                  </a:cubicBezTo>
                  <a:cubicBezTo>
                    <a:pt x="94" y="0"/>
                    <a:pt x="220" y="31"/>
                    <a:pt x="225" y="56"/>
                  </a:cubicBezTo>
                  <a:cubicBezTo>
                    <a:pt x="238" y="115"/>
                    <a:pt x="225" y="193"/>
                    <a:pt x="189" y="246"/>
                  </a:cubicBezTo>
                  <a:cubicBezTo>
                    <a:pt x="175" y="267"/>
                    <a:pt x="88" y="238"/>
                    <a:pt x="0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5373975" y="2605200"/>
              <a:ext cx="7825" cy="8425"/>
            </a:xfrm>
            <a:custGeom>
              <a:avLst/>
              <a:gdLst/>
              <a:ahLst/>
              <a:cxnLst/>
              <a:rect l="l" t="t" r="r" b="b"/>
              <a:pathLst>
                <a:path w="313" h="337" extrusionOk="0">
                  <a:moveTo>
                    <a:pt x="312" y="172"/>
                  </a:moveTo>
                  <a:cubicBezTo>
                    <a:pt x="210" y="337"/>
                    <a:pt x="109" y="313"/>
                    <a:pt x="35" y="243"/>
                  </a:cubicBezTo>
                  <a:cubicBezTo>
                    <a:pt x="0" y="211"/>
                    <a:pt x="21" y="120"/>
                    <a:pt x="18" y="1"/>
                  </a:cubicBezTo>
                  <a:cubicBezTo>
                    <a:pt x="144" y="75"/>
                    <a:pt x="221" y="120"/>
                    <a:pt x="312" y="1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5392975" y="2196425"/>
              <a:ext cx="8250" cy="6075"/>
            </a:xfrm>
            <a:custGeom>
              <a:avLst/>
              <a:gdLst/>
              <a:ahLst/>
              <a:cxnLst/>
              <a:rect l="l" t="t" r="r" b="b"/>
              <a:pathLst>
                <a:path w="330" h="243" extrusionOk="0">
                  <a:moveTo>
                    <a:pt x="330" y="207"/>
                  </a:moveTo>
                  <a:cubicBezTo>
                    <a:pt x="189" y="221"/>
                    <a:pt x="109" y="231"/>
                    <a:pt x="31" y="242"/>
                  </a:cubicBezTo>
                  <a:cubicBezTo>
                    <a:pt x="28" y="189"/>
                    <a:pt x="0" y="112"/>
                    <a:pt x="25" y="88"/>
                  </a:cubicBezTo>
                  <a:cubicBezTo>
                    <a:pt x="109" y="0"/>
                    <a:pt x="193" y="32"/>
                    <a:pt x="330" y="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5070425" y="2310075"/>
              <a:ext cx="6100" cy="8625"/>
            </a:xfrm>
            <a:custGeom>
              <a:avLst/>
              <a:gdLst/>
              <a:ahLst/>
              <a:cxnLst/>
              <a:rect l="l" t="t" r="r" b="b"/>
              <a:pathLst>
                <a:path w="244" h="345" extrusionOk="0">
                  <a:moveTo>
                    <a:pt x="243" y="344"/>
                  </a:moveTo>
                  <a:cubicBezTo>
                    <a:pt x="1" y="264"/>
                    <a:pt x="43" y="155"/>
                    <a:pt x="85" y="1"/>
                  </a:cubicBezTo>
                  <a:cubicBezTo>
                    <a:pt x="148" y="57"/>
                    <a:pt x="193" y="81"/>
                    <a:pt x="208" y="120"/>
                  </a:cubicBezTo>
                  <a:cubicBezTo>
                    <a:pt x="229" y="169"/>
                    <a:pt x="229" y="232"/>
                    <a:pt x="243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4874525" y="2099900"/>
              <a:ext cx="6775" cy="5475"/>
            </a:xfrm>
            <a:custGeom>
              <a:avLst/>
              <a:gdLst/>
              <a:ahLst/>
              <a:cxnLst/>
              <a:rect l="l" t="t" r="r" b="b"/>
              <a:pathLst>
                <a:path w="271" h="219" extrusionOk="0">
                  <a:moveTo>
                    <a:pt x="1" y="183"/>
                  </a:moveTo>
                  <a:cubicBezTo>
                    <a:pt x="39" y="102"/>
                    <a:pt x="57" y="22"/>
                    <a:pt x="88" y="15"/>
                  </a:cubicBezTo>
                  <a:cubicBezTo>
                    <a:pt x="145" y="1"/>
                    <a:pt x="208" y="36"/>
                    <a:pt x="271" y="54"/>
                  </a:cubicBezTo>
                  <a:cubicBezTo>
                    <a:pt x="246" y="102"/>
                    <a:pt x="232" y="173"/>
                    <a:pt x="193" y="197"/>
                  </a:cubicBezTo>
                  <a:cubicBezTo>
                    <a:pt x="155" y="218"/>
                    <a:pt x="88" y="194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4753250" y="2400800"/>
              <a:ext cx="8075" cy="5550"/>
            </a:xfrm>
            <a:custGeom>
              <a:avLst/>
              <a:gdLst/>
              <a:ahLst/>
              <a:cxnLst/>
              <a:rect l="l" t="t" r="r" b="b"/>
              <a:pathLst>
                <a:path w="323" h="222" extrusionOk="0">
                  <a:moveTo>
                    <a:pt x="0" y="151"/>
                  </a:moveTo>
                  <a:cubicBezTo>
                    <a:pt x="42" y="106"/>
                    <a:pt x="77" y="36"/>
                    <a:pt x="126" y="19"/>
                  </a:cubicBezTo>
                  <a:cubicBezTo>
                    <a:pt x="183" y="1"/>
                    <a:pt x="257" y="25"/>
                    <a:pt x="323" y="33"/>
                  </a:cubicBezTo>
                  <a:cubicBezTo>
                    <a:pt x="305" y="88"/>
                    <a:pt x="302" y="159"/>
                    <a:pt x="263" y="193"/>
                  </a:cubicBezTo>
                  <a:cubicBezTo>
                    <a:pt x="231" y="222"/>
                    <a:pt x="162" y="208"/>
                    <a:pt x="109" y="211"/>
                  </a:cubicBezTo>
                  <a:cubicBezTo>
                    <a:pt x="74" y="190"/>
                    <a:pt x="39" y="169"/>
                    <a:pt x="0" y="1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4729350" y="2123125"/>
              <a:ext cx="14125" cy="14375"/>
            </a:xfrm>
            <a:custGeom>
              <a:avLst/>
              <a:gdLst/>
              <a:ahLst/>
              <a:cxnLst/>
              <a:rect l="l" t="t" r="r" b="b"/>
              <a:pathLst>
                <a:path w="565" h="575" extrusionOk="0">
                  <a:moveTo>
                    <a:pt x="564" y="1"/>
                  </a:moveTo>
                  <a:cubicBezTo>
                    <a:pt x="501" y="165"/>
                    <a:pt x="466" y="295"/>
                    <a:pt x="406" y="410"/>
                  </a:cubicBezTo>
                  <a:cubicBezTo>
                    <a:pt x="364" y="494"/>
                    <a:pt x="280" y="575"/>
                    <a:pt x="178" y="505"/>
                  </a:cubicBezTo>
                  <a:cubicBezTo>
                    <a:pt x="112" y="459"/>
                    <a:pt x="52" y="371"/>
                    <a:pt x="31" y="291"/>
                  </a:cubicBezTo>
                  <a:cubicBezTo>
                    <a:pt x="0" y="179"/>
                    <a:pt x="70" y="91"/>
                    <a:pt x="183" y="59"/>
                  </a:cubicBezTo>
                  <a:cubicBezTo>
                    <a:pt x="280" y="32"/>
                    <a:pt x="382" y="28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4717350" y="2129325"/>
              <a:ext cx="7725" cy="6525"/>
            </a:xfrm>
            <a:custGeom>
              <a:avLst/>
              <a:gdLst/>
              <a:ahLst/>
              <a:cxnLst/>
              <a:rect l="l" t="t" r="r" b="b"/>
              <a:pathLst>
                <a:path w="309" h="261" extrusionOk="0">
                  <a:moveTo>
                    <a:pt x="0" y="246"/>
                  </a:moveTo>
                  <a:cubicBezTo>
                    <a:pt x="57" y="134"/>
                    <a:pt x="74" y="54"/>
                    <a:pt x="123" y="22"/>
                  </a:cubicBezTo>
                  <a:cubicBezTo>
                    <a:pt x="154" y="1"/>
                    <a:pt x="252" y="36"/>
                    <a:pt x="284" y="75"/>
                  </a:cubicBezTo>
                  <a:cubicBezTo>
                    <a:pt x="309" y="106"/>
                    <a:pt x="288" y="215"/>
                    <a:pt x="252" y="232"/>
                  </a:cubicBezTo>
                  <a:cubicBezTo>
                    <a:pt x="204" y="260"/>
                    <a:pt x="126" y="243"/>
                    <a:pt x="0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4716375" y="2108950"/>
              <a:ext cx="5375" cy="4900"/>
            </a:xfrm>
            <a:custGeom>
              <a:avLst/>
              <a:gdLst/>
              <a:ahLst/>
              <a:cxnLst/>
              <a:rect l="l" t="t" r="r" b="b"/>
              <a:pathLst>
                <a:path w="215" h="196" extrusionOk="0">
                  <a:moveTo>
                    <a:pt x="1" y="168"/>
                  </a:moveTo>
                  <a:cubicBezTo>
                    <a:pt x="32" y="98"/>
                    <a:pt x="43" y="35"/>
                    <a:pt x="78" y="17"/>
                  </a:cubicBezTo>
                  <a:cubicBezTo>
                    <a:pt x="109" y="0"/>
                    <a:pt x="169" y="24"/>
                    <a:pt x="214" y="31"/>
                  </a:cubicBezTo>
                  <a:cubicBezTo>
                    <a:pt x="204" y="80"/>
                    <a:pt x="207" y="147"/>
                    <a:pt x="176" y="172"/>
                  </a:cubicBezTo>
                  <a:cubicBezTo>
                    <a:pt x="148" y="196"/>
                    <a:pt x="85" y="172"/>
                    <a:pt x="1" y="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4685050" y="2116550"/>
              <a:ext cx="6125" cy="4225"/>
            </a:xfrm>
            <a:custGeom>
              <a:avLst/>
              <a:gdLst/>
              <a:ahLst/>
              <a:cxnLst/>
              <a:rect l="l" t="t" r="r" b="b"/>
              <a:pathLst>
                <a:path w="245" h="169" extrusionOk="0">
                  <a:moveTo>
                    <a:pt x="0" y="112"/>
                  </a:moveTo>
                  <a:cubicBezTo>
                    <a:pt x="31" y="81"/>
                    <a:pt x="56" y="28"/>
                    <a:pt x="94" y="15"/>
                  </a:cubicBezTo>
                  <a:cubicBezTo>
                    <a:pt x="140" y="0"/>
                    <a:pt x="196" y="21"/>
                    <a:pt x="245" y="25"/>
                  </a:cubicBezTo>
                  <a:cubicBezTo>
                    <a:pt x="231" y="67"/>
                    <a:pt x="227" y="120"/>
                    <a:pt x="199" y="148"/>
                  </a:cubicBezTo>
                  <a:cubicBezTo>
                    <a:pt x="175" y="169"/>
                    <a:pt x="122" y="158"/>
                    <a:pt x="80" y="162"/>
                  </a:cubicBezTo>
                  <a:cubicBezTo>
                    <a:pt x="52" y="144"/>
                    <a:pt x="28" y="130"/>
                    <a:pt x="0" y="1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4588350" y="2516775"/>
              <a:ext cx="8175" cy="5600"/>
            </a:xfrm>
            <a:custGeom>
              <a:avLst/>
              <a:gdLst/>
              <a:ahLst/>
              <a:cxnLst/>
              <a:rect l="l" t="t" r="r" b="b"/>
              <a:pathLst>
                <a:path w="327" h="224" extrusionOk="0">
                  <a:moveTo>
                    <a:pt x="1" y="144"/>
                  </a:moveTo>
                  <a:cubicBezTo>
                    <a:pt x="39" y="98"/>
                    <a:pt x="71" y="24"/>
                    <a:pt x="116" y="13"/>
                  </a:cubicBezTo>
                  <a:cubicBezTo>
                    <a:pt x="179" y="0"/>
                    <a:pt x="253" y="28"/>
                    <a:pt x="312" y="60"/>
                  </a:cubicBezTo>
                  <a:cubicBezTo>
                    <a:pt x="326" y="66"/>
                    <a:pt x="309" y="196"/>
                    <a:pt x="284" y="203"/>
                  </a:cubicBezTo>
                  <a:cubicBezTo>
                    <a:pt x="228" y="224"/>
                    <a:pt x="158" y="203"/>
                    <a:pt x="95" y="199"/>
                  </a:cubicBezTo>
                  <a:cubicBezTo>
                    <a:pt x="64" y="182"/>
                    <a:pt x="32" y="165"/>
                    <a:pt x="1" y="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5435875" y="2202475"/>
              <a:ext cx="6075" cy="6050"/>
            </a:xfrm>
            <a:custGeom>
              <a:avLst/>
              <a:gdLst/>
              <a:ahLst/>
              <a:cxnLst/>
              <a:rect l="l" t="t" r="r" b="b"/>
              <a:pathLst>
                <a:path w="243" h="242" extrusionOk="0">
                  <a:moveTo>
                    <a:pt x="194" y="241"/>
                  </a:moveTo>
                  <a:cubicBezTo>
                    <a:pt x="113" y="206"/>
                    <a:pt x="39" y="199"/>
                    <a:pt x="18" y="161"/>
                  </a:cubicBezTo>
                  <a:cubicBezTo>
                    <a:pt x="1" y="126"/>
                    <a:pt x="32" y="31"/>
                    <a:pt x="67" y="21"/>
                  </a:cubicBezTo>
                  <a:cubicBezTo>
                    <a:pt x="109" y="0"/>
                    <a:pt x="194" y="21"/>
                    <a:pt x="221" y="56"/>
                  </a:cubicBezTo>
                  <a:cubicBezTo>
                    <a:pt x="242" y="80"/>
                    <a:pt x="207" y="157"/>
                    <a:pt x="194" y="2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5061950" y="2460875"/>
              <a:ext cx="5800" cy="5275"/>
            </a:xfrm>
            <a:custGeom>
              <a:avLst/>
              <a:gdLst/>
              <a:ahLst/>
              <a:cxnLst/>
              <a:rect l="l" t="t" r="r" b="b"/>
              <a:pathLst>
                <a:path w="232" h="211" extrusionOk="0">
                  <a:moveTo>
                    <a:pt x="0" y="1"/>
                  </a:moveTo>
                  <a:cubicBezTo>
                    <a:pt x="88" y="18"/>
                    <a:pt x="154" y="15"/>
                    <a:pt x="175" y="43"/>
                  </a:cubicBezTo>
                  <a:cubicBezTo>
                    <a:pt x="210" y="85"/>
                    <a:pt x="214" y="155"/>
                    <a:pt x="231" y="211"/>
                  </a:cubicBezTo>
                  <a:cubicBezTo>
                    <a:pt x="183" y="197"/>
                    <a:pt x="123" y="194"/>
                    <a:pt x="84" y="162"/>
                  </a:cubicBezTo>
                  <a:cubicBezTo>
                    <a:pt x="49" y="134"/>
                    <a:pt x="39" y="7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4582125" y="2291950"/>
              <a:ext cx="5900" cy="5125"/>
            </a:xfrm>
            <a:custGeom>
              <a:avLst/>
              <a:gdLst/>
              <a:ahLst/>
              <a:cxnLst/>
              <a:rect l="l" t="t" r="r" b="b"/>
              <a:pathLst>
                <a:path w="236" h="205" extrusionOk="0">
                  <a:moveTo>
                    <a:pt x="1" y="204"/>
                  </a:moveTo>
                  <a:cubicBezTo>
                    <a:pt x="35" y="113"/>
                    <a:pt x="43" y="40"/>
                    <a:pt x="77" y="22"/>
                  </a:cubicBezTo>
                  <a:cubicBezTo>
                    <a:pt x="116" y="1"/>
                    <a:pt x="179" y="32"/>
                    <a:pt x="236" y="43"/>
                  </a:cubicBezTo>
                  <a:cubicBezTo>
                    <a:pt x="225" y="85"/>
                    <a:pt x="229" y="148"/>
                    <a:pt x="200" y="169"/>
                  </a:cubicBezTo>
                  <a:cubicBezTo>
                    <a:pt x="162" y="193"/>
                    <a:pt x="99" y="190"/>
                    <a:pt x="1" y="2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5036025" y="2401600"/>
              <a:ext cx="6325" cy="5625"/>
            </a:xfrm>
            <a:custGeom>
              <a:avLst/>
              <a:gdLst/>
              <a:ahLst/>
              <a:cxnLst/>
              <a:rect l="l" t="t" r="r" b="b"/>
              <a:pathLst>
                <a:path w="253" h="225" extrusionOk="0">
                  <a:moveTo>
                    <a:pt x="1" y="169"/>
                  </a:moveTo>
                  <a:cubicBezTo>
                    <a:pt x="43" y="95"/>
                    <a:pt x="64" y="25"/>
                    <a:pt x="102" y="14"/>
                  </a:cubicBezTo>
                  <a:cubicBezTo>
                    <a:pt x="144" y="1"/>
                    <a:pt x="200" y="46"/>
                    <a:pt x="253" y="64"/>
                  </a:cubicBezTo>
                  <a:cubicBezTo>
                    <a:pt x="232" y="113"/>
                    <a:pt x="224" y="186"/>
                    <a:pt x="186" y="203"/>
                  </a:cubicBezTo>
                  <a:cubicBezTo>
                    <a:pt x="151" y="224"/>
                    <a:pt x="85" y="190"/>
                    <a:pt x="1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4734150" y="2361050"/>
              <a:ext cx="4675" cy="6250"/>
            </a:xfrm>
            <a:custGeom>
              <a:avLst/>
              <a:gdLst/>
              <a:ahLst/>
              <a:cxnLst/>
              <a:rect l="l" t="t" r="r" b="b"/>
              <a:pathLst>
                <a:path w="187" h="250" extrusionOk="0">
                  <a:moveTo>
                    <a:pt x="43" y="0"/>
                  </a:moveTo>
                  <a:cubicBezTo>
                    <a:pt x="113" y="42"/>
                    <a:pt x="183" y="63"/>
                    <a:pt x="183" y="89"/>
                  </a:cubicBezTo>
                  <a:cubicBezTo>
                    <a:pt x="187" y="137"/>
                    <a:pt x="162" y="197"/>
                    <a:pt x="130" y="236"/>
                  </a:cubicBezTo>
                  <a:cubicBezTo>
                    <a:pt x="117" y="249"/>
                    <a:pt x="15" y="218"/>
                    <a:pt x="7" y="197"/>
                  </a:cubicBezTo>
                  <a:cubicBezTo>
                    <a:pt x="1" y="144"/>
                    <a:pt x="25" y="89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5043200" y="2440225"/>
              <a:ext cx="4825" cy="5550"/>
            </a:xfrm>
            <a:custGeom>
              <a:avLst/>
              <a:gdLst/>
              <a:ahLst/>
              <a:cxnLst/>
              <a:rect l="l" t="t" r="r" b="b"/>
              <a:pathLst>
                <a:path w="193" h="222" extrusionOk="0">
                  <a:moveTo>
                    <a:pt x="36" y="0"/>
                  </a:moveTo>
                  <a:cubicBezTo>
                    <a:pt x="105" y="57"/>
                    <a:pt x="158" y="81"/>
                    <a:pt x="183" y="123"/>
                  </a:cubicBezTo>
                  <a:cubicBezTo>
                    <a:pt x="193" y="137"/>
                    <a:pt x="148" y="214"/>
                    <a:pt x="123" y="217"/>
                  </a:cubicBezTo>
                  <a:cubicBezTo>
                    <a:pt x="88" y="221"/>
                    <a:pt x="36" y="189"/>
                    <a:pt x="18" y="158"/>
                  </a:cubicBezTo>
                  <a:cubicBezTo>
                    <a:pt x="0" y="130"/>
                    <a:pt x="25" y="81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5015625" y="2384000"/>
              <a:ext cx="4400" cy="5200"/>
            </a:xfrm>
            <a:custGeom>
              <a:avLst/>
              <a:gdLst/>
              <a:ahLst/>
              <a:cxnLst/>
              <a:rect l="l" t="t" r="r" b="b"/>
              <a:pathLst>
                <a:path w="176" h="208" extrusionOk="0">
                  <a:moveTo>
                    <a:pt x="0" y="0"/>
                  </a:moveTo>
                  <a:cubicBezTo>
                    <a:pt x="53" y="53"/>
                    <a:pt x="109" y="105"/>
                    <a:pt x="175" y="168"/>
                  </a:cubicBezTo>
                  <a:cubicBezTo>
                    <a:pt x="4" y="207"/>
                    <a:pt x="4" y="20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4950475" y="2296525"/>
              <a:ext cx="5275" cy="5175"/>
            </a:xfrm>
            <a:custGeom>
              <a:avLst/>
              <a:gdLst/>
              <a:ahLst/>
              <a:cxnLst/>
              <a:rect l="l" t="t" r="r" b="b"/>
              <a:pathLst>
                <a:path w="211" h="207" extrusionOk="0">
                  <a:moveTo>
                    <a:pt x="42" y="0"/>
                  </a:moveTo>
                  <a:cubicBezTo>
                    <a:pt x="112" y="38"/>
                    <a:pt x="168" y="59"/>
                    <a:pt x="196" y="98"/>
                  </a:cubicBezTo>
                  <a:cubicBezTo>
                    <a:pt x="210" y="116"/>
                    <a:pt x="172" y="206"/>
                    <a:pt x="157" y="206"/>
                  </a:cubicBezTo>
                  <a:cubicBezTo>
                    <a:pt x="109" y="203"/>
                    <a:pt x="49" y="189"/>
                    <a:pt x="18" y="154"/>
                  </a:cubicBezTo>
                  <a:cubicBezTo>
                    <a:pt x="0" y="137"/>
                    <a:pt x="28" y="73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5490250" y="2339425"/>
              <a:ext cx="5725" cy="4400"/>
            </a:xfrm>
            <a:custGeom>
              <a:avLst/>
              <a:gdLst/>
              <a:ahLst/>
              <a:cxnLst/>
              <a:rect l="l" t="t" r="r" b="b"/>
              <a:pathLst>
                <a:path w="229" h="176" extrusionOk="0">
                  <a:moveTo>
                    <a:pt x="1" y="99"/>
                  </a:moveTo>
                  <a:cubicBezTo>
                    <a:pt x="61" y="50"/>
                    <a:pt x="96" y="0"/>
                    <a:pt x="120" y="4"/>
                  </a:cubicBezTo>
                  <a:cubicBezTo>
                    <a:pt x="159" y="11"/>
                    <a:pt x="193" y="53"/>
                    <a:pt x="229" y="78"/>
                  </a:cubicBezTo>
                  <a:cubicBezTo>
                    <a:pt x="201" y="113"/>
                    <a:pt x="180" y="165"/>
                    <a:pt x="148" y="172"/>
                  </a:cubicBezTo>
                  <a:cubicBezTo>
                    <a:pt x="117" y="176"/>
                    <a:pt x="75" y="137"/>
                    <a:pt x="1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5157650" y="2262175"/>
              <a:ext cx="7300" cy="5200"/>
            </a:xfrm>
            <a:custGeom>
              <a:avLst/>
              <a:gdLst/>
              <a:ahLst/>
              <a:cxnLst/>
              <a:rect l="l" t="t" r="r" b="b"/>
              <a:pathLst>
                <a:path w="292" h="208" extrusionOk="0">
                  <a:moveTo>
                    <a:pt x="1" y="4"/>
                  </a:moveTo>
                  <a:cubicBezTo>
                    <a:pt x="127" y="4"/>
                    <a:pt x="197" y="1"/>
                    <a:pt x="292" y="1"/>
                  </a:cubicBezTo>
                  <a:cubicBezTo>
                    <a:pt x="214" y="207"/>
                    <a:pt x="134" y="176"/>
                    <a:pt x="1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5260400" y="2259825"/>
              <a:ext cx="3600" cy="2375"/>
            </a:xfrm>
            <a:custGeom>
              <a:avLst/>
              <a:gdLst/>
              <a:ahLst/>
              <a:cxnLst/>
              <a:rect l="l" t="t" r="r" b="b"/>
              <a:pathLst>
                <a:path w="144" h="95" extrusionOk="0">
                  <a:moveTo>
                    <a:pt x="10" y="95"/>
                  </a:moveTo>
                  <a:cubicBezTo>
                    <a:pt x="4" y="46"/>
                    <a:pt x="4" y="25"/>
                    <a:pt x="0" y="0"/>
                  </a:cubicBezTo>
                  <a:cubicBezTo>
                    <a:pt x="46" y="0"/>
                    <a:pt x="91" y="0"/>
                    <a:pt x="136" y="7"/>
                  </a:cubicBezTo>
                  <a:cubicBezTo>
                    <a:pt x="140" y="7"/>
                    <a:pt x="143" y="67"/>
                    <a:pt x="136" y="70"/>
                  </a:cubicBezTo>
                  <a:cubicBezTo>
                    <a:pt x="98" y="81"/>
                    <a:pt x="52" y="88"/>
                    <a:pt x="10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4797200" y="2156325"/>
              <a:ext cx="3450" cy="4475"/>
            </a:xfrm>
            <a:custGeom>
              <a:avLst/>
              <a:gdLst/>
              <a:ahLst/>
              <a:cxnLst/>
              <a:rect l="l" t="t" r="r" b="b"/>
              <a:pathLst>
                <a:path w="138" h="179" extrusionOk="0">
                  <a:moveTo>
                    <a:pt x="124" y="178"/>
                  </a:moveTo>
                  <a:cubicBezTo>
                    <a:pt x="64" y="154"/>
                    <a:pt x="12" y="144"/>
                    <a:pt x="8" y="130"/>
                  </a:cubicBezTo>
                  <a:cubicBezTo>
                    <a:pt x="1" y="87"/>
                    <a:pt x="22" y="42"/>
                    <a:pt x="33" y="0"/>
                  </a:cubicBezTo>
                  <a:cubicBezTo>
                    <a:pt x="64" y="10"/>
                    <a:pt x="117" y="10"/>
                    <a:pt x="124" y="31"/>
                  </a:cubicBezTo>
                  <a:cubicBezTo>
                    <a:pt x="138" y="66"/>
                    <a:pt x="127" y="115"/>
                    <a:pt x="124" y="1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5067125" y="2508600"/>
              <a:ext cx="5425" cy="4600"/>
            </a:xfrm>
            <a:custGeom>
              <a:avLst/>
              <a:gdLst/>
              <a:ahLst/>
              <a:cxnLst/>
              <a:rect l="l" t="t" r="r" b="b"/>
              <a:pathLst>
                <a:path w="217" h="184" extrusionOk="0">
                  <a:moveTo>
                    <a:pt x="0" y="138"/>
                  </a:moveTo>
                  <a:cubicBezTo>
                    <a:pt x="42" y="75"/>
                    <a:pt x="63" y="18"/>
                    <a:pt x="91" y="12"/>
                  </a:cubicBezTo>
                  <a:cubicBezTo>
                    <a:pt x="130" y="1"/>
                    <a:pt x="175" y="36"/>
                    <a:pt x="217" y="54"/>
                  </a:cubicBezTo>
                  <a:cubicBezTo>
                    <a:pt x="199" y="92"/>
                    <a:pt x="189" y="148"/>
                    <a:pt x="157" y="166"/>
                  </a:cubicBezTo>
                  <a:cubicBezTo>
                    <a:pt x="130" y="183"/>
                    <a:pt x="77" y="156"/>
                    <a:pt x="0" y="1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5141550" y="2490650"/>
              <a:ext cx="3700" cy="5650"/>
            </a:xfrm>
            <a:custGeom>
              <a:avLst/>
              <a:gdLst/>
              <a:ahLst/>
              <a:cxnLst/>
              <a:rect l="l" t="t" r="r" b="b"/>
              <a:pathLst>
                <a:path w="148" h="226" extrusionOk="0">
                  <a:moveTo>
                    <a:pt x="53" y="225"/>
                  </a:moveTo>
                  <a:cubicBezTo>
                    <a:pt x="35" y="159"/>
                    <a:pt x="18" y="96"/>
                    <a:pt x="0" y="29"/>
                  </a:cubicBezTo>
                  <a:cubicBezTo>
                    <a:pt x="25" y="22"/>
                    <a:pt x="50" y="12"/>
                    <a:pt x="77" y="1"/>
                  </a:cubicBezTo>
                  <a:cubicBezTo>
                    <a:pt x="102" y="64"/>
                    <a:pt x="123" y="127"/>
                    <a:pt x="147" y="190"/>
                  </a:cubicBezTo>
                  <a:cubicBezTo>
                    <a:pt x="116" y="201"/>
                    <a:pt x="84" y="211"/>
                    <a:pt x="53" y="2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5447525" y="1605575"/>
              <a:ext cx="15000" cy="15775"/>
            </a:xfrm>
            <a:custGeom>
              <a:avLst/>
              <a:gdLst/>
              <a:ahLst/>
              <a:cxnLst/>
              <a:rect l="l" t="t" r="r" b="b"/>
              <a:pathLst>
                <a:path w="600" h="631" extrusionOk="0">
                  <a:moveTo>
                    <a:pt x="88" y="463"/>
                  </a:moveTo>
                  <a:cubicBezTo>
                    <a:pt x="1" y="322"/>
                    <a:pt x="32" y="147"/>
                    <a:pt x="158" y="70"/>
                  </a:cubicBezTo>
                  <a:cubicBezTo>
                    <a:pt x="271" y="0"/>
                    <a:pt x="445" y="52"/>
                    <a:pt x="523" y="175"/>
                  </a:cubicBezTo>
                  <a:cubicBezTo>
                    <a:pt x="599" y="295"/>
                    <a:pt x="530" y="501"/>
                    <a:pt x="386" y="578"/>
                  </a:cubicBezTo>
                  <a:cubicBezTo>
                    <a:pt x="287" y="631"/>
                    <a:pt x="161" y="585"/>
                    <a:pt x="88" y="4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5173950" y="1620800"/>
              <a:ext cx="14475" cy="14300"/>
            </a:xfrm>
            <a:custGeom>
              <a:avLst/>
              <a:gdLst/>
              <a:ahLst/>
              <a:cxnLst/>
              <a:rect l="l" t="t" r="r" b="b"/>
              <a:pathLst>
                <a:path w="579" h="572" extrusionOk="0">
                  <a:moveTo>
                    <a:pt x="427" y="505"/>
                  </a:moveTo>
                  <a:cubicBezTo>
                    <a:pt x="312" y="572"/>
                    <a:pt x="141" y="522"/>
                    <a:pt x="70" y="404"/>
                  </a:cubicBezTo>
                  <a:cubicBezTo>
                    <a:pt x="0" y="288"/>
                    <a:pt x="39" y="144"/>
                    <a:pt x="158" y="77"/>
                  </a:cubicBezTo>
                  <a:cubicBezTo>
                    <a:pt x="288" y="1"/>
                    <a:pt x="432" y="43"/>
                    <a:pt x="508" y="176"/>
                  </a:cubicBezTo>
                  <a:cubicBezTo>
                    <a:pt x="579" y="302"/>
                    <a:pt x="543" y="438"/>
                    <a:pt x="427" y="5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4919550" y="1890975"/>
              <a:ext cx="11950" cy="11650"/>
            </a:xfrm>
            <a:custGeom>
              <a:avLst/>
              <a:gdLst/>
              <a:ahLst/>
              <a:cxnLst/>
              <a:rect l="l" t="t" r="r" b="b"/>
              <a:pathLst>
                <a:path w="478" h="466" extrusionOk="0">
                  <a:moveTo>
                    <a:pt x="25" y="466"/>
                  </a:moveTo>
                  <a:cubicBezTo>
                    <a:pt x="1" y="154"/>
                    <a:pt x="74" y="25"/>
                    <a:pt x="259" y="10"/>
                  </a:cubicBezTo>
                  <a:cubicBezTo>
                    <a:pt x="382" y="0"/>
                    <a:pt x="452" y="91"/>
                    <a:pt x="477" y="312"/>
                  </a:cubicBezTo>
                  <a:cubicBezTo>
                    <a:pt x="337" y="358"/>
                    <a:pt x="193" y="406"/>
                    <a:pt x="25" y="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5103800" y="1668350"/>
              <a:ext cx="13950" cy="10800"/>
            </a:xfrm>
            <a:custGeom>
              <a:avLst/>
              <a:gdLst/>
              <a:ahLst/>
              <a:cxnLst/>
              <a:rect l="l" t="t" r="r" b="b"/>
              <a:pathLst>
                <a:path w="558" h="432" extrusionOk="0">
                  <a:moveTo>
                    <a:pt x="1" y="102"/>
                  </a:moveTo>
                  <a:cubicBezTo>
                    <a:pt x="151" y="57"/>
                    <a:pt x="246" y="1"/>
                    <a:pt x="333" y="7"/>
                  </a:cubicBezTo>
                  <a:cubicBezTo>
                    <a:pt x="407" y="15"/>
                    <a:pt x="501" y="78"/>
                    <a:pt x="533" y="141"/>
                  </a:cubicBezTo>
                  <a:cubicBezTo>
                    <a:pt x="558" y="186"/>
                    <a:pt x="509" y="288"/>
                    <a:pt x="467" y="344"/>
                  </a:cubicBezTo>
                  <a:cubicBezTo>
                    <a:pt x="404" y="414"/>
                    <a:pt x="309" y="432"/>
                    <a:pt x="228" y="358"/>
                  </a:cubicBezTo>
                  <a:cubicBezTo>
                    <a:pt x="162" y="295"/>
                    <a:pt x="102" y="217"/>
                    <a:pt x="1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5399000" y="1610475"/>
              <a:ext cx="7900" cy="15350"/>
            </a:xfrm>
            <a:custGeom>
              <a:avLst/>
              <a:gdLst/>
              <a:ahLst/>
              <a:cxnLst/>
              <a:rect l="l" t="t" r="r" b="b"/>
              <a:pathLst>
                <a:path w="316" h="614" extrusionOk="0">
                  <a:moveTo>
                    <a:pt x="117" y="613"/>
                  </a:moveTo>
                  <a:cubicBezTo>
                    <a:pt x="1" y="400"/>
                    <a:pt x="110" y="221"/>
                    <a:pt x="144" y="42"/>
                  </a:cubicBezTo>
                  <a:cubicBezTo>
                    <a:pt x="148" y="21"/>
                    <a:pt x="218" y="0"/>
                    <a:pt x="246" y="10"/>
                  </a:cubicBezTo>
                  <a:cubicBezTo>
                    <a:pt x="274" y="21"/>
                    <a:pt x="316" y="73"/>
                    <a:pt x="309" y="91"/>
                  </a:cubicBezTo>
                  <a:cubicBezTo>
                    <a:pt x="249" y="256"/>
                    <a:pt x="295" y="463"/>
                    <a:pt x="117" y="6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5177175" y="1680350"/>
              <a:ext cx="8800" cy="9925"/>
            </a:xfrm>
            <a:custGeom>
              <a:avLst/>
              <a:gdLst/>
              <a:ahLst/>
              <a:cxnLst/>
              <a:rect l="l" t="t" r="r" b="b"/>
              <a:pathLst>
                <a:path w="352" h="397" extrusionOk="0">
                  <a:moveTo>
                    <a:pt x="351" y="397"/>
                  </a:moveTo>
                  <a:cubicBezTo>
                    <a:pt x="8" y="256"/>
                    <a:pt x="1" y="246"/>
                    <a:pt x="85" y="1"/>
                  </a:cubicBezTo>
                  <a:cubicBezTo>
                    <a:pt x="337" y="200"/>
                    <a:pt x="337" y="200"/>
                    <a:pt x="351" y="3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4874000" y="1810650"/>
              <a:ext cx="8800" cy="9925"/>
            </a:xfrm>
            <a:custGeom>
              <a:avLst/>
              <a:gdLst/>
              <a:ahLst/>
              <a:cxnLst/>
              <a:rect l="l" t="t" r="r" b="b"/>
              <a:pathLst>
                <a:path w="352" h="397" extrusionOk="0">
                  <a:moveTo>
                    <a:pt x="351" y="397"/>
                  </a:moveTo>
                  <a:cubicBezTo>
                    <a:pt x="8" y="256"/>
                    <a:pt x="1" y="246"/>
                    <a:pt x="81" y="1"/>
                  </a:cubicBezTo>
                  <a:cubicBezTo>
                    <a:pt x="337" y="200"/>
                    <a:pt x="337" y="200"/>
                    <a:pt x="351" y="3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5187175" y="1610825"/>
              <a:ext cx="9750" cy="8950"/>
            </a:xfrm>
            <a:custGeom>
              <a:avLst/>
              <a:gdLst/>
              <a:ahLst/>
              <a:cxnLst/>
              <a:rect l="l" t="t" r="r" b="b"/>
              <a:pathLst>
                <a:path w="390" h="358" extrusionOk="0">
                  <a:moveTo>
                    <a:pt x="389" y="344"/>
                  </a:moveTo>
                  <a:cubicBezTo>
                    <a:pt x="256" y="337"/>
                    <a:pt x="165" y="358"/>
                    <a:pt x="99" y="326"/>
                  </a:cubicBezTo>
                  <a:cubicBezTo>
                    <a:pt x="50" y="305"/>
                    <a:pt x="14" y="217"/>
                    <a:pt x="8" y="154"/>
                  </a:cubicBezTo>
                  <a:cubicBezTo>
                    <a:pt x="0" y="112"/>
                    <a:pt x="42" y="46"/>
                    <a:pt x="84" y="17"/>
                  </a:cubicBezTo>
                  <a:cubicBezTo>
                    <a:pt x="109" y="1"/>
                    <a:pt x="193" y="17"/>
                    <a:pt x="214" y="46"/>
                  </a:cubicBezTo>
                  <a:cubicBezTo>
                    <a:pt x="273" y="119"/>
                    <a:pt x="312" y="207"/>
                    <a:pt x="389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5147425" y="1666600"/>
              <a:ext cx="8850" cy="7200"/>
            </a:xfrm>
            <a:custGeom>
              <a:avLst/>
              <a:gdLst/>
              <a:ahLst/>
              <a:cxnLst/>
              <a:rect l="l" t="t" r="r" b="b"/>
              <a:pathLst>
                <a:path w="354" h="288" extrusionOk="0">
                  <a:moveTo>
                    <a:pt x="0" y="214"/>
                  </a:moveTo>
                  <a:cubicBezTo>
                    <a:pt x="53" y="113"/>
                    <a:pt x="84" y="1"/>
                    <a:pt x="116" y="1"/>
                  </a:cubicBezTo>
                  <a:cubicBezTo>
                    <a:pt x="190" y="4"/>
                    <a:pt x="280" y="39"/>
                    <a:pt x="329" y="95"/>
                  </a:cubicBezTo>
                  <a:cubicBezTo>
                    <a:pt x="354" y="124"/>
                    <a:pt x="305" y="271"/>
                    <a:pt x="277" y="277"/>
                  </a:cubicBezTo>
                  <a:cubicBezTo>
                    <a:pt x="203" y="287"/>
                    <a:pt x="122" y="250"/>
                    <a:pt x="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5203900" y="1639000"/>
              <a:ext cx="9475" cy="6100"/>
            </a:xfrm>
            <a:custGeom>
              <a:avLst/>
              <a:gdLst/>
              <a:ahLst/>
              <a:cxnLst/>
              <a:rect l="l" t="t" r="r" b="b"/>
              <a:pathLst>
                <a:path w="379" h="244" extrusionOk="0">
                  <a:moveTo>
                    <a:pt x="379" y="67"/>
                  </a:moveTo>
                  <a:cubicBezTo>
                    <a:pt x="361" y="127"/>
                    <a:pt x="354" y="198"/>
                    <a:pt x="330" y="204"/>
                  </a:cubicBezTo>
                  <a:cubicBezTo>
                    <a:pt x="259" y="229"/>
                    <a:pt x="179" y="243"/>
                    <a:pt x="102" y="235"/>
                  </a:cubicBezTo>
                  <a:cubicBezTo>
                    <a:pt x="4" y="229"/>
                    <a:pt x="0" y="204"/>
                    <a:pt x="28" y="1"/>
                  </a:cubicBezTo>
                  <a:cubicBezTo>
                    <a:pt x="137" y="22"/>
                    <a:pt x="249" y="43"/>
                    <a:pt x="379" y="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4934525" y="1921875"/>
              <a:ext cx="7200" cy="7800"/>
            </a:xfrm>
            <a:custGeom>
              <a:avLst/>
              <a:gdLst/>
              <a:ahLst/>
              <a:cxnLst/>
              <a:rect l="l" t="t" r="r" b="b"/>
              <a:pathLst>
                <a:path w="288" h="312" extrusionOk="0">
                  <a:moveTo>
                    <a:pt x="231" y="312"/>
                  </a:moveTo>
                  <a:cubicBezTo>
                    <a:pt x="130" y="253"/>
                    <a:pt x="50" y="228"/>
                    <a:pt x="21" y="176"/>
                  </a:cubicBezTo>
                  <a:cubicBezTo>
                    <a:pt x="0" y="137"/>
                    <a:pt x="50" y="60"/>
                    <a:pt x="71" y="1"/>
                  </a:cubicBezTo>
                  <a:cubicBezTo>
                    <a:pt x="137" y="25"/>
                    <a:pt x="218" y="35"/>
                    <a:pt x="263" y="85"/>
                  </a:cubicBezTo>
                  <a:cubicBezTo>
                    <a:pt x="288" y="109"/>
                    <a:pt x="252" y="197"/>
                    <a:pt x="231" y="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5384125" y="1584125"/>
              <a:ext cx="7975" cy="7625"/>
            </a:xfrm>
            <a:custGeom>
              <a:avLst/>
              <a:gdLst/>
              <a:ahLst/>
              <a:cxnLst/>
              <a:rect l="l" t="t" r="r" b="b"/>
              <a:pathLst>
                <a:path w="319" h="305" extrusionOk="0">
                  <a:moveTo>
                    <a:pt x="0" y="238"/>
                  </a:moveTo>
                  <a:cubicBezTo>
                    <a:pt x="60" y="140"/>
                    <a:pt x="81" y="66"/>
                    <a:pt x="130" y="42"/>
                  </a:cubicBezTo>
                  <a:cubicBezTo>
                    <a:pt x="204" y="0"/>
                    <a:pt x="295" y="24"/>
                    <a:pt x="309" y="123"/>
                  </a:cubicBezTo>
                  <a:cubicBezTo>
                    <a:pt x="319" y="175"/>
                    <a:pt x="280" y="273"/>
                    <a:pt x="242" y="283"/>
                  </a:cubicBezTo>
                  <a:cubicBezTo>
                    <a:pt x="186" y="304"/>
                    <a:pt x="109" y="262"/>
                    <a:pt x="0" y="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5332725" y="1698650"/>
              <a:ext cx="9475" cy="8450"/>
            </a:xfrm>
            <a:custGeom>
              <a:avLst/>
              <a:gdLst/>
              <a:ahLst/>
              <a:cxnLst/>
              <a:rect l="l" t="t" r="r" b="b"/>
              <a:pathLst>
                <a:path w="379" h="338" extrusionOk="0">
                  <a:moveTo>
                    <a:pt x="144" y="337"/>
                  </a:moveTo>
                  <a:cubicBezTo>
                    <a:pt x="0" y="169"/>
                    <a:pt x="50" y="98"/>
                    <a:pt x="378" y="1"/>
                  </a:cubicBezTo>
                  <a:cubicBezTo>
                    <a:pt x="288" y="130"/>
                    <a:pt x="218" y="232"/>
                    <a:pt x="144" y="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4879625" y="1920650"/>
              <a:ext cx="6150" cy="6250"/>
            </a:xfrm>
            <a:custGeom>
              <a:avLst/>
              <a:gdLst/>
              <a:ahLst/>
              <a:cxnLst/>
              <a:rect l="l" t="t" r="r" b="b"/>
              <a:pathLst>
                <a:path w="246" h="250" extrusionOk="0">
                  <a:moveTo>
                    <a:pt x="0" y="204"/>
                  </a:moveTo>
                  <a:cubicBezTo>
                    <a:pt x="28" y="123"/>
                    <a:pt x="36" y="36"/>
                    <a:pt x="70" y="18"/>
                  </a:cubicBezTo>
                  <a:cubicBezTo>
                    <a:pt x="115" y="0"/>
                    <a:pt x="186" y="42"/>
                    <a:pt x="246" y="60"/>
                  </a:cubicBezTo>
                  <a:cubicBezTo>
                    <a:pt x="225" y="116"/>
                    <a:pt x="221" y="186"/>
                    <a:pt x="183" y="228"/>
                  </a:cubicBezTo>
                  <a:cubicBezTo>
                    <a:pt x="165" y="249"/>
                    <a:pt x="88" y="218"/>
                    <a:pt x="0" y="2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5203825" y="1577200"/>
              <a:ext cx="6050" cy="6050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0" y="158"/>
                  </a:moveTo>
                  <a:cubicBezTo>
                    <a:pt x="39" y="91"/>
                    <a:pt x="60" y="17"/>
                    <a:pt x="98" y="11"/>
                  </a:cubicBezTo>
                  <a:cubicBezTo>
                    <a:pt x="136" y="0"/>
                    <a:pt x="193" y="46"/>
                    <a:pt x="241" y="70"/>
                  </a:cubicBezTo>
                  <a:cubicBezTo>
                    <a:pt x="217" y="127"/>
                    <a:pt x="203" y="190"/>
                    <a:pt x="161" y="227"/>
                  </a:cubicBezTo>
                  <a:cubicBezTo>
                    <a:pt x="144" y="242"/>
                    <a:pt x="70" y="190"/>
                    <a:pt x="0" y="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5185500" y="1734825"/>
              <a:ext cx="4750" cy="4850"/>
            </a:xfrm>
            <a:custGeom>
              <a:avLst/>
              <a:gdLst/>
              <a:ahLst/>
              <a:cxnLst/>
              <a:rect l="l" t="t" r="r" b="b"/>
              <a:pathLst>
                <a:path w="190" h="194" extrusionOk="0">
                  <a:moveTo>
                    <a:pt x="15" y="1"/>
                  </a:moveTo>
                  <a:cubicBezTo>
                    <a:pt x="92" y="28"/>
                    <a:pt x="141" y="43"/>
                    <a:pt x="190" y="60"/>
                  </a:cubicBezTo>
                  <a:cubicBezTo>
                    <a:pt x="176" y="98"/>
                    <a:pt x="172" y="161"/>
                    <a:pt x="148" y="176"/>
                  </a:cubicBezTo>
                  <a:cubicBezTo>
                    <a:pt x="113" y="193"/>
                    <a:pt x="46" y="179"/>
                    <a:pt x="22" y="155"/>
                  </a:cubicBezTo>
                  <a:cubicBezTo>
                    <a:pt x="1" y="134"/>
                    <a:pt x="15" y="74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5154150" y="1607400"/>
              <a:ext cx="5200" cy="6150"/>
            </a:xfrm>
            <a:custGeom>
              <a:avLst/>
              <a:gdLst/>
              <a:ahLst/>
              <a:cxnLst/>
              <a:rect l="l" t="t" r="r" b="b"/>
              <a:pathLst>
                <a:path w="208" h="246" extrusionOk="0">
                  <a:moveTo>
                    <a:pt x="36" y="1"/>
                  </a:moveTo>
                  <a:cubicBezTo>
                    <a:pt x="95" y="67"/>
                    <a:pt x="148" y="127"/>
                    <a:pt x="207" y="193"/>
                  </a:cubicBezTo>
                  <a:cubicBezTo>
                    <a:pt x="26" y="246"/>
                    <a:pt x="0" y="21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5412850" y="1601275"/>
              <a:ext cx="6050" cy="6150"/>
            </a:xfrm>
            <a:custGeom>
              <a:avLst/>
              <a:gdLst/>
              <a:ahLst/>
              <a:cxnLst/>
              <a:rect l="l" t="t" r="r" b="b"/>
              <a:pathLst>
                <a:path w="242" h="246" extrusionOk="0">
                  <a:moveTo>
                    <a:pt x="193" y="246"/>
                  </a:moveTo>
                  <a:cubicBezTo>
                    <a:pt x="32" y="224"/>
                    <a:pt x="1" y="151"/>
                    <a:pt x="32" y="53"/>
                  </a:cubicBezTo>
                  <a:cubicBezTo>
                    <a:pt x="39" y="29"/>
                    <a:pt x="106" y="0"/>
                    <a:pt x="127" y="11"/>
                  </a:cubicBezTo>
                  <a:cubicBezTo>
                    <a:pt x="242" y="56"/>
                    <a:pt x="190" y="147"/>
                    <a:pt x="193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5160550" y="1675700"/>
              <a:ext cx="4650" cy="4225"/>
            </a:xfrm>
            <a:custGeom>
              <a:avLst/>
              <a:gdLst/>
              <a:ahLst/>
              <a:cxnLst/>
              <a:rect l="l" t="t" r="r" b="b"/>
              <a:pathLst>
                <a:path w="186" h="169" extrusionOk="0">
                  <a:moveTo>
                    <a:pt x="1" y="1"/>
                  </a:moveTo>
                  <a:cubicBezTo>
                    <a:pt x="71" y="18"/>
                    <a:pt x="123" y="12"/>
                    <a:pt x="140" y="36"/>
                  </a:cubicBezTo>
                  <a:cubicBezTo>
                    <a:pt x="169" y="71"/>
                    <a:pt x="172" y="124"/>
                    <a:pt x="186" y="169"/>
                  </a:cubicBezTo>
                  <a:cubicBezTo>
                    <a:pt x="144" y="159"/>
                    <a:pt x="98" y="155"/>
                    <a:pt x="67" y="130"/>
                  </a:cubicBezTo>
                  <a:cubicBezTo>
                    <a:pt x="39" y="109"/>
                    <a:pt x="32" y="6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5139800" y="1628325"/>
              <a:ext cx="5100" cy="4500"/>
            </a:xfrm>
            <a:custGeom>
              <a:avLst/>
              <a:gdLst/>
              <a:ahLst/>
              <a:cxnLst/>
              <a:rect l="l" t="t" r="r" b="b"/>
              <a:pathLst>
                <a:path w="204" h="180" extrusionOk="0">
                  <a:moveTo>
                    <a:pt x="0" y="137"/>
                  </a:moveTo>
                  <a:cubicBezTo>
                    <a:pt x="36" y="78"/>
                    <a:pt x="53" y="22"/>
                    <a:pt x="81" y="11"/>
                  </a:cubicBezTo>
                  <a:cubicBezTo>
                    <a:pt x="116" y="1"/>
                    <a:pt x="162" y="36"/>
                    <a:pt x="204" y="53"/>
                  </a:cubicBezTo>
                  <a:cubicBezTo>
                    <a:pt x="186" y="92"/>
                    <a:pt x="179" y="151"/>
                    <a:pt x="151" y="166"/>
                  </a:cubicBezTo>
                  <a:cubicBezTo>
                    <a:pt x="120" y="179"/>
                    <a:pt x="70" y="151"/>
                    <a:pt x="0" y="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5145575" y="1659250"/>
              <a:ext cx="3875" cy="4400"/>
            </a:xfrm>
            <a:custGeom>
              <a:avLst/>
              <a:gdLst/>
              <a:ahLst/>
              <a:cxnLst/>
              <a:rect l="l" t="t" r="r" b="b"/>
              <a:pathLst>
                <a:path w="155" h="176" extrusionOk="0">
                  <a:moveTo>
                    <a:pt x="28" y="1"/>
                  </a:moveTo>
                  <a:cubicBezTo>
                    <a:pt x="85" y="43"/>
                    <a:pt x="127" y="64"/>
                    <a:pt x="144" y="95"/>
                  </a:cubicBezTo>
                  <a:cubicBezTo>
                    <a:pt x="154" y="109"/>
                    <a:pt x="120" y="169"/>
                    <a:pt x="99" y="172"/>
                  </a:cubicBezTo>
                  <a:cubicBezTo>
                    <a:pt x="70" y="175"/>
                    <a:pt x="28" y="151"/>
                    <a:pt x="15" y="127"/>
                  </a:cubicBezTo>
                  <a:cubicBezTo>
                    <a:pt x="0" y="106"/>
                    <a:pt x="18" y="64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5164650" y="1713900"/>
              <a:ext cx="4425" cy="3625"/>
            </a:xfrm>
            <a:custGeom>
              <a:avLst/>
              <a:gdLst/>
              <a:ahLst/>
              <a:cxnLst/>
              <a:rect l="l" t="t" r="r" b="b"/>
              <a:pathLst>
                <a:path w="177" h="145" extrusionOk="0">
                  <a:moveTo>
                    <a:pt x="1" y="109"/>
                  </a:moveTo>
                  <a:cubicBezTo>
                    <a:pt x="36" y="56"/>
                    <a:pt x="50" y="10"/>
                    <a:pt x="75" y="7"/>
                  </a:cubicBezTo>
                  <a:cubicBezTo>
                    <a:pt x="106" y="0"/>
                    <a:pt x="141" y="28"/>
                    <a:pt x="176" y="39"/>
                  </a:cubicBezTo>
                  <a:cubicBezTo>
                    <a:pt x="159" y="73"/>
                    <a:pt x="152" y="116"/>
                    <a:pt x="127" y="133"/>
                  </a:cubicBezTo>
                  <a:cubicBezTo>
                    <a:pt x="103" y="144"/>
                    <a:pt x="64" y="123"/>
                    <a:pt x="1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4930050" y="1934225"/>
              <a:ext cx="3025" cy="4500"/>
            </a:xfrm>
            <a:custGeom>
              <a:avLst/>
              <a:gdLst/>
              <a:ahLst/>
              <a:cxnLst/>
              <a:rect l="l" t="t" r="r" b="b"/>
              <a:pathLst>
                <a:path w="121" h="180" extrusionOk="0">
                  <a:moveTo>
                    <a:pt x="43" y="179"/>
                  </a:moveTo>
                  <a:cubicBezTo>
                    <a:pt x="32" y="126"/>
                    <a:pt x="15" y="74"/>
                    <a:pt x="1" y="21"/>
                  </a:cubicBezTo>
                  <a:cubicBezTo>
                    <a:pt x="22" y="15"/>
                    <a:pt x="43" y="7"/>
                    <a:pt x="64" y="0"/>
                  </a:cubicBezTo>
                  <a:cubicBezTo>
                    <a:pt x="82" y="49"/>
                    <a:pt x="99" y="99"/>
                    <a:pt x="120" y="147"/>
                  </a:cubicBezTo>
                  <a:cubicBezTo>
                    <a:pt x="95" y="158"/>
                    <a:pt x="71" y="169"/>
                    <a:pt x="43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5392275" y="2355625"/>
              <a:ext cx="3700" cy="2475"/>
            </a:xfrm>
            <a:custGeom>
              <a:avLst/>
              <a:gdLst/>
              <a:ahLst/>
              <a:cxnLst/>
              <a:rect l="l" t="t" r="r" b="b"/>
              <a:pathLst>
                <a:path w="148" h="99" extrusionOk="0">
                  <a:moveTo>
                    <a:pt x="1" y="74"/>
                  </a:moveTo>
                  <a:cubicBezTo>
                    <a:pt x="32" y="39"/>
                    <a:pt x="53" y="0"/>
                    <a:pt x="70" y="0"/>
                  </a:cubicBezTo>
                  <a:cubicBezTo>
                    <a:pt x="95" y="0"/>
                    <a:pt x="122" y="32"/>
                    <a:pt x="148" y="49"/>
                  </a:cubicBezTo>
                  <a:cubicBezTo>
                    <a:pt x="133" y="67"/>
                    <a:pt x="122" y="95"/>
                    <a:pt x="109" y="95"/>
                  </a:cubicBezTo>
                  <a:cubicBezTo>
                    <a:pt x="80" y="99"/>
                    <a:pt x="49" y="84"/>
                    <a:pt x="1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5012800" y="2329350"/>
              <a:ext cx="3450" cy="3625"/>
            </a:xfrm>
            <a:custGeom>
              <a:avLst/>
              <a:gdLst/>
              <a:ahLst/>
              <a:cxnLst/>
              <a:rect l="l" t="t" r="r" b="b"/>
              <a:pathLst>
                <a:path w="138" h="145" extrusionOk="0">
                  <a:moveTo>
                    <a:pt x="1" y="99"/>
                  </a:moveTo>
                  <a:cubicBezTo>
                    <a:pt x="12" y="60"/>
                    <a:pt x="18" y="28"/>
                    <a:pt x="22" y="1"/>
                  </a:cubicBezTo>
                  <a:cubicBezTo>
                    <a:pt x="60" y="18"/>
                    <a:pt x="102" y="32"/>
                    <a:pt x="127" y="60"/>
                  </a:cubicBezTo>
                  <a:cubicBezTo>
                    <a:pt x="138" y="67"/>
                    <a:pt x="106" y="117"/>
                    <a:pt x="96" y="144"/>
                  </a:cubicBezTo>
                  <a:cubicBezTo>
                    <a:pt x="64" y="130"/>
                    <a:pt x="36" y="117"/>
                    <a:pt x="1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4698600" y="2477275"/>
              <a:ext cx="5200" cy="3175"/>
            </a:xfrm>
            <a:custGeom>
              <a:avLst/>
              <a:gdLst/>
              <a:ahLst/>
              <a:cxnLst/>
              <a:rect l="l" t="t" r="r" b="b"/>
              <a:pathLst>
                <a:path w="208" h="127" extrusionOk="0">
                  <a:moveTo>
                    <a:pt x="0" y="126"/>
                  </a:moveTo>
                  <a:cubicBezTo>
                    <a:pt x="57" y="63"/>
                    <a:pt x="74" y="28"/>
                    <a:pt x="105" y="10"/>
                  </a:cubicBezTo>
                  <a:cubicBezTo>
                    <a:pt x="131" y="0"/>
                    <a:pt x="168" y="10"/>
                    <a:pt x="204" y="10"/>
                  </a:cubicBezTo>
                  <a:cubicBezTo>
                    <a:pt x="200" y="46"/>
                    <a:pt x="207" y="88"/>
                    <a:pt x="186" y="109"/>
                  </a:cubicBezTo>
                  <a:cubicBezTo>
                    <a:pt x="173" y="126"/>
                    <a:pt x="126" y="116"/>
                    <a:pt x="0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4676275" y="2563450"/>
              <a:ext cx="4475" cy="4400"/>
            </a:xfrm>
            <a:custGeom>
              <a:avLst/>
              <a:gdLst/>
              <a:ahLst/>
              <a:cxnLst/>
              <a:rect l="l" t="t" r="r" b="b"/>
              <a:pathLst>
                <a:path w="179" h="176" extrusionOk="0">
                  <a:moveTo>
                    <a:pt x="0" y="126"/>
                  </a:moveTo>
                  <a:cubicBezTo>
                    <a:pt x="36" y="77"/>
                    <a:pt x="53" y="35"/>
                    <a:pt x="88" y="10"/>
                  </a:cubicBezTo>
                  <a:cubicBezTo>
                    <a:pt x="106" y="0"/>
                    <a:pt x="148" y="25"/>
                    <a:pt x="179" y="35"/>
                  </a:cubicBezTo>
                  <a:cubicBezTo>
                    <a:pt x="154" y="80"/>
                    <a:pt x="137" y="130"/>
                    <a:pt x="109" y="172"/>
                  </a:cubicBezTo>
                  <a:cubicBezTo>
                    <a:pt x="106" y="175"/>
                    <a:pt x="53" y="147"/>
                    <a:pt x="0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5695975" y="2274625"/>
              <a:ext cx="10000" cy="8500"/>
            </a:xfrm>
            <a:custGeom>
              <a:avLst/>
              <a:gdLst/>
              <a:ahLst/>
              <a:cxnLst/>
              <a:rect l="l" t="t" r="r" b="b"/>
              <a:pathLst>
                <a:path w="400" h="340" extrusionOk="0">
                  <a:moveTo>
                    <a:pt x="1" y="322"/>
                  </a:moveTo>
                  <a:cubicBezTo>
                    <a:pt x="74" y="175"/>
                    <a:pt x="95" y="70"/>
                    <a:pt x="158" y="28"/>
                  </a:cubicBezTo>
                  <a:cubicBezTo>
                    <a:pt x="200" y="0"/>
                    <a:pt x="329" y="46"/>
                    <a:pt x="371" y="99"/>
                  </a:cubicBezTo>
                  <a:cubicBezTo>
                    <a:pt x="400" y="137"/>
                    <a:pt x="371" y="280"/>
                    <a:pt x="329" y="301"/>
                  </a:cubicBezTo>
                  <a:cubicBezTo>
                    <a:pt x="263" y="340"/>
                    <a:pt x="161" y="319"/>
                    <a:pt x="1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5644900" y="2311575"/>
              <a:ext cx="7300" cy="8625"/>
            </a:xfrm>
            <a:custGeom>
              <a:avLst/>
              <a:gdLst/>
              <a:ahLst/>
              <a:cxnLst/>
              <a:rect l="l" t="t" r="r" b="b"/>
              <a:pathLst>
                <a:path w="292" h="345" extrusionOk="0">
                  <a:moveTo>
                    <a:pt x="18" y="0"/>
                  </a:moveTo>
                  <a:cubicBezTo>
                    <a:pt x="176" y="71"/>
                    <a:pt x="288" y="99"/>
                    <a:pt x="288" y="130"/>
                  </a:cubicBezTo>
                  <a:cubicBezTo>
                    <a:pt x="292" y="197"/>
                    <a:pt x="253" y="281"/>
                    <a:pt x="201" y="326"/>
                  </a:cubicBezTo>
                  <a:cubicBezTo>
                    <a:pt x="183" y="344"/>
                    <a:pt x="60" y="295"/>
                    <a:pt x="33" y="249"/>
                  </a:cubicBezTo>
                  <a:cubicBezTo>
                    <a:pt x="1" y="197"/>
                    <a:pt x="22" y="113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5653575" y="2257900"/>
              <a:ext cx="8075" cy="5550"/>
            </a:xfrm>
            <a:custGeom>
              <a:avLst/>
              <a:gdLst/>
              <a:ahLst/>
              <a:cxnLst/>
              <a:rect l="l" t="t" r="r" b="b"/>
              <a:pathLst>
                <a:path w="323" h="222" extrusionOk="0">
                  <a:moveTo>
                    <a:pt x="1" y="151"/>
                  </a:moveTo>
                  <a:cubicBezTo>
                    <a:pt x="43" y="105"/>
                    <a:pt x="74" y="35"/>
                    <a:pt x="127" y="18"/>
                  </a:cubicBezTo>
                  <a:cubicBezTo>
                    <a:pt x="183" y="0"/>
                    <a:pt x="257" y="25"/>
                    <a:pt x="323" y="32"/>
                  </a:cubicBezTo>
                  <a:cubicBezTo>
                    <a:pt x="305" y="88"/>
                    <a:pt x="299" y="158"/>
                    <a:pt x="263" y="193"/>
                  </a:cubicBezTo>
                  <a:cubicBezTo>
                    <a:pt x="232" y="221"/>
                    <a:pt x="162" y="207"/>
                    <a:pt x="109" y="210"/>
                  </a:cubicBezTo>
                  <a:cubicBezTo>
                    <a:pt x="74" y="189"/>
                    <a:pt x="36" y="168"/>
                    <a:pt x="1" y="1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5686175" y="1980450"/>
              <a:ext cx="8250" cy="5650"/>
            </a:xfrm>
            <a:custGeom>
              <a:avLst/>
              <a:gdLst/>
              <a:ahLst/>
              <a:cxnLst/>
              <a:rect l="l" t="t" r="r" b="b"/>
              <a:pathLst>
                <a:path w="330" h="226" extrusionOk="0">
                  <a:moveTo>
                    <a:pt x="0" y="148"/>
                  </a:moveTo>
                  <a:cubicBezTo>
                    <a:pt x="39" y="103"/>
                    <a:pt x="73" y="25"/>
                    <a:pt x="119" y="15"/>
                  </a:cubicBezTo>
                  <a:cubicBezTo>
                    <a:pt x="178" y="1"/>
                    <a:pt x="256" y="33"/>
                    <a:pt x="315" y="64"/>
                  </a:cubicBezTo>
                  <a:cubicBezTo>
                    <a:pt x="330" y="71"/>
                    <a:pt x="312" y="197"/>
                    <a:pt x="288" y="208"/>
                  </a:cubicBezTo>
                  <a:cubicBezTo>
                    <a:pt x="231" y="225"/>
                    <a:pt x="161" y="208"/>
                    <a:pt x="94" y="201"/>
                  </a:cubicBezTo>
                  <a:cubicBezTo>
                    <a:pt x="63" y="183"/>
                    <a:pt x="31" y="166"/>
                    <a:pt x="0" y="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5634500" y="2218125"/>
              <a:ext cx="4650" cy="6250"/>
            </a:xfrm>
            <a:custGeom>
              <a:avLst/>
              <a:gdLst/>
              <a:ahLst/>
              <a:cxnLst/>
              <a:rect l="l" t="t" r="r" b="b"/>
              <a:pathLst>
                <a:path w="186" h="250" extrusionOk="0">
                  <a:moveTo>
                    <a:pt x="43" y="1"/>
                  </a:moveTo>
                  <a:cubicBezTo>
                    <a:pt x="112" y="43"/>
                    <a:pt x="182" y="64"/>
                    <a:pt x="182" y="89"/>
                  </a:cubicBezTo>
                  <a:cubicBezTo>
                    <a:pt x="186" y="138"/>
                    <a:pt x="161" y="197"/>
                    <a:pt x="130" y="236"/>
                  </a:cubicBezTo>
                  <a:cubicBezTo>
                    <a:pt x="116" y="249"/>
                    <a:pt x="11" y="218"/>
                    <a:pt x="7" y="194"/>
                  </a:cubicBezTo>
                  <a:cubicBezTo>
                    <a:pt x="1" y="144"/>
                    <a:pt x="25" y="89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5462675" y="2219625"/>
              <a:ext cx="4250" cy="5025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69" y="197"/>
                  </a:moveTo>
                  <a:cubicBezTo>
                    <a:pt x="113" y="200"/>
                    <a:pt x="56" y="200"/>
                    <a:pt x="1" y="200"/>
                  </a:cubicBezTo>
                  <a:cubicBezTo>
                    <a:pt x="18" y="0"/>
                    <a:pt x="102" y="88"/>
                    <a:pt x="169" y="1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32"/>
          <p:cNvSpPr/>
          <p:nvPr/>
        </p:nvSpPr>
        <p:spPr>
          <a:xfrm>
            <a:off x="2534775" y="3937500"/>
            <a:ext cx="4074600" cy="634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32"/>
          <p:cNvSpPr txBox="1">
            <a:spLocks noGrp="1"/>
          </p:cNvSpPr>
          <p:nvPr>
            <p:ph type="subTitle" idx="1"/>
          </p:nvPr>
        </p:nvSpPr>
        <p:spPr>
          <a:xfrm>
            <a:off x="2613775" y="4092000"/>
            <a:ext cx="3916500" cy="3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hành Tiếng Việt</a:t>
            </a:r>
            <a:endParaRPr sz="20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14" name="Google Shape;914;p32"/>
          <p:cNvGrpSpPr/>
          <p:nvPr/>
        </p:nvGrpSpPr>
        <p:grpSpPr>
          <a:xfrm>
            <a:off x="7700900" y="2427150"/>
            <a:ext cx="1279588" cy="2190361"/>
            <a:chOff x="7700900" y="2427150"/>
            <a:chExt cx="1279588" cy="2190361"/>
          </a:xfrm>
        </p:grpSpPr>
        <p:sp>
          <p:nvSpPr>
            <p:cNvPr id="915" name="Google Shape;915;p32"/>
            <p:cNvSpPr/>
            <p:nvPr/>
          </p:nvSpPr>
          <p:spPr>
            <a:xfrm>
              <a:off x="7974075" y="2707850"/>
              <a:ext cx="370408" cy="384212"/>
            </a:xfrm>
            <a:custGeom>
              <a:avLst/>
              <a:gdLst/>
              <a:ahLst/>
              <a:cxnLst/>
              <a:rect l="l" t="t" r="r" b="b"/>
              <a:pathLst>
                <a:path w="9848" h="10215" extrusionOk="0">
                  <a:moveTo>
                    <a:pt x="9669" y="4186"/>
                  </a:moveTo>
                  <a:cubicBezTo>
                    <a:pt x="9533" y="3409"/>
                    <a:pt x="9361" y="2631"/>
                    <a:pt x="8815" y="2025"/>
                  </a:cubicBezTo>
                  <a:cubicBezTo>
                    <a:pt x="8411" y="1580"/>
                    <a:pt x="7974" y="1163"/>
                    <a:pt x="7507" y="788"/>
                  </a:cubicBezTo>
                  <a:cubicBezTo>
                    <a:pt x="6663" y="109"/>
                    <a:pt x="5693" y="0"/>
                    <a:pt x="4653" y="232"/>
                  </a:cubicBezTo>
                  <a:cubicBezTo>
                    <a:pt x="3724" y="438"/>
                    <a:pt x="2940" y="880"/>
                    <a:pt x="2240" y="1506"/>
                  </a:cubicBezTo>
                  <a:cubicBezTo>
                    <a:pt x="2078" y="1650"/>
                    <a:pt x="1886" y="1766"/>
                    <a:pt x="1690" y="1860"/>
                  </a:cubicBezTo>
                  <a:cubicBezTo>
                    <a:pt x="1238" y="2070"/>
                    <a:pt x="887" y="2375"/>
                    <a:pt x="715" y="2859"/>
                  </a:cubicBezTo>
                  <a:cubicBezTo>
                    <a:pt x="652" y="3044"/>
                    <a:pt x="576" y="3223"/>
                    <a:pt x="520" y="3412"/>
                  </a:cubicBezTo>
                  <a:cubicBezTo>
                    <a:pt x="303" y="4141"/>
                    <a:pt x="1" y="4848"/>
                    <a:pt x="46" y="5612"/>
                  </a:cubicBezTo>
                  <a:cubicBezTo>
                    <a:pt x="46" y="5790"/>
                    <a:pt x="43" y="5952"/>
                    <a:pt x="50" y="6109"/>
                  </a:cubicBezTo>
                  <a:cubicBezTo>
                    <a:pt x="50" y="6172"/>
                    <a:pt x="67" y="6232"/>
                    <a:pt x="78" y="6291"/>
                  </a:cubicBezTo>
                  <a:cubicBezTo>
                    <a:pt x="271" y="7261"/>
                    <a:pt x="772" y="8039"/>
                    <a:pt x="1535" y="8652"/>
                  </a:cubicBezTo>
                  <a:cubicBezTo>
                    <a:pt x="1739" y="8817"/>
                    <a:pt x="1942" y="8975"/>
                    <a:pt x="2148" y="9129"/>
                  </a:cubicBezTo>
                  <a:cubicBezTo>
                    <a:pt x="2800" y="9619"/>
                    <a:pt x="3553" y="9913"/>
                    <a:pt x="4338" y="10043"/>
                  </a:cubicBezTo>
                  <a:cubicBezTo>
                    <a:pt x="5389" y="10215"/>
                    <a:pt x="6362" y="9906"/>
                    <a:pt x="7207" y="9261"/>
                  </a:cubicBezTo>
                  <a:cubicBezTo>
                    <a:pt x="8075" y="8600"/>
                    <a:pt x="8786" y="7787"/>
                    <a:pt x="9371" y="6870"/>
                  </a:cubicBezTo>
                  <a:cubicBezTo>
                    <a:pt x="9480" y="6697"/>
                    <a:pt x="9557" y="6495"/>
                    <a:pt x="9620" y="6298"/>
                  </a:cubicBezTo>
                  <a:cubicBezTo>
                    <a:pt x="9848" y="5601"/>
                    <a:pt x="9795" y="4890"/>
                    <a:pt x="9669" y="41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7920770" y="2427150"/>
              <a:ext cx="1059718" cy="1497098"/>
            </a:xfrm>
            <a:custGeom>
              <a:avLst/>
              <a:gdLst/>
              <a:ahLst/>
              <a:cxnLst/>
              <a:rect l="l" t="t" r="r" b="b"/>
              <a:pathLst>
                <a:path w="31054" h="43871" extrusionOk="0">
                  <a:moveTo>
                    <a:pt x="30998" y="3829"/>
                  </a:moveTo>
                  <a:cubicBezTo>
                    <a:pt x="30938" y="3738"/>
                    <a:pt x="30851" y="3727"/>
                    <a:pt x="30753" y="3762"/>
                  </a:cubicBezTo>
                  <a:cubicBezTo>
                    <a:pt x="30557" y="3832"/>
                    <a:pt x="30360" y="3913"/>
                    <a:pt x="30157" y="3976"/>
                  </a:cubicBezTo>
                  <a:cubicBezTo>
                    <a:pt x="29824" y="4077"/>
                    <a:pt x="29491" y="4182"/>
                    <a:pt x="29155" y="4263"/>
                  </a:cubicBezTo>
                  <a:cubicBezTo>
                    <a:pt x="28682" y="4372"/>
                    <a:pt x="28198" y="4449"/>
                    <a:pt x="27729" y="4561"/>
                  </a:cubicBezTo>
                  <a:cubicBezTo>
                    <a:pt x="27463" y="4627"/>
                    <a:pt x="27211" y="4753"/>
                    <a:pt x="26945" y="4820"/>
                  </a:cubicBezTo>
                  <a:cubicBezTo>
                    <a:pt x="26468" y="4939"/>
                    <a:pt x="26017" y="5111"/>
                    <a:pt x="25582" y="5332"/>
                  </a:cubicBezTo>
                  <a:cubicBezTo>
                    <a:pt x="25239" y="5507"/>
                    <a:pt x="24899" y="5692"/>
                    <a:pt x="24567" y="5885"/>
                  </a:cubicBezTo>
                  <a:cubicBezTo>
                    <a:pt x="23922" y="6252"/>
                    <a:pt x="23253" y="6589"/>
                    <a:pt x="22668" y="7051"/>
                  </a:cubicBezTo>
                  <a:cubicBezTo>
                    <a:pt x="22349" y="7303"/>
                    <a:pt x="22037" y="7563"/>
                    <a:pt x="21743" y="7836"/>
                  </a:cubicBezTo>
                  <a:cubicBezTo>
                    <a:pt x="21596" y="7969"/>
                    <a:pt x="21477" y="8141"/>
                    <a:pt x="21379" y="8312"/>
                  </a:cubicBezTo>
                  <a:cubicBezTo>
                    <a:pt x="21309" y="8428"/>
                    <a:pt x="21238" y="8519"/>
                    <a:pt x="21130" y="8596"/>
                  </a:cubicBezTo>
                  <a:cubicBezTo>
                    <a:pt x="20815" y="8806"/>
                    <a:pt x="20506" y="9023"/>
                    <a:pt x="20198" y="9237"/>
                  </a:cubicBezTo>
                  <a:cubicBezTo>
                    <a:pt x="20142" y="9272"/>
                    <a:pt x="20086" y="9304"/>
                    <a:pt x="20027" y="9338"/>
                  </a:cubicBezTo>
                  <a:cubicBezTo>
                    <a:pt x="20040" y="9258"/>
                    <a:pt x="20076" y="9209"/>
                    <a:pt x="20107" y="9153"/>
                  </a:cubicBezTo>
                  <a:cubicBezTo>
                    <a:pt x="20307" y="8771"/>
                    <a:pt x="20556" y="8407"/>
                    <a:pt x="20692" y="8004"/>
                  </a:cubicBezTo>
                  <a:cubicBezTo>
                    <a:pt x="20871" y="7486"/>
                    <a:pt x="21120" y="7016"/>
                    <a:pt x="21417" y="6561"/>
                  </a:cubicBezTo>
                  <a:cubicBezTo>
                    <a:pt x="21620" y="6246"/>
                    <a:pt x="21813" y="5920"/>
                    <a:pt x="21964" y="5576"/>
                  </a:cubicBezTo>
                  <a:cubicBezTo>
                    <a:pt x="22234" y="4953"/>
                    <a:pt x="22472" y="4315"/>
                    <a:pt x="22713" y="3681"/>
                  </a:cubicBezTo>
                  <a:cubicBezTo>
                    <a:pt x="22794" y="3468"/>
                    <a:pt x="22853" y="3247"/>
                    <a:pt x="22906" y="3023"/>
                  </a:cubicBezTo>
                  <a:cubicBezTo>
                    <a:pt x="23070" y="2361"/>
                    <a:pt x="23238" y="1702"/>
                    <a:pt x="23561" y="1096"/>
                  </a:cubicBezTo>
                  <a:cubicBezTo>
                    <a:pt x="23666" y="904"/>
                    <a:pt x="23764" y="708"/>
                    <a:pt x="23869" y="511"/>
                  </a:cubicBezTo>
                  <a:cubicBezTo>
                    <a:pt x="23961" y="340"/>
                    <a:pt x="23946" y="294"/>
                    <a:pt x="23760" y="119"/>
                  </a:cubicBezTo>
                  <a:cubicBezTo>
                    <a:pt x="23642" y="0"/>
                    <a:pt x="23540" y="63"/>
                    <a:pt x="23449" y="140"/>
                  </a:cubicBezTo>
                  <a:cubicBezTo>
                    <a:pt x="23351" y="224"/>
                    <a:pt x="23259" y="315"/>
                    <a:pt x="23169" y="406"/>
                  </a:cubicBezTo>
                  <a:cubicBezTo>
                    <a:pt x="22818" y="767"/>
                    <a:pt x="22451" y="1117"/>
                    <a:pt x="22177" y="1549"/>
                  </a:cubicBezTo>
                  <a:cubicBezTo>
                    <a:pt x="21750" y="2221"/>
                    <a:pt x="21382" y="2932"/>
                    <a:pt x="21046" y="3654"/>
                  </a:cubicBezTo>
                  <a:cubicBezTo>
                    <a:pt x="20920" y="3919"/>
                    <a:pt x="20787" y="4182"/>
                    <a:pt x="20653" y="4445"/>
                  </a:cubicBezTo>
                  <a:cubicBezTo>
                    <a:pt x="20335" y="5086"/>
                    <a:pt x="20002" y="5720"/>
                    <a:pt x="19694" y="6368"/>
                  </a:cubicBezTo>
                  <a:cubicBezTo>
                    <a:pt x="19452" y="6879"/>
                    <a:pt x="19256" y="7419"/>
                    <a:pt x="19014" y="7930"/>
                  </a:cubicBezTo>
                  <a:cubicBezTo>
                    <a:pt x="18818" y="8341"/>
                    <a:pt x="18689" y="8771"/>
                    <a:pt x="18569" y="9202"/>
                  </a:cubicBezTo>
                  <a:cubicBezTo>
                    <a:pt x="18415" y="9759"/>
                    <a:pt x="18320" y="10337"/>
                    <a:pt x="17932" y="10800"/>
                  </a:cubicBezTo>
                  <a:cubicBezTo>
                    <a:pt x="17929" y="10806"/>
                    <a:pt x="17921" y="10813"/>
                    <a:pt x="17918" y="10824"/>
                  </a:cubicBezTo>
                  <a:cubicBezTo>
                    <a:pt x="17760" y="11209"/>
                    <a:pt x="17476" y="11493"/>
                    <a:pt x="17172" y="11763"/>
                  </a:cubicBezTo>
                  <a:cubicBezTo>
                    <a:pt x="17112" y="11819"/>
                    <a:pt x="17049" y="11875"/>
                    <a:pt x="16993" y="11935"/>
                  </a:cubicBezTo>
                  <a:cubicBezTo>
                    <a:pt x="16404" y="12565"/>
                    <a:pt x="15816" y="13199"/>
                    <a:pt x="15224" y="13826"/>
                  </a:cubicBezTo>
                  <a:cubicBezTo>
                    <a:pt x="15168" y="13889"/>
                    <a:pt x="15101" y="13949"/>
                    <a:pt x="15038" y="14004"/>
                  </a:cubicBezTo>
                  <a:cubicBezTo>
                    <a:pt x="15088" y="13798"/>
                    <a:pt x="15140" y="13602"/>
                    <a:pt x="15238" y="13427"/>
                  </a:cubicBezTo>
                  <a:cubicBezTo>
                    <a:pt x="15543" y="12880"/>
                    <a:pt x="15767" y="12302"/>
                    <a:pt x="15918" y="11692"/>
                  </a:cubicBezTo>
                  <a:cubicBezTo>
                    <a:pt x="16107" y="10953"/>
                    <a:pt x="16331" y="10225"/>
                    <a:pt x="16415" y="9461"/>
                  </a:cubicBezTo>
                  <a:cubicBezTo>
                    <a:pt x="16506" y="8642"/>
                    <a:pt x="16593" y="7819"/>
                    <a:pt x="16695" y="6999"/>
                  </a:cubicBezTo>
                  <a:cubicBezTo>
                    <a:pt x="16765" y="6420"/>
                    <a:pt x="16769" y="5850"/>
                    <a:pt x="16702" y="5272"/>
                  </a:cubicBezTo>
                  <a:cubicBezTo>
                    <a:pt x="16587" y="4260"/>
                    <a:pt x="16257" y="3321"/>
                    <a:pt x="15837" y="2410"/>
                  </a:cubicBezTo>
                  <a:cubicBezTo>
                    <a:pt x="15567" y="1825"/>
                    <a:pt x="15256" y="1264"/>
                    <a:pt x="15084" y="637"/>
                  </a:cubicBezTo>
                  <a:cubicBezTo>
                    <a:pt x="15074" y="595"/>
                    <a:pt x="15056" y="550"/>
                    <a:pt x="15035" y="511"/>
                  </a:cubicBezTo>
                  <a:cubicBezTo>
                    <a:pt x="14923" y="298"/>
                    <a:pt x="14737" y="259"/>
                    <a:pt x="14569" y="424"/>
                  </a:cubicBezTo>
                  <a:cubicBezTo>
                    <a:pt x="14503" y="487"/>
                    <a:pt x="14450" y="567"/>
                    <a:pt x="14411" y="648"/>
                  </a:cubicBezTo>
                  <a:cubicBezTo>
                    <a:pt x="14236" y="1023"/>
                    <a:pt x="14086" y="1408"/>
                    <a:pt x="13897" y="1772"/>
                  </a:cubicBezTo>
                  <a:cubicBezTo>
                    <a:pt x="13581" y="2385"/>
                    <a:pt x="13533" y="3051"/>
                    <a:pt x="13557" y="3706"/>
                  </a:cubicBezTo>
                  <a:cubicBezTo>
                    <a:pt x="13596" y="4900"/>
                    <a:pt x="13749" y="6084"/>
                    <a:pt x="14040" y="7248"/>
                  </a:cubicBezTo>
                  <a:cubicBezTo>
                    <a:pt x="14208" y="7927"/>
                    <a:pt x="14219" y="8610"/>
                    <a:pt x="14092" y="9300"/>
                  </a:cubicBezTo>
                  <a:cubicBezTo>
                    <a:pt x="13991" y="9867"/>
                    <a:pt x="13893" y="10439"/>
                    <a:pt x="13812" y="11010"/>
                  </a:cubicBezTo>
                  <a:cubicBezTo>
                    <a:pt x="13743" y="11524"/>
                    <a:pt x="13633" y="12029"/>
                    <a:pt x="13438" y="12502"/>
                  </a:cubicBezTo>
                  <a:cubicBezTo>
                    <a:pt x="13143" y="13220"/>
                    <a:pt x="13095" y="13966"/>
                    <a:pt x="13143" y="14722"/>
                  </a:cubicBezTo>
                  <a:cubicBezTo>
                    <a:pt x="13175" y="15210"/>
                    <a:pt x="13182" y="15689"/>
                    <a:pt x="13073" y="16169"/>
                  </a:cubicBezTo>
                  <a:cubicBezTo>
                    <a:pt x="13000" y="16492"/>
                    <a:pt x="12933" y="16807"/>
                    <a:pt x="12720" y="17080"/>
                  </a:cubicBezTo>
                  <a:cubicBezTo>
                    <a:pt x="12555" y="17286"/>
                    <a:pt x="12443" y="17535"/>
                    <a:pt x="12306" y="17763"/>
                  </a:cubicBezTo>
                  <a:cubicBezTo>
                    <a:pt x="12271" y="17823"/>
                    <a:pt x="12233" y="17879"/>
                    <a:pt x="12197" y="17938"/>
                  </a:cubicBezTo>
                  <a:cubicBezTo>
                    <a:pt x="12047" y="17392"/>
                    <a:pt x="11942" y="16856"/>
                    <a:pt x="11851" y="16316"/>
                  </a:cubicBezTo>
                  <a:cubicBezTo>
                    <a:pt x="11770" y="15847"/>
                    <a:pt x="11700" y="15374"/>
                    <a:pt x="11627" y="14905"/>
                  </a:cubicBezTo>
                  <a:cubicBezTo>
                    <a:pt x="11570" y="14544"/>
                    <a:pt x="11416" y="14222"/>
                    <a:pt x="11210" y="13924"/>
                  </a:cubicBezTo>
                  <a:cubicBezTo>
                    <a:pt x="10926" y="13521"/>
                    <a:pt x="10548" y="13213"/>
                    <a:pt x="10180" y="12890"/>
                  </a:cubicBezTo>
                  <a:cubicBezTo>
                    <a:pt x="9837" y="12589"/>
                    <a:pt x="9504" y="12271"/>
                    <a:pt x="9269" y="11872"/>
                  </a:cubicBezTo>
                  <a:cubicBezTo>
                    <a:pt x="9031" y="11469"/>
                    <a:pt x="8783" y="11073"/>
                    <a:pt x="8561" y="10659"/>
                  </a:cubicBezTo>
                  <a:cubicBezTo>
                    <a:pt x="8390" y="10337"/>
                    <a:pt x="8232" y="10004"/>
                    <a:pt x="8110" y="9657"/>
                  </a:cubicBezTo>
                  <a:cubicBezTo>
                    <a:pt x="7858" y="8936"/>
                    <a:pt x="7543" y="8246"/>
                    <a:pt x="7076" y="7629"/>
                  </a:cubicBezTo>
                  <a:cubicBezTo>
                    <a:pt x="6954" y="7471"/>
                    <a:pt x="6859" y="7290"/>
                    <a:pt x="6744" y="7125"/>
                  </a:cubicBezTo>
                  <a:cubicBezTo>
                    <a:pt x="6589" y="6897"/>
                    <a:pt x="6439" y="6663"/>
                    <a:pt x="6260" y="6456"/>
                  </a:cubicBezTo>
                  <a:cubicBezTo>
                    <a:pt x="6155" y="6336"/>
                    <a:pt x="6008" y="6239"/>
                    <a:pt x="5865" y="6172"/>
                  </a:cubicBezTo>
                  <a:cubicBezTo>
                    <a:pt x="5622" y="6060"/>
                    <a:pt x="5391" y="6140"/>
                    <a:pt x="5289" y="6383"/>
                  </a:cubicBezTo>
                  <a:cubicBezTo>
                    <a:pt x="5153" y="6705"/>
                    <a:pt x="5031" y="7044"/>
                    <a:pt x="5090" y="7398"/>
                  </a:cubicBezTo>
                  <a:cubicBezTo>
                    <a:pt x="5147" y="7720"/>
                    <a:pt x="5223" y="8050"/>
                    <a:pt x="5346" y="8351"/>
                  </a:cubicBezTo>
                  <a:cubicBezTo>
                    <a:pt x="5647" y="9101"/>
                    <a:pt x="6008" y="9825"/>
                    <a:pt x="6292" y="10582"/>
                  </a:cubicBezTo>
                  <a:cubicBezTo>
                    <a:pt x="6498" y="11136"/>
                    <a:pt x="6660" y="11717"/>
                    <a:pt x="6772" y="12302"/>
                  </a:cubicBezTo>
                  <a:cubicBezTo>
                    <a:pt x="6852" y="12722"/>
                    <a:pt x="6870" y="13157"/>
                    <a:pt x="6978" y="13577"/>
                  </a:cubicBezTo>
                  <a:cubicBezTo>
                    <a:pt x="7041" y="13819"/>
                    <a:pt x="7115" y="14050"/>
                    <a:pt x="7273" y="14250"/>
                  </a:cubicBezTo>
                  <a:cubicBezTo>
                    <a:pt x="7588" y="14656"/>
                    <a:pt x="7886" y="15076"/>
                    <a:pt x="8225" y="15462"/>
                  </a:cubicBezTo>
                  <a:cubicBezTo>
                    <a:pt x="8540" y="15815"/>
                    <a:pt x="8880" y="16156"/>
                    <a:pt x="9248" y="16460"/>
                  </a:cubicBezTo>
                  <a:cubicBezTo>
                    <a:pt x="9759" y="16880"/>
                    <a:pt x="10267" y="17301"/>
                    <a:pt x="10730" y="17774"/>
                  </a:cubicBezTo>
                  <a:cubicBezTo>
                    <a:pt x="11122" y="18173"/>
                    <a:pt x="11318" y="18636"/>
                    <a:pt x="11374" y="19192"/>
                  </a:cubicBezTo>
                  <a:cubicBezTo>
                    <a:pt x="11423" y="19693"/>
                    <a:pt x="11269" y="20156"/>
                    <a:pt x="11182" y="20625"/>
                  </a:cubicBezTo>
                  <a:cubicBezTo>
                    <a:pt x="11063" y="21273"/>
                    <a:pt x="10863" y="21907"/>
                    <a:pt x="10691" y="22548"/>
                  </a:cubicBezTo>
                  <a:cubicBezTo>
                    <a:pt x="10678" y="22601"/>
                    <a:pt x="10649" y="22650"/>
                    <a:pt x="10628" y="22702"/>
                  </a:cubicBezTo>
                  <a:cubicBezTo>
                    <a:pt x="10558" y="22601"/>
                    <a:pt x="10537" y="22506"/>
                    <a:pt x="10516" y="22408"/>
                  </a:cubicBezTo>
                  <a:cubicBezTo>
                    <a:pt x="10429" y="21999"/>
                    <a:pt x="10334" y="21585"/>
                    <a:pt x="10257" y="21171"/>
                  </a:cubicBezTo>
                  <a:cubicBezTo>
                    <a:pt x="10131" y="20474"/>
                    <a:pt x="9700" y="19952"/>
                    <a:pt x="9248" y="19462"/>
                  </a:cubicBezTo>
                  <a:cubicBezTo>
                    <a:pt x="8922" y="19108"/>
                    <a:pt x="8509" y="18835"/>
                    <a:pt x="8127" y="18531"/>
                  </a:cubicBezTo>
                  <a:cubicBezTo>
                    <a:pt x="7328" y="17900"/>
                    <a:pt x="6508" y="17297"/>
                    <a:pt x="5735" y="16635"/>
                  </a:cubicBezTo>
                  <a:cubicBezTo>
                    <a:pt x="5216" y="16187"/>
                    <a:pt x="4754" y="15668"/>
                    <a:pt x="4285" y="15171"/>
                  </a:cubicBezTo>
                  <a:cubicBezTo>
                    <a:pt x="4046" y="14919"/>
                    <a:pt x="3808" y="14653"/>
                    <a:pt x="3626" y="14358"/>
                  </a:cubicBezTo>
                  <a:cubicBezTo>
                    <a:pt x="3262" y="13773"/>
                    <a:pt x="2908" y="13185"/>
                    <a:pt x="2498" y="12632"/>
                  </a:cubicBezTo>
                  <a:cubicBezTo>
                    <a:pt x="2400" y="12502"/>
                    <a:pt x="2334" y="12344"/>
                    <a:pt x="2239" y="12211"/>
                  </a:cubicBezTo>
                  <a:cubicBezTo>
                    <a:pt x="2123" y="12050"/>
                    <a:pt x="2011" y="11872"/>
                    <a:pt x="1857" y="11752"/>
                  </a:cubicBezTo>
                  <a:cubicBezTo>
                    <a:pt x="1566" y="11521"/>
                    <a:pt x="1268" y="11668"/>
                    <a:pt x="1241" y="12040"/>
                  </a:cubicBezTo>
                  <a:cubicBezTo>
                    <a:pt x="1223" y="12278"/>
                    <a:pt x="1233" y="12515"/>
                    <a:pt x="1212" y="12754"/>
                  </a:cubicBezTo>
                  <a:cubicBezTo>
                    <a:pt x="1157" y="13325"/>
                    <a:pt x="1153" y="13889"/>
                    <a:pt x="1254" y="14457"/>
                  </a:cubicBezTo>
                  <a:cubicBezTo>
                    <a:pt x="1363" y="15052"/>
                    <a:pt x="1580" y="15602"/>
                    <a:pt x="1889" y="16117"/>
                  </a:cubicBezTo>
                  <a:cubicBezTo>
                    <a:pt x="2179" y="16607"/>
                    <a:pt x="2487" y="17087"/>
                    <a:pt x="2767" y="17581"/>
                  </a:cubicBezTo>
                  <a:cubicBezTo>
                    <a:pt x="3163" y="18271"/>
                    <a:pt x="3647" y="18891"/>
                    <a:pt x="4201" y="19462"/>
                  </a:cubicBezTo>
                  <a:cubicBezTo>
                    <a:pt x="4540" y="19813"/>
                    <a:pt x="4929" y="20072"/>
                    <a:pt x="5370" y="20264"/>
                  </a:cubicBezTo>
                  <a:cubicBezTo>
                    <a:pt x="5553" y="20348"/>
                    <a:pt x="5742" y="20426"/>
                    <a:pt x="5917" y="20523"/>
                  </a:cubicBezTo>
                  <a:cubicBezTo>
                    <a:pt x="6600" y="20906"/>
                    <a:pt x="7339" y="21165"/>
                    <a:pt x="8054" y="21477"/>
                  </a:cubicBezTo>
                  <a:cubicBezTo>
                    <a:pt x="8537" y="21687"/>
                    <a:pt x="8975" y="21960"/>
                    <a:pt x="9287" y="22408"/>
                  </a:cubicBezTo>
                  <a:cubicBezTo>
                    <a:pt x="9455" y="22650"/>
                    <a:pt x="9661" y="22860"/>
                    <a:pt x="9837" y="23095"/>
                  </a:cubicBezTo>
                  <a:cubicBezTo>
                    <a:pt x="9921" y="23200"/>
                    <a:pt x="9991" y="23323"/>
                    <a:pt x="10044" y="23449"/>
                  </a:cubicBezTo>
                  <a:cubicBezTo>
                    <a:pt x="10120" y="23624"/>
                    <a:pt x="10170" y="23813"/>
                    <a:pt x="10239" y="23991"/>
                  </a:cubicBezTo>
                  <a:cubicBezTo>
                    <a:pt x="10296" y="24135"/>
                    <a:pt x="10296" y="24272"/>
                    <a:pt x="10261" y="24422"/>
                  </a:cubicBezTo>
                  <a:cubicBezTo>
                    <a:pt x="10187" y="24734"/>
                    <a:pt x="10117" y="25049"/>
                    <a:pt x="10065" y="25365"/>
                  </a:cubicBezTo>
                  <a:cubicBezTo>
                    <a:pt x="9963" y="25992"/>
                    <a:pt x="9879" y="26618"/>
                    <a:pt x="9780" y="27245"/>
                  </a:cubicBezTo>
                  <a:cubicBezTo>
                    <a:pt x="9759" y="27382"/>
                    <a:pt x="9724" y="27519"/>
                    <a:pt x="9696" y="27656"/>
                  </a:cubicBezTo>
                  <a:cubicBezTo>
                    <a:pt x="9595" y="27081"/>
                    <a:pt x="9535" y="26517"/>
                    <a:pt x="9455" y="25957"/>
                  </a:cubicBezTo>
                  <a:cubicBezTo>
                    <a:pt x="9385" y="25462"/>
                    <a:pt x="9206" y="25018"/>
                    <a:pt x="8796" y="24696"/>
                  </a:cubicBezTo>
                  <a:cubicBezTo>
                    <a:pt x="8652" y="24584"/>
                    <a:pt x="8484" y="24495"/>
                    <a:pt x="8355" y="24369"/>
                  </a:cubicBezTo>
                  <a:cubicBezTo>
                    <a:pt x="7774" y="23809"/>
                    <a:pt x="7195" y="23242"/>
                    <a:pt x="6624" y="22674"/>
                  </a:cubicBezTo>
                  <a:cubicBezTo>
                    <a:pt x="6054" y="22104"/>
                    <a:pt x="5532" y="21480"/>
                    <a:pt x="4877" y="21000"/>
                  </a:cubicBezTo>
                  <a:cubicBezTo>
                    <a:pt x="4460" y="20691"/>
                    <a:pt x="4012" y="20415"/>
                    <a:pt x="3556" y="20156"/>
                  </a:cubicBezTo>
                  <a:cubicBezTo>
                    <a:pt x="3216" y="19963"/>
                    <a:pt x="2827" y="19847"/>
                    <a:pt x="2491" y="19651"/>
                  </a:cubicBezTo>
                  <a:cubicBezTo>
                    <a:pt x="2064" y="19399"/>
                    <a:pt x="1661" y="19108"/>
                    <a:pt x="1258" y="18821"/>
                  </a:cubicBezTo>
                  <a:cubicBezTo>
                    <a:pt x="1013" y="18646"/>
                    <a:pt x="792" y="18436"/>
                    <a:pt x="554" y="18250"/>
                  </a:cubicBezTo>
                  <a:cubicBezTo>
                    <a:pt x="442" y="18162"/>
                    <a:pt x="319" y="18096"/>
                    <a:pt x="172" y="18166"/>
                  </a:cubicBezTo>
                  <a:cubicBezTo>
                    <a:pt x="22" y="18240"/>
                    <a:pt x="1" y="18376"/>
                    <a:pt x="4" y="18516"/>
                  </a:cubicBezTo>
                  <a:cubicBezTo>
                    <a:pt x="11" y="18765"/>
                    <a:pt x="7" y="19014"/>
                    <a:pt x="39" y="19259"/>
                  </a:cubicBezTo>
                  <a:cubicBezTo>
                    <a:pt x="85" y="19634"/>
                    <a:pt x="165" y="19998"/>
                    <a:pt x="302" y="20352"/>
                  </a:cubicBezTo>
                  <a:cubicBezTo>
                    <a:pt x="470" y="20780"/>
                    <a:pt x="729" y="21147"/>
                    <a:pt x="978" y="21519"/>
                  </a:cubicBezTo>
                  <a:cubicBezTo>
                    <a:pt x="1647" y="22513"/>
                    <a:pt x="2424" y="23438"/>
                    <a:pt x="3003" y="24503"/>
                  </a:cubicBezTo>
                  <a:cubicBezTo>
                    <a:pt x="3076" y="24643"/>
                    <a:pt x="3192" y="24773"/>
                    <a:pt x="3314" y="24881"/>
                  </a:cubicBezTo>
                  <a:cubicBezTo>
                    <a:pt x="3658" y="25186"/>
                    <a:pt x="4012" y="25477"/>
                    <a:pt x="4365" y="25767"/>
                  </a:cubicBezTo>
                  <a:cubicBezTo>
                    <a:pt x="4537" y="25904"/>
                    <a:pt x="4712" y="26041"/>
                    <a:pt x="4890" y="26167"/>
                  </a:cubicBezTo>
                  <a:cubicBezTo>
                    <a:pt x="5174" y="26366"/>
                    <a:pt x="5483" y="26538"/>
                    <a:pt x="5752" y="26755"/>
                  </a:cubicBezTo>
                  <a:cubicBezTo>
                    <a:pt x="6369" y="27253"/>
                    <a:pt x="6999" y="27725"/>
                    <a:pt x="7703" y="28089"/>
                  </a:cubicBezTo>
                  <a:cubicBezTo>
                    <a:pt x="8408" y="28458"/>
                    <a:pt x="8639" y="29113"/>
                    <a:pt x="8709" y="29848"/>
                  </a:cubicBezTo>
                  <a:cubicBezTo>
                    <a:pt x="8741" y="30184"/>
                    <a:pt x="8744" y="30527"/>
                    <a:pt x="8736" y="30864"/>
                  </a:cubicBezTo>
                  <a:cubicBezTo>
                    <a:pt x="8723" y="31351"/>
                    <a:pt x="8730" y="31841"/>
                    <a:pt x="8652" y="32318"/>
                  </a:cubicBezTo>
                  <a:cubicBezTo>
                    <a:pt x="8547" y="32941"/>
                    <a:pt x="8372" y="33554"/>
                    <a:pt x="8222" y="34171"/>
                  </a:cubicBezTo>
                  <a:cubicBezTo>
                    <a:pt x="8169" y="34378"/>
                    <a:pt x="8096" y="34580"/>
                    <a:pt x="8029" y="34784"/>
                  </a:cubicBezTo>
                  <a:cubicBezTo>
                    <a:pt x="8012" y="34760"/>
                    <a:pt x="7997" y="34735"/>
                    <a:pt x="7984" y="34710"/>
                  </a:cubicBezTo>
                  <a:cubicBezTo>
                    <a:pt x="7907" y="35033"/>
                    <a:pt x="7805" y="35348"/>
                    <a:pt x="7682" y="35656"/>
                  </a:cubicBezTo>
                  <a:cubicBezTo>
                    <a:pt x="7714" y="35887"/>
                    <a:pt x="7700" y="36126"/>
                    <a:pt x="7627" y="36370"/>
                  </a:cubicBezTo>
                  <a:cubicBezTo>
                    <a:pt x="7454" y="36970"/>
                    <a:pt x="7234" y="37558"/>
                    <a:pt x="7063" y="38157"/>
                  </a:cubicBezTo>
                  <a:cubicBezTo>
                    <a:pt x="6715" y="39383"/>
                    <a:pt x="6120" y="40486"/>
                    <a:pt x="5420" y="41537"/>
                  </a:cubicBezTo>
                  <a:cubicBezTo>
                    <a:pt x="5216" y="41842"/>
                    <a:pt x="5013" y="42147"/>
                    <a:pt x="4810" y="42455"/>
                  </a:cubicBezTo>
                  <a:cubicBezTo>
                    <a:pt x="4617" y="42746"/>
                    <a:pt x="4428" y="43037"/>
                    <a:pt x="4243" y="43335"/>
                  </a:cubicBezTo>
                  <a:cubicBezTo>
                    <a:pt x="4141" y="43499"/>
                    <a:pt x="4081" y="43678"/>
                    <a:pt x="4180" y="43870"/>
                  </a:cubicBezTo>
                  <a:cubicBezTo>
                    <a:pt x="4400" y="43863"/>
                    <a:pt x="4466" y="43842"/>
                    <a:pt x="4572" y="43699"/>
                  </a:cubicBezTo>
                  <a:cubicBezTo>
                    <a:pt x="4736" y="43482"/>
                    <a:pt x="4901" y="43257"/>
                    <a:pt x="5052" y="43029"/>
                  </a:cubicBezTo>
                  <a:cubicBezTo>
                    <a:pt x="5339" y="42602"/>
                    <a:pt x="5612" y="42168"/>
                    <a:pt x="5892" y="41734"/>
                  </a:cubicBezTo>
                  <a:cubicBezTo>
                    <a:pt x="6411" y="40931"/>
                    <a:pt x="6901" y="40111"/>
                    <a:pt x="7231" y="39208"/>
                  </a:cubicBezTo>
                  <a:cubicBezTo>
                    <a:pt x="7454" y="38595"/>
                    <a:pt x="7654" y="37975"/>
                    <a:pt x="7861" y="37358"/>
                  </a:cubicBezTo>
                  <a:cubicBezTo>
                    <a:pt x="7875" y="37313"/>
                    <a:pt x="7892" y="37267"/>
                    <a:pt x="7892" y="37225"/>
                  </a:cubicBezTo>
                  <a:cubicBezTo>
                    <a:pt x="7889" y="36871"/>
                    <a:pt x="8033" y="36564"/>
                    <a:pt x="8144" y="36241"/>
                  </a:cubicBezTo>
                  <a:cubicBezTo>
                    <a:pt x="8208" y="36059"/>
                    <a:pt x="8316" y="35912"/>
                    <a:pt x="8477" y="35821"/>
                  </a:cubicBezTo>
                  <a:cubicBezTo>
                    <a:pt x="8523" y="35793"/>
                    <a:pt x="8568" y="35768"/>
                    <a:pt x="8614" y="35744"/>
                  </a:cubicBezTo>
                  <a:cubicBezTo>
                    <a:pt x="8673" y="35463"/>
                    <a:pt x="8754" y="35187"/>
                    <a:pt x="8852" y="34917"/>
                  </a:cubicBezTo>
                  <a:cubicBezTo>
                    <a:pt x="8859" y="34878"/>
                    <a:pt x="8870" y="34840"/>
                    <a:pt x="8877" y="34802"/>
                  </a:cubicBezTo>
                  <a:cubicBezTo>
                    <a:pt x="8915" y="34559"/>
                    <a:pt x="8957" y="34318"/>
                    <a:pt x="9006" y="34079"/>
                  </a:cubicBezTo>
                  <a:cubicBezTo>
                    <a:pt x="8898" y="34216"/>
                    <a:pt x="8789" y="34357"/>
                    <a:pt x="8677" y="34496"/>
                  </a:cubicBezTo>
                  <a:cubicBezTo>
                    <a:pt x="8673" y="34469"/>
                    <a:pt x="8667" y="34448"/>
                    <a:pt x="8670" y="34433"/>
                  </a:cubicBezTo>
                  <a:cubicBezTo>
                    <a:pt x="8859" y="33628"/>
                    <a:pt x="9052" y="32823"/>
                    <a:pt x="9245" y="32020"/>
                  </a:cubicBezTo>
                  <a:cubicBezTo>
                    <a:pt x="9255" y="31968"/>
                    <a:pt x="9262" y="31901"/>
                    <a:pt x="9294" y="31866"/>
                  </a:cubicBezTo>
                  <a:cubicBezTo>
                    <a:pt x="9402" y="31740"/>
                    <a:pt x="9385" y="31593"/>
                    <a:pt x="9388" y="31449"/>
                  </a:cubicBezTo>
                  <a:cubicBezTo>
                    <a:pt x="9392" y="31330"/>
                    <a:pt x="9388" y="31208"/>
                    <a:pt x="9416" y="31092"/>
                  </a:cubicBezTo>
                  <a:cubicBezTo>
                    <a:pt x="9577" y="30346"/>
                    <a:pt x="9756" y="29607"/>
                    <a:pt x="9907" y="28857"/>
                  </a:cubicBezTo>
                  <a:cubicBezTo>
                    <a:pt x="9966" y="28566"/>
                    <a:pt x="10138" y="28416"/>
                    <a:pt x="10397" y="28325"/>
                  </a:cubicBezTo>
                  <a:cubicBezTo>
                    <a:pt x="10534" y="28275"/>
                    <a:pt x="10670" y="28220"/>
                    <a:pt x="10807" y="28167"/>
                  </a:cubicBezTo>
                  <a:cubicBezTo>
                    <a:pt x="11252" y="27995"/>
                    <a:pt x="11693" y="27809"/>
                    <a:pt x="12149" y="27666"/>
                  </a:cubicBezTo>
                  <a:cubicBezTo>
                    <a:pt x="12821" y="27449"/>
                    <a:pt x="13533" y="27389"/>
                    <a:pt x="14229" y="27291"/>
                  </a:cubicBezTo>
                  <a:cubicBezTo>
                    <a:pt x="14905" y="27197"/>
                    <a:pt x="15575" y="27088"/>
                    <a:pt x="16208" y="26828"/>
                  </a:cubicBezTo>
                  <a:cubicBezTo>
                    <a:pt x="17196" y="26419"/>
                    <a:pt x="18086" y="25834"/>
                    <a:pt x="18965" y="25235"/>
                  </a:cubicBezTo>
                  <a:cubicBezTo>
                    <a:pt x="19421" y="24923"/>
                    <a:pt x="19834" y="24555"/>
                    <a:pt x="20272" y="24222"/>
                  </a:cubicBezTo>
                  <a:cubicBezTo>
                    <a:pt x="20535" y="24023"/>
                    <a:pt x="20811" y="23841"/>
                    <a:pt x="21078" y="23645"/>
                  </a:cubicBezTo>
                  <a:cubicBezTo>
                    <a:pt x="21196" y="23561"/>
                    <a:pt x="21288" y="23459"/>
                    <a:pt x="21246" y="23302"/>
                  </a:cubicBezTo>
                  <a:cubicBezTo>
                    <a:pt x="21196" y="23134"/>
                    <a:pt x="21053" y="23113"/>
                    <a:pt x="20913" y="23105"/>
                  </a:cubicBezTo>
                  <a:cubicBezTo>
                    <a:pt x="20741" y="23095"/>
                    <a:pt x="20566" y="23113"/>
                    <a:pt x="20391" y="23102"/>
                  </a:cubicBezTo>
                  <a:cubicBezTo>
                    <a:pt x="19694" y="23049"/>
                    <a:pt x="19021" y="23207"/>
                    <a:pt x="18356" y="23378"/>
                  </a:cubicBezTo>
                  <a:cubicBezTo>
                    <a:pt x="17757" y="23536"/>
                    <a:pt x="17161" y="23662"/>
                    <a:pt x="16545" y="23714"/>
                  </a:cubicBezTo>
                  <a:cubicBezTo>
                    <a:pt x="16034" y="23756"/>
                    <a:pt x="15522" y="23813"/>
                    <a:pt x="15017" y="23911"/>
                  </a:cubicBezTo>
                  <a:cubicBezTo>
                    <a:pt x="13949" y="24125"/>
                    <a:pt x="12972" y="24580"/>
                    <a:pt x="12096" y="25214"/>
                  </a:cubicBezTo>
                  <a:cubicBezTo>
                    <a:pt x="11546" y="25609"/>
                    <a:pt x="11063" y="26097"/>
                    <a:pt x="10551" y="26542"/>
                  </a:cubicBezTo>
                  <a:cubicBezTo>
                    <a:pt x="10492" y="26594"/>
                    <a:pt x="10439" y="26650"/>
                    <a:pt x="10341" y="26741"/>
                  </a:cubicBezTo>
                  <a:cubicBezTo>
                    <a:pt x="10351" y="26626"/>
                    <a:pt x="10348" y="26563"/>
                    <a:pt x="10359" y="26503"/>
                  </a:cubicBezTo>
                  <a:cubicBezTo>
                    <a:pt x="10456" y="25915"/>
                    <a:pt x="10540" y="25323"/>
                    <a:pt x="10663" y="24738"/>
                  </a:cubicBezTo>
                  <a:cubicBezTo>
                    <a:pt x="10898" y="23606"/>
                    <a:pt x="11158" y="22478"/>
                    <a:pt x="11410" y="21350"/>
                  </a:cubicBezTo>
                  <a:cubicBezTo>
                    <a:pt x="11465" y="21098"/>
                    <a:pt x="11469" y="21091"/>
                    <a:pt x="11738" y="21084"/>
                  </a:cubicBezTo>
                  <a:cubicBezTo>
                    <a:pt x="12141" y="21074"/>
                    <a:pt x="12545" y="21070"/>
                    <a:pt x="12947" y="21074"/>
                  </a:cubicBezTo>
                  <a:cubicBezTo>
                    <a:pt x="13914" y="21091"/>
                    <a:pt x="14836" y="21315"/>
                    <a:pt x="15735" y="21655"/>
                  </a:cubicBezTo>
                  <a:cubicBezTo>
                    <a:pt x="16050" y="21774"/>
                    <a:pt x="16387" y="21879"/>
                    <a:pt x="16720" y="21904"/>
                  </a:cubicBezTo>
                  <a:cubicBezTo>
                    <a:pt x="17448" y="21949"/>
                    <a:pt x="18184" y="21949"/>
                    <a:pt x="18916" y="21949"/>
                  </a:cubicBezTo>
                  <a:cubicBezTo>
                    <a:pt x="19375" y="21952"/>
                    <a:pt x="19830" y="21925"/>
                    <a:pt x="20289" y="21904"/>
                  </a:cubicBezTo>
                  <a:cubicBezTo>
                    <a:pt x="21067" y="21868"/>
                    <a:pt x="21771" y="21585"/>
                    <a:pt x="22472" y="21280"/>
                  </a:cubicBezTo>
                  <a:cubicBezTo>
                    <a:pt x="23070" y="21021"/>
                    <a:pt x="23670" y="20762"/>
                    <a:pt x="24268" y="20506"/>
                  </a:cubicBezTo>
                  <a:cubicBezTo>
                    <a:pt x="24630" y="20352"/>
                    <a:pt x="25000" y="20212"/>
                    <a:pt x="25361" y="20054"/>
                  </a:cubicBezTo>
                  <a:cubicBezTo>
                    <a:pt x="25558" y="19970"/>
                    <a:pt x="25639" y="19847"/>
                    <a:pt x="25613" y="19703"/>
                  </a:cubicBezTo>
                  <a:cubicBezTo>
                    <a:pt x="25586" y="19525"/>
                    <a:pt x="25438" y="19459"/>
                    <a:pt x="25295" y="19448"/>
                  </a:cubicBezTo>
                  <a:cubicBezTo>
                    <a:pt x="25106" y="19438"/>
                    <a:pt x="24906" y="19445"/>
                    <a:pt x="24724" y="19498"/>
                  </a:cubicBezTo>
                  <a:cubicBezTo>
                    <a:pt x="24195" y="19645"/>
                    <a:pt x="23676" y="19823"/>
                    <a:pt x="23148" y="19977"/>
                  </a:cubicBezTo>
                  <a:cubicBezTo>
                    <a:pt x="22965" y="20030"/>
                    <a:pt x="22769" y="20057"/>
                    <a:pt x="22580" y="20061"/>
                  </a:cubicBezTo>
                  <a:cubicBezTo>
                    <a:pt x="21982" y="20072"/>
                    <a:pt x="21393" y="20005"/>
                    <a:pt x="20797" y="19914"/>
                  </a:cubicBezTo>
                  <a:cubicBezTo>
                    <a:pt x="20139" y="19809"/>
                    <a:pt x="19466" y="19763"/>
                    <a:pt x="18800" y="19697"/>
                  </a:cubicBezTo>
                  <a:cubicBezTo>
                    <a:pt x="18619" y="19679"/>
                    <a:pt x="18433" y="19676"/>
                    <a:pt x="18251" y="19661"/>
                  </a:cubicBezTo>
                  <a:cubicBezTo>
                    <a:pt x="17652" y="19619"/>
                    <a:pt x="17077" y="19459"/>
                    <a:pt x="16506" y="19283"/>
                  </a:cubicBezTo>
                  <a:cubicBezTo>
                    <a:pt x="15837" y="19081"/>
                    <a:pt x="15179" y="18842"/>
                    <a:pt x="14464" y="18895"/>
                  </a:cubicBezTo>
                  <a:cubicBezTo>
                    <a:pt x="13960" y="18930"/>
                    <a:pt x="13452" y="18947"/>
                    <a:pt x="12975" y="19140"/>
                  </a:cubicBezTo>
                  <a:cubicBezTo>
                    <a:pt x="12681" y="19259"/>
                    <a:pt x="12387" y="19378"/>
                    <a:pt x="12096" y="19498"/>
                  </a:cubicBezTo>
                  <a:cubicBezTo>
                    <a:pt x="12250" y="18751"/>
                    <a:pt x="13536" y="16526"/>
                    <a:pt x="14149" y="15956"/>
                  </a:cubicBezTo>
                  <a:cubicBezTo>
                    <a:pt x="14191" y="16001"/>
                    <a:pt x="14229" y="16051"/>
                    <a:pt x="14271" y="16099"/>
                  </a:cubicBezTo>
                  <a:cubicBezTo>
                    <a:pt x="14419" y="16274"/>
                    <a:pt x="14541" y="16481"/>
                    <a:pt x="14716" y="16621"/>
                  </a:cubicBezTo>
                  <a:cubicBezTo>
                    <a:pt x="15210" y="17017"/>
                    <a:pt x="15714" y="17399"/>
                    <a:pt x="16324" y="17613"/>
                  </a:cubicBezTo>
                  <a:cubicBezTo>
                    <a:pt x="16653" y="17724"/>
                    <a:pt x="16983" y="17837"/>
                    <a:pt x="17305" y="17973"/>
                  </a:cubicBezTo>
                  <a:cubicBezTo>
                    <a:pt x="17851" y="18208"/>
                    <a:pt x="18415" y="18355"/>
                    <a:pt x="19007" y="18384"/>
                  </a:cubicBezTo>
                  <a:cubicBezTo>
                    <a:pt x="19291" y="18397"/>
                    <a:pt x="19578" y="18415"/>
                    <a:pt x="19859" y="18384"/>
                  </a:cubicBezTo>
                  <a:cubicBezTo>
                    <a:pt x="20223" y="18337"/>
                    <a:pt x="20580" y="18250"/>
                    <a:pt x="20941" y="18177"/>
                  </a:cubicBezTo>
                  <a:cubicBezTo>
                    <a:pt x="21897" y="17977"/>
                    <a:pt x="22794" y="17595"/>
                    <a:pt x="23712" y="17276"/>
                  </a:cubicBezTo>
                  <a:cubicBezTo>
                    <a:pt x="24447" y="17021"/>
                    <a:pt x="25162" y="16698"/>
                    <a:pt x="25887" y="16411"/>
                  </a:cubicBezTo>
                  <a:cubicBezTo>
                    <a:pt x="26279" y="16257"/>
                    <a:pt x="26682" y="16131"/>
                    <a:pt x="27099" y="16085"/>
                  </a:cubicBezTo>
                  <a:cubicBezTo>
                    <a:pt x="27344" y="15994"/>
                    <a:pt x="27589" y="15899"/>
                    <a:pt x="27824" y="15784"/>
                  </a:cubicBezTo>
                  <a:cubicBezTo>
                    <a:pt x="28598" y="15416"/>
                    <a:pt x="29275" y="14926"/>
                    <a:pt x="29845" y="14310"/>
                  </a:cubicBezTo>
                  <a:cubicBezTo>
                    <a:pt x="29796" y="14260"/>
                    <a:pt x="29726" y="14222"/>
                    <a:pt x="29632" y="14201"/>
                  </a:cubicBezTo>
                  <a:cubicBezTo>
                    <a:pt x="29470" y="14159"/>
                    <a:pt x="29285" y="14159"/>
                    <a:pt x="29120" y="14194"/>
                  </a:cubicBezTo>
                  <a:cubicBezTo>
                    <a:pt x="28882" y="14246"/>
                    <a:pt x="28651" y="14355"/>
                    <a:pt x="28416" y="14425"/>
                  </a:cubicBezTo>
                  <a:cubicBezTo>
                    <a:pt x="27993" y="14551"/>
                    <a:pt x="27579" y="14712"/>
                    <a:pt x="27131" y="14716"/>
                  </a:cubicBezTo>
                  <a:cubicBezTo>
                    <a:pt x="26462" y="14727"/>
                    <a:pt x="25792" y="14719"/>
                    <a:pt x="25123" y="14737"/>
                  </a:cubicBezTo>
                  <a:cubicBezTo>
                    <a:pt x="24517" y="14751"/>
                    <a:pt x="23936" y="14611"/>
                    <a:pt x="23354" y="14491"/>
                  </a:cubicBezTo>
                  <a:cubicBezTo>
                    <a:pt x="22860" y="14390"/>
                    <a:pt x="22377" y="14232"/>
                    <a:pt x="21890" y="14113"/>
                  </a:cubicBezTo>
                  <a:cubicBezTo>
                    <a:pt x="21498" y="14015"/>
                    <a:pt x="21102" y="13928"/>
                    <a:pt x="20710" y="13844"/>
                  </a:cubicBezTo>
                  <a:cubicBezTo>
                    <a:pt x="20153" y="13724"/>
                    <a:pt x="19602" y="13581"/>
                    <a:pt x="19032" y="13524"/>
                  </a:cubicBezTo>
                  <a:cubicBezTo>
                    <a:pt x="18107" y="13434"/>
                    <a:pt x="17221" y="13553"/>
                    <a:pt x="16349" y="13854"/>
                  </a:cubicBezTo>
                  <a:cubicBezTo>
                    <a:pt x="16170" y="13917"/>
                    <a:pt x="15987" y="13970"/>
                    <a:pt x="15743" y="14050"/>
                  </a:cubicBezTo>
                  <a:cubicBezTo>
                    <a:pt x="15819" y="13945"/>
                    <a:pt x="15848" y="13896"/>
                    <a:pt x="15890" y="13851"/>
                  </a:cubicBezTo>
                  <a:cubicBezTo>
                    <a:pt x="16293" y="13409"/>
                    <a:pt x="16710" y="12982"/>
                    <a:pt x="17098" y="12530"/>
                  </a:cubicBezTo>
                  <a:cubicBezTo>
                    <a:pt x="17347" y="12239"/>
                    <a:pt x="17665" y="12071"/>
                    <a:pt x="18016" y="11990"/>
                  </a:cubicBezTo>
                  <a:cubicBezTo>
                    <a:pt x="18433" y="11893"/>
                    <a:pt x="18863" y="11805"/>
                    <a:pt x="19291" y="11805"/>
                  </a:cubicBezTo>
                  <a:cubicBezTo>
                    <a:pt x="19799" y="11801"/>
                    <a:pt x="20310" y="11910"/>
                    <a:pt x="20818" y="11952"/>
                  </a:cubicBezTo>
                  <a:cubicBezTo>
                    <a:pt x="21358" y="12001"/>
                    <a:pt x="21901" y="12074"/>
                    <a:pt x="22436" y="12057"/>
                  </a:cubicBezTo>
                  <a:cubicBezTo>
                    <a:pt x="23032" y="12040"/>
                    <a:pt x="23621" y="11931"/>
                    <a:pt x="24213" y="11861"/>
                  </a:cubicBezTo>
                  <a:cubicBezTo>
                    <a:pt x="24451" y="11833"/>
                    <a:pt x="24685" y="11791"/>
                    <a:pt x="24924" y="11777"/>
                  </a:cubicBezTo>
                  <a:cubicBezTo>
                    <a:pt x="25781" y="11731"/>
                    <a:pt x="26643" y="11703"/>
                    <a:pt x="27498" y="11563"/>
                  </a:cubicBezTo>
                  <a:cubicBezTo>
                    <a:pt x="28119" y="11461"/>
                    <a:pt x="28714" y="11296"/>
                    <a:pt x="29291" y="11055"/>
                  </a:cubicBezTo>
                  <a:cubicBezTo>
                    <a:pt x="29537" y="10953"/>
                    <a:pt x="29775" y="10827"/>
                    <a:pt x="30006" y="10698"/>
                  </a:cubicBezTo>
                  <a:cubicBezTo>
                    <a:pt x="30066" y="10663"/>
                    <a:pt x="30122" y="10572"/>
                    <a:pt x="30129" y="10505"/>
                  </a:cubicBezTo>
                  <a:cubicBezTo>
                    <a:pt x="30136" y="10400"/>
                    <a:pt x="30041" y="10351"/>
                    <a:pt x="29943" y="10341"/>
                  </a:cubicBezTo>
                  <a:cubicBezTo>
                    <a:pt x="29863" y="10326"/>
                    <a:pt x="29779" y="10323"/>
                    <a:pt x="29695" y="10316"/>
                  </a:cubicBezTo>
                  <a:cubicBezTo>
                    <a:pt x="28990" y="10278"/>
                    <a:pt x="28283" y="10253"/>
                    <a:pt x="27579" y="10190"/>
                  </a:cubicBezTo>
                  <a:cubicBezTo>
                    <a:pt x="26885" y="10130"/>
                    <a:pt x="26195" y="10025"/>
                    <a:pt x="25502" y="9951"/>
                  </a:cubicBezTo>
                  <a:cubicBezTo>
                    <a:pt x="25211" y="9920"/>
                    <a:pt x="24916" y="9909"/>
                    <a:pt x="24622" y="9906"/>
                  </a:cubicBezTo>
                  <a:cubicBezTo>
                    <a:pt x="24108" y="9903"/>
                    <a:pt x="23592" y="9888"/>
                    <a:pt x="23081" y="9927"/>
                  </a:cubicBezTo>
                  <a:cubicBezTo>
                    <a:pt x="22433" y="9980"/>
                    <a:pt x="21785" y="10077"/>
                    <a:pt x="21141" y="10169"/>
                  </a:cubicBezTo>
                  <a:cubicBezTo>
                    <a:pt x="20815" y="10215"/>
                    <a:pt x="20489" y="10281"/>
                    <a:pt x="20170" y="10358"/>
                  </a:cubicBezTo>
                  <a:cubicBezTo>
                    <a:pt x="19820" y="10442"/>
                    <a:pt x="19476" y="10551"/>
                    <a:pt x="19095" y="10659"/>
                  </a:cubicBezTo>
                  <a:cubicBezTo>
                    <a:pt x="20335" y="9507"/>
                    <a:pt x="21694" y="8621"/>
                    <a:pt x="23249" y="8050"/>
                  </a:cubicBezTo>
                  <a:cubicBezTo>
                    <a:pt x="23705" y="7882"/>
                    <a:pt x="24160" y="7713"/>
                    <a:pt x="24619" y="7549"/>
                  </a:cubicBezTo>
                  <a:cubicBezTo>
                    <a:pt x="24885" y="7454"/>
                    <a:pt x="25159" y="7374"/>
                    <a:pt x="25428" y="7279"/>
                  </a:cubicBezTo>
                  <a:cubicBezTo>
                    <a:pt x="25775" y="7160"/>
                    <a:pt x="26122" y="7038"/>
                    <a:pt x="26465" y="6908"/>
                  </a:cubicBezTo>
                  <a:cubicBezTo>
                    <a:pt x="26816" y="6778"/>
                    <a:pt x="27176" y="6656"/>
                    <a:pt x="27516" y="6498"/>
                  </a:cubicBezTo>
                  <a:cubicBezTo>
                    <a:pt x="27880" y="6330"/>
                    <a:pt x="28230" y="6130"/>
                    <a:pt x="28584" y="5934"/>
                  </a:cubicBezTo>
                  <a:cubicBezTo>
                    <a:pt x="28837" y="5790"/>
                    <a:pt x="29092" y="5643"/>
                    <a:pt x="29330" y="5475"/>
                  </a:cubicBezTo>
                  <a:cubicBezTo>
                    <a:pt x="29582" y="5293"/>
                    <a:pt x="29824" y="5093"/>
                    <a:pt x="30059" y="4890"/>
                  </a:cubicBezTo>
                  <a:cubicBezTo>
                    <a:pt x="30363" y="4624"/>
                    <a:pt x="30658" y="4351"/>
                    <a:pt x="30952" y="4077"/>
                  </a:cubicBezTo>
                  <a:cubicBezTo>
                    <a:pt x="31029" y="4008"/>
                    <a:pt x="31054" y="3916"/>
                    <a:pt x="30998" y="38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7700900" y="3543359"/>
              <a:ext cx="815178" cy="1074153"/>
            </a:xfrm>
            <a:custGeom>
              <a:avLst/>
              <a:gdLst/>
              <a:ahLst/>
              <a:cxnLst/>
              <a:rect l="l" t="t" r="r" b="b"/>
              <a:pathLst>
                <a:path w="23888" h="31477" extrusionOk="0">
                  <a:moveTo>
                    <a:pt x="14556" y="1"/>
                  </a:moveTo>
                  <a:cubicBezTo>
                    <a:pt x="14163" y="29"/>
                    <a:pt x="13770" y="46"/>
                    <a:pt x="13382" y="88"/>
                  </a:cubicBezTo>
                  <a:cubicBezTo>
                    <a:pt x="12664" y="169"/>
                    <a:pt x="11970" y="345"/>
                    <a:pt x="11280" y="526"/>
                  </a:cubicBezTo>
                  <a:cubicBezTo>
                    <a:pt x="11042" y="586"/>
                    <a:pt x="10835" y="702"/>
                    <a:pt x="10734" y="898"/>
                  </a:cubicBezTo>
                  <a:cubicBezTo>
                    <a:pt x="10559" y="1241"/>
                    <a:pt x="10541" y="1598"/>
                    <a:pt x="10692" y="1949"/>
                  </a:cubicBezTo>
                  <a:cubicBezTo>
                    <a:pt x="10769" y="2131"/>
                    <a:pt x="10870" y="2313"/>
                    <a:pt x="10993" y="2478"/>
                  </a:cubicBezTo>
                  <a:cubicBezTo>
                    <a:pt x="11319" y="2916"/>
                    <a:pt x="11529" y="3385"/>
                    <a:pt x="11610" y="3897"/>
                  </a:cubicBezTo>
                  <a:cubicBezTo>
                    <a:pt x="11644" y="4117"/>
                    <a:pt x="11707" y="4348"/>
                    <a:pt x="11655" y="4558"/>
                  </a:cubicBezTo>
                  <a:cubicBezTo>
                    <a:pt x="11547" y="5003"/>
                    <a:pt x="11326" y="5420"/>
                    <a:pt x="11063" y="5819"/>
                  </a:cubicBezTo>
                  <a:cubicBezTo>
                    <a:pt x="10674" y="6398"/>
                    <a:pt x="10131" y="6874"/>
                    <a:pt x="9560" y="7318"/>
                  </a:cubicBezTo>
                  <a:cubicBezTo>
                    <a:pt x="8962" y="7785"/>
                    <a:pt x="8425" y="8293"/>
                    <a:pt x="7921" y="8832"/>
                  </a:cubicBezTo>
                  <a:cubicBezTo>
                    <a:pt x="7654" y="9119"/>
                    <a:pt x="7385" y="9407"/>
                    <a:pt x="7101" y="9687"/>
                  </a:cubicBezTo>
                  <a:cubicBezTo>
                    <a:pt x="6492" y="10289"/>
                    <a:pt x="5872" y="10884"/>
                    <a:pt x="5258" y="11484"/>
                  </a:cubicBezTo>
                  <a:cubicBezTo>
                    <a:pt x="5083" y="11652"/>
                    <a:pt x="4915" y="11827"/>
                    <a:pt x="4747" y="11998"/>
                  </a:cubicBezTo>
                  <a:cubicBezTo>
                    <a:pt x="4365" y="12383"/>
                    <a:pt x="3991" y="12769"/>
                    <a:pt x="3612" y="13158"/>
                  </a:cubicBezTo>
                  <a:cubicBezTo>
                    <a:pt x="2642" y="14156"/>
                    <a:pt x="1735" y="15186"/>
                    <a:pt x="1216" y="16423"/>
                  </a:cubicBezTo>
                  <a:cubicBezTo>
                    <a:pt x="1027" y="16868"/>
                    <a:pt x="807" y="17302"/>
                    <a:pt x="663" y="17764"/>
                  </a:cubicBezTo>
                  <a:cubicBezTo>
                    <a:pt x="418" y="18556"/>
                    <a:pt x="264" y="19365"/>
                    <a:pt x="148" y="20178"/>
                  </a:cubicBezTo>
                  <a:cubicBezTo>
                    <a:pt x="99" y="20507"/>
                    <a:pt x="113" y="20840"/>
                    <a:pt x="81" y="21169"/>
                  </a:cubicBezTo>
                  <a:cubicBezTo>
                    <a:pt x="1" y="21982"/>
                    <a:pt x="36" y="22795"/>
                    <a:pt x="109" y="23603"/>
                  </a:cubicBezTo>
                  <a:cubicBezTo>
                    <a:pt x="130" y="23828"/>
                    <a:pt x="138" y="24052"/>
                    <a:pt x="172" y="24273"/>
                  </a:cubicBezTo>
                  <a:cubicBezTo>
                    <a:pt x="285" y="24966"/>
                    <a:pt x="495" y="25639"/>
                    <a:pt x="747" y="26301"/>
                  </a:cubicBezTo>
                  <a:cubicBezTo>
                    <a:pt x="1020" y="27023"/>
                    <a:pt x="1475" y="27663"/>
                    <a:pt x="2026" y="28245"/>
                  </a:cubicBezTo>
                  <a:cubicBezTo>
                    <a:pt x="2765" y="29029"/>
                    <a:pt x="3633" y="29706"/>
                    <a:pt x="4611" y="30277"/>
                  </a:cubicBezTo>
                  <a:cubicBezTo>
                    <a:pt x="4999" y="30505"/>
                    <a:pt x="5395" y="30728"/>
                    <a:pt x="5847" y="30858"/>
                  </a:cubicBezTo>
                  <a:cubicBezTo>
                    <a:pt x="6524" y="31055"/>
                    <a:pt x="7203" y="31247"/>
                    <a:pt x="7914" y="31338"/>
                  </a:cubicBezTo>
                  <a:cubicBezTo>
                    <a:pt x="8495" y="31414"/>
                    <a:pt x="9076" y="31476"/>
                    <a:pt x="9661" y="31476"/>
                  </a:cubicBezTo>
                  <a:cubicBezTo>
                    <a:pt x="9806" y="31476"/>
                    <a:pt x="9951" y="31472"/>
                    <a:pt x="10097" y="31464"/>
                  </a:cubicBezTo>
                  <a:cubicBezTo>
                    <a:pt x="10818" y="31422"/>
                    <a:pt x="11539" y="31362"/>
                    <a:pt x="12257" y="31303"/>
                  </a:cubicBezTo>
                  <a:cubicBezTo>
                    <a:pt x="13242" y="31226"/>
                    <a:pt x="14233" y="31212"/>
                    <a:pt x="15221" y="31198"/>
                  </a:cubicBezTo>
                  <a:cubicBezTo>
                    <a:pt x="15383" y="31196"/>
                    <a:pt x="15544" y="31195"/>
                    <a:pt x="15706" y="31195"/>
                  </a:cubicBezTo>
                  <a:cubicBezTo>
                    <a:pt x="16091" y="31195"/>
                    <a:pt x="16475" y="31200"/>
                    <a:pt x="16860" y="31205"/>
                  </a:cubicBezTo>
                  <a:cubicBezTo>
                    <a:pt x="17400" y="31212"/>
                    <a:pt x="17936" y="31236"/>
                    <a:pt x="18475" y="31244"/>
                  </a:cubicBezTo>
                  <a:cubicBezTo>
                    <a:pt x="18510" y="31244"/>
                    <a:pt x="18544" y="31244"/>
                    <a:pt x="18579" y="31244"/>
                  </a:cubicBezTo>
                  <a:cubicBezTo>
                    <a:pt x="19164" y="31244"/>
                    <a:pt x="19742" y="31190"/>
                    <a:pt x="20307" y="31047"/>
                  </a:cubicBezTo>
                  <a:cubicBezTo>
                    <a:pt x="20759" y="30935"/>
                    <a:pt x="21173" y="30760"/>
                    <a:pt x="21572" y="30553"/>
                  </a:cubicBezTo>
                  <a:cubicBezTo>
                    <a:pt x="22140" y="30259"/>
                    <a:pt x="22598" y="29881"/>
                    <a:pt x="22913" y="29387"/>
                  </a:cubicBezTo>
                  <a:cubicBezTo>
                    <a:pt x="23113" y="29076"/>
                    <a:pt x="23239" y="28735"/>
                    <a:pt x="23306" y="28389"/>
                  </a:cubicBezTo>
                  <a:cubicBezTo>
                    <a:pt x="23467" y="27587"/>
                    <a:pt x="23624" y="26785"/>
                    <a:pt x="23747" y="25978"/>
                  </a:cubicBezTo>
                  <a:cubicBezTo>
                    <a:pt x="23887" y="25075"/>
                    <a:pt x="23779" y="20801"/>
                    <a:pt x="23792" y="20276"/>
                  </a:cubicBezTo>
                  <a:cubicBezTo>
                    <a:pt x="23800" y="19992"/>
                    <a:pt x="23765" y="19708"/>
                    <a:pt x="23750" y="19424"/>
                  </a:cubicBezTo>
                  <a:cubicBezTo>
                    <a:pt x="23744" y="19340"/>
                    <a:pt x="23737" y="19260"/>
                    <a:pt x="23726" y="19180"/>
                  </a:cubicBezTo>
                  <a:cubicBezTo>
                    <a:pt x="23656" y="18675"/>
                    <a:pt x="23600" y="18171"/>
                    <a:pt x="23512" y="17670"/>
                  </a:cubicBezTo>
                  <a:cubicBezTo>
                    <a:pt x="23393" y="16986"/>
                    <a:pt x="23267" y="16304"/>
                    <a:pt x="23113" y="15628"/>
                  </a:cubicBezTo>
                  <a:cubicBezTo>
                    <a:pt x="22973" y="15025"/>
                    <a:pt x="22798" y="14426"/>
                    <a:pt x="22626" y="13827"/>
                  </a:cubicBezTo>
                  <a:cubicBezTo>
                    <a:pt x="22353" y="12885"/>
                    <a:pt x="21908" y="12005"/>
                    <a:pt x="21215" y="11224"/>
                  </a:cubicBezTo>
                  <a:cubicBezTo>
                    <a:pt x="21144" y="11148"/>
                    <a:pt x="21084" y="11067"/>
                    <a:pt x="21029" y="10986"/>
                  </a:cubicBezTo>
                  <a:cubicBezTo>
                    <a:pt x="20654" y="10464"/>
                    <a:pt x="20303" y="9932"/>
                    <a:pt x="19904" y="9424"/>
                  </a:cubicBezTo>
                  <a:cubicBezTo>
                    <a:pt x="19063" y="8352"/>
                    <a:pt x="18118" y="7354"/>
                    <a:pt x="17015" y="6464"/>
                  </a:cubicBezTo>
                  <a:cubicBezTo>
                    <a:pt x="16916" y="6383"/>
                    <a:pt x="16829" y="6296"/>
                    <a:pt x="16734" y="6212"/>
                  </a:cubicBezTo>
                  <a:cubicBezTo>
                    <a:pt x="16503" y="6008"/>
                    <a:pt x="16412" y="5756"/>
                    <a:pt x="16408" y="5490"/>
                  </a:cubicBezTo>
                  <a:cubicBezTo>
                    <a:pt x="16402" y="5126"/>
                    <a:pt x="16440" y="4762"/>
                    <a:pt x="16457" y="4397"/>
                  </a:cubicBezTo>
                  <a:cubicBezTo>
                    <a:pt x="16457" y="4390"/>
                    <a:pt x="16461" y="4383"/>
                    <a:pt x="16461" y="4376"/>
                  </a:cubicBezTo>
                  <a:cubicBezTo>
                    <a:pt x="16549" y="3805"/>
                    <a:pt x="16678" y="3241"/>
                    <a:pt x="16895" y="2694"/>
                  </a:cubicBezTo>
                  <a:cubicBezTo>
                    <a:pt x="16973" y="2502"/>
                    <a:pt x="17081" y="2320"/>
                    <a:pt x="17189" y="2141"/>
                  </a:cubicBezTo>
                  <a:cubicBezTo>
                    <a:pt x="17291" y="1980"/>
                    <a:pt x="17424" y="1833"/>
                    <a:pt x="17522" y="1672"/>
                  </a:cubicBezTo>
                  <a:cubicBezTo>
                    <a:pt x="17764" y="1283"/>
                    <a:pt x="17771" y="712"/>
                    <a:pt x="17141" y="450"/>
                  </a:cubicBezTo>
                  <a:cubicBezTo>
                    <a:pt x="16962" y="372"/>
                    <a:pt x="16772" y="306"/>
                    <a:pt x="16583" y="264"/>
                  </a:cubicBezTo>
                  <a:cubicBezTo>
                    <a:pt x="15922" y="109"/>
                    <a:pt x="15246" y="25"/>
                    <a:pt x="145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2"/>
          <p:cNvGrpSpPr/>
          <p:nvPr/>
        </p:nvGrpSpPr>
        <p:grpSpPr>
          <a:xfrm>
            <a:off x="5796685" y="2381550"/>
            <a:ext cx="1164756" cy="2052601"/>
            <a:chOff x="2090325" y="237850"/>
            <a:chExt cx="1108975" cy="1954300"/>
          </a:xfrm>
        </p:grpSpPr>
        <p:sp>
          <p:nvSpPr>
            <p:cNvPr id="919" name="Google Shape;919;p32"/>
            <p:cNvSpPr/>
            <p:nvPr/>
          </p:nvSpPr>
          <p:spPr>
            <a:xfrm>
              <a:off x="2245450" y="1002025"/>
              <a:ext cx="24075" cy="31025"/>
            </a:xfrm>
            <a:custGeom>
              <a:avLst/>
              <a:gdLst/>
              <a:ahLst/>
              <a:cxnLst/>
              <a:rect l="l" t="t" r="r" b="b"/>
              <a:pathLst>
                <a:path w="963" h="1241" extrusionOk="0">
                  <a:moveTo>
                    <a:pt x="77" y="498"/>
                  </a:moveTo>
                  <a:cubicBezTo>
                    <a:pt x="70" y="599"/>
                    <a:pt x="38" y="704"/>
                    <a:pt x="56" y="802"/>
                  </a:cubicBezTo>
                  <a:cubicBezTo>
                    <a:pt x="105" y="1093"/>
                    <a:pt x="336" y="1240"/>
                    <a:pt x="616" y="1163"/>
                  </a:cubicBezTo>
                  <a:cubicBezTo>
                    <a:pt x="794" y="1117"/>
                    <a:pt x="896" y="991"/>
                    <a:pt x="928" y="823"/>
                  </a:cubicBezTo>
                  <a:cubicBezTo>
                    <a:pt x="963" y="631"/>
                    <a:pt x="900" y="462"/>
                    <a:pt x="731" y="351"/>
                  </a:cubicBezTo>
                  <a:cubicBezTo>
                    <a:pt x="581" y="249"/>
                    <a:pt x="378" y="220"/>
                    <a:pt x="283" y="31"/>
                  </a:cubicBezTo>
                  <a:cubicBezTo>
                    <a:pt x="269" y="3"/>
                    <a:pt x="157" y="0"/>
                    <a:pt x="101" y="21"/>
                  </a:cubicBezTo>
                  <a:cubicBezTo>
                    <a:pt x="31" y="49"/>
                    <a:pt x="0" y="133"/>
                    <a:pt x="56" y="193"/>
                  </a:cubicBezTo>
                  <a:cubicBezTo>
                    <a:pt x="157" y="294"/>
                    <a:pt x="87" y="396"/>
                    <a:pt x="77" y="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2580925" y="1806175"/>
              <a:ext cx="26200" cy="24025"/>
            </a:xfrm>
            <a:custGeom>
              <a:avLst/>
              <a:gdLst/>
              <a:ahLst/>
              <a:cxnLst/>
              <a:rect l="l" t="t" r="r" b="b"/>
              <a:pathLst>
                <a:path w="1048" h="961" extrusionOk="0">
                  <a:moveTo>
                    <a:pt x="978" y="435"/>
                  </a:moveTo>
                  <a:cubicBezTo>
                    <a:pt x="838" y="219"/>
                    <a:pt x="663" y="36"/>
                    <a:pt x="382" y="15"/>
                  </a:cubicBezTo>
                  <a:cubicBezTo>
                    <a:pt x="256" y="8"/>
                    <a:pt x="130" y="5"/>
                    <a:pt x="0" y="1"/>
                  </a:cubicBezTo>
                  <a:cubicBezTo>
                    <a:pt x="36" y="180"/>
                    <a:pt x="63" y="355"/>
                    <a:pt x="105" y="526"/>
                  </a:cubicBezTo>
                  <a:cubicBezTo>
                    <a:pt x="175" y="831"/>
                    <a:pt x="400" y="961"/>
                    <a:pt x="697" y="873"/>
                  </a:cubicBezTo>
                  <a:cubicBezTo>
                    <a:pt x="855" y="831"/>
                    <a:pt x="1048" y="544"/>
                    <a:pt x="978" y="4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2836800" y="1906375"/>
              <a:ext cx="19750" cy="25675"/>
            </a:xfrm>
            <a:custGeom>
              <a:avLst/>
              <a:gdLst/>
              <a:ahLst/>
              <a:cxnLst/>
              <a:rect l="l" t="t" r="r" b="b"/>
              <a:pathLst>
                <a:path w="790" h="1027" extrusionOk="0">
                  <a:moveTo>
                    <a:pt x="551" y="922"/>
                  </a:moveTo>
                  <a:cubicBezTo>
                    <a:pt x="709" y="823"/>
                    <a:pt x="789" y="631"/>
                    <a:pt x="722" y="487"/>
                  </a:cubicBezTo>
                  <a:cubicBezTo>
                    <a:pt x="670" y="379"/>
                    <a:pt x="271" y="60"/>
                    <a:pt x="102" y="0"/>
                  </a:cubicBezTo>
                  <a:cubicBezTo>
                    <a:pt x="64" y="180"/>
                    <a:pt x="15" y="327"/>
                    <a:pt x="4" y="477"/>
                  </a:cubicBezTo>
                  <a:cubicBezTo>
                    <a:pt x="1" y="592"/>
                    <a:pt x="22" y="726"/>
                    <a:pt x="75" y="831"/>
                  </a:cubicBezTo>
                  <a:cubicBezTo>
                    <a:pt x="159" y="995"/>
                    <a:pt x="376" y="1027"/>
                    <a:pt x="551" y="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2994525" y="1397575"/>
              <a:ext cx="625" cy="275"/>
            </a:xfrm>
            <a:custGeom>
              <a:avLst/>
              <a:gdLst/>
              <a:ahLst/>
              <a:cxnLst/>
              <a:rect l="l" t="t" r="r" b="b"/>
              <a:pathLst>
                <a:path w="25" h="11" extrusionOk="0">
                  <a:moveTo>
                    <a:pt x="4" y="1"/>
                  </a:moveTo>
                  <a:lnTo>
                    <a:pt x="0" y="1"/>
                  </a:lnTo>
                  <a:lnTo>
                    <a:pt x="25" y="11"/>
                  </a:lnTo>
                  <a:cubicBezTo>
                    <a:pt x="18" y="8"/>
                    <a:pt x="11" y="4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2978750" y="1359750"/>
              <a:ext cx="36125" cy="37850"/>
            </a:xfrm>
            <a:custGeom>
              <a:avLst/>
              <a:gdLst/>
              <a:ahLst/>
              <a:cxnLst/>
              <a:rect l="l" t="t" r="r" b="b"/>
              <a:pathLst>
                <a:path w="1445" h="1514" extrusionOk="0">
                  <a:moveTo>
                    <a:pt x="1360" y="1013"/>
                  </a:moveTo>
                  <a:cubicBezTo>
                    <a:pt x="1444" y="725"/>
                    <a:pt x="1357" y="494"/>
                    <a:pt x="1160" y="263"/>
                  </a:cubicBezTo>
                  <a:cubicBezTo>
                    <a:pt x="943" y="1"/>
                    <a:pt x="702" y="127"/>
                    <a:pt x="463" y="158"/>
                  </a:cubicBezTo>
                  <a:cubicBezTo>
                    <a:pt x="162" y="200"/>
                    <a:pt x="145" y="455"/>
                    <a:pt x="99" y="691"/>
                  </a:cubicBezTo>
                  <a:cubicBezTo>
                    <a:pt x="1" y="1153"/>
                    <a:pt x="316" y="1331"/>
                    <a:pt x="635" y="1514"/>
                  </a:cubicBezTo>
                  <a:cubicBezTo>
                    <a:pt x="954" y="1461"/>
                    <a:pt x="1255" y="1380"/>
                    <a:pt x="1360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2778475" y="2024950"/>
              <a:ext cx="20525" cy="20700"/>
            </a:xfrm>
            <a:custGeom>
              <a:avLst/>
              <a:gdLst/>
              <a:ahLst/>
              <a:cxnLst/>
              <a:rect l="l" t="t" r="r" b="b"/>
              <a:pathLst>
                <a:path w="821" h="828" extrusionOk="0">
                  <a:moveTo>
                    <a:pt x="589" y="81"/>
                  </a:moveTo>
                  <a:cubicBezTo>
                    <a:pt x="390" y="1"/>
                    <a:pt x="250" y="67"/>
                    <a:pt x="1" y="368"/>
                  </a:cubicBezTo>
                  <a:cubicBezTo>
                    <a:pt x="166" y="775"/>
                    <a:pt x="229" y="827"/>
                    <a:pt x="481" y="792"/>
                  </a:cubicBezTo>
                  <a:cubicBezTo>
                    <a:pt x="659" y="771"/>
                    <a:pt x="775" y="649"/>
                    <a:pt x="796" y="455"/>
                  </a:cubicBezTo>
                  <a:cubicBezTo>
                    <a:pt x="820" y="266"/>
                    <a:pt x="754" y="148"/>
                    <a:pt x="589" y="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3050500" y="595150"/>
              <a:ext cx="32225" cy="32325"/>
            </a:xfrm>
            <a:custGeom>
              <a:avLst/>
              <a:gdLst/>
              <a:ahLst/>
              <a:cxnLst/>
              <a:rect l="l" t="t" r="r" b="b"/>
              <a:pathLst>
                <a:path w="1289" h="1293" extrusionOk="0">
                  <a:moveTo>
                    <a:pt x="823" y="88"/>
                  </a:moveTo>
                  <a:cubicBezTo>
                    <a:pt x="518" y="1"/>
                    <a:pt x="283" y="85"/>
                    <a:pt x="147" y="333"/>
                  </a:cubicBezTo>
                  <a:cubicBezTo>
                    <a:pt x="0" y="606"/>
                    <a:pt x="31" y="876"/>
                    <a:pt x="231" y="1062"/>
                  </a:cubicBezTo>
                  <a:cubicBezTo>
                    <a:pt x="487" y="1293"/>
                    <a:pt x="788" y="1269"/>
                    <a:pt x="1250" y="971"/>
                  </a:cubicBezTo>
                  <a:cubicBezTo>
                    <a:pt x="1289" y="274"/>
                    <a:pt x="1261" y="218"/>
                    <a:pt x="823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2504725" y="799375"/>
              <a:ext cx="13775" cy="17550"/>
            </a:xfrm>
            <a:custGeom>
              <a:avLst/>
              <a:gdLst/>
              <a:ahLst/>
              <a:cxnLst/>
              <a:rect l="l" t="t" r="r" b="b"/>
              <a:pathLst>
                <a:path w="551" h="702" extrusionOk="0">
                  <a:moveTo>
                    <a:pt x="519" y="305"/>
                  </a:moveTo>
                  <a:cubicBezTo>
                    <a:pt x="498" y="207"/>
                    <a:pt x="477" y="108"/>
                    <a:pt x="453" y="0"/>
                  </a:cubicBezTo>
                  <a:cubicBezTo>
                    <a:pt x="344" y="71"/>
                    <a:pt x="243" y="129"/>
                    <a:pt x="144" y="200"/>
                  </a:cubicBezTo>
                  <a:cubicBezTo>
                    <a:pt x="25" y="288"/>
                    <a:pt x="1" y="459"/>
                    <a:pt x="81" y="567"/>
                  </a:cubicBezTo>
                  <a:cubicBezTo>
                    <a:pt x="162" y="673"/>
                    <a:pt x="323" y="701"/>
                    <a:pt x="432" y="627"/>
                  </a:cubicBezTo>
                  <a:cubicBezTo>
                    <a:pt x="551" y="546"/>
                    <a:pt x="544" y="428"/>
                    <a:pt x="519" y="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2175450" y="1072075"/>
              <a:ext cx="24625" cy="24450"/>
            </a:xfrm>
            <a:custGeom>
              <a:avLst/>
              <a:gdLst/>
              <a:ahLst/>
              <a:cxnLst/>
              <a:rect l="l" t="t" r="r" b="b"/>
              <a:pathLst>
                <a:path w="985" h="978" extrusionOk="0">
                  <a:moveTo>
                    <a:pt x="474" y="24"/>
                  </a:moveTo>
                  <a:cubicBezTo>
                    <a:pt x="194" y="50"/>
                    <a:pt x="0" y="270"/>
                    <a:pt x="32" y="554"/>
                  </a:cubicBezTo>
                  <a:cubicBezTo>
                    <a:pt x="43" y="669"/>
                    <a:pt x="95" y="778"/>
                    <a:pt x="131" y="894"/>
                  </a:cubicBezTo>
                  <a:cubicBezTo>
                    <a:pt x="257" y="921"/>
                    <a:pt x="383" y="970"/>
                    <a:pt x="509" y="974"/>
                  </a:cubicBezTo>
                  <a:cubicBezTo>
                    <a:pt x="810" y="978"/>
                    <a:pt x="985" y="806"/>
                    <a:pt x="982" y="543"/>
                  </a:cubicBezTo>
                  <a:cubicBezTo>
                    <a:pt x="978" y="249"/>
                    <a:pt x="736" y="0"/>
                    <a:pt x="474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2178275" y="1094325"/>
              <a:ext cx="450" cy="275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8" y="10"/>
                  </a:moveTo>
                  <a:lnTo>
                    <a:pt x="18" y="4"/>
                  </a:lnTo>
                  <a:cubicBezTo>
                    <a:pt x="10" y="0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2859750" y="2011200"/>
              <a:ext cx="24725" cy="26025"/>
            </a:xfrm>
            <a:custGeom>
              <a:avLst/>
              <a:gdLst/>
              <a:ahLst/>
              <a:cxnLst/>
              <a:rect l="l" t="t" r="r" b="b"/>
              <a:pathLst>
                <a:path w="989" h="1041" extrusionOk="0">
                  <a:moveTo>
                    <a:pt x="439" y="64"/>
                  </a:moveTo>
                  <a:cubicBezTo>
                    <a:pt x="148" y="151"/>
                    <a:pt x="1" y="414"/>
                    <a:pt x="92" y="684"/>
                  </a:cubicBezTo>
                  <a:cubicBezTo>
                    <a:pt x="166" y="897"/>
                    <a:pt x="452" y="1041"/>
                    <a:pt x="662" y="971"/>
                  </a:cubicBezTo>
                  <a:cubicBezTo>
                    <a:pt x="859" y="905"/>
                    <a:pt x="989" y="610"/>
                    <a:pt x="926" y="383"/>
                  </a:cubicBezTo>
                  <a:cubicBezTo>
                    <a:pt x="855" y="137"/>
                    <a:pt x="649" y="1"/>
                    <a:pt x="439" y="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2779450" y="1239500"/>
              <a:ext cx="33475" cy="33500"/>
            </a:xfrm>
            <a:custGeom>
              <a:avLst/>
              <a:gdLst/>
              <a:ahLst/>
              <a:cxnLst/>
              <a:rect l="l" t="t" r="r" b="b"/>
              <a:pathLst>
                <a:path w="1339" h="1340" extrusionOk="0">
                  <a:moveTo>
                    <a:pt x="911" y="1223"/>
                  </a:moveTo>
                  <a:cubicBezTo>
                    <a:pt x="1216" y="1139"/>
                    <a:pt x="1339" y="919"/>
                    <a:pt x="1251" y="607"/>
                  </a:cubicBezTo>
                  <a:cubicBezTo>
                    <a:pt x="1153" y="263"/>
                    <a:pt x="785" y="1"/>
                    <a:pt x="494" y="67"/>
                  </a:cubicBezTo>
                  <a:cubicBezTo>
                    <a:pt x="193" y="137"/>
                    <a:pt x="0" y="530"/>
                    <a:pt x="95" y="880"/>
                  </a:cubicBezTo>
                  <a:cubicBezTo>
                    <a:pt x="183" y="1206"/>
                    <a:pt x="494" y="1339"/>
                    <a:pt x="911" y="12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2238425" y="1512900"/>
              <a:ext cx="34250" cy="34625"/>
            </a:xfrm>
            <a:custGeom>
              <a:avLst/>
              <a:gdLst/>
              <a:ahLst/>
              <a:cxnLst/>
              <a:rect l="l" t="t" r="r" b="b"/>
              <a:pathLst>
                <a:path w="1370" h="1385" extrusionOk="0">
                  <a:moveTo>
                    <a:pt x="1297" y="544"/>
                  </a:moveTo>
                  <a:cubicBezTo>
                    <a:pt x="1223" y="229"/>
                    <a:pt x="880" y="1"/>
                    <a:pt x="582" y="67"/>
                  </a:cubicBezTo>
                  <a:cubicBezTo>
                    <a:pt x="221" y="148"/>
                    <a:pt x="0" y="537"/>
                    <a:pt x="109" y="908"/>
                  </a:cubicBezTo>
                  <a:cubicBezTo>
                    <a:pt x="207" y="1234"/>
                    <a:pt x="505" y="1385"/>
                    <a:pt x="862" y="1283"/>
                  </a:cubicBezTo>
                  <a:cubicBezTo>
                    <a:pt x="1181" y="1195"/>
                    <a:pt x="1370" y="870"/>
                    <a:pt x="1297" y="5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2640975" y="1234950"/>
              <a:ext cx="31150" cy="28225"/>
            </a:xfrm>
            <a:custGeom>
              <a:avLst/>
              <a:gdLst/>
              <a:ahLst/>
              <a:cxnLst/>
              <a:rect l="l" t="t" r="r" b="b"/>
              <a:pathLst>
                <a:path w="1246" h="1129" extrusionOk="0">
                  <a:moveTo>
                    <a:pt x="589" y="29"/>
                  </a:moveTo>
                  <a:cubicBezTo>
                    <a:pt x="421" y="50"/>
                    <a:pt x="222" y="172"/>
                    <a:pt x="131" y="312"/>
                  </a:cubicBezTo>
                  <a:cubicBezTo>
                    <a:pt x="1" y="508"/>
                    <a:pt x="232" y="880"/>
                    <a:pt x="618" y="1129"/>
                  </a:cubicBezTo>
                  <a:cubicBezTo>
                    <a:pt x="828" y="936"/>
                    <a:pt x="1245" y="967"/>
                    <a:pt x="1171" y="533"/>
                  </a:cubicBezTo>
                  <a:cubicBezTo>
                    <a:pt x="1129" y="302"/>
                    <a:pt x="825" y="0"/>
                    <a:pt x="58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2424700" y="1175125"/>
              <a:ext cx="32675" cy="25175"/>
            </a:xfrm>
            <a:custGeom>
              <a:avLst/>
              <a:gdLst/>
              <a:ahLst/>
              <a:cxnLst/>
              <a:rect l="l" t="t" r="r" b="b"/>
              <a:pathLst>
                <a:path w="1307" h="1007" extrusionOk="0">
                  <a:moveTo>
                    <a:pt x="1160" y="309"/>
                  </a:moveTo>
                  <a:cubicBezTo>
                    <a:pt x="1118" y="204"/>
                    <a:pt x="1023" y="120"/>
                    <a:pt x="935" y="1"/>
                  </a:cubicBezTo>
                  <a:cubicBezTo>
                    <a:pt x="364" y="78"/>
                    <a:pt x="133" y="429"/>
                    <a:pt x="0" y="905"/>
                  </a:cubicBezTo>
                  <a:cubicBezTo>
                    <a:pt x="238" y="937"/>
                    <a:pt x="466" y="993"/>
                    <a:pt x="697" y="996"/>
                  </a:cubicBezTo>
                  <a:cubicBezTo>
                    <a:pt x="1076" y="1006"/>
                    <a:pt x="1307" y="663"/>
                    <a:pt x="1160" y="3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3166250" y="1489975"/>
              <a:ext cx="33050" cy="24200"/>
            </a:xfrm>
            <a:custGeom>
              <a:avLst/>
              <a:gdLst/>
              <a:ahLst/>
              <a:cxnLst/>
              <a:rect l="l" t="t" r="r" b="b"/>
              <a:pathLst>
                <a:path w="1322" h="968" extrusionOk="0">
                  <a:moveTo>
                    <a:pt x="694" y="88"/>
                  </a:moveTo>
                  <a:cubicBezTo>
                    <a:pt x="487" y="1"/>
                    <a:pt x="313" y="80"/>
                    <a:pt x="169" y="249"/>
                  </a:cubicBezTo>
                  <a:cubicBezTo>
                    <a:pt x="1" y="445"/>
                    <a:pt x="1" y="676"/>
                    <a:pt x="148" y="841"/>
                  </a:cubicBezTo>
                  <a:cubicBezTo>
                    <a:pt x="239" y="942"/>
                    <a:pt x="456" y="967"/>
                    <a:pt x="614" y="960"/>
                  </a:cubicBezTo>
                  <a:cubicBezTo>
                    <a:pt x="964" y="950"/>
                    <a:pt x="1153" y="694"/>
                    <a:pt x="1321" y="413"/>
                  </a:cubicBezTo>
                  <a:cubicBezTo>
                    <a:pt x="1111" y="302"/>
                    <a:pt x="908" y="179"/>
                    <a:pt x="694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2412775" y="836500"/>
              <a:ext cx="13250" cy="12275"/>
            </a:xfrm>
            <a:custGeom>
              <a:avLst/>
              <a:gdLst/>
              <a:ahLst/>
              <a:cxnLst/>
              <a:rect l="l" t="t" r="r" b="b"/>
              <a:pathLst>
                <a:path w="530" h="491" extrusionOk="0">
                  <a:moveTo>
                    <a:pt x="355" y="452"/>
                  </a:moveTo>
                  <a:cubicBezTo>
                    <a:pt x="453" y="421"/>
                    <a:pt x="529" y="302"/>
                    <a:pt x="508" y="211"/>
                  </a:cubicBezTo>
                  <a:cubicBezTo>
                    <a:pt x="481" y="99"/>
                    <a:pt x="295" y="1"/>
                    <a:pt x="176" y="32"/>
                  </a:cubicBezTo>
                  <a:cubicBezTo>
                    <a:pt x="96" y="53"/>
                    <a:pt x="1" y="235"/>
                    <a:pt x="22" y="319"/>
                  </a:cubicBezTo>
                  <a:cubicBezTo>
                    <a:pt x="49" y="424"/>
                    <a:pt x="222" y="491"/>
                    <a:pt x="355" y="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2387025" y="1603025"/>
              <a:ext cx="32775" cy="32525"/>
            </a:xfrm>
            <a:custGeom>
              <a:avLst/>
              <a:gdLst/>
              <a:ahLst/>
              <a:cxnLst/>
              <a:rect l="l" t="t" r="r" b="b"/>
              <a:pathLst>
                <a:path w="1311" h="1301" extrusionOk="0">
                  <a:moveTo>
                    <a:pt x="484" y="106"/>
                  </a:moveTo>
                  <a:cubicBezTo>
                    <a:pt x="190" y="197"/>
                    <a:pt x="1" y="502"/>
                    <a:pt x="60" y="785"/>
                  </a:cubicBezTo>
                  <a:cubicBezTo>
                    <a:pt x="120" y="1069"/>
                    <a:pt x="512" y="1300"/>
                    <a:pt x="796" y="1220"/>
                  </a:cubicBezTo>
                  <a:cubicBezTo>
                    <a:pt x="1132" y="1128"/>
                    <a:pt x="1311" y="817"/>
                    <a:pt x="1220" y="491"/>
                  </a:cubicBezTo>
                  <a:cubicBezTo>
                    <a:pt x="1126" y="151"/>
                    <a:pt x="835" y="1"/>
                    <a:pt x="484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562075" y="1103150"/>
              <a:ext cx="34625" cy="28400"/>
            </a:xfrm>
            <a:custGeom>
              <a:avLst/>
              <a:gdLst/>
              <a:ahLst/>
              <a:cxnLst/>
              <a:rect l="l" t="t" r="r" b="b"/>
              <a:pathLst>
                <a:path w="1385" h="1136" extrusionOk="0">
                  <a:moveTo>
                    <a:pt x="1307" y="771"/>
                  </a:moveTo>
                  <a:cubicBezTo>
                    <a:pt x="1385" y="593"/>
                    <a:pt x="1385" y="316"/>
                    <a:pt x="1294" y="152"/>
                  </a:cubicBezTo>
                  <a:cubicBezTo>
                    <a:pt x="1234" y="39"/>
                    <a:pt x="958" y="0"/>
                    <a:pt x="775" y="5"/>
                  </a:cubicBezTo>
                  <a:cubicBezTo>
                    <a:pt x="373" y="11"/>
                    <a:pt x="169" y="320"/>
                    <a:pt x="1" y="597"/>
                  </a:cubicBezTo>
                  <a:cubicBezTo>
                    <a:pt x="225" y="736"/>
                    <a:pt x="442" y="904"/>
                    <a:pt x="681" y="1014"/>
                  </a:cubicBezTo>
                  <a:cubicBezTo>
                    <a:pt x="947" y="1135"/>
                    <a:pt x="1207" y="1009"/>
                    <a:pt x="1307" y="7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2269500" y="1748900"/>
              <a:ext cx="31225" cy="32450"/>
            </a:xfrm>
            <a:custGeom>
              <a:avLst/>
              <a:gdLst/>
              <a:ahLst/>
              <a:cxnLst/>
              <a:rect l="l" t="t" r="r" b="b"/>
              <a:pathLst>
                <a:path w="1249" h="1298" extrusionOk="0">
                  <a:moveTo>
                    <a:pt x="453" y="103"/>
                  </a:moveTo>
                  <a:cubicBezTo>
                    <a:pt x="169" y="208"/>
                    <a:pt x="1" y="523"/>
                    <a:pt x="75" y="804"/>
                  </a:cubicBezTo>
                  <a:cubicBezTo>
                    <a:pt x="152" y="1108"/>
                    <a:pt x="467" y="1297"/>
                    <a:pt x="744" y="1210"/>
                  </a:cubicBezTo>
                  <a:cubicBezTo>
                    <a:pt x="1041" y="1112"/>
                    <a:pt x="1248" y="733"/>
                    <a:pt x="1157" y="453"/>
                  </a:cubicBezTo>
                  <a:cubicBezTo>
                    <a:pt x="1062" y="173"/>
                    <a:pt x="719" y="1"/>
                    <a:pt x="45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2563400" y="1858550"/>
              <a:ext cx="14675" cy="15175"/>
            </a:xfrm>
            <a:custGeom>
              <a:avLst/>
              <a:gdLst/>
              <a:ahLst/>
              <a:cxnLst/>
              <a:rect l="l" t="t" r="r" b="b"/>
              <a:pathLst>
                <a:path w="587" h="607" extrusionOk="0">
                  <a:moveTo>
                    <a:pt x="540" y="214"/>
                  </a:moveTo>
                  <a:cubicBezTo>
                    <a:pt x="498" y="67"/>
                    <a:pt x="379" y="1"/>
                    <a:pt x="239" y="46"/>
                  </a:cubicBezTo>
                  <a:cubicBezTo>
                    <a:pt x="82" y="99"/>
                    <a:pt x="1" y="256"/>
                    <a:pt x="50" y="411"/>
                  </a:cubicBezTo>
                  <a:cubicBezTo>
                    <a:pt x="92" y="544"/>
                    <a:pt x="204" y="607"/>
                    <a:pt x="334" y="568"/>
                  </a:cubicBezTo>
                  <a:cubicBezTo>
                    <a:pt x="498" y="520"/>
                    <a:pt x="586" y="369"/>
                    <a:pt x="54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2593450" y="1835725"/>
              <a:ext cx="13675" cy="13675"/>
            </a:xfrm>
            <a:custGeom>
              <a:avLst/>
              <a:gdLst/>
              <a:ahLst/>
              <a:cxnLst/>
              <a:rect l="l" t="t" r="r" b="b"/>
              <a:pathLst>
                <a:path w="547" h="547" extrusionOk="0">
                  <a:moveTo>
                    <a:pt x="210" y="24"/>
                  </a:moveTo>
                  <a:cubicBezTo>
                    <a:pt x="81" y="52"/>
                    <a:pt x="0" y="210"/>
                    <a:pt x="39" y="361"/>
                  </a:cubicBezTo>
                  <a:cubicBezTo>
                    <a:pt x="67" y="462"/>
                    <a:pt x="242" y="546"/>
                    <a:pt x="361" y="511"/>
                  </a:cubicBezTo>
                  <a:cubicBezTo>
                    <a:pt x="469" y="483"/>
                    <a:pt x="547" y="336"/>
                    <a:pt x="511" y="224"/>
                  </a:cubicBezTo>
                  <a:cubicBezTo>
                    <a:pt x="469" y="101"/>
                    <a:pt x="319" y="0"/>
                    <a:pt x="210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2532225" y="1857350"/>
              <a:ext cx="10625" cy="10525"/>
            </a:xfrm>
            <a:custGeom>
              <a:avLst/>
              <a:gdLst/>
              <a:ahLst/>
              <a:cxnLst/>
              <a:rect l="l" t="t" r="r" b="b"/>
              <a:pathLst>
                <a:path w="425" h="421" extrusionOk="0">
                  <a:moveTo>
                    <a:pt x="168" y="39"/>
                  </a:moveTo>
                  <a:cubicBezTo>
                    <a:pt x="63" y="77"/>
                    <a:pt x="0" y="199"/>
                    <a:pt x="47" y="354"/>
                  </a:cubicBezTo>
                  <a:cubicBezTo>
                    <a:pt x="92" y="371"/>
                    <a:pt x="168" y="420"/>
                    <a:pt x="242" y="413"/>
                  </a:cubicBezTo>
                  <a:cubicBezTo>
                    <a:pt x="344" y="403"/>
                    <a:pt x="425" y="256"/>
                    <a:pt x="404" y="161"/>
                  </a:cubicBezTo>
                  <a:cubicBezTo>
                    <a:pt x="383" y="60"/>
                    <a:pt x="270" y="0"/>
                    <a:pt x="168" y="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2991450" y="1765025"/>
              <a:ext cx="23500" cy="24025"/>
            </a:xfrm>
            <a:custGeom>
              <a:avLst/>
              <a:gdLst/>
              <a:ahLst/>
              <a:cxnLst/>
              <a:rect l="l" t="t" r="r" b="b"/>
              <a:pathLst>
                <a:path w="940" h="961" extrusionOk="0">
                  <a:moveTo>
                    <a:pt x="348" y="71"/>
                  </a:moveTo>
                  <a:cubicBezTo>
                    <a:pt x="81" y="141"/>
                    <a:pt x="1" y="344"/>
                    <a:pt x="75" y="596"/>
                  </a:cubicBezTo>
                  <a:cubicBezTo>
                    <a:pt x="148" y="848"/>
                    <a:pt x="323" y="961"/>
                    <a:pt x="589" y="908"/>
                  </a:cubicBezTo>
                  <a:cubicBezTo>
                    <a:pt x="838" y="814"/>
                    <a:pt x="940" y="635"/>
                    <a:pt x="862" y="376"/>
                  </a:cubicBezTo>
                  <a:cubicBezTo>
                    <a:pt x="786" y="127"/>
                    <a:pt x="607" y="1"/>
                    <a:pt x="348" y="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2833825" y="1931600"/>
              <a:ext cx="12375" cy="11675"/>
            </a:xfrm>
            <a:custGeom>
              <a:avLst/>
              <a:gdLst/>
              <a:ahLst/>
              <a:cxnLst/>
              <a:rect l="l" t="t" r="r" b="b"/>
              <a:pathLst>
                <a:path w="495" h="467" extrusionOk="0">
                  <a:moveTo>
                    <a:pt x="442" y="172"/>
                  </a:moveTo>
                  <a:cubicBezTo>
                    <a:pt x="390" y="53"/>
                    <a:pt x="295" y="0"/>
                    <a:pt x="173" y="53"/>
                  </a:cubicBezTo>
                  <a:cubicBezTo>
                    <a:pt x="53" y="105"/>
                    <a:pt x="0" y="221"/>
                    <a:pt x="63" y="326"/>
                  </a:cubicBezTo>
                  <a:cubicBezTo>
                    <a:pt x="113" y="400"/>
                    <a:pt x="225" y="435"/>
                    <a:pt x="278" y="466"/>
                  </a:cubicBezTo>
                  <a:cubicBezTo>
                    <a:pt x="446" y="406"/>
                    <a:pt x="495" y="288"/>
                    <a:pt x="442" y="1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2572950" y="1897525"/>
              <a:ext cx="10625" cy="10275"/>
            </a:xfrm>
            <a:custGeom>
              <a:avLst/>
              <a:gdLst/>
              <a:ahLst/>
              <a:cxnLst/>
              <a:rect l="l" t="t" r="r" b="b"/>
              <a:pathLst>
                <a:path w="425" h="411" extrusionOk="0">
                  <a:moveTo>
                    <a:pt x="18" y="232"/>
                  </a:moveTo>
                  <a:cubicBezTo>
                    <a:pt x="43" y="330"/>
                    <a:pt x="144" y="411"/>
                    <a:pt x="256" y="348"/>
                  </a:cubicBezTo>
                  <a:cubicBezTo>
                    <a:pt x="316" y="316"/>
                    <a:pt x="347" y="222"/>
                    <a:pt x="424" y="109"/>
                  </a:cubicBezTo>
                  <a:cubicBezTo>
                    <a:pt x="281" y="64"/>
                    <a:pt x="190" y="1"/>
                    <a:pt x="109" y="18"/>
                  </a:cubicBezTo>
                  <a:cubicBezTo>
                    <a:pt x="64" y="25"/>
                    <a:pt x="1" y="169"/>
                    <a:pt x="18" y="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3068700" y="435325"/>
              <a:ext cx="20625" cy="18850"/>
            </a:xfrm>
            <a:custGeom>
              <a:avLst/>
              <a:gdLst/>
              <a:ahLst/>
              <a:cxnLst/>
              <a:rect l="l" t="t" r="r" b="b"/>
              <a:pathLst>
                <a:path w="825" h="754" extrusionOk="0">
                  <a:moveTo>
                    <a:pt x="351" y="11"/>
                  </a:moveTo>
                  <a:cubicBezTo>
                    <a:pt x="147" y="25"/>
                    <a:pt x="0" y="320"/>
                    <a:pt x="105" y="498"/>
                  </a:cubicBezTo>
                  <a:cubicBezTo>
                    <a:pt x="176" y="617"/>
                    <a:pt x="330" y="687"/>
                    <a:pt x="410" y="754"/>
                  </a:cubicBezTo>
                  <a:cubicBezTo>
                    <a:pt x="673" y="645"/>
                    <a:pt x="824" y="337"/>
                    <a:pt x="715" y="194"/>
                  </a:cubicBezTo>
                  <a:cubicBezTo>
                    <a:pt x="642" y="92"/>
                    <a:pt x="470" y="0"/>
                    <a:pt x="35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2459175" y="990275"/>
              <a:ext cx="19675" cy="16225"/>
            </a:xfrm>
            <a:custGeom>
              <a:avLst/>
              <a:gdLst/>
              <a:ahLst/>
              <a:cxnLst/>
              <a:rect l="l" t="t" r="r" b="b"/>
              <a:pathLst>
                <a:path w="787" h="649" extrusionOk="0">
                  <a:moveTo>
                    <a:pt x="691" y="246"/>
                  </a:moveTo>
                  <a:cubicBezTo>
                    <a:pt x="631" y="137"/>
                    <a:pt x="429" y="1"/>
                    <a:pt x="351" y="32"/>
                  </a:cubicBezTo>
                  <a:cubicBezTo>
                    <a:pt x="229" y="81"/>
                    <a:pt x="159" y="260"/>
                    <a:pt x="1" y="470"/>
                  </a:cubicBezTo>
                  <a:cubicBezTo>
                    <a:pt x="229" y="554"/>
                    <a:pt x="362" y="648"/>
                    <a:pt x="478" y="635"/>
                  </a:cubicBezTo>
                  <a:cubicBezTo>
                    <a:pt x="681" y="606"/>
                    <a:pt x="786" y="428"/>
                    <a:pt x="691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2800375" y="1958675"/>
              <a:ext cx="10025" cy="11125"/>
            </a:xfrm>
            <a:custGeom>
              <a:avLst/>
              <a:gdLst/>
              <a:ahLst/>
              <a:cxnLst/>
              <a:rect l="l" t="t" r="r" b="b"/>
              <a:pathLst>
                <a:path w="401" h="445" extrusionOk="0">
                  <a:moveTo>
                    <a:pt x="155" y="49"/>
                  </a:moveTo>
                  <a:cubicBezTo>
                    <a:pt x="43" y="98"/>
                    <a:pt x="1" y="199"/>
                    <a:pt x="56" y="294"/>
                  </a:cubicBezTo>
                  <a:cubicBezTo>
                    <a:pt x="92" y="357"/>
                    <a:pt x="193" y="378"/>
                    <a:pt x="309" y="445"/>
                  </a:cubicBezTo>
                  <a:cubicBezTo>
                    <a:pt x="347" y="319"/>
                    <a:pt x="400" y="235"/>
                    <a:pt x="389" y="164"/>
                  </a:cubicBezTo>
                  <a:cubicBezTo>
                    <a:pt x="368" y="52"/>
                    <a:pt x="274" y="0"/>
                    <a:pt x="155" y="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2785675" y="1405550"/>
              <a:ext cx="16825" cy="20150"/>
            </a:xfrm>
            <a:custGeom>
              <a:avLst/>
              <a:gdLst/>
              <a:ahLst/>
              <a:cxnLst/>
              <a:rect l="l" t="t" r="r" b="b"/>
              <a:pathLst>
                <a:path w="673" h="806" extrusionOk="0">
                  <a:moveTo>
                    <a:pt x="655" y="298"/>
                  </a:moveTo>
                  <a:cubicBezTo>
                    <a:pt x="627" y="106"/>
                    <a:pt x="476" y="0"/>
                    <a:pt x="266" y="46"/>
                  </a:cubicBezTo>
                  <a:cubicBezTo>
                    <a:pt x="70" y="88"/>
                    <a:pt x="0" y="242"/>
                    <a:pt x="73" y="400"/>
                  </a:cubicBezTo>
                  <a:cubicBezTo>
                    <a:pt x="133" y="526"/>
                    <a:pt x="284" y="613"/>
                    <a:pt x="484" y="806"/>
                  </a:cubicBezTo>
                  <a:cubicBezTo>
                    <a:pt x="575" y="554"/>
                    <a:pt x="673" y="417"/>
                    <a:pt x="655" y="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3063700" y="405650"/>
              <a:ext cx="16150" cy="17875"/>
            </a:xfrm>
            <a:custGeom>
              <a:avLst/>
              <a:gdLst/>
              <a:ahLst/>
              <a:cxnLst/>
              <a:rect l="l" t="t" r="r" b="b"/>
              <a:pathLst>
                <a:path w="646" h="715" extrusionOk="0">
                  <a:moveTo>
                    <a:pt x="439" y="715"/>
                  </a:moveTo>
                  <a:cubicBezTo>
                    <a:pt x="541" y="487"/>
                    <a:pt x="646" y="351"/>
                    <a:pt x="646" y="214"/>
                  </a:cubicBezTo>
                  <a:cubicBezTo>
                    <a:pt x="642" y="25"/>
                    <a:pt x="460" y="0"/>
                    <a:pt x="309" y="25"/>
                  </a:cubicBezTo>
                  <a:cubicBezTo>
                    <a:pt x="109" y="60"/>
                    <a:pt x="1" y="199"/>
                    <a:pt x="78" y="385"/>
                  </a:cubicBezTo>
                  <a:cubicBezTo>
                    <a:pt x="120" y="494"/>
                    <a:pt x="263" y="561"/>
                    <a:pt x="439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2840850" y="1992300"/>
              <a:ext cx="12025" cy="8950"/>
            </a:xfrm>
            <a:custGeom>
              <a:avLst/>
              <a:gdLst/>
              <a:ahLst/>
              <a:cxnLst/>
              <a:rect l="l" t="t" r="r" b="b"/>
              <a:pathLst>
                <a:path w="481" h="358" extrusionOk="0">
                  <a:moveTo>
                    <a:pt x="56" y="231"/>
                  </a:moveTo>
                  <a:cubicBezTo>
                    <a:pt x="105" y="290"/>
                    <a:pt x="217" y="358"/>
                    <a:pt x="270" y="340"/>
                  </a:cubicBezTo>
                  <a:cubicBezTo>
                    <a:pt x="340" y="315"/>
                    <a:pt x="385" y="206"/>
                    <a:pt x="480" y="88"/>
                  </a:cubicBezTo>
                  <a:cubicBezTo>
                    <a:pt x="336" y="46"/>
                    <a:pt x="259" y="0"/>
                    <a:pt x="182" y="4"/>
                  </a:cubicBezTo>
                  <a:cubicBezTo>
                    <a:pt x="81" y="7"/>
                    <a:pt x="0" y="161"/>
                    <a:pt x="56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2917025" y="394850"/>
              <a:ext cx="19125" cy="16675"/>
            </a:xfrm>
            <a:custGeom>
              <a:avLst/>
              <a:gdLst/>
              <a:ahLst/>
              <a:cxnLst/>
              <a:rect l="l" t="t" r="r" b="b"/>
              <a:pathLst>
                <a:path w="765" h="667" extrusionOk="0">
                  <a:moveTo>
                    <a:pt x="271" y="33"/>
                  </a:moveTo>
                  <a:cubicBezTo>
                    <a:pt x="102" y="82"/>
                    <a:pt x="1" y="232"/>
                    <a:pt x="70" y="429"/>
                  </a:cubicBezTo>
                  <a:cubicBezTo>
                    <a:pt x="134" y="607"/>
                    <a:pt x="287" y="667"/>
                    <a:pt x="424" y="583"/>
                  </a:cubicBezTo>
                  <a:cubicBezTo>
                    <a:pt x="540" y="513"/>
                    <a:pt x="607" y="358"/>
                    <a:pt x="764" y="148"/>
                  </a:cubicBezTo>
                  <a:cubicBezTo>
                    <a:pt x="519" y="85"/>
                    <a:pt x="379" y="1"/>
                    <a:pt x="271" y="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3022900" y="1164725"/>
              <a:ext cx="21550" cy="13950"/>
            </a:xfrm>
            <a:custGeom>
              <a:avLst/>
              <a:gdLst/>
              <a:ahLst/>
              <a:cxnLst/>
              <a:rect l="l" t="t" r="r" b="b"/>
              <a:pathLst>
                <a:path w="862" h="558" extrusionOk="0">
                  <a:moveTo>
                    <a:pt x="281" y="14"/>
                  </a:moveTo>
                  <a:cubicBezTo>
                    <a:pt x="88" y="39"/>
                    <a:pt x="0" y="218"/>
                    <a:pt x="109" y="361"/>
                  </a:cubicBezTo>
                  <a:cubicBezTo>
                    <a:pt x="197" y="473"/>
                    <a:pt x="400" y="557"/>
                    <a:pt x="540" y="543"/>
                  </a:cubicBezTo>
                  <a:cubicBezTo>
                    <a:pt x="631" y="536"/>
                    <a:pt x="701" y="329"/>
                    <a:pt x="862" y="102"/>
                  </a:cubicBezTo>
                  <a:cubicBezTo>
                    <a:pt x="589" y="56"/>
                    <a:pt x="432" y="1"/>
                    <a:pt x="281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2541500" y="1486825"/>
              <a:ext cx="22450" cy="13400"/>
            </a:xfrm>
            <a:custGeom>
              <a:avLst/>
              <a:gdLst/>
              <a:ahLst/>
              <a:cxnLst/>
              <a:rect l="l" t="t" r="r" b="b"/>
              <a:pathLst>
                <a:path w="898" h="536" extrusionOk="0">
                  <a:moveTo>
                    <a:pt x="334" y="17"/>
                  </a:moveTo>
                  <a:cubicBezTo>
                    <a:pt x="71" y="0"/>
                    <a:pt x="1" y="164"/>
                    <a:pt x="57" y="455"/>
                  </a:cubicBezTo>
                  <a:cubicBezTo>
                    <a:pt x="285" y="480"/>
                    <a:pt x="516" y="505"/>
                    <a:pt x="811" y="536"/>
                  </a:cubicBezTo>
                  <a:cubicBezTo>
                    <a:pt x="898" y="28"/>
                    <a:pt x="586" y="35"/>
                    <a:pt x="334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2651325" y="1836250"/>
              <a:ext cx="6425" cy="9475"/>
            </a:xfrm>
            <a:custGeom>
              <a:avLst/>
              <a:gdLst/>
              <a:ahLst/>
              <a:cxnLst/>
              <a:rect l="l" t="t" r="r" b="b"/>
              <a:pathLst>
                <a:path w="257" h="379" extrusionOk="0">
                  <a:moveTo>
                    <a:pt x="183" y="0"/>
                  </a:moveTo>
                  <a:cubicBezTo>
                    <a:pt x="127" y="28"/>
                    <a:pt x="33" y="45"/>
                    <a:pt x="22" y="84"/>
                  </a:cubicBezTo>
                  <a:cubicBezTo>
                    <a:pt x="1" y="175"/>
                    <a:pt x="25" y="269"/>
                    <a:pt x="28" y="364"/>
                  </a:cubicBezTo>
                  <a:cubicBezTo>
                    <a:pt x="60" y="367"/>
                    <a:pt x="96" y="374"/>
                    <a:pt x="127" y="378"/>
                  </a:cubicBezTo>
                  <a:cubicBezTo>
                    <a:pt x="169" y="301"/>
                    <a:pt x="225" y="231"/>
                    <a:pt x="246" y="151"/>
                  </a:cubicBezTo>
                  <a:cubicBezTo>
                    <a:pt x="256" y="108"/>
                    <a:pt x="207" y="52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2462525" y="1185475"/>
              <a:ext cx="16225" cy="13675"/>
            </a:xfrm>
            <a:custGeom>
              <a:avLst/>
              <a:gdLst/>
              <a:ahLst/>
              <a:cxnLst/>
              <a:rect l="l" t="t" r="r" b="b"/>
              <a:pathLst>
                <a:path w="649" h="547" extrusionOk="0">
                  <a:moveTo>
                    <a:pt x="1" y="361"/>
                  </a:moveTo>
                  <a:cubicBezTo>
                    <a:pt x="211" y="435"/>
                    <a:pt x="371" y="547"/>
                    <a:pt x="466" y="508"/>
                  </a:cubicBezTo>
                  <a:cubicBezTo>
                    <a:pt x="565" y="466"/>
                    <a:pt x="592" y="270"/>
                    <a:pt x="649" y="144"/>
                  </a:cubicBezTo>
                  <a:cubicBezTo>
                    <a:pt x="523" y="95"/>
                    <a:pt x="389" y="0"/>
                    <a:pt x="266" y="15"/>
                  </a:cubicBezTo>
                  <a:cubicBezTo>
                    <a:pt x="186" y="25"/>
                    <a:pt x="127" y="190"/>
                    <a:pt x="1" y="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2495025" y="812425"/>
              <a:ext cx="7625" cy="6500"/>
            </a:xfrm>
            <a:custGeom>
              <a:avLst/>
              <a:gdLst/>
              <a:ahLst/>
              <a:cxnLst/>
              <a:rect l="l" t="t" r="r" b="b"/>
              <a:pathLst>
                <a:path w="305" h="260" extrusionOk="0">
                  <a:moveTo>
                    <a:pt x="172" y="11"/>
                  </a:moveTo>
                  <a:cubicBezTo>
                    <a:pt x="122" y="21"/>
                    <a:pt x="84" y="84"/>
                    <a:pt x="0" y="162"/>
                  </a:cubicBezTo>
                  <a:cubicBezTo>
                    <a:pt x="112" y="207"/>
                    <a:pt x="182" y="259"/>
                    <a:pt x="224" y="242"/>
                  </a:cubicBezTo>
                  <a:cubicBezTo>
                    <a:pt x="266" y="225"/>
                    <a:pt x="301" y="140"/>
                    <a:pt x="305" y="84"/>
                  </a:cubicBezTo>
                  <a:cubicBezTo>
                    <a:pt x="305" y="60"/>
                    <a:pt x="210" y="0"/>
                    <a:pt x="172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2994525" y="1397575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"/>
                  </a:moveTo>
                  <a:cubicBezTo>
                    <a:pt x="8" y="4"/>
                    <a:pt x="11" y="11"/>
                    <a:pt x="18" y="18"/>
                  </a:cubicBezTo>
                  <a:cubicBezTo>
                    <a:pt x="21" y="14"/>
                    <a:pt x="21" y="14"/>
                    <a:pt x="25" y="14"/>
                  </a:cubicBezTo>
                  <a:cubicBezTo>
                    <a:pt x="25" y="1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2984900" y="1398025"/>
              <a:ext cx="14200" cy="14825"/>
            </a:xfrm>
            <a:custGeom>
              <a:avLst/>
              <a:gdLst/>
              <a:ahLst/>
              <a:cxnLst/>
              <a:rect l="l" t="t" r="r" b="b"/>
              <a:pathLst>
                <a:path w="568" h="593" extrusionOk="0">
                  <a:moveTo>
                    <a:pt x="564" y="196"/>
                  </a:moveTo>
                  <a:cubicBezTo>
                    <a:pt x="564" y="130"/>
                    <a:pt x="466" y="64"/>
                    <a:pt x="403" y="0"/>
                  </a:cubicBezTo>
                  <a:cubicBezTo>
                    <a:pt x="337" y="32"/>
                    <a:pt x="270" y="64"/>
                    <a:pt x="207" y="95"/>
                  </a:cubicBezTo>
                  <a:cubicBezTo>
                    <a:pt x="28" y="190"/>
                    <a:pt x="0" y="347"/>
                    <a:pt x="120" y="480"/>
                  </a:cubicBezTo>
                  <a:cubicBezTo>
                    <a:pt x="189" y="557"/>
                    <a:pt x="347" y="557"/>
                    <a:pt x="466" y="592"/>
                  </a:cubicBezTo>
                  <a:cubicBezTo>
                    <a:pt x="501" y="459"/>
                    <a:pt x="568" y="329"/>
                    <a:pt x="564" y="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3146300" y="1483850"/>
              <a:ext cx="14900" cy="15850"/>
            </a:xfrm>
            <a:custGeom>
              <a:avLst/>
              <a:gdLst/>
              <a:ahLst/>
              <a:cxnLst/>
              <a:rect l="l" t="t" r="r" b="b"/>
              <a:pathLst>
                <a:path w="596" h="634" extrusionOk="0">
                  <a:moveTo>
                    <a:pt x="207" y="0"/>
                  </a:moveTo>
                  <a:cubicBezTo>
                    <a:pt x="140" y="119"/>
                    <a:pt x="0" y="262"/>
                    <a:pt x="28" y="361"/>
                  </a:cubicBezTo>
                  <a:cubicBezTo>
                    <a:pt x="56" y="459"/>
                    <a:pt x="246" y="515"/>
                    <a:pt x="427" y="634"/>
                  </a:cubicBezTo>
                  <a:cubicBezTo>
                    <a:pt x="490" y="438"/>
                    <a:pt x="595" y="283"/>
                    <a:pt x="553" y="217"/>
                  </a:cubicBezTo>
                  <a:cubicBezTo>
                    <a:pt x="490" y="112"/>
                    <a:pt x="330" y="7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2513575" y="1590225"/>
              <a:ext cx="17100" cy="18850"/>
            </a:xfrm>
            <a:custGeom>
              <a:avLst/>
              <a:gdLst/>
              <a:ahLst/>
              <a:cxnLst/>
              <a:rect l="l" t="t" r="r" b="b"/>
              <a:pathLst>
                <a:path w="684" h="754" extrusionOk="0">
                  <a:moveTo>
                    <a:pt x="225" y="99"/>
                  </a:moveTo>
                  <a:cubicBezTo>
                    <a:pt x="130" y="148"/>
                    <a:pt x="74" y="278"/>
                    <a:pt x="1" y="369"/>
                  </a:cubicBezTo>
                  <a:cubicBezTo>
                    <a:pt x="141" y="474"/>
                    <a:pt x="281" y="582"/>
                    <a:pt x="508" y="754"/>
                  </a:cubicBezTo>
                  <a:cubicBezTo>
                    <a:pt x="586" y="509"/>
                    <a:pt x="683" y="362"/>
                    <a:pt x="656" y="253"/>
                  </a:cubicBezTo>
                  <a:cubicBezTo>
                    <a:pt x="599" y="39"/>
                    <a:pt x="403" y="1"/>
                    <a:pt x="225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2606225" y="1122075"/>
              <a:ext cx="15450" cy="20250"/>
            </a:xfrm>
            <a:custGeom>
              <a:avLst/>
              <a:gdLst/>
              <a:ahLst/>
              <a:cxnLst/>
              <a:rect l="l" t="t" r="r" b="b"/>
              <a:pathLst>
                <a:path w="618" h="810" extrusionOk="0">
                  <a:moveTo>
                    <a:pt x="277" y="14"/>
                  </a:moveTo>
                  <a:cubicBezTo>
                    <a:pt x="172" y="25"/>
                    <a:pt x="0" y="214"/>
                    <a:pt x="11" y="299"/>
                  </a:cubicBezTo>
                  <a:cubicBezTo>
                    <a:pt x="36" y="438"/>
                    <a:pt x="186" y="561"/>
                    <a:pt x="375" y="810"/>
                  </a:cubicBezTo>
                  <a:cubicBezTo>
                    <a:pt x="498" y="522"/>
                    <a:pt x="618" y="372"/>
                    <a:pt x="607" y="228"/>
                  </a:cubicBezTo>
                  <a:cubicBezTo>
                    <a:pt x="603" y="140"/>
                    <a:pt x="386" y="0"/>
                    <a:pt x="277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3109875" y="1418600"/>
              <a:ext cx="13325" cy="15350"/>
            </a:xfrm>
            <a:custGeom>
              <a:avLst/>
              <a:gdLst/>
              <a:ahLst/>
              <a:cxnLst/>
              <a:rect l="l" t="t" r="r" b="b"/>
              <a:pathLst>
                <a:path w="533" h="614" extrusionOk="0">
                  <a:moveTo>
                    <a:pt x="157" y="1"/>
                  </a:moveTo>
                  <a:cubicBezTo>
                    <a:pt x="105" y="116"/>
                    <a:pt x="0" y="242"/>
                    <a:pt x="21" y="340"/>
                  </a:cubicBezTo>
                  <a:cubicBezTo>
                    <a:pt x="35" y="431"/>
                    <a:pt x="193" y="494"/>
                    <a:pt x="346" y="613"/>
                  </a:cubicBezTo>
                  <a:cubicBezTo>
                    <a:pt x="420" y="431"/>
                    <a:pt x="532" y="277"/>
                    <a:pt x="494" y="217"/>
                  </a:cubicBezTo>
                  <a:cubicBezTo>
                    <a:pt x="431" y="116"/>
                    <a:pt x="273" y="70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2714200" y="1821950"/>
              <a:ext cx="16850" cy="15175"/>
            </a:xfrm>
            <a:custGeom>
              <a:avLst/>
              <a:gdLst/>
              <a:ahLst/>
              <a:cxnLst/>
              <a:rect l="l" t="t" r="r" b="b"/>
              <a:pathLst>
                <a:path w="674" h="607" extrusionOk="0">
                  <a:moveTo>
                    <a:pt x="208" y="42"/>
                  </a:moveTo>
                  <a:cubicBezTo>
                    <a:pt x="106" y="89"/>
                    <a:pt x="67" y="278"/>
                    <a:pt x="1" y="404"/>
                  </a:cubicBezTo>
                  <a:cubicBezTo>
                    <a:pt x="127" y="470"/>
                    <a:pt x="271" y="607"/>
                    <a:pt x="376" y="582"/>
                  </a:cubicBezTo>
                  <a:cubicBezTo>
                    <a:pt x="477" y="554"/>
                    <a:pt x="544" y="365"/>
                    <a:pt x="674" y="183"/>
                  </a:cubicBezTo>
                  <a:cubicBezTo>
                    <a:pt x="467" y="113"/>
                    <a:pt x="302" y="0"/>
                    <a:pt x="208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3042775" y="1478150"/>
              <a:ext cx="15550" cy="15775"/>
            </a:xfrm>
            <a:custGeom>
              <a:avLst/>
              <a:gdLst/>
              <a:ahLst/>
              <a:cxnLst/>
              <a:rect l="l" t="t" r="r" b="b"/>
              <a:pathLst>
                <a:path w="622" h="631" extrusionOk="0">
                  <a:moveTo>
                    <a:pt x="180" y="0"/>
                  </a:moveTo>
                  <a:cubicBezTo>
                    <a:pt x="109" y="193"/>
                    <a:pt x="1" y="347"/>
                    <a:pt x="39" y="406"/>
                  </a:cubicBezTo>
                  <a:cubicBezTo>
                    <a:pt x="112" y="511"/>
                    <a:pt x="274" y="631"/>
                    <a:pt x="386" y="621"/>
                  </a:cubicBezTo>
                  <a:cubicBezTo>
                    <a:pt x="571" y="600"/>
                    <a:pt x="621" y="410"/>
                    <a:pt x="533" y="256"/>
                  </a:cubicBezTo>
                  <a:cubicBezTo>
                    <a:pt x="484" y="162"/>
                    <a:pt x="348" y="116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2942250" y="1476125"/>
              <a:ext cx="17450" cy="13950"/>
            </a:xfrm>
            <a:custGeom>
              <a:avLst/>
              <a:gdLst/>
              <a:ahLst/>
              <a:cxnLst/>
              <a:rect l="l" t="t" r="r" b="b"/>
              <a:pathLst>
                <a:path w="698" h="558" extrusionOk="0">
                  <a:moveTo>
                    <a:pt x="305" y="18"/>
                  </a:moveTo>
                  <a:cubicBezTo>
                    <a:pt x="211" y="36"/>
                    <a:pt x="144" y="183"/>
                    <a:pt x="1" y="344"/>
                  </a:cubicBezTo>
                  <a:cubicBezTo>
                    <a:pt x="217" y="442"/>
                    <a:pt x="354" y="558"/>
                    <a:pt x="476" y="540"/>
                  </a:cubicBezTo>
                  <a:cubicBezTo>
                    <a:pt x="676" y="512"/>
                    <a:pt x="697" y="309"/>
                    <a:pt x="617" y="169"/>
                  </a:cubicBezTo>
                  <a:cubicBezTo>
                    <a:pt x="568" y="81"/>
                    <a:pt x="400" y="1"/>
                    <a:pt x="305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2571725" y="1632975"/>
              <a:ext cx="17900" cy="19200"/>
            </a:xfrm>
            <a:custGeom>
              <a:avLst/>
              <a:gdLst/>
              <a:ahLst/>
              <a:cxnLst/>
              <a:rect l="l" t="t" r="r" b="b"/>
              <a:pathLst>
                <a:path w="716" h="768" extrusionOk="0">
                  <a:moveTo>
                    <a:pt x="1" y="767"/>
                  </a:moveTo>
                  <a:cubicBezTo>
                    <a:pt x="260" y="683"/>
                    <a:pt x="417" y="635"/>
                    <a:pt x="715" y="540"/>
                  </a:cubicBezTo>
                  <a:cubicBezTo>
                    <a:pt x="463" y="319"/>
                    <a:pt x="326" y="197"/>
                    <a:pt x="106" y="1"/>
                  </a:cubicBezTo>
                  <a:cubicBezTo>
                    <a:pt x="64" y="298"/>
                    <a:pt x="35" y="497"/>
                    <a:pt x="1" y="7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2267075" y="1448025"/>
              <a:ext cx="16550" cy="15875"/>
            </a:xfrm>
            <a:custGeom>
              <a:avLst/>
              <a:gdLst/>
              <a:ahLst/>
              <a:cxnLst/>
              <a:rect l="l" t="t" r="r" b="b"/>
              <a:pathLst>
                <a:path w="662" h="635" extrusionOk="0">
                  <a:moveTo>
                    <a:pt x="273" y="22"/>
                  </a:moveTo>
                  <a:cubicBezTo>
                    <a:pt x="165" y="43"/>
                    <a:pt x="91" y="228"/>
                    <a:pt x="0" y="340"/>
                  </a:cubicBezTo>
                  <a:cubicBezTo>
                    <a:pt x="136" y="424"/>
                    <a:pt x="270" y="512"/>
                    <a:pt x="466" y="634"/>
                  </a:cubicBezTo>
                  <a:cubicBezTo>
                    <a:pt x="547" y="434"/>
                    <a:pt x="662" y="274"/>
                    <a:pt x="623" y="224"/>
                  </a:cubicBezTo>
                  <a:cubicBezTo>
                    <a:pt x="547" y="119"/>
                    <a:pt x="375" y="0"/>
                    <a:pt x="273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2850750" y="1549525"/>
              <a:ext cx="15250" cy="12550"/>
            </a:xfrm>
            <a:custGeom>
              <a:avLst/>
              <a:gdLst/>
              <a:ahLst/>
              <a:cxnLst/>
              <a:rect l="l" t="t" r="r" b="b"/>
              <a:pathLst>
                <a:path w="610" h="502" extrusionOk="0">
                  <a:moveTo>
                    <a:pt x="431" y="466"/>
                  </a:moveTo>
                  <a:cubicBezTo>
                    <a:pt x="518" y="431"/>
                    <a:pt x="550" y="270"/>
                    <a:pt x="610" y="165"/>
                  </a:cubicBezTo>
                  <a:cubicBezTo>
                    <a:pt x="497" y="109"/>
                    <a:pt x="374" y="0"/>
                    <a:pt x="277" y="21"/>
                  </a:cubicBezTo>
                  <a:cubicBezTo>
                    <a:pt x="185" y="39"/>
                    <a:pt x="126" y="196"/>
                    <a:pt x="0" y="358"/>
                  </a:cubicBezTo>
                  <a:cubicBezTo>
                    <a:pt x="199" y="414"/>
                    <a:pt x="340" y="501"/>
                    <a:pt x="431" y="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2766050" y="1721325"/>
              <a:ext cx="12550" cy="14925"/>
            </a:xfrm>
            <a:custGeom>
              <a:avLst/>
              <a:gdLst/>
              <a:ahLst/>
              <a:cxnLst/>
              <a:rect l="l" t="t" r="r" b="b"/>
              <a:pathLst>
                <a:path w="502" h="597" extrusionOk="0">
                  <a:moveTo>
                    <a:pt x="389" y="596"/>
                  </a:moveTo>
                  <a:cubicBezTo>
                    <a:pt x="428" y="404"/>
                    <a:pt x="501" y="253"/>
                    <a:pt x="459" y="176"/>
                  </a:cubicBezTo>
                  <a:cubicBezTo>
                    <a:pt x="407" y="85"/>
                    <a:pt x="246" y="57"/>
                    <a:pt x="134" y="1"/>
                  </a:cubicBezTo>
                  <a:cubicBezTo>
                    <a:pt x="95" y="116"/>
                    <a:pt x="0" y="250"/>
                    <a:pt x="35" y="341"/>
                  </a:cubicBezTo>
                  <a:cubicBezTo>
                    <a:pt x="67" y="436"/>
                    <a:pt x="225" y="484"/>
                    <a:pt x="389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2469875" y="848850"/>
              <a:ext cx="5450" cy="6225"/>
            </a:xfrm>
            <a:custGeom>
              <a:avLst/>
              <a:gdLst/>
              <a:ahLst/>
              <a:cxnLst/>
              <a:rect l="l" t="t" r="r" b="b"/>
              <a:pathLst>
                <a:path w="218" h="249" extrusionOk="0">
                  <a:moveTo>
                    <a:pt x="172" y="249"/>
                  </a:moveTo>
                  <a:cubicBezTo>
                    <a:pt x="190" y="161"/>
                    <a:pt x="218" y="102"/>
                    <a:pt x="200" y="63"/>
                  </a:cubicBezTo>
                  <a:cubicBezTo>
                    <a:pt x="190" y="32"/>
                    <a:pt x="98" y="0"/>
                    <a:pt x="77" y="14"/>
                  </a:cubicBezTo>
                  <a:cubicBezTo>
                    <a:pt x="40" y="42"/>
                    <a:pt x="1" y="113"/>
                    <a:pt x="11" y="151"/>
                  </a:cubicBezTo>
                  <a:cubicBezTo>
                    <a:pt x="18" y="186"/>
                    <a:pt x="95" y="203"/>
                    <a:pt x="172" y="2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2563850" y="1156400"/>
              <a:ext cx="12275" cy="10975"/>
            </a:xfrm>
            <a:custGeom>
              <a:avLst/>
              <a:gdLst/>
              <a:ahLst/>
              <a:cxnLst/>
              <a:rect l="l" t="t" r="r" b="b"/>
              <a:pathLst>
                <a:path w="491" h="439" extrusionOk="0">
                  <a:moveTo>
                    <a:pt x="350" y="403"/>
                  </a:moveTo>
                  <a:cubicBezTo>
                    <a:pt x="424" y="368"/>
                    <a:pt x="445" y="221"/>
                    <a:pt x="491" y="127"/>
                  </a:cubicBezTo>
                  <a:cubicBezTo>
                    <a:pt x="379" y="77"/>
                    <a:pt x="266" y="1"/>
                    <a:pt x="154" y="1"/>
                  </a:cubicBezTo>
                  <a:cubicBezTo>
                    <a:pt x="109" y="1"/>
                    <a:pt x="67" y="176"/>
                    <a:pt x="1" y="319"/>
                  </a:cubicBezTo>
                  <a:cubicBezTo>
                    <a:pt x="154" y="361"/>
                    <a:pt x="277" y="439"/>
                    <a:pt x="350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2947425" y="635950"/>
              <a:ext cx="11825" cy="10450"/>
            </a:xfrm>
            <a:custGeom>
              <a:avLst/>
              <a:gdLst/>
              <a:ahLst/>
              <a:cxnLst/>
              <a:rect l="l" t="t" r="r" b="b"/>
              <a:pathLst>
                <a:path w="473" h="418" extrusionOk="0">
                  <a:moveTo>
                    <a:pt x="0" y="319"/>
                  </a:moveTo>
                  <a:cubicBezTo>
                    <a:pt x="143" y="351"/>
                    <a:pt x="263" y="418"/>
                    <a:pt x="329" y="382"/>
                  </a:cubicBezTo>
                  <a:cubicBezTo>
                    <a:pt x="403" y="344"/>
                    <a:pt x="427" y="214"/>
                    <a:pt x="473" y="123"/>
                  </a:cubicBezTo>
                  <a:cubicBezTo>
                    <a:pt x="364" y="78"/>
                    <a:pt x="256" y="1"/>
                    <a:pt x="147" y="4"/>
                  </a:cubicBezTo>
                  <a:cubicBezTo>
                    <a:pt x="101" y="4"/>
                    <a:pt x="63" y="176"/>
                    <a:pt x="0" y="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3131650" y="427350"/>
              <a:ext cx="15975" cy="13350"/>
            </a:xfrm>
            <a:custGeom>
              <a:avLst/>
              <a:gdLst/>
              <a:ahLst/>
              <a:cxnLst/>
              <a:rect l="l" t="t" r="r" b="b"/>
              <a:pathLst>
                <a:path w="639" h="534" extrusionOk="0">
                  <a:moveTo>
                    <a:pt x="429" y="29"/>
                  </a:moveTo>
                  <a:cubicBezTo>
                    <a:pt x="387" y="1"/>
                    <a:pt x="222" y="71"/>
                    <a:pt x="166" y="138"/>
                  </a:cubicBezTo>
                  <a:cubicBezTo>
                    <a:pt x="1" y="348"/>
                    <a:pt x="211" y="411"/>
                    <a:pt x="366" y="534"/>
                  </a:cubicBezTo>
                  <a:cubicBezTo>
                    <a:pt x="513" y="344"/>
                    <a:pt x="639" y="183"/>
                    <a:pt x="42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2725500" y="1124175"/>
              <a:ext cx="15625" cy="12550"/>
            </a:xfrm>
            <a:custGeom>
              <a:avLst/>
              <a:gdLst/>
              <a:ahLst/>
              <a:cxnLst/>
              <a:rect l="l" t="t" r="r" b="b"/>
              <a:pathLst>
                <a:path w="625" h="502" extrusionOk="0">
                  <a:moveTo>
                    <a:pt x="162" y="35"/>
                  </a:moveTo>
                  <a:cubicBezTo>
                    <a:pt x="88" y="60"/>
                    <a:pt x="0" y="305"/>
                    <a:pt x="36" y="344"/>
                  </a:cubicBezTo>
                  <a:cubicBezTo>
                    <a:pt x="116" y="435"/>
                    <a:pt x="274" y="501"/>
                    <a:pt x="393" y="491"/>
                  </a:cubicBezTo>
                  <a:cubicBezTo>
                    <a:pt x="459" y="484"/>
                    <a:pt x="512" y="309"/>
                    <a:pt x="624" y="126"/>
                  </a:cubicBezTo>
                  <a:cubicBezTo>
                    <a:pt x="414" y="78"/>
                    <a:pt x="270" y="0"/>
                    <a:pt x="162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2655625" y="2032750"/>
              <a:ext cx="12025" cy="15000"/>
            </a:xfrm>
            <a:custGeom>
              <a:avLst/>
              <a:gdLst/>
              <a:ahLst/>
              <a:cxnLst/>
              <a:rect l="l" t="t" r="r" b="b"/>
              <a:pathLst>
                <a:path w="481" h="600" extrusionOk="0">
                  <a:moveTo>
                    <a:pt x="179" y="1"/>
                  </a:moveTo>
                  <a:cubicBezTo>
                    <a:pt x="119" y="106"/>
                    <a:pt x="0" y="217"/>
                    <a:pt x="14" y="312"/>
                  </a:cubicBezTo>
                  <a:cubicBezTo>
                    <a:pt x="24" y="400"/>
                    <a:pt x="176" y="470"/>
                    <a:pt x="323" y="599"/>
                  </a:cubicBezTo>
                  <a:cubicBezTo>
                    <a:pt x="389" y="424"/>
                    <a:pt x="480" y="298"/>
                    <a:pt x="452" y="211"/>
                  </a:cubicBezTo>
                  <a:cubicBezTo>
                    <a:pt x="424" y="119"/>
                    <a:pt x="277" y="70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2968450" y="542625"/>
              <a:ext cx="14375" cy="11375"/>
            </a:xfrm>
            <a:custGeom>
              <a:avLst/>
              <a:gdLst/>
              <a:ahLst/>
              <a:cxnLst/>
              <a:rect l="l" t="t" r="r" b="b"/>
              <a:pathLst>
                <a:path w="575" h="455" extrusionOk="0">
                  <a:moveTo>
                    <a:pt x="325" y="17"/>
                  </a:moveTo>
                  <a:cubicBezTo>
                    <a:pt x="224" y="56"/>
                    <a:pt x="154" y="172"/>
                    <a:pt x="0" y="329"/>
                  </a:cubicBezTo>
                  <a:cubicBezTo>
                    <a:pt x="210" y="385"/>
                    <a:pt x="332" y="455"/>
                    <a:pt x="434" y="434"/>
                  </a:cubicBezTo>
                  <a:cubicBezTo>
                    <a:pt x="497" y="416"/>
                    <a:pt x="574" y="252"/>
                    <a:pt x="557" y="175"/>
                  </a:cubicBezTo>
                  <a:cubicBezTo>
                    <a:pt x="542" y="105"/>
                    <a:pt x="382" y="0"/>
                    <a:pt x="325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2606750" y="891050"/>
              <a:ext cx="10625" cy="13775"/>
            </a:xfrm>
            <a:custGeom>
              <a:avLst/>
              <a:gdLst/>
              <a:ahLst/>
              <a:cxnLst/>
              <a:rect l="l" t="t" r="r" b="b"/>
              <a:pathLst>
                <a:path w="425" h="551" extrusionOk="0">
                  <a:moveTo>
                    <a:pt x="270" y="551"/>
                  </a:moveTo>
                  <a:cubicBezTo>
                    <a:pt x="327" y="442"/>
                    <a:pt x="424" y="334"/>
                    <a:pt x="421" y="229"/>
                  </a:cubicBezTo>
                  <a:cubicBezTo>
                    <a:pt x="421" y="166"/>
                    <a:pt x="267" y="103"/>
                    <a:pt x="130" y="1"/>
                  </a:cubicBezTo>
                  <a:cubicBezTo>
                    <a:pt x="81" y="155"/>
                    <a:pt x="0" y="271"/>
                    <a:pt x="25" y="347"/>
                  </a:cubicBezTo>
                  <a:cubicBezTo>
                    <a:pt x="57" y="431"/>
                    <a:pt x="186" y="484"/>
                    <a:pt x="270" y="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2892250" y="1960850"/>
              <a:ext cx="8675" cy="6500"/>
            </a:xfrm>
            <a:custGeom>
              <a:avLst/>
              <a:gdLst/>
              <a:ahLst/>
              <a:cxnLst/>
              <a:rect l="l" t="t" r="r" b="b"/>
              <a:pathLst>
                <a:path w="347" h="260" extrusionOk="0">
                  <a:moveTo>
                    <a:pt x="0" y="217"/>
                  </a:moveTo>
                  <a:cubicBezTo>
                    <a:pt x="116" y="232"/>
                    <a:pt x="206" y="242"/>
                    <a:pt x="347" y="259"/>
                  </a:cubicBezTo>
                  <a:cubicBezTo>
                    <a:pt x="154" y="1"/>
                    <a:pt x="148" y="1"/>
                    <a:pt x="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2790850" y="1511150"/>
              <a:ext cx="12275" cy="11775"/>
            </a:xfrm>
            <a:custGeom>
              <a:avLst/>
              <a:gdLst/>
              <a:ahLst/>
              <a:cxnLst/>
              <a:rect l="l" t="t" r="r" b="b"/>
              <a:pathLst>
                <a:path w="491" h="471" extrusionOk="0">
                  <a:moveTo>
                    <a:pt x="371" y="436"/>
                  </a:moveTo>
                  <a:cubicBezTo>
                    <a:pt x="416" y="428"/>
                    <a:pt x="490" y="305"/>
                    <a:pt x="473" y="260"/>
                  </a:cubicBezTo>
                  <a:cubicBezTo>
                    <a:pt x="395" y="32"/>
                    <a:pt x="235" y="1"/>
                    <a:pt x="0" y="103"/>
                  </a:cubicBezTo>
                  <a:cubicBezTo>
                    <a:pt x="35" y="337"/>
                    <a:pt x="136" y="470"/>
                    <a:pt x="371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2615775" y="1799025"/>
              <a:ext cx="6325" cy="5875"/>
            </a:xfrm>
            <a:custGeom>
              <a:avLst/>
              <a:gdLst/>
              <a:ahLst/>
              <a:cxnLst/>
              <a:rect l="l" t="t" r="r" b="b"/>
              <a:pathLst>
                <a:path w="253" h="235" extrusionOk="0">
                  <a:moveTo>
                    <a:pt x="123" y="10"/>
                  </a:moveTo>
                  <a:cubicBezTo>
                    <a:pt x="81" y="21"/>
                    <a:pt x="53" y="88"/>
                    <a:pt x="0" y="154"/>
                  </a:cubicBezTo>
                  <a:cubicBezTo>
                    <a:pt x="77" y="186"/>
                    <a:pt x="134" y="235"/>
                    <a:pt x="172" y="220"/>
                  </a:cubicBezTo>
                  <a:cubicBezTo>
                    <a:pt x="210" y="207"/>
                    <a:pt x="252" y="130"/>
                    <a:pt x="249" y="88"/>
                  </a:cubicBezTo>
                  <a:cubicBezTo>
                    <a:pt x="246" y="52"/>
                    <a:pt x="158" y="0"/>
                    <a:pt x="123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2443525" y="883350"/>
              <a:ext cx="5525" cy="4750"/>
            </a:xfrm>
            <a:custGeom>
              <a:avLst/>
              <a:gdLst/>
              <a:ahLst/>
              <a:cxnLst/>
              <a:rect l="l" t="t" r="r" b="b"/>
              <a:pathLst>
                <a:path w="221" h="190" extrusionOk="0">
                  <a:moveTo>
                    <a:pt x="1" y="141"/>
                  </a:moveTo>
                  <a:cubicBezTo>
                    <a:pt x="43" y="154"/>
                    <a:pt x="91" y="190"/>
                    <a:pt x="127" y="180"/>
                  </a:cubicBezTo>
                  <a:cubicBezTo>
                    <a:pt x="158" y="172"/>
                    <a:pt x="179" y="116"/>
                    <a:pt x="221" y="57"/>
                  </a:cubicBezTo>
                  <a:cubicBezTo>
                    <a:pt x="148" y="36"/>
                    <a:pt x="91" y="0"/>
                    <a:pt x="59" y="18"/>
                  </a:cubicBezTo>
                  <a:cubicBezTo>
                    <a:pt x="28" y="36"/>
                    <a:pt x="17" y="99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2441950" y="787875"/>
              <a:ext cx="5275" cy="4875"/>
            </a:xfrm>
            <a:custGeom>
              <a:avLst/>
              <a:gdLst/>
              <a:ahLst/>
              <a:cxnLst/>
              <a:rect l="l" t="t" r="r" b="b"/>
              <a:pathLst>
                <a:path w="211" h="195" extrusionOk="0">
                  <a:moveTo>
                    <a:pt x="130" y="183"/>
                  </a:moveTo>
                  <a:cubicBezTo>
                    <a:pt x="161" y="180"/>
                    <a:pt x="179" y="117"/>
                    <a:pt x="211" y="57"/>
                  </a:cubicBezTo>
                  <a:cubicBezTo>
                    <a:pt x="143" y="36"/>
                    <a:pt x="91" y="1"/>
                    <a:pt x="64" y="15"/>
                  </a:cubicBezTo>
                  <a:cubicBezTo>
                    <a:pt x="32" y="33"/>
                    <a:pt x="1" y="106"/>
                    <a:pt x="11" y="135"/>
                  </a:cubicBezTo>
                  <a:cubicBezTo>
                    <a:pt x="25" y="166"/>
                    <a:pt x="95" y="194"/>
                    <a:pt x="130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2651400" y="1199125"/>
              <a:ext cx="12200" cy="11775"/>
            </a:xfrm>
            <a:custGeom>
              <a:avLst/>
              <a:gdLst/>
              <a:ahLst/>
              <a:cxnLst/>
              <a:rect l="l" t="t" r="r" b="b"/>
              <a:pathLst>
                <a:path w="488" h="471" extrusionOk="0">
                  <a:moveTo>
                    <a:pt x="30" y="250"/>
                  </a:moveTo>
                  <a:cubicBezTo>
                    <a:pt x="93" y="334"/>
                    <a:pt x="219" y="379"/>
                    <a:pt x="366" y="470"/>
                  </a:cubicBezTo>
                  <a:cubicBezTo>
                    <a:pt x="411" y="306"/>
                    <a:pt x="488" y="162"/>
                    <a:pt x="453" y="124"/>
                  </a:cubicBezTo>
                  <a:cubicBezTo>
                    <a:pt x="387" y="46"/>
                    <a:pt x="250" y="1"/>
                    <a:pt x="145" y="4"/>
                  </a:cubicBezTo>
                  <a:cubicBezTo>
                    <a:pt x="96" y="8"/>
                    <a:pt x="1" y="208"/>
                    <a:pt x="30" y="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2869650" y="1900675"/>
              <a:ext cx="8075" cy="5725"/>
            </a:xfrm>
            <a:custGeom>
              <a:avLst/>
              <a:gdLst/>
              <a:ahLst/>
              <a:cxnLst/>
              <a:rect l="l" t="t" r="r" b="b"/>
              <a:pathLst>
                <a:path w="323" h="229" extrusionOk="0">
                  <a:moveTo>
                    <a:pt x="312" y="106"/>
                  </a:moveTo>
                  <a:cubicBezTo>
                    <a:pt x="266" y="60"/>
                    <a:pt x="203" y="15"/>
                    <a:pt x="144" y="4"/>
                  </a:cubicBezTo>
                  <a:cubicBezTo>
                    <a:pt x="109" y="1"/>
                    <a:pt x="64" y="67"/>
                    <a:pt x="1" y="127"/>
                  </a:cubicBezTo>
                  <a:cubicBezTo>
                    <a:pt x="137" y="186"/>
                    <a:pt x="193" y="228"/>
                    <a:pt x="245" y="225"/>
                  </a:cubicBezTo>
                  <a:cubicBezTo>
                    <a:pt x="270" y="225"/>
                    <a:pt x="323" y="117"/>
                    <a:pt x="312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3017825" y="380600"/>
              <a:ext cx="11750" cy="12550"/>
            </a:xfrm>
            <a:custGeom>
              <a:avLst/>
              <a:gdLst/>
              <a:ahLst/>
              <a:cxnLst/>
              <a:rect l="l" t="t" r="r" b="b"/>
              <a:pathLst>
                <a:path w="470" h="502" extrusionOk="0">
                  <a:moveTo>
                    <a:pt x="386" y="77"/>
                  </a:moveTo>
                  <a:cubicBezTo>
                    <a:pt x="371" y="39"/>
                    <a:pt x="239" y="0"/>
                    <a:pt x="200" y="24"/>
                  </a:cubicBezTo>
                  <a:cubicBezTo>
                    <a:pt x="22" y="130"/>
                    <a:pt x="1" y="281"/>
                    <a:pt x="148" y="501"/>
                  </a:cubicBezTo>
                  <a:cubicBezTo>
                    <a:pt x="344" y="389"/>
                    <a:pt x="470" y="281"/>
                    <a:pt x="386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2965100" y="237850"/>
              <a:ext cx="9475" cy="12450"/>
            </a:xfrm>
            <a:custGeom>
              <a:avLst/>
              <a:gdLst/>
              <a:ahLst/>
              <a:cxnLst/>
              <a:rect l="l" t="t" r="r" b="b"/>
              <a:pathLst>
                <a:path w="379" h="498" extrusionOk="0">
                  <a:moveTo>
                    <a:pt x="375" y="106"/>
                  </a:moveTo>
                  <a:cubicBezTo>
                    <a:pt x="379" y="85"/>
                    <a:pt x="179" y="0"/>
                    <a:pt x="155" y="25"/>
                  </a:cubicBezTo>
                  <a:cubicBezTo>
                    <a:pt x="78" y="106"/>
                    <a:pt x="25" y="218"/>
                    <a:pt x="4" y="323"/>
                  </a:cubicBezTo>
                  <a:cubicBezTo>
                    <a:pt x="0" y="358"/>
                    <a:pt x="134" y="417"/>
                    <a:pt x="256" y="498"/>
                  </a:cubicBezTo>
                  <a:cubicBezTo>
                    <a:pt x="312" y="333"/>
                    <a:pt x="361" y="221"/>
                    <a:pt x="375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2537675" y="1307375"/>
              <a:ext cx="9275" cy="7300"/>
            </a:xfrm>
            <a:custGeom>
              <a:avLst/>
              <a:gdLst/>
              <a:ahLst/>
              <a:cxnLst/>
              <a:rect l="l" t="t" r="r" b="b"/>
              <a:pathLst>
                <a:path w="371" h="292" extrusionOk="0">
                  <a:moveTo>
                    <a:pt x="49" y="291"/>
                  </a:moveTo>
                  <a:cubicBezTo>
                    <a:pt x="157" y="259"/>
                    <a:pt x="266" y="235"/>
                    <a:pt x="371" y="207"/>
                  </a:cubicBezTo>
                  <a:cubicBezTo>
                    <a:pt x="354" y="138"/>
                    <a:pt x="336" y="70"/>
                    <a:pt x="315" y="1"/>
                  </a:cubicBezTo>
                  <a:cubicBezTo>
                    <a:pt x="214" y="25"/>
                    <a:pt x="109" y="43"/>
                    <a:pt x="18" y="85"/>
                  </a:cubicBezTo>
                  <a:cubicBezTo>
                    <a:pt x="0" y="96"/>
                    <a:pt x="39" y="217"/>
                    <a:pt x="49" y="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2535200" y="812425"/>
              <a:ext cx="3975" cy="5175"/>
            </a:xfrm>
            <a:custGeom>
              <a:avLst/>
              <a:gdLst/>
              <a:ahLst/>
              <a:cxnLst/>
              <a:rect l="l" t="t" r="r" b="b"/>
              <a:pathLst>
                <a:path w="159" h="207" extrusionOk="0">
                  <a:moveTo>
                    <a:pt x="113" y="207"/>
                  </a:moveTo>
                  <a:cubicBezTo>
                    <a:pt x="130" y="140"/>
                    <a:pt x="159" y="95"/>
                    <a:pt x="151" y="56"/>
                  </a:cubicBezTo>
                  <a:cubicBezTo>
                    <a:pt x="148" y="32"/>
                    <a:pt x="88" y="18"/>
                    <a:pt x="57" y="0"/>
                  </a:cubicBezTo>
                  <a:cubicBezTo>
                    <a:pt x="36" y="42"/>
                    <a:pt x="4" y="84"/>
                    <a:pt x="1" y="126"/>
                  </a:cubicBezTo>
                  <a:cubicBezTo>
                    <a:pt x="1" y="147"/>
                    <a:pt x="57" y="172"/>
                    <a:pt x="113" y="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2659725" y="1129075"/>
              <a:ext cx="11075" cy="11225"/>
            </a:xfrm>
            <a:custGeom>
              <a:avLst/>
              <a:gdLst/>
              <a:ahLst/>
              <a:cxnLst/>
              <a:rect l="l" t="t" r="r" b="b"/>
              <a:pathLst>
                <a:path w="443" h="449" extrusionOk="0">
                  <a:moveTo>
                    <a:pt x="22" y="208"/>
                  </a:moveTo>
                  <a:cubicBezTo>
                    <a:pt x="61" y="292"/>
                    <a:pt x="166" y="344"/>
                    <a:pt x="288" y="449"/>
                  </a:cubicBezTo>
                  <a:cubicBezTo>
                    <a:pt x="358" y="299"/>
                    <a:pt x="400" y="204"/>
                    <a:pt x="442" y="109"/>
                  </a:cubicBezTo>
                  <a:cubicBezTo>
                    <a:pt x="340" y="67"/>
                    <a:pt x="239" y="1"/>
                    <a:pt x="138" y="1"/>
                  </a:cubicBezTo>
                  <a:cubicBezTo>
                    <a:pt x="96" y="1"/>
                    <a:pt x="1" y="161"/>
                    <a:pt x="22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2448250" y="1294150"/>
              <a:ext cx="11150" cy="13525"/>
            </a:xfrm>
            <a:custGeom>
              <a:avLst/>
              <a:gdLst/>
              <a:ahLst/>
              <a:cxnLst/>
              <a:rect l="l" t="t" r="r" b="b"/>
              <a:pathLst>
                <a:path w="446" h="541" extrusionOk="0">
                  <a:moveTo>
                    <a:pt x="81" y="74"/>
                  </a:moveTo>
                  <a:cubicBezTo>
                    <a:pt x="1" y="260"/>
                    <a:pt x="7" y="431"/>
                    <a:pt x="242" y="523"/>
                  </a:cubicBezTo>
                  <a:cubicBezTo>
                    <a:pt x="291" y="540"/>
                    <a:pt x="445" y="428"/>
                    <a:pt x="442" y="410"/>
                  </a:cubicBezTo>
                  <a:cubicBezTo>
                    <a:pt x="400" y="271"/>
                    <a:pt x="329" y="137"/>
                    <a:pt x="266" y="1"/>
                  </a:cubicBezTo>
                  <a:cubicBezTo>
                    <a:pt x="207" y="25"/>
                    <a:pt x="144" y="50"/>
                    <a:pt x="81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2803525" y="1370875"/>
              <a:ext cx="10275" cy="12350"/>
            </a:xfrm>
            <a:custGeom>
              <a:avLst/>
              <a:gdLst/>
              <a:ahLst/>
              <a:cxnLst/>
              <a:rect l="l" t="t" r="r" b="b"/>
              <a:pathLst>
                <a:path w="411" h="494" extrusionOk="0">
                  <a:moveTo>
                    <a:pt x="67" y="0"/>
                  </a:moveTo>
                  <a:cubicBezTo>
                    <a:pt x="53" y="168"/>
                    <a:pt x="1" y="295"/>
                    <a:pt x="43" y="364"/>
                  </a:cubicBezTo>
                  <a:cubicBezTo>
                    <a:pt x="88" y="435"/>
                    <a:pt x="221" y="452"/>
                    <a:pt x="316" y="494"/>
                  </a:cubicBezTo>
                  <a:cubicBezTo>
                    <a:pt x="341" y="393"/>
                    <a:pt x="410" y="277"/>
                    <a:pt x="379" y="200"/>
                  </a:cubicBezTo>
                  <a:cubicBezTo>
                    <a:pt x="347" y="123"/>
                    <a:pt x="214" y="88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2772100" y="1791475"/>
              <a:ext cx="12725" cy="9925"/>
            </a:xfrm>
            <a:custGeom>
              <a:avLst/>
              <a:gdLst/>
              <a:ahLst/>
              <a:cxnLst/>
              <a:rect l="l" t="t" r="r" b="b"/>
              <a:pathLst>
                <a:path w="509" h="397" extrusionOk="0">
                  <a:moveTo>
                    <a:pt x="508" y="105"/>
                  </a:moveTo>
                  <a:cubicBezTo>
                    <a:pt x="340" y="57"/>
                    <a:pt x="225" y="0"/>
                    <a:pt x="115" y="5"/>
                  </a:cubicBezTo>
                  <a:cubicBezTo>
                    <a:pt x="81" y="8"/>
                    <a:pt x="0" y="221"/>
                    <a:pt x="36" y="260"/>
                  </a:cubicBezTo>
                  <a:cubicBezTo>
                    <a:pt x="102" y="337"/>
                    <a:pt x="231" y="396"/>
                    <a:pt x="337" y="396"/>
                  </a:cubicBezTo>
                  <a:cubicBezTo>
                    <a:pt x="382" y="396"/>
                    <a:pt x="431" y="242"/>
                    <a:pt x="508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2522950" y="1235400"/>
              <a:ext cx="9825" cy="11400"/>
            </a:xfrm>
            <a:custGeom>
              <a:avLst/>
              <a:gdLst/>
              <a:ahLst/>
              <a:cxnLst/>
              <a:rect l="l" t="t" r="r" b="b"/>
              <a:pathLst>
                <a:path w="393" h="456" extrusionOk="0">
                  <a:moveTo>
                    <a:pt x="130" y="0"/>
                  </a:moveTo>
                  <a:cubicBezTo>
                    <a:pt x="74" y="137"/>
                    <a:pt x="11" y="231"/>
                    <a:pt x="4" y="330"/>
                  </a:cubicBezTo>
                  <a:cubicBezTo>
                    <a:pt x="1" y="361"/>
                    <a:pt x="186" y="456"/>
                    <a:pt x="228" y="427"/>
                  </a:cubicBezTo>
                  <a:cubicBezTo>
                    <a:pt x="305" y="378"/>
                    <a:pt x="368" y="267"/>
                    <a:pt x="386" y="172"/>
                  </a:cubicBezTo>
                  <a:cubicBezTo>
                    <a:pt x="392" y="137"/>
                    <a:pt x="249" y="77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2465150" y="809525"/>
              <a:ext cx="4675" cy="4850"/>
            </a:xfrm>
            <a:custGeom>
              <a:avLst/>
              <a:gdLst/>
              <a:ahLst/>
              <a:cxnLst/>
              <a:rect l="l" t="t" r="r" b="b"/>
              <a:pathLst>
                <a:path w="187" h="194" extrusionOk="0">
                  <a:moveTo>
                    <a:pt x="95" y="183"/>
                  </a:moveTo>
                  <a:cubicBezTo>
                    <a:pt x="130" y="158"/>
                    <a:pt x="148" y="109"/>
                    <a:pt x="186" y="53"/>
                  </a:cubicBezTo>
                  <a:cubicBezTo>
                    <a:pt x="127" y="35"/>
                    <a:pt x="70" y="1"/>
                    <a:pt x="56" y="14"/>
                  </a:cubicBezTo>
                  <a:cubicBezTo>
                    <a:pt x="25" y="43"/>
                    <a:pt x="4" y="92"/>
                    <a:pt x="1" y="134"/>
                  </a:cubicBezTo>
                  <a:cubicBezTo>
                    <a:pt x="1" y="151"/>
                    <a:pt x="77" y="193"/>
                    <a:pt x="95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3022125" y="1204300"/>
              <a:ext cx="11300" cy="13325"/>
            </a:xfrm>
            <a:custGeom>
              <a:avLst/>
              <a:gdLst/>
              <a:ahLst/>
              <a:cxnLst/>
              <a:rect l="l" t="t" r="r" b="b"/>
              <a:pathLst>
                <a:path w="452" h="533" extrusionOk="0">
                  <a:moveTo>
                    <a:pt x="105" y="1"/>
                  </a:moveTo>
                  <a:cubicBezTo>
                    <a:pt x="73" y="78"/>
                    <a:pt x="0" y="179"/>
                    <a:pt x="25" y="225"/>
                  </a:cubicBezTo>
                  <a:cubicBezTo>
                    <a:pt x="84" y="323"/>
                    <a:pt x="189" y="393"/>
                    <a:pt x="336" y="533"/>
                  </a:cubicBezTo>
                  <a:cubicBezTo>
                    <a:pt x="378" y="351"/>
                    <a:pt x="452" y="214"/>
                    <a:pt x="413" y="162"/>
                  </a:cubicBezTo>
                  <a:cubicBezTo>
                    <a:pt x="350" y="78"/>
                    <a:pt x="210" y="53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2967800" y="1461950"/>
              <a:ext cx="10825" cy="9025"/>
            </a:xfrm>
            <a:custGeom>
              <a:avLst/>
              <a:gdLst/>
              <a:ahLst/>
              <a:cxnLst/>
              <a:rect l="l" t="t" r="r" b="b"/>
              <a:pathLst>
                <a:path w="433" h="361" extrusionOk="0">
                  <a:moveTo>
                    <a:pt x="89" y="29"/>
                  </a:moveTo>
                  <a:cubicBezTo>
                    <a:pt x="36" y="50"/>
                    <a:pt x="29" y="186"/>
                    <a:pt x="1" y="267"/>
                  </a:cubicBezTo>
                  <a:cubicBezTo>
                    <a:pt x="99" y="302"/>
                    <a:pt x="201" y="361"/>
                    <a:pt x="299" y="354"/>
                  </a:cubicBezTo>
                  <a:cubicBezTo>
                    <a:pt x="341" y="351"/>
                    <a:pt x="372" y="207"/>
                    <a:pt x="432" y="71"/>
                  </a:cubicBezTo>
                  <a:cubicBezTo>
                    <a:pt x="285" y="50"/>
                    <a:pt x="173" y="0"/>
                    <a:pt x="8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2917550" y="1559325"/>
              <a:ext cx="7900" cy="6425"/>
            </a:xfrm>
            <a:custGeom>
              <a:avLst/>
              <a:gdLst/>
              <a:ahLst/>
              <a:cxnLst/>
              <a:rect l="l" t="t" r="r" b="b"/>
              <a:pathLst>
                <a:path w="316" h="257" extrusionOk="0">
                  <a:moveTo>
                    <a:pt x="67" y="256"/>
                  </a:moveTo>
                  <a:cubicBezTo>
                    <a:pt x="158" y="182"/>
                    <a:pt x="239" y="119"/>
                    <a:pt x="316" y="56"/>
                  </a:cubicBezTo>
                  <a:cubicBezTo>
                    <a:pt x="1" y="1"/>
                    <a:pt x="1" y="1"/>
                    <a:pt x="67" y="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2878850" y="1812600"/>
              <a:ext cx="12375" cy="10000"/>
            </a:xfrm>
            <a:custGeom>
              <a:avLst/>
              <a:gdLst/>
              <a:ahLst/>
              <a:cxnLst/>
              <a:rect l="l" t="t" r="r" b="b"/>
              <a:pathLst>
                <a:path w="495" h="400" extrusionOk="0">
                  <a:moveTo>
                    <a:pt x="0" y="277"/>
                  </a:moveTo>
                  <a:cubicBezTo>
                    <a:pt x="141" y="326"/>
                    <a:pt x="249" y="400"/>
                    <a:pt x="322" y="379"/>
                  </a:cubicBezTo>
                  <a:cubicBezTo>
                    <a:pt x="396" y="358"/>
                    <a:pt x="438" y="231"/>
                    <a:pt x="494" y="151"/>
                  </a:cubicBezTo>
                  <a:cubicBezTo>
                    <a:pt x="393" y="98"/>
                    <a:pt x="294" y="10"/>
                    <a:pt x="193" y="4"/>
                  </a:cubicBezTo>
                  <a:cubicBezTo>
                    <a:pt x="144" y="0"/>
                    <a:pt x="84" y="151"/>
                    <a:pt x="0" y="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2418475" y="1569475"/>
              <a:ext cx="11150" cy="14225"/>
            </a:xfrm>
            <a:custGeom>
              <a:avLst/>
              <a:gdLst/>
              <a:ahLst/>
              <a:cxnLst/>
              <a:rect l="l" t="t" r="r" b="b"/>
              <a:pathLst>
                <a:path w="446" h="569" extrusionOk="0">
                  <a:moveTo>
                    <a:pt x="0" y="568"/>
                  </a:moveTo>
                  <a:cubicBezTo>
                    <a:pt x="445" y="397"/>
                    <a:pt x="445" y="397"/>
                    <a:pt x="389" y="1"/>
                  </a:cubicBezTo>
                  <a:cubicBezTo>
                    <a:pt x="259" y="190"/>
                    <a:pt x="130" y="379"/>
                    <a:pt x="0" y="5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2378975" y="923025"/>
              <a:ext cx="4925" cy="4475"/>
            </a:xfrm>
            <a:custGeom>
              <a:avLst/>
              <a:gdLst/>
              <a:ahLst/>
              <a:cxnLst/>
              <a:rect l="l" t="t" r="r" b="b"/>
              <a:pathLst>
                <a:path w="197" h="179" extrusionOk="0">
                  <a:moveTo>
                    <a:pt x="60" y="1"/>
                  </a:moveTo>
                  <a:cubicBezTo>
                    <a:pt x="46" y="1"/>
                    <a:pt x="1" y="60"/>
                    <a:pt x="8" y="67"/>
                  </a:cubicBezTo>
                  <a:cubicBezTo>
                    <a:pt x="32" y="102"/>
                    <a:pt x="67" y="130"/>
                    <a:pt x="98" y="161"/>
                  </a:cubicBezTo>
                  <a:cubicBezTo>
                    <a:pt x="127" y="169"/>
                    <a:pt x="151" y="176"/>
                    <a:pt x="176" y="179"/>
                  </a:cubicBezTo>
                  <a:cubicBezTo>
                    <a:pt x="179" y="137"/>
                    <a:pt x="197" y="85"/>
                    <a:pt x="179" y="56"/>
                  </a:cubicBezTo>
                  <a:cubicBezTo>
                    <a:pt x="158" y="25"/>
                    <a:pt x="103" y="7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2883925" y="389175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221" y="372"/>
                  </a:moveTo>
                  <a:cubicBezTo>
                    <a:pt x="302" y="330"/>
                    <a:pt x="347" y="228"/>
                    <a:pt x="445" y="102"/>
                  </a:cubicBezTo>
                  <a:cubicBezTo>
                    <a:pt x="308" y="64"/>
                    <a:pt x="196" y="1"/>
                    <a:pt x="158" y="29"/>
                  </a:cubicBezTo>
                  <a:cubicBezTo>
                    <a:pt x="85" y="85"/>
                    <a:pt x="53" y="193"/>
                    <a:pt x="1" y="281"/>
                  </a:cubicBezTo>
                  <a:cubicBezTo>
                    <a:pt x="77" y="316"/>
                    <a:pt x="175" y="393"/>
                    <a:pt x="221" y="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2600725" y="1595925"/>
              <a:ext cx="8350" cy="12725"/>
            </a:xfrm>
            <a:custGeom>
              <a:avLst/>
              <a:gdLst/>
              <a:ahLst/>
              <a:cxnLst/>
              <a:rect l="l" t="t" r="r" b="b"/>
              <a:pathLst>
                <a:path w="334" h="509" extrusionOk="0">
                  <a:moveTo>
                    <a:pt x="84" y="0"/>
                  </a:moveTo>
                  <a:cubicBezTo>
                    <a:pt x="56" y="95"/>
                    <a:pt x="0" y="197"/>
                    <a:pt x="10" y="288"/>
                  </a:cubicBezTo>
                  <a:cubicBezTo>
                    <a:pt x="21" y="365"/>
                    <a:pt x="109" y="435"/>
                    <a:pt x="161" y="508"/>
                  </a:cubicBezTo>
                  <a:cubicBezTo>
                    <a:pt x="203" y="463"/>
                    <a:pt x="241" y="414"/>
                    <a:pt x="283" y="369"/>
                  </a:cubicBezTo>
                  <a:cubicBezTo>
                    <a:pt x="294" y="270"/>
                    <a:pt x="333" y="162"/>
                    <a:pt x="308" y="74"/>
                  </a:cubicBezTo>
                  <a:cubicBezTo>
                    <a:pt x="298" y="32"/>
                    <a:pt x="165" y="22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3122725" y="1349575"/>
              <a:ext cx="7575" cy="9750"/>
            </a:xfrm>
            <a:custGeom>
              <a:avLst/>
              <a:gdLst/>
              <a:ahLst/>
              <a:cxnLst/>
              <a:rect l="l" t="t" r="r" b="b"/>
              <a:pathLst>
                <a:path w="303" h="390" extrusionOk="0">
                  <a:moveTo>
                    <a:pt x="113" y="1"/>
                  </a:moveTo>
                  <a:cubicBezTo>
                    <a:pt x="60" y="123"/>
                    <a:pt x="1" y="201"/>
                    <a:pt x="8" y="271"/>
                  </a:cubicBezTo>
                  <a:cubicBezTo>
                    <a:pt x="12" y="316"/>
                    <a:pt x="117" y="351"/>
                    <a:pt x="172" y="390"/>
                  </a:cubicBezTo>
                  <a:cubicBezTo>
                    <a:pt x="218" y="316"/>
                    <a:pt x="281" y="246"/>
                    <a:pt x="295" y="169"/>
                  </a:cubicBezTo>
                  <a:cubicBezTo>
                    <a:pt x="302" y="134"/>
                    <a:pt x="204" y="8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2643350" y="1280050"/>
              <a:ext cx="8600" cy="11050"/>
            </a:xfrm>
            <a:custGeom>
              <a:avLst/>
              <a:gdLst/>
              <a:ahLst/>
              <a:cxnLst/>
              <a:rect l="l" t="t" r="r" b="b"/>
              <a:pathLst>
                <a:path w="344" h="442" extrusionOk="0">
                  <a:moveTo>
                    <a:pt x="151" y="1"/>
                  </a:moveTo>
                  <a:cubicBezTo>
                    <a:pt x="99" y="85"/>
                    <a:pt x="29" y="162"/>
                    <a:pt x="8" y="253"/>
                  </a:cubicBezTo>
                  <a:cubicBezTo>
                    <a:pt x="1" y="288"/>
                    <a:pt x="109" y="351"/>
                    <a:pt x="214" y="442"/>
                  </a:cubicBezTo>
                  <a:cubicBezTo>
                    <a:pt x="278" y="302"/>
                    <a:pt x="344" y="214"/>
                    <a:pt x="341" y="138"/>
                  </a:cubicBezTo>
                  <a:cubicBezTo>
                    <a:pt x="334" y="88"/>
                    <a:pt x="218" y="46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2974025" y="302650"/>
              <a:ext cx="8425" cy="7125"/>
            </a:xfrm>
            <a:custGeom>
              <a:avLst/>
              <a:gdLst/>
              <a:ahLst/>
              <a:cxnLst/>
              <a:rect l="l" t="t" r="r" b="b"/>
              <a:pathLst>
                <a:path w="337" h="285" extrusionOk="0">
                  <a:moveTo>
                    <a:pt x="225" y="271"/>
                  </a:moveTo>
                  <a:cubicBezTo>
                    <a:pt x="274" y="253"/>
                    <a:pt x="337" y="158"/>
                    <a:pt x="330" y="113"/>
                  </a:cubicBezTo>
                  <a:cubicBezTo>
                    <a:pt x="319" y="64"/>
                    <a:pt x="228" y="1"/>
                    <a:pt x="176" y="4"/>
                  </a:cubicBezTo>
                  <a:cubicBezTo>
                    <a:pt x="123" y="8"/>
                    <a:pt x="81" y="92"/>
                    <a:pt x="1" y="176"/>
                  </a:cubicBezTo>
                  <a:cubicBezTo>
                    <a:pt x="106" y="221"/>
                    <a:pt x="176" y="284"/>
                    <a:pt x="225" y="2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2984625" y="567550"/>
              <a:ext cx="8000" cy="10025"/>
            </a:xfrm>
            <a:custGeom>
              <a:avLst/>
              <a:gdLst/>
              <a:ahLst/>
              <a:cxnLst/>
              <a:rect l="l" t="t" r="r" b="b"/>
              <a:pathLst>
                <a:path w="320" h="401" extrusionOk="0">
                  <a:moveTo>
                    <a:pt x="295" y="127"/>
                  </a:moveTo>
                  <a:cubicBezTo>
                    <a:pt x="278" y="75"/>
                    <a:pt x="197" y="43"/>
                    <a:pt x="141" y="1"/>
                  </a:cubicBezTo>
                  <a:cubicBezTo>
                    <a:pt x="95" y="67"/>
                    <a:pt x="47" y="134"/>
                    <a:pt x="0" y="201"/>
                  </a:cubicBezTo>
                  <a:cubicBezTo>
                    <a:pt x="57" y="239"/>
                    <a:pt x="110" y="278"/>
                    <a:pt x="285" y="400"/>
                  </a:cubicBezTo>
                  <a:cubicBezTo>
                    <a:pt x="295" y="271"/>
                    <a:pt x="320" y="190"/>
                    <a:pt x="295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3047250" y="317100"/>
              <a:ext cx="9650" cy="9050"/>
            </a:xfrm>
            <a:custGeom>
              <a:avLst/>
              <a:gdLst/>
              <a:ahLst/>
              <a:cxnLst/>
              <a:rect l="l" t="t" r="r" b="b"/>
              <a:pathLst>
                <a:path w="386" h="362" extrusionOk="0">
                  <a:moveTo>
                    <a:pt x="221" y="344"/>
                  </a:moveTo>
                  <a:cubicBezTo>
                    <a:pt x="284" y="327"/>
                    <a:pt x="319" y="215"/>
                    <a:pt x="386" y="116"/>
                  </a:cubicBezTo>
                  <a:cubicBezTo>
                    <a:pt x="274" y="71"/>
                    <a:pt x="179" y="0"/>
                    <a:pt x="123" y="26"/>
                  </a:cubicBezTo>
                  <a:cubicBezTo>
                    <a:pt x="64" y="50"/>
                    <a:pt x="1" y="173"/>
                    <a:pt x="14" y="236"/>
                  </a:cubicBezTo>
                  <a:cubicBezTo>
                    <a:pt x="28" y="288"/>
                    <a:pt x="161" y="362"/>
                    <a:pt x="221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3043900" y="405375"/>
              <a:ext cx="10375" cy="9750"/>
            </a:xfrm>
            <a:custGeom>
              <a:avLst/>
              <a:gdLst/>
              <a:ahLst/>
              <a:cxnLst/>
              <a:rect l="l" t="t" r="r" b="b"/>
              <a:pathLst>
                <a:path w="415" h="390" extrusionOk="0">
                  <a:moveTo>
                    <a:pt x="292" y="390"/>
                  </a:moveTo>
                  <a:cubicBezTo>
                    <a:pt x="390" y="246"/>
                    <a:pt x="415" y="116"/>
                    <a:pt x="243" y="18"/>
                  </a:cubicBezTo>
                  <a:cubicBezTo>
                    <a:pt x="211" y="0"/>
                    <a:pt x="117" y="36"/>
                    <a:pt x="99" y="71"/>
                  </a:cubicBezTo>
                  <a:cubicBezTo>
                    <a:pt x="1" y="257"/>
                    <a:pt x="103" y="341"/>
                    <a:pt x="292" y="3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2438275" y="980300"/>
              <a:ext cx="9300" cy="9200"/>
            </a:xfrm>
            <a:custGeom>
              <a:avLst/>
              <a:gdLst/>
              <a:ahLst/>
              <a:cxnLst/>
              <a:rect l="l" t="t" r="r" b="b"/>
              <a:pathLst>
                <a:path w="372" h="368" extrusionOk="0">
                  <a:moveTo>
                    <a:pt x="221" y="344"/>
                  </a:moveTo>
                  <a:cubicBezTo>
                    <a:pt x="280" y="323"/>
                    <a:pt x="308" y="217"/>
                    <a:pt x="371" y="112"/>
                  </a:cubicBezTo>
                  <a:cubicBezTo>
                    <a:pt x="259" y="70"/>
                    <a:pt x="140" y="1"/>
                    <a:pt x="122" y="22"/>
                  </a:cubicBezTo>
                  <a:cubicBezTo>
                    <a:pt x="63" y="91"/>
                    <a:pt x="38" y="193"/>
                    <a:pt x="0" y="281"/>
                  </a:cubicBezTo>
                  <a:cubicBezTo>
                    <a:pt x="74" y="305"/>
                    <a:pt x="164" y="368"/>
                    <a:pt x="221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2256725" y="10540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cubicBezTo>
                    <a:pt x="0" y="7"/>
                    <a:pt x="4" y="15"/>
                    <a:pt x="7" y="18"/>
                  </a:cubicBezTo>
                  <a:cubicBezTo>
                    <a:pt x="11" y="18"/>
                    <a:pt x="15" y="15"/>
                    <a:pt x="18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2251225" y="105447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93" y="235"/>
                  </a:moveTo>
                  <a:cubicBezTo>
                    <a:pt x="329" y="175"/>
                    <a:pt x="259" y="84"/>
                    <a:pt x="227" y="0"/>
                  </a:cubicBezTo>
                  <a:cubicBezTo>
                    <a:pt x="164" y="53"/>
                    <a:pt x="0" y="21"/>
                    <a:pt x="84" y="182"/>
                  </a:cubicBezTo>
                  <a:cubicBezTo>
                    <a:pt x="101" y="214"/>
                    <a:pt x="164" y="245"/>
                    <a:pt x="193" y="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2724625" y="1032050"/>
              <a:ext cx="8075" cy="6075"/>
            </a:xfrm>
            <a:custGeom>
              <a:avLst/>
              <a:gdLst/>
              <a:ahLst/>
              <a:cxnLst/>
              <a:rect l="l" t="t" r="r" b="b"/>
              <a:pathLst>
                <a:path w="323" h="243" extrusionOk="0">
                  <a:moveTo>
                    <a:pt x="323" y="74"/>
                  </a:moveTo>
                  <a:cubicBezTo>
                    <a:pt x="263" y="53"/>
                    <a:pt x="190" y="0"/>
                    <a:pt x="140" y="18"/>
                  </a:cubicBezTo>
                  <a:cubicBezTo>
                    <a:pt x="95" y="32"/>
                    <a:pt x="71" y="120"/>
                    <a:pt x="1" y="243"/>
                  </a:cubicBezTo>
                  <a:cubicBezTo>
                    <a:pt x="137" y="225"/>
                    <a:pt x="207" y="235"/>
                    <a:pt x="260" y="207"/>
                  </a:cubicBezTo>
                  <a:cubicBezTo>
                    <a:pt x="295" y="190"/>
                    <a:pt x="302" y="120"/>
                    <a:pt x="323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2796875" y="1555025"/>
              <a:ext cx="7300" cy="7900"/>
            </a:xfrm>
            <a:custGeom>
              <a:avLst/>
              <a:gdLst/>
              <a:ahLst/>
              <a:cxnLst/>
              <a:rect l="l" t="t" r="r" b="b"/>
              <a:pathLst>
                <a:path w="292" h="316" extrusionOk="0">
                  <a:moveTo>
                    <a:pt x="228" y="316"/>
                  </a:moveTo>
                  <a:cubicBezTo>
                    <a:pt x="249" y="204"/>
                    <a:pt x="291" y="117"/>
                    <a:pt x="267" y="78"/>
                  </a:cubicBezTo>
                  <a:cubicBezTo>
                    <a:pt x="235" y="32"/>
                    <a:pt x="133" y="0"/>
                    <a:pt x="81" y="18"/>
                  </a:cubicBezTo>
                  <a:cubicBezTo>
                    <a:pt x="42" y="32"/>
                    <a:pt x="0" y="148"/>
                    <a:pt x="18" y="190"/>
                  </a:cubicBezTo>
                  <a:cubicBezTo>
                    <a:pt x="39" y="239"/>
                    <a:pt x="130" y="260"/>
                    <a:pt x="228" y="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2891725" y="1548300"/>
              <a:ext cx="6850" cy="5000"/>
            </a:xfrm>
            <a:custGeom>
              <a:avLst/>
              <a:gdLst/>
              <a:ahLst/>
              <a:cxnLst/>
              <a:rect l="l" t="t" r="r" b="b"/>
              <a:pathLst>
                <a:path w="274" h="200" extrusionOk="0">
                  <a:moveTo>
                    <a:pt x="274" y="119"/>
                  </a:moveTo>
                  <a:cubicBezTo>
                    <a:pt x="259" y="80"/>
                    <a:pt x="245" y="43"/>
                    <a:pt x="227" y="0"/>
                  </a:cubicBezTo>
                  <a:cubicBezTo>
                    <a:pt x="151" y="43"/>
                    <a:pt x="77" y="80"/>
                    <a:pt x="0" y="122"/>
                  </a:cubicBezTo>
                  <a:cubicBezTo>
                    <a:pt x="11" y="148"/>
                    <a:pt x="25" y="175"/>
                    <a:pt x="35" y="200"/>
                  </a:cubicBezTo>
                  <a:cubicBezTo>
                    <a:pt x="116" y="175"/>
                    <a:pt x="193" y="148"/>
                    <a:pt x="274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2857050" y="16146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227" y="73"/>
                  </a:moveTo>
                  <a:cubicBezTo>
                    <a:pt x="211" y="35"/>
                    <a:pt x="137" y="0"/>
                    <a:pt x="91" y="3"/>
                  </a:cubicBezTo>
                  <a:cubicBezTo>
                    <a:pt x="59" y="3"/>
                    <a:pt x="0" y="87"/>
                    <a:pt x="7" y="105"/>
                  </a:cubicBezTo>
                  <a:cubicBezTo>
                    <a:pt x="38" y="157"/>
                    <a:pt x="94" y="196"/>
                    <a:pt x="164" y="262"/>
                  </a:cubicBezTo>
                  <a:cubicBezTo>
                    <a:pt x="200" y="168"/>
                    <a:pt x="245" y="105"/>
                    <a:pt x="227" y="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2443875" y="873000"/>
              <a:ext cx="3350" cy="2400"/>
            </a:xfrm>
            <a:custGeom>
              <a:avLst/>
              <a:gdLst/>
              <a:ahLst/>
              <a:cxnLst/>
              <a:rect l="l" t="t" r="r" b="b"/>
              <a:pathLst>
                <a:path w="134" h="96" extrusionOk="0">
                  <a:moveTo>
                    <a:pt x="134" y="29"/>
                  </a:moveTo>
                  <a:cubicBezTo>
                    <a:pt x="92" y="18"/>
                    <a:pt x="63" y="1"/>
                    <a:pt x="35" y="1"/>
                  </a:cubicBezTo>
                  <a:cubicBezTo>
                    <a:pt x="24" y="1"/>
                    <a:pt x="14" y="36"/>
                    <a:pt x="0" y="54"/>
                  </a:cubicBezTo>
                  <a:cubicBezTo>
                    <a:pt x="29" y="68"/>
                    <a:pt x="53" y="89"/>
                    <a:pt x="81" y="92"/>
                  </a:cubicBezTo>
                  <a:cubicBezTo>
                    <a:pt x="92" y="96"/>
                    <a:pt x="108" y="61"/>
                    <a:pt x="134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2987525" y="483325"/>
              <a:ext cx="5200" cy="5625"/>
            </a:xfrm>
            <a:custGeom>
              <a:avLst/>
              <a:gdLst/>
              <a:ahLst/>
              <a:cxnLst/>
              <a:rect l="l" t="t" r="r" b="b"/>
              <a:pathLst>
                <a:path w="208" h="225" extrusionOk="0">
                  <a:moveTo>
                    <a:pt x="207" y="56"/>
                  </a:moveTo>
                  <a:cubicBezTo>
                    <a:pt x="148" y="35"/>
                    <a:pt x="99" y="18"/>
                    <a:pt x="53" y="0"/>
                  </a:cubicBezTo>
                  <a:cubicBezTo>
                    <a:pt x="36" y="60"/>
                    <a:pt x="18" y="119"/>
                    <a:pt x="0" y="179"/>
                  </a:cubicBezTo>
                  <a:cubicBezTo>
                    <a:pt x="49" y="190"/>
                    <a:pt x="109" y="224"/>
                    <a:pt x="144" y="207"/>
                  </a:cubicBezTo>
                  <a:cubicBezTo>
                    <a:pt x="175" y="190"/>
                    <a:pt x="183" y="119"/>
                    <a:pt x="207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2624625" y="1537275"/>
              <a:ext cx="7275" cy="8225"/>
            </a:xfrm>
            <a:custGeom>
              <a:avLst/>
              <a:gdLst/>
              <a:ahLst/>
              <a:cxnLst/>
              <a:rect l="l" t="t" r="r" b="b"/>
              <a:pathLst>
                <a:path w="291" h="329" extrusionOk="0">
                  <a:moveTo>
                    <a:pt x="176" y="7"/>
                  </a:moveTo>
                  <a:cubicBezTo>
                    <a:pt x="108" y="42"/>
                    <a:pt x="50" y="94"/>
                    <a:pt x="11" y="154"/>
                  </a:cubicBezTo>
                  <a:cubicBezTo>
                    <a:pt x="0" y="172"/>
                    <a:pt x="74" y="241"/>
                    <a:pt x="144" y="329"/>
                  </a:cubicBezTo>
                  <a:cubicBezTo>
                    <a:pt x="207" y="241"/>
                    <a:pt x="267" y="185"/>
                    <a:pt x="284" y="119"/>
                  </a:cubicBezTo>
                  <a:cubicBezTo>
                    <a:pt x="291" y="91"/>
                    <a:pt x="189" y="0"/>
                    <a:pt x="17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2446775" y="936050"/>
              <a:ext cx="3425" cy="2925"/>
            </a:xfrm>
            <a:custGeom>
              <a:avLst/>
              <a:gdLst/>
              <a:ahLst/>
              <a:cxnLst/>
              <a:rect l="l" t="t" r="r" b="b"/>
              <a:pathLst>
                <a:path w="137" h="117" extrusionOk="0">
                  <a:moveTo>
                    <a:pt x="0" y="78"/>
                  </a:moveTo>
                  <a:cubicBezTo>
                    <a:pt x="18" y="89"/>
                    <a:pt x="42" y="117"/>
                    <a:pt x="52" y="114"/>
                  </a:cubicBezTo>
                  <a:cubicBezTo>
                    <a:pt x="81" y="106"/>
                    <a:pt x="102" y="78"/>
                    <a:pt x="136" y="51"/>
                  </a:cubicBezTo>
                  <a:cubicBezTo>
                    <a:pt x="98" y="26"/>
                    <a:pt x="70" y="1"/>
                    <a:pt x="60" y="5"/>
                  </a:cubicBezTo>
                  <a:cubicBezTo>
                    <a:pt x="35" y="22"/>
                    <a:pt x="18" y="54"/>
                    <a:pt x="0" y="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2882350" y="1480150"/>
              <a:ext cx="6150" cy="6500"/>
            </a:xfrm>
            <a:custGeom>
              <a:avLst/>
              <a:gdLst/>
              <a:ahLst/>
              <a:cxnLst/>
              <a:rect l="l" t="t" r="r" b="b"/>
              <a:pathLst>
                <a:path w="246" h="260" extrusionOk="0">
                  <a:moveTo>
                    <a:pt x="242" y="74"/>
                  </a:moveTo>
                  <a:cubicBezTo>
                    <a:pt x="245" y="57"/>
                    <a:pt x="137" y="1"/>
                    <a:pt x="116" y="15"/>
                  </a:cubicBezTo>
                  <a:cubicBezTo>
                    <a:pt x="70" y="46"/>
                    <a:pt x="46" y="113"/>
                    <a:pt x="1" y="187"/>
                  </a:cubicBezTo>
                  <a:cubicBezTo>
                    <a:pt x="85" y="218"/>
                    <a:pt x="165" y="260"/>
                    <a:pt x="175" y="253"/>
                  </a:cubicBezTo>
                  <a:cubicBezTo>
                    <a:pt x="211" y="200"/>
                    <a:pt x="242" y="137"/>
                    <a:pt x="242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2767200" y="1753475"/>
              <a:ext cx="6500" cy="8950"/>
            </a:xfrm>
            <a:custGeom>
              <a:avLst/>
              <a:gdLst/>
              <a:ahLst/>
              <a:cxnLst/>
              <a:rect l="l" t="t" r="r" b="b"/>
              <a:pathLst>
                <a:path w="260" h="358" extrusionOk="0">
                  <a:moveTo>
                    <a:pt x="105" y="0"/>
                  </a:moveTo>
                  <a:cubicBezTo>
                    <a:pt x="67" y="63"/>
                    <a:pt x="4" y="126"/>
                    <a:pt x="0" y="193"/>
                  </a:cubicBezTo>
                  <a:cubicBezTo>
                    <a:pt x="0" y="238"/>
                    <a:pt x="80" y="288"/>
                    <a:pt x="143" y="358"/>
                  </a:cubicBezTo>
                  <a:cubicBezTo>
                    <a:pt x="206" y="211"/>
                    <a:pt x="259" y="147"/>
                    <a:pt x="248" y="99"/>
                  </a:cubicBezTo>
                  <a:cubicBezTo>
                    <a:pt x="235" y="57"/>
                    <a:pt x="154" y="32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2924200" y="443400"/>
              <a:ext cx="5100" cy="7825"/>
            </a:xfrm>
            <a:custGeom>
              <a:avLst/>
              <a:gdLst/>
              <a:ahLst/>
              <a:cxnLst/>
              <a:rect l="l" t="t" r="r" b="b"/>
              <a:pathLst>
                <a:path w="204" h="313" extrusionOk="0">
                  <a:moveTo>
                    <a:pt x="8" y="88"/>
                  </a:moveTo>
                  <a:cubicBezTo>
                    <a:pt x="0" y="144"/>
                    <a:pt x="32" y="207"/>
                    <a:pt x="60" y="312"/>
                  </a:cubicBezTo>
                  <a:cubicBezTo>
                    <a:pt x="137" y="238"/>
                    <a:pt x="204" y="199"/>
                    <a:pt x="204" y="168"/>
                  </a:cubicBezTo>
                  <a:cubicBezTo>
                    <a:pt x="197" y="112"/>
                    <a:pt x="152" y="56"/>
                    <a:pt x="123" y="0"/>
                  </a:cubicBezTo>
                  <a:cubicBezTo>
                    <a:pt x="81" y="28"/>
                    <a:pt x="11" y="52"/>
                    <a:pt x="8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2857300" y="1532625"/>
              <a:ext cx="8700" cy="6400"/>
            </a:xfrm>
            <a:custGeom>
              <a:avLst/>
              <a:gdLst/>
              <a:ahLst/>
              <a:cxnLst/>
              <a:rect l="l" t="t" r="r" b="b"/>
              <a:pathLst>
                <a:path w="348" h="256" extrusionOk="0">
                  <a:moveTo>
                    <a:pt x="348" y="147"/>
                  </a:moveTo>
                  <a:cubicBezTo>
                    <a:pt x="217" y="94"/>
                    <a:pt x="123" y="52"/>
                    <a:pt x="0" y="0"/>
                  </a:cubicBezTo>
                  <a:cubicBezTo>
                    <a:pt x="99" y="256"/>
                    <a:pt x="99" y="256"/>
                    <a:pt x="348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2525050" y="876150"/>
              <a:ext cx="2650" cy="2125"/>
            </a:xfrm>
            <a:custGeom>
              <a:avLst/>
              <a:gdLst/>
              <a:ahLst/>
              <a:cxnLst/>
              <a:rect l="l" t="t" r="r" b="b"/>
              <a:pathLst>
                <a:path w="106" h="85" extrusionOk="0">
                  <a:moveTo>
                    <a:pt x="106" y="19"/>
                  </a:moveTo>
                  <a:cubicBezTo>
                    <a:pt x="74" y="15"/>
                    <a:pt x="49" y="1"/>
                    <a:pt x="32" y="8"/>
                  </a:cubicBezTo>
                  <a:cubicBezTo>
                    <a:pt x="14" y="19"/>
                    <a:pt x="11" y="47"/>
                    <a:pt x="1" y="68"/>
                  </a:cubicBezTo>
                  <a:cubicBezTo>
                    <a:pt x="25" y="75"/>
                    <a:pt x="53" y="85"/>
                    <a:pt x="81" y="85"/>
                  </a:cubicBezTo>
                  <a:cubicBezTo>
                    <a:pt x="88" y="85"/>
                    <a:pt x="95" y="51"/>
                    <a:pt x="10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2647125" y="11530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259" y="113"/>
                  </a:moveTo>
                  <a:cubicBezTo>
                    <a:pt x="211" y="74"/>
                    <a:pt x="169" y="25"/>
                    <a:pt x="112" y="8"/>
                  </a:cubicBezTo>
                  <a:cubicBezTo>
                    <a:pt x="95" y="0"/>
                    <a:pt x="49" y="71"/>
                    <a:pt x="0" y="123"/>
                  </a:cubicBezTo>
                  <a:cubicBezTo>
                    <a:pt x="60" y="158"/>
                    <a:pt x="106" y="207"/>
                    <a:pt x="144" y="204"/>
                  </a:cubicBezTo>
                  <a:cubicBezTo>
                    <a:pt x="186" y="200"/>
                    <a:pt x="222" y="144"/>
                    <a:pt x="259" y="1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2515400" y="858050"/>
              <a:ext cx="3175" cy="3625"/>
            </a:xfrm>
            <a:custGeom>
              <a:avLst/>
              <a:gdLst/>
              <a:ahLst/>
              <a:cxnLst/>
              <a:rect l="l" t="t" r="r" b="b"/>
              <a:pathLst>
                <a:path w="127" h="145" extrusionOk="0">
                  <a:moveTo>
                    <a:pt x="1" y="25"/>
                  </a:moveTo>
                  <a:cubicBezTo>
                    <a:pt x="26" y="63"/>
                    <a:pt x="47" y="105"/>
                    <a:pt x="71" y="144"/>
                  </a:cubicBezTo>
                  <a:cubicBezTo>
                    <a:pt x="89" y="130"/>
                    <a:pt x="110" y="115"/>
                    <a:pt x="127" y="105"/>
                  </a:cubicBezTo>
                  <a:cubicBezTo>
                    <a:pt x="99" y="70"/>
                    <a:pt x="68" y="36"/>
                    <a:pt x="39" y="0"/>
                  </a:cubicBezTo>
                  <a:cubicBezTo>
                    <a:pt x="26" y="7"/>
                    <a:pt x="15" y="18"/>
                    <a:pt x="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2852850" y="1982925"/>
              <a:ext cx="4300" cy="4475"/>
            </a:xfrm>
            <a:custGeom>
              <a:avLst/>
              <a:gdLst/>
              <a:ahLst/>
              <a:cxnLst/>
              <a:rect l="l" t="t" r="r" b="b"/>
              <a:pathLst>
                <a:path w="172" h="179" extrusionOk="0">
                  <a:moveTo>
                    <a:pt x="0" y="147"/>
                  </a:moveTo>
                  <a:cubicBezTo>
                    <a:pt x="14" y="157"/>
                    <a:pt x="28" y="168"/>
                    <a:pt x="42" y="179"/>
                  </a:cubicBezTo>
                  <a:cubicBezTo>
                    <a:pt x="84" y="136"/>
                    <a:pt x="130" y="91"/>
                    <a:pt x="172" y="46"/>
                  </a:cubicBezTo>
                  <a:cubicBezTo>
                    <a:pt x="151" y="31"/>
                    <a:pt x="130" y="14"/>
                    <a:pt x="112" y="0"/>
                  </a:cubicBezTo>
                  <a:cubicBezTo>
                    <a:pt x="73" y="49"/>
                    <a:pt x="38" y="98"/>
                    <a:pt x="0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2090325" y="2179525"/>
              <a:ext cx="12375" cy="12625"/>
            </a:xfrm>
            <a:custGeom>
              <a:avLst/>
              <a:gdLst/>
              <a:ahLst/>
              <a:cxnLst/>
              <a:rect l="l" t="t" r="r" b="b"/>
              <a:pathLst>
                <a:path w="495" h="505" extrusionOk="0">
                  <a:moveTo>
                    <a:pt x="204" y="18"/>
                  </a:moveTo>
                  <a:cubicBezTo>
                    <a:pt x="85" y="25"/>
                    <a:pt x="1" y="186"/>
                    <a:pt x="57" y="294"/>
                  </a:cubicBezTo>
                  <a:cubicBezTo>
                    <a:pt x="165" y="505"/>
                    <a:pt x="320" y="406"/>
                    <a:pt x="495" y="347"/>
                  </a:cubicBezTo>
                  <a:cubicBezTo>
                    <a:pt x="495" y="109"/>
                    <a:pt x="404" y="0"/>
                    <a:pt x="204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" name="Google Shape;1029;p32"/>
          <p:cNvGrpSpPr/>
          <p:nvPr/>
        </p:nvGrpSpPr>
        <p:grpSpPr>
          <a:xfrm>
            <a:off x="3691965" y="449536"/>
            <a:ext cx="1015525" cy="754475"/>
            <a:chOff x="4613825" y="4214975"/>
            <a:chExt cx="1015525" cy="754475"/>
          </a:xfrm>
        </p:grpSpPr>
        <p:sp>
          <p:nvSpPr>
            <p:cNvPr id="1030" name="Google Shape;1030;p32"/>
            <p:cNvSpPr/>
            <p:nvPr/>
          </p:nvSpPr>
          <p:spPr>
            <a:xfrm>
              <a:off x="4962200" y="4302650"/>
              <a:ext cx="161150" cy="325250"/>
            </a:xfrm>
            <a:custGeom>
              <a:avLst/>
              <a:gdLst/>
              <a:ahLst/>
              <a:cxnLst/>
              <a:rect l="l" t="t" r="r" b="b"/>
              <a:pathLst>
                <a:path w="6446" h="13010" extrusionOk="0">
                  <a:moveTo>
                    <a:pt x="5678" y="12638"/>
                  </a:moveTo>
                  <a:cubicBezTo>
                    <a:pt x="3819" y="8684"/>
                    <a:pt x="2193" y="4648"/>
                    <a:pt x="238" y="742"/>
                  </a:cubicBezTo>
                  <a:cubicBezTo>
                    <a:pt x="0" y="235"/>
                    <a:pt x="712" y="0"/>
                    <a:pt x="894" y="542"/>
                  </a:cubicBezTo>
                  <a:cubicBezTo>
                    <a:pt x="2228" y="3233"/>
                    <a:pt x="3419" y="5993"/>
                    <a:pt x="4659" y="8726"/>
                  </a:cubicBezTo>
                  <a:cubicBezTo>
                    <a:pt x="5188" y="9958"/>
                    <a:pt x="5724" y="11156"/>
                    <a:pt x="6299" y="12365"/>
                  </a:cubicBezTo>
                  <a:cubicBezTo>
                    <a:pt x="6446" y="12747"/>
                    <a:pt x="5868" y="13010"/>
                    <a:pt x="5678" y="126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5066400" y="4351325"/>
              <a:ext cx="113425" cy="245825"/>
            </a:xfrm>
            <a:custGeom>
              <a:avLst/>
              <a:gdLst/>
              <a:ahLst/>
              <a:cxnLst/>
              <a:rect l="l" t="t" r="r" b="b"/>
              <a:pathLst>
                <a:path w="4537" h="9833" extrusionOk="0">
                  <a:moveTo>
                    <a:pt x="3753" y="9448"/>
                  </a:moveTo>
                  <a:cubicBezTo>
                    <a:pt x="2695" y="7605"/>
                    <a:pt x="1900" y="5623"/>
                    <a:pt x="1153" y="3639"/>
                  </a:cubicBezTo>
                  <a:cubicBezTo>
                    <a:pt x="765" y="2585"/>
                    <a:pt x="333" y="1542"/>
                    <a:pt x="43" y="456"/>
                  </a:cubicBezTo>
                  <a:cubicBezTo>
                    <a:pt x="1" y="284"/>
                    <a:pt x="120" y="102"/>
                    <a:pt x="291" y="63"/>
                  </a:cubicBezTo>
                  <a:cubicBezTo>
                    <a:pt x="593" y="0"/>
                    <a:pt x="702" y="302"/>
                    <a:pt x="747" y="540"/>
                  </a:cubicBezTo>
                  <a:cubicBezTo>
                    <a:pt x="1388" y="2470"/>
                    <a:pt x="2120" y="4407"/>
                    <a:pt x="2926" y="6271"/>
                  </a:cubicBezTo>
                  <a:cubicBezTo>
                    <a:pt x="3357" y="7248"/>
                    <a:pt x="3805" y="8218"/>
                    <a:pt x="4341" y="9139"/>
                  </a:cubicBezTo>
                  <a:cubicBezTo>
                    <a:pt x="4537" y="9524"/>
                    <a:pt x="3963" y="9833"/>
                    <a:pt x="3753" y="94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5157050" y="4437675"/>
              <a:ext cx="69025" cy="142750"/>
            </a:xfrm>
            <a:custGeom>
              <a:avLst/>
              <a:gdLst/>
              <a:ahLst/>
              <a:cxnLst/>
              <a:rect l="l" t="t" r="r" b="b"/>
              <a:pathLst>
                <a:path w="2761" h="5710" extrusionOk="0">
                  <a:moveTo>
                    <a:pt x="2081" y="5486"/>
                  </a:moveTo>
                  <a:cubicBezTo>
                    <a:pt x="1363" y="3920"/>
                    <a:pt x="967" y="2224"/>
                    <a:pt x="186" y="683"/>
                  </a:cubicBezTo>
                  <a:cubicBezTo>
                    <a:pt x="0" y="295"/>
                    <a:pt x="565" y="1"/>
                    <a:pt x="771" y="379"/>
                  </a:cubicBezTo>
                  <a:cubicBezTo>
                    <a:pt x="1381" y="1601"/>
                    <a:pt x="1808" y="2893"/>
                    <a:pt x="2264" y="4175"/>
                  </a:cubicBezTo>
                  <a:cubicBezTo>
                    <a:pt x="2372" y="4470"/>
                    <a:pt x="2491" y="4761"/>
                    <a:pt x="2617" y="5051"/>
                  </a:cubicBezTo>
                  <a:cubicBezTo>
                    <a:pt x="2729" y="5241"/>
                    <a:pt x="2760" y="5510"/>
                    <a:pt x="2533" y="5629"/>
                  </a:cubicBezTo>
                  <a:cubicBezTo>
                    <a:pt x="2372" y="5710"/>
                    <a:pt x="2162" y="5650"/>
                    <a:pt x="2081" y="5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5186550" y="4214975"/>
              <a:ext cx="127725" cy="356525"/>
            </a:xfrm>
            <a:custGeom>
              <a:avLst/>
              <a:gdLst/>
              <a:ahLst/>
              <a:cxnLst/>
              <a:rect l="l" t="t" r="r" b="b"/>
              <a:pathLst>
                <a:path w="5109" h="14261" extrusionOk="0">
                  <a:moveTo>
                    <a:pt x="4366" y="13869"/>
                  </a:moveTo>
                  <a:cubicBezTo>
                    <a:pt x="3472" y="11174"/>
                    <a:pt x="2551" y="8484"/>
                    <a:pt x="1763" y="5756"/>
                  </a:cubicBezTo>
                  <a:cubicBezTo>
                    <a:pt x="1297" y="4022"/>
                    <a:pt x="757" y="2316"/>
                    <a:pt x="141" y="631"/>
                  </a:cubicBezTo>
                  <a:cubicBezTo>
                    <a:pt x="1" y="228"/>
                    <a:pt x="596" y="0"/>
                    <a:pt x="757" y="403"/>
                  </a:cubicBezTo>
                  <a:cubicBezTo>
                    <a:pt x="1437" y="2186"/>
                    <a:pt x="1991" y="4011"/>
                    <a:pt x="2488" y="5853"/>
                  </a:cubicBezTo>
                  <a:cubicBezTo>
                    <a:pt x="2887" y="7206"/>
                    <a:pt x="3325" y="8551"/>
                    <a:pt x="3742" y="9900"/>
                  </a:cubicBezTo>
                  <a:cubicBezTo>
                    <a:pt x="4124" y="11174"/>
                    <a:pt x="4628" y="12407"/>
                    <a:pt x="5010" y="13679"/>
                  </a:cubicBezTo>
                  <a:cubicBezTo>
                    <a:pt x="5108" y="14075"/>
                    <a:pt x="4499" y="14260"/>
                    <a:pt x="4366" y="13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5310650" y="4347725"/>
              <a:ext cx="60200" cy="204250"/>
            </a:xfrm>
            <a:custGeom>
              <a:avLst/>
              <a:gdLst/>
              <a:ahLst/>
              <a:cxnLst/>
              <a:rect l="l" t="t" r="r" b="b"/>
              <a:pathLst>
                <a:path w="2408" h="8170" extrusionOk="0">
                  <a:moveTo>
                    <a:pt x="1636" y="7756"/>
                  </a:moveTo>
                  <a:cubicBezTo>
                    <a:pt x="1122" y="6464"/>
                    <a:pt x="891" y="5091"/>
                    <a:pt x="621" y="3731"/>
                  </a:cubicBezTo>
                  <a:cubicBezTo>
                    <a:pt x="508" y="3157"/>
                    <a:pt x="382" y="2585"/>
                    <a:pt x="256" y="2018"/>
                  </a:cubicBezTo>
                  <a:cubicBezTo>
                    <a:pt x="165" y="1535"/>
                    <a:pt x="0" y="1041"/>
                    <a:pt x="29" y="551"/>
                  </a:cubicBezTo>
                  <a:cubicBezTo>
                    <a:pt x="126" y="0"/>
                    <a:pt x="925" y="162"/>
                    <a:pt x="690" y="701"/>
                  </a:cubicBezTo>
                  <a:cubicBezTo>
                    <a:pt x="781" y="1447"/>
                    <a:pt x="988" y="2176"/>
                    <a:pt x="1135" y="2908"/>
                  </a:cubicBezTo>
                  <a:cubicBezTo>
                    <a:pt x="1381" y="4029"/>
                    <a:pt x="1563" y="5238"/>
                    <a:pt x="1867" y="6331"/>
                  </a:cubicBezTo>
                  <a:cubicBezTo>
                    <a:pt x="1987" y="6733"/>
                    <a:pt x="2123" y="7129"/>
                    <a:pt x="2267" y="7525"/>
                  </a:cubicBezTo>
                  <a:cubicBezTo>
                    <a:pt x="2407" y="7942"/>
                    <a:pt x="1801" y="8169"/>
                    <a:pt x="1636" y="77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4613825" y="4866950"/>
              <a:ext cx="193150" cy="102500"/>
            </a:xfrm>
            <a:custGeom>
              <a:avLst/>
              <a:gdLst/>
              <a:ahLst/>
              <a:cxnLst/>
              <a:rect l="l" t="t" r="r" b="b"/>
              <a:pathLst>
                <a:path w="7726" h="4100" extrusionOk="0">
                  <a:moveTo>
                    <a:pt x="7116" y="3987"/>
                  </a:moveTo>
                  <a:cubicBezTo>
                    <a:pt x="5774" y="3623"/>
                    <a:pt x="4534" y="2985"/>
                    <a:pt x="3286" y="2386"/>
                  </a:cubicBezTo>
                  <a:cubicBezTo>
                    <a:pt x="2757" y="2134"/>
                    <a:pt x="2225" y="1892"/>
                    <a:pt x="1693" y="1650"/>
                  </a:cubicBezTo>
                  <a:cubicBezTo>
                    <a:pt x="1252" y="1433"/>
                    <a:pt x="761" y="1272"/>
                    <a:pt x="382" y="953"/>
                  </a:cubicBezTo>
                  <a:cubicBezTo>
                    <a:pt x="1" y="543"/>
                    <a:pt x="610" y="1"/>
                    <a:pt x="901" y="515"/>
                  </a:cubicBezTo>
                  <a:cubicBezTo>
                    <a:pt x="1553" y="887"/>
                    <a:pt x="2261" y="1160"/>
                    <a:pt x="2936" y="1479"/>
                  </a:cubicBezTo>
                  <a:cubicBezTo>
                    <a:pt x="3980" y="1955"/>
                    <a:pt x="5056" y="2533"/>
                    <a:pt x="6113" y="2943"/>
                  </a:cubicBezTo>
                  <a:cubicBezTo>
                    <a:pt x="6506" y="3090"/>
                    <a:pt x="6905" y="3220"/>
                    <a:pt x="7308" y="3343"/>
                  </a:cubicBezTo>
                  <a:cubicBezTo>
                    <a:pt x="7725" y="3479"/>
                    <a:pt x="7546" y="4099"/>
                    <a:pt x="7116" y="39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5390950" y="4373825"/>
              <a:ext cx="42425" cy="167475"/>
            </a:xfrm>
            <a:custGeom>
              <a:avLst/>
              <a:gdLst/>
              <a:ahLst/>
              <a:cxnLst/>
              <a:rect l="l" t="t" r="r" b="b"/>
              <a:pathLst>
                <a:path w="1697" h="6699" extrusionOk="0">
                  <a:moveTo>
                    <a:pt x="999" y="6404"/>
                  </a:moveTo>
                  <a:cubicBezTo>
                    <a:pt x="726" y="5206"/>
                    <a:pt x="596" y="3979"/>
                    <a:pt x="424" y="2792"/>
                  </a:cubicBezTo>
                  <a:cubicBezTo>
                    <a:pt x="306" y="1987"/>
                    <a:pt x="106" y="1192"/>
                    <a:pt x="22" y="379"/>
                  </a:cubicBezTo>
                  <a:cubicBezTo>
                    <a:pt x="1" y="201"/>
                    <a:pt x="144" y="39"/>
                    <a:pt x="319" y="21"/>
                  </a:cubicBezTo>
                  <a:cubicBezTo>
                    <a:pt x="673" y="0"/>
                    <a:pt x="691" y="369"/>
                    <a:pt x="715" y="628"/>
                  </a:cubicBezTo>
                  <a:cubicBezTo>
                    <a:pt x="982" y="2018"/>
                    <a:pt x="1202" y="3416"/>
                    <a:pt x="1384" y="4820"/>
                  </a:cubicBezTo>
                  <a:cubicBezTo>
                    <a:pt x="1458" y="5304"/>
                    <a:pt x="1559" y="5780"/>
                    <a:pt x="1658" y="6257"/>
                  </a:cubicBezTo>
                  <a:cubicBezTo>
                    <a:pt x="1696" y="6435"/>
                    <a:pt x="1584" y="6621"/>
                    <a:pt x="1402" y="6660"/>
                  </a:cubicBezTo>
                  <a:cubicBezTo>
                    <a:pt x="1223" y="6698"/>
                    <a:pt x="1041" y="6586"/>
                    <a:pt x="999" y="64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5470050" y="4220050"/>
              <a:ext cx="26975" cy="324925"/>
            </a:xfrm>
            <a:custGeom>
              <a:avLst/>
              <a:gdLst/>
              <a:ahLst/>
              <a:cxnLst/>
              <a:rect l="l" t="t" r="r" b="b"/>
              <a:pathLst>
                <a:path w="1079" h="12997" extrusionOk="0">
                  <a:moveTo>
                    <a:pt x="413" y="12586"/>
                  </a:moveTo>
                  <a:cubicBezTo>
                    <a:pt x="332" y="10411"/>
                    <a:pt x="332" y="8236"/>
                    <a:pt x="315" y="6057"/>
                  </a:cubicBezTo>
                  <a:cubicBezTo>
                    <a:pt x="301" y="4172"/>
                    <a:pt x="77" y="2299"/>
                    <a:pt x="0" y="414"/>
                  </a:cubicBezTo>
                  <a:cubicBezTo>
                    <a:pt x="14" y="18"/>
                    <a:pt x="623" y="0"/>
                    <a:pt x="655" y="404"/>
                  </a:cubicBezTo>
                  <a:cubicBezTo>
                    <a:pt x="707" y="1808"/>
                    <a:pt x="883" y="3206"/>
                    <a:pt x="932" y="4614"/>
                  </a:cubicBezTo>
                  <a:cubicBezTo>
                    <a:pt x="1012" y="6179"/>
                    <a:pt x="991" y="7745"/>
                    <a:pt x="1001" y="9311"/>
                  </a:cubicBezTo>
                  <a:cubicBezTo>
                    <a:pt x="1005" y="10400"/>
                    <a:pt x="1061" y="11487"/>
                    <a:pt x="1079" y="12573"/>
                  </a:cubicBezTo>
                  <a:cubicBezTo>
                    <a:pt x="1068" y="12979"/>
                    <a:pt x="445" y="12996"/>
                    <a:pt x="413" y="125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5537100" y="4391850"/>
              <a:ext cx="23950" cy="165375"/>
            </a:xfrm>
            <a:custGeom>
              <a:avLst/>
              <a:gdLst/>
              <a:ahLst/>
              <a:cxnLst/>
              <a:rect l="l" t="t" r="r" b="b"/>
              <a:pathLst>
                <a:path w="958" h="6615" extrusionOk="0">
                  <a:moveTo>
                    <a:pt x="4" y="6254"/>
                  </a:moveTo>
                  <a:cubicBezTo>
                    <a:pt x="1" y="4888"/>
                    <a:pt x="113" y="3528"/>
                    <a:pt x="229" y="2170"/>
                  </a:cubicBezTo>
                  <a:cubicBezTo>
                    <a:pt x="261" y="1637"/>
                    <a:pt x="334" y="1098"/>
                    <a:pt x="274" y="565"/>
                  </a:cubicBezTo>
                  <a:cubicBezTo>
                    <a:pt x="180" y="176"/>
                    <a:pt x="772" y="1"/>
                    <a:pt x="905" y="379"/>
                  </a:cubicBezTo>
                  <a:cubicBezTo>
                    <a:pt x="958" y="544"/>
                    <a:pt x="958" y="720"/>
                    <a:pt x="958" y="891"/>
                  </a:cubicBezTo>
                  <a:cubicBezTo>
                    <a:pt x="947" y="2120"/>
                    <a:pt x="775" y="3339"/>
                    <a:pt x="723" y="4566"/>
                  </a:cubicBezTo>
                  <a:cubicBezTo>
                    <a:pt x="694" y="5140"/>
                    <a:pt x="688" y="5714"/>
                    <a:pt x="677" y="6285"/>
                  </a:cubicBezTo>
                  <a:cubicBezTo>
                    <a:pt x="677" y="6471"/>
                    <a:pt x="505" y="6615"/>
                    <a:pt x="327" y="6608"/>
                  </a:cubicBezTo>
                  <a:cubicBezTo>
                    <a:pt x="141" y="6600"/>
                    <a:pt x="4" y="6440"/>
                    <a:pt x="4" y="6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4980325" y="4494675"/>
              <a:ext cx="82425" cy="168250"/>
            </a:xfrm>
            <a:custGeom>
              <a:avLst/>
              <a:gdLst/>
              <a:ahLst/>
              <a:cxnLst/>
              <a:rect l="l" t="t" r="r" b="b"/>
              <a:pathLst>
                <a:path w="3297" h="6730" extrusionOk="0">
                  <a:moveTo>
                    <a:pt x="2533" y="6323"/>
                  </a:moveTo>
                  <a:cubicBezTo>
                    <a:pt x="1860" y="4369"/>
                    <a:pt x="1143" y="2432"/>
                    <a:pt x="140" y="624"/>
                  </a:cubicBezTo>
                  <a:cubicBezTo>
                    <a:pt x="1" y="249"/>
                    <a:pt x="554" y="0"/>
                    <a:pt x="743" y="361"/>
                  </a:cubicBezTo>
                  <a:cubicBezTo>
                    <a:pt x="1773" y="2169"/>
                    <a:pt x="2481" y="4131"/>
                    <a:pt x="3160" y="6096"/>
                  </a:cubicBezTo>
                  <a:cubicBezTo>
                    <a:pt x="3296" y="6509"/>
                    <a:pt x="2698" y="6729"/>
                    <a:pt x="2533" y="63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4807725" y="4391075"/>
              <a:ext cx="198625" cy="312400"/>
            </a:xfrm>
            <a:custGeom>
              <a:avLst/>
              <a:gdLst/>
              <a:ahLst/>
              <a:cxnLst/>
              <a:rect l="l" t="t" r="r" b="b"/>
              <a:pathLst>
                <a:path w="7945" h="12496" extrusionOk="0">
                  <a:moveTo>
                    <a:pt x="7160" y="12110"/>
                  </a:moveTo>
                  <a:cubicBezTo>
                    <a:pt x="6215" y="10450"/>
                    <a:pt x="5156" y="8930"/>
                    <a:pt x="4183" y="7294"/>
                  </a:cubicBezTo>
                  <a:cubicBezTo>
                    <a:pt x="2891" y="5055"/>
                    <a:pt x="1499" y="2908"/>
                    <a:pt x="189" y="683"/>
                  </a:cubicBezTo>
                  <a:cubicBezTo>
                    <a:pt x="0" y="305"/>
                    <a:pt x="558" y="1"/>
                    <a:pt x="774" y="382"/>
                  </a:cubicBezTo>
                  <a:cubicBezTo>
                    <a:pt x="2522" y="3220"/>
                    <a:pt x="4215" y="6092"/>
                    <a:pt x="5976" y="8919"/>
                  </a:cubicBezTo>
                  <a:cubicBezTo>
                    <a:pt x="6593" y="9865"/>
                    <a:pt x="7192" y="10821"/>
                    <a:pt x="7752" y="11802"/>
                  </a:cubicBezTo>
                  <a:cubicBezTo>
                    <a:pt x="7945" y="12191"/>
                    <a:pt x="7377" y="12495"/>
                    <a:pt x="7160" y="12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4851775" y="4602225"/>
              <a:ext cx="114925" cy="140575"/>
            </a:xfrm>
            <a:custGeom>
              <a:avLst/>
              <a:gdLst/>
              <a:ahLst/>
              <a:cxnLst/>
              <a:rect l="l" t="t" r="r" b="b"/>
              <a:pathLst>
                <a:path w="4597" h="5623" extrusionOk="0">
                  <a:moveTo>
                    <a:pt x="3696" y="5440"/>
                  </a:moveTo>
                  <a:cubicBezTo>
                    <a:pt x="3132" y="4613"/>
                    <a:pt x="2469" y="3857"/>
                    <a:pt x="1944" y="3002"/>
                  </a:cubicBezTo>
                  <a:cubicBezTo>
                    <a:pt x="1391" y="2190"/>
                    <a:pt x="883" y="1331"/>
                    <a:pt x="210" y="613"/>
                  </a:cubicBezTo>
                  <a:cubicBezTo>
                    <a:pt x="0" y="392"/>
                    <a:pt x="214" y="0"/>
                    <a:pt x="515" y="67"/>
                  </a:cubicBezTo>
                  <a:cubicBezTo>
                    <a:pt x="691" y="112"/>
                    <a:pt x="796" y="270"/>
                    <a:pt x="914" y="396"/>
                  </a:cubicBezTo>
                  <a:cubicBezTo>
                    <a:pt x="1709" y="1331"/>
                    <a:pt x="2316" y="2406"/>
                    <a:pt x="3023" y="3409"/>
                  </a:cubicBezTo>
                  <a:cubicBezTo>
                    <a:pt x="3226" y="3692"/>
                    <a:pt x="3436" y="3973"/>
                    <a:pt x="3654" y="4249"/>
                  </a:cubicBezTo>
                  <a:cubicBezTo>
                    <a:pt x="3843" y="4564"/>
                    <a:pt x="4596" y="5198"/>
                    <a:pt x="4155" y="5525"/>
                  </a:cubicBezTo>
                  <a:cubicBezTo>
                    <a:pt x="4015" y="5622"/>
                    <a:pt x="3790" y="5594"/>
                    <a:pt x="3696" y="54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4701750" y="4777800"/>
              <a:ext cx="150400" cy="99950"/>
            </a:xfrm>
            <a:custGeom>
              <a:avLst/>
              <a:gdLst/>
              <a:ahLst/>
              <a:cxnLst/>
              <a:rect l="l" t="t" r="r" b="b"/>
              <a:pathLst>
                <a:path w="6016" h="3998" extrusionOk="0">
                  <a:moveTo>
                    <a:pt x="5266" y="3889"/>
                  </a:moveTo>
                  <a:cubicBezTo>
                    <a:pt x="4443" y="3321"/>
                    <a:pt x="3552" y="2852"/>
                    <a:pt x="2754" y="2243"/>
                  </a:cubicBezTo>
                  <a:cubicBezTo>
                    <a:pt x="1945" y="1685"/>
                    <a:pt x="1164" y="1069"/>
                    <a:pt x="274" y="638"/>
                  </a:cubicBezTo>
                  <a:cubicBezTo>
                    <a:pt x="0" y="508"/>
                    <a:pt x="57" y="67"/>
                    <a:pt x="362" y="22"/>
                  </a:cubicBezTo>
                  <a:cubicBezTo>
                    <a:pt x="544" y="1"/>
                    <a:pt x="698" y="109"/>
                    <a:pt x="852" y="186"/>
                  </a:cubicBezTo>
                  <a:cubicBezTo>
                    <a:pt x="1931" y="771"/>
                    <a:pt x="2887" y="1556"/>
                    <a:pt x="3906" y="2235"/>
                  </a:cubicBezTo>
                  <a:cubicBezTo>
                    <a:pt x="4201" y="2424"/>
                    <a:pt x="4495" y="2610"/>
                    <a:pt x="4797" y="2792"/>
                  </a:cubicBezTo>
                  <a:cubicBezTo>
                    <a:pt x="5087" y="3016"/>
                    <a:pt x="6016" y="3339"/>
                    <a:pt x="5725" y="3798"/>
                  </a:cubicBezTo>
                  <a:cubicBezTo>
                    <a:pt x="5626" y="3945"/>
                    <a:pt x="5409" y="3997"/>
                    <a:pt x="5266" y="38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4841350" y="4684275"/>
              <a:ext cx="84000" cy="99050"/>
            </a:xfrm>
            <a:custGeom>
              <a:avLst/>
              <a:gdLst/>
              <a:ahLst/>
              <a:cxnLst/>
              <a:rect l="l" t="t" r="r" b="b"/>
              <a:pathLst>
                <a:path w="3360" h="3962" extrusionOk="0">
                  <a:moveTo>
                    <a:pt x="2715" y="3777"/>
                  </a:moveTo>
                  <a:cubicBezTo>
                    <a:pt x="2197" y="3006"/>
                    <a:pt x="1640" y="2267"/>
                    <a:pt x="1016" y="1577"/>
                  </a:cubicBezTo>
                  <a:cubicBezTo>
                    <a:pt x="775" y="1300"/>
                    <a:pt x="532" y="1024"/>
                    <a:pt x="284" y="754"/>
                  </a:cubicBezTo>
                  <a:cubicBezTo>
                    <a:pt x="0" y="427"/>
                    <a:pt x="469" y="0"/>
                    <a:pt x="771" y="312"/>
                  </a:cubicBezTo>
                  <a:cubicBezTo>
                    <a:pt x="985" y="536"/>
                    <a:pt x="1192" y="771"/>
                    <a:pt x="1398" y="1006"/>
                  </a:cubicBezTo>
                  <a:cubicBezTo>
                    <a:pt x="1857" y="1510"/>
                    <a:pt x="2295" y="2039"/>
                    <a:pt x="2701" y="2589"/>
                  </a:cubicBezTo>
                  <a:cubicBezTo>
                    <a:pt x="2897" y="2852"/>
                    <a:pt x="3090" y="3118"/>
                    <a:pt x="3261" y="3394"/>
                  </a:cubicBezTo>
                  <a:cubicBezTo>
                    <a:pt x="3360" y="3549"/>
                    <a:pt x="3335" y="3752"/>
                    <a:pt x="3181" y="3857"/>
                  </a:cubicBezTo>
                  <a:cubicBezTo>
                    <a:pt x="3030" y="3962"/>
                    <a:pt x="2817" y="3924"/>
                    <a:pt x="2715" y="3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4715325" y="4856775"/>
              <a:ext cx="110200" cy="65200"/>
            </a:xfrm>
            <a:custGeom>
              <a:avLst/>
              <a:gdLst/>
              <a:ahLst/>
              <a:cxnLst/>
              <a:rect l="l" t="t" r="r" b="b"/>
              <a:pathLst>
                <a:path w="4408" h="2608" extrusionOk="0">
                  <a:moveTo>
                    <a:pt x="3858" y="2513"/>
                  </a:moveTo>
                  <a:cubicBezTo>
                    <a:pt x="3066" y="2026"/>
                    <a:pt x="2249" y="1585"/>
                    <a:pt x="1402" y="1213"/>
                  </a:cubicBezTo>
                  <a:cubicBezTo>
                    <a:pt x="1066" y="1063"/>
                    <a:pt x="729" y="908"/>
                    <a:pt x="393" y="765"/>
                  </a:cubicBezTo>
                  <a:cubicBezTo>
                    <a:pt x="1" y="586"/>
                    <a:pt x="249" y="1"/>
                    <a:pt x="652" y="162"/>
                  </a:cubicBezTo>
                  <a:cubicBezTo>
                    <a:pt x="943" y="282"/>
                    <a:pt x="1227" y="408"/>
                    <a:pt x="1510" y="534"/>
                  </a:cubicBezTo>
                  <a:cubicBezTo>
                    <a:pt x="2138" y="807"/>
                    <a:pt x="2754" y="1105"/>
                    <a:pt x="3353" y="1438"/>
                  </a:cubicBezTo>
                  <a:cubicBezTo>
                    <a:pt x="3640" y="1595"/>
                    <a:pt x="3924" y="1760"/>
                    <a:pt x="4197" y="1942"/>
                  </a:cubicBezTo>
                  <a:cubicBezTo>
                    <a:pt x="4348" y="2040"/>
                    <a:pt x="4407" y="2236"/>
                    <a:pt x="4312" y="2397"/>
                  </a:cubicBezTo>
                  <a:cubicBezTo>
                    <a:pt x="4222" y="2552"/>
                    <a:pt x="4011" y="2607"/>
                    <a:pt x="3858" y="25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4699475" y="4652925"/>
              <a:ext cx="191025" cy="179375"/>
            </a:xfrm>
            <a:custGeom>
              <a:avLst/>
              <a:gdLst/>
              <a:ahLst/>
              <a:cxnLst/>
              <a:rect l="l" t="t" r="r" b="b"/>
              <a:pathLst>
                <a:path w="7641" h="7175" extrusionOk="0">
                  <a:moveTo>
                    <a:pt x="6888" y="6894"/>
                  </a:moveTo>
                  <a:cubicBezTo>
                    <a:pt x="5321" y="5476"/>
                    <a:pt x="3769" y="4039"/>
                    <a:pt x="2228" y="2596"/>
                  </a:cubicBezTo>
                  <a:cubicBezTo>
                    <a:pt x="1703" y="2109"/>
                    <a:pt x="1174" y="1629"/>
                    <a:pt x="645" y="1143"/>
                  </a:cubicBezTo>
                  <a:cubicBezTo>
                    <a:pt x="463" y="943"/>
                    <a:pt x="180" y="795"/>
                    <a:pt x="81" y="533"/>
                  </a:cubicBezTo>
                  <a:cubicBezTo>
                    <a:pt x="1" y="235"/>
                    <a:pt x="400" y="0"/>
                    <a:pt x="617" y="210"/>
                  </a:cubicBezTo>
                  <a:lnTo>
                    <a:pt x="617" y="210"/>
                  </a:lnTo>
                  <a:cubicBezTo>
                    <a:pt x="2197" y="1654"/>
                    <a:pt x="3759" y="3114"/>
                    <a:pt x="5325" y="4575"/>
                  </a:cubicBezTo>
                  <a:cubicBezTo>
                    <a:pt x="5984" y="5185"/>
                    <a:pt x="6660" y="5777"/>
                    <a:pt x="7318" y="6389"/>
                  </a:cubicBezTo>
                  <a:cubicBezTo>
                    <a:pt x="7641" y="6680"/>
                    <a:pt x="7224" y="7175"/>
                    <a:pt x="6888" y="6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5601725" y="4473225"/>
              <a:ext cx="27625" cy="97225"/>
            </a:xfrm>
            <a:custGeom>
              <a:avLst/>
              <a:gdLst/>
              <a:ahLst/>
              <a:cxnLst/>
              <a:rect l="l" t="t" r="r" b="b"/>
              <a:pathLst>
                <a:path w="1105" h="3889" extrusionOk="0">
                  <a:moveTo>
                    <a:pt x="22" y="3408"/>
                  </a:moveTo>
                  <a:cubicBezTo>
                    <a:pt x="151" y="2378"/>
                    <a:pt x="288" y="1335"/>
                    <a:pt x="467" y="315"/>
                  </a:cubicBezTo>
                  <a:cubicBezTo>
                    <a:pt x="621" y="0"/>
                    <a:pt x="1105" y="123"/>
                    <a:pt x="1090" y="473"/>
                  </a:cubicBezTo>
                  <a:cubicBezTo>
                    <a:pt x="989" y="1482"/>
                    <a:pt x="807" y="2480"/>
                    <a:pt x="688" y="3486"/>
                  </a:cubicBezTo>
                  <a:cubicBezTo>
                    <a:pt x="618" y="3888"/>
                    <a:pt x="1" y="3819"/>
                    <a:pt x="22" y="3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D29F910-2C61-4E76-A331-26428F87B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415" y="1258516"/>
            <a:ext cx="4633362" cy="21215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BE5F5-8A0D-475F-B7DE-E8C78091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100" y="271871"/>
            <a:ext cx="7711800" cy="610200"/>
          </a:xfrm>
        </p:spPr>
        <p:txBody>
          <a:bodyPr/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 (SGK – 72)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EE5516-86BA-4E1E-B1C7-A2A8EA8D2B7A}"/>
              </a:ext>
            </a:extLst>
          </p:cNvPr>
          <p:cNvSpPr/>
          <p:nvPr/>
        </p:nvSpPr>
        <p:spPr>
          <a:xfrm>
            <a:off x="499299" y="1099125"/>
            <a:ext cx="8100798" cy="869795"/>
          </a:xfrm>
          <a:prstGeom prst="round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chả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A11A34-C21F-4CF8-BD11-1F82E3887FF1}"/>
              </a:ext>
            </a:extLst>
          </p:cNvPr>
          <p:cNvSpPr/>
          <p:nvPr/>
        </p:nvSpPr>
        <p:spPr>
          <a:xfrm>
            <a:off x="4296937" y="1255906"/>
            <a:ext cx="498088" cy="6026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01931C-C1CF-4108-993B-D873A74EAE43}"/>
              </a:ext>
            </a:extLst>
          </p:cNvPr>
          <p:cNvSpPr/>
          <p:nvPr/>
        </p:nvSpPr>
        <p:spPr>
          <a:xfrm>
            <a:off x="5481471" y="1263340"/>
            <a:ext cx="728546" cy="6026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26258ED-722E-45C8-90C0-3F6DDE82F338}"/>
              </a:ext>
            </a:extLst>
          </p:cNvPr>
          <p:cNvSpPr/>
          <p:nvPr/>
        </p:nvSpPr>
        <p:spPr>
          <a:xfrm>
            <a:off x="4408448" y="1983788"/>
            <a:ext cx="260195" cy="100361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2AFD0B3-489A-4BAE-A1B8-86F366075EC3}"/>
              </a:ext>
            </a:extLst>
          </p:cNvPr>
          <p:cNvSpPr/>
          <p:nvPr/>
        </p:nvSpPr>
        <p:spPr>
          <a:xfrm>
            <a:off x="5768895" y="1968920"/>
            <a:ext cx="260195" cy="100361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0CB834-68A0-4E19-A954-6CF4AC0F7D41}"/>
              </a:ext>
            </a:extLst>
          </p:cNvPr>
          <p:cNvSpPr/>
          <p:nvPr/>
        </p:nvSpPr>
        <p:spPr>
          <a:xfrm>
            <a:off x="3200400" y="3054406"/>
            <a:ext cx="2193074" cy="1003610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sung ý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ECC505-7FEB-440B-8202-5CE76CAD96DA}"/>
              </a:ext>
            </a:extLst>
          </p:cNvPr>
          <p:cNvSpPr/>
          <p:nvPr/>
        </p:nvSpPr>
        <p:spPr>
          <a:xfrm>
            <a:off x="5661101" y="3013618"/>
            <a:ext cx="2858430" cy="969957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PT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chả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sung ý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PT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sung ý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lai</a:t>
            </a:r>
            <a:endParaRPr lang="en-US" sz="16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102" name="Picture 6" descr="Premium Vector | Cute male teacher funny cartoon illustration">
            <a:extLst>
              <a:ext uri="{FF2B5EF4-FFF2-40B4-BE49-F238E27FC236}">
                <a16:creationId xmlns:a16="http://schemas.microsoft.com/office/drawing/2014/main" id="{BF728609-6FA6-4C0E-96AA-EDD7822A7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00" b="91350" l="10000" r="90000">
                        <a14:foregroundMark x1="38300" y1="6800" x2="38300" y2="6800"/>
                        <a14:foregroundMark x1="52300" y1="28900" x2="45350" y2="43350"/>
                        <a14:foregroundMark x1="57100" y1="28050" x2="46700" y2="50750"/>
                        <a14:foregroundMark x1="46700" y1="50750" x2="46700" y2="50900"/>
                        <a14:foregroundMark x1="53450" y1="49150" x2="52300" y2="60000"/>
                        <a14:foregroundMark x1="54500" y1="53050" x2="56050" y2="58400"/>
                        <a14:foregroundMark x1="60100" y1="69250" x2="60100" y2="69250"/>
                        <a14:foregroundMark x1="31200" y1="49700" x2="46250" y2="54600"/>
                        <a14:foregroundMark x1="46250" y1="54600" x2="46400" y2="54050"/>
                        <a14:foregroundMark x1="39600" y1="28900" x2="37850" y2="37600"/>
                        <a14:foregroundMark x1="35700" y1="52900" x2="34700" y2="56500"/>
                        <a14:foregroundMark x1="34800" y1="51600" x2="38000" y2="55950"/>
                        <a14:foregroundMark x1="61000" y1="68500" x2="59400" y2="72850"/>
                        <a14:foregroundMark x1="56500" y1="85300" x2="59950" y2="91350"/>
                        <a14:foregroundMark x1="41950" y1="91350" x2="50400" y2="91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974" y="1865970"/>
            <a:ext cx="3418778" cy="341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8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BE5F5-8A0D-475F-B7DE-E8C78091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100" y="271871"/>
            <a:ext cx="7711800" cy="610200"/>
          </a:xfrm>
        </p:spPr>
        <p:txBody>
          <a:bodyPr/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 (SGK – 72)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EE5516-86BA-4E1E-B1C7-A2A8EA8D2B7A}"/>
              </a:ext>
            </a:extLst>
          </p:cNvPr>
          <p:cNvSpPr/>
          <p:nvPr/>
        </p:nvSpPr>
        <p:spPr>
          <a:xfrm>
            <a:off x="521601" y="1099125"/>
            <a:ext cx="8100798" cy="869795"/>
          </a:xfrm>
          <a:prstGeom prst="round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dậy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cõng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ki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giắc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rảo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làng</a:t>
            </a:r>
            <a:endParaRPr lang="en-US" sz="1800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A11A34-C21F-4CF8-BD11-1F82E3887FF1}"/>
              </a:ext>
            </a:extLst>
          </p:cNvPr>
          <p:cNvSpPr/>
          <p:nvPr/>
        </p:nvSpPr>
        <p:spPr>
          <a:xfrm>
            <a:off x="1865971" y="1263340"/>
            <a:ext cx="550127" cy="6026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26258ED-722E-45C8-90C0-3F6DDE82F338}"/>
              </a:ext>
            </a:extLst>
          </p:cNvPr>
          <p:cNvSpPr/>
          <p:nvPr/>
        </p:nvSpPr>
        <p:spPr>
          <a:xfrm>
            <a:off x="2010936" y="1963742"/>
            <a:ext cx="260195" cy="100361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0CB834-68A0-4E19-A954-6CF4AC0F7D41}"/>
              </a:ext>
            </a:extLst>
          </p:cNvPr>
          <p:cNvSpPr/>
          <p:nvPr/>
        </p:nvSpPr>
        <p:spPr>
          <a:xfrm>
            <a:off x="1092820" y="3070302"/>
            <a:ext cx="2200507" cy="1382751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sung ý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16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1AC133E-E763-4E15-BB9A-F58852CAB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25" b="96881" l="9947" r="95382">
                        <a14:foregroundMark x1="46004" y1="33028" x2="51510" y2="41284"/>
                        <a14:foregroundMark x1="60036" y1="32110" x2="61101" y2="34862"/>
                        <a14:foregroundMark x1="59325" y1="35046" x2="63766" y2="48440"/>
                        <a14:foregroundMark x1="57194" y1="73945" x2="53286" y2="93028"/>
                        <a14:foregroundMark x1="55417" y1="64587" x2="57726" y2="75963"/>
                        <a14:foregroundMark x1="48668" y1="73394" x2="50444" y2="80734"/>
                        <a14:foregroundMark x1="66075" y1="83670" x2="66963" y2="85872"/>
                        <a14:foregroundMark x1="66075" y1="78349" x2="66075" y2="78349"/>
                        <a14:foregroundMark x1="91652" y1="54128" x2="91652" y2="54128"/>
                        <a14:foregroundMark x1="91829" y1="72294" x2="91829" y2="72294"/>
                        <a14:foregroundMark x1="95382" y1="57064" x2="95382" y2="57064"/>
                        <a14:foregroundMark x1="47602" y1="91927" x2="58259" y2="94862"/>
                        <a14:foregroundMark x1="65719" y1="96881" x2="51332" y2="93578"/>
                        <a14:foregroundMark x1="51865" y1="68624" x2="51865" y2="68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4028" y="1736190"/>
            <a:ext cx="3590692" cy="340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55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BE5F5-8A0D-475F-B7DE-E8C78091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100" y="271871"/>
            <a:ext cx="7711800" cy="610200"/>
          </a:xfrm>
        </p:spPr>
        <p:txBody>
          <a:bodyPr/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 (SGK – 72)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EE5516-86BA-4E1E-B1C7-A2A8EA8D2B7A}"/>
              </a:ext>
            </a:extLst>
          </p:cNvPr>
          <p:cNvSpPr/>
          <p:nvPr/>
        </p:nvSpPr>
        <p:spPr>
          <a:xfrm>
            <a:off x="521601" y="1099125"/>
            <a:ext cx="8100798" cy="869795"/>
          </a:xfrm>
          <a:prstGeom prst="round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An-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chắc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ngoan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A11A34-C21F-4CF8-BD11-1F82E3887FF1}"/>
              </a:ext>
            </a:extLst>
          </p:cNvPr>
          <p:cNvSpPr/>
          <p:nvPr/>
        </p:nvSpPr>
        <p:spPr>
          <a:xfrm>
            <a:off x="3501482" y="1295333"/>
            <a:ext cx="550127" cy="6026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26258ED-722E-45C8-90C0-3F6DDE82F338}"/>
              </a:ext>
            </a:extLst>
          </p:cNvPr>
          <p:cNvSpPr/>
          <p:nvPr/>
        </p:nvSpPr>
        <p:spPr>
          <a:xfrm>
            <a:off x="3646449" y="2000913"/>
            <a:ext cx="260195" cy="100361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0CB834-68A0-4E19-A954-6CF4AC0F7D41}"/>
              </a:ext>
            </a:extLst>
          </p:cNvPr>
          <p:cNvSpPr/>
          <p:nvPr/>
        </p:nvSpPr>
        <p:spPr>
          <a:xfrm>
            <a:off x="2963715" y="3107473"/>
            <a:ext cx="1754459" cy="1382751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sung ý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4115A8A-33DA-47DE-8122-D5F7A4014774}"/>
              </a:ext>
            </a:extLst>
          </p:cNvPr>
          <p:cNvSpPr/>
          <p:nvPr/>
        </p:nvSpPr>
        <p:spPr>
          <a:xfrm>
            <a:off x="6467708" y="1963742"/>
            <a:ext cx="260195" cy="100361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E7232C-05B3-4033-B2BF-92FE0E3BACB5}"/>
              </a:ext>
            </a:extLst>
          </p:cNvPr>
          <p:cNvSpPr/>
          <p:nvPr/>
        </p:nvSpPr>
        <p:spPr>
          <a:xfrm>
            <a:off x="5784974" y="3070302"/>
            <a:ext cx="1754459" cy="1382751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sung ý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ngoan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6CAC6B-EF71-44BB-B6A8-93B4C0815088}"/>
              </a:ext>
            </a:extLst>
          </p:cNvPr>
          <p:cNvSpPr/>
          <p:nvPr/>
        </p:nvSpPr>
        <p:spPr>
          <a:xfrm>
            <a:off x="6270702" y="1267852"/>
            <a:ext cx="550127" cy="6026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E5207692-C9C7-4A1C-A48A-7BC7C937B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1" b="98321" l="9752" r="89894">
                        <a14:foregroundMark x1="40957" y1="25746" x2="43972" y2="35634"/>
                        <a14:foregroundMark x1="49645" y1="31157" x2="50887" y2="33022"/>
                        <a14:foregroundMark x1="33865" y1="89552" x2="64007" y2="93843"/>
                        <a14:foregroundMark x1="70213" y1="98321" x2="51596" y2="97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966" b="14980"/>
          <a:stretch/>
        </p:blipFill>
        <p:spPr bwMode="auto">
          <a:xfrm>
            <a:off x="-1069308" y="1551334"/>
            <a:ext cx="3626141" cy="35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45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2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BE5F5-8A0D-475F-B7DE-E8C78091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100" y="271871"/>
            <a:ext cx="7711800" cy="610200"/>
          </a:xfrm>
        </p:spPr>
        <p:txBody>
          <a:bodyPr/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3 (SGK – 72)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EE5516-86BA-4E1E-B1C7-A2A8EA8D2B7A}"/>
              </a:ext>
            </a:extLst>
          </p:cNvPr>
          <p:cNvSpPr/>
          <p:nvPr/>
        </p:nvSpPr>
        <p:spPr>
          <a:xfrm>
            <a:off x="521601" y="1099126"/>
            <a:ext cx="2229033" cy="1649370"/>
          </a:xfrm>
          <a:prstGeom prst="round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endParaRPr lang="en-US" sz="18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nghiên</a:t>
            </a:r>
            <a:r>
              <a:rPr lang="en-US" sz="1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endParaRPr lang="en-US" sz="18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endParaRPr lang="en-US" sz="18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0CB834-68A0-4E19-A954-6CF4AC0F7D41}"/>
              </a:ext>
            </a:extLst>
          </p:cNvPr>
          <p:cNvSpPr/>
          <p:nvPr/>
        </p:nvSpPr>
        <p:spPr>
          <a:xfrm>
            <a:off x="3460716" y="1099125"/>
            <a:ext cx="2326679" cy="1649371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Phó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lặp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kèm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endParaRPr lang="en-US" sz="18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E7232C-05B3-4033-B2BF-92FE0E3BACB5}"/>
              </a:ext>
            </a:extLst>
          </p:cNvPr>
          <p:cNvSpPr/>
          <p:nvPr/>
        </p:nvSpPr>
        <p:spPr>
          <a:xfrm>
            <a:off x="2984899" y="3388841"/>
            <a:ext cx="2837426" cy="1649371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Nhấn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mệnh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lệnh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khiến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dành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Đuy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sen</a:t>
            </a:r>
            <a:endParaRPr lang="en-US" sz="18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C65F70C-4297-45D2-A49E-803AC925DABB}"/>
              </a:ext>
            </a:extLst>
          </p:cNvPr>
          <p:cNvSpPr/>
          <p:nvPr/>
        </p:nvSpPr>
        <p:spPr>
          <a:xfrm>
            <a:off x="2984899" y="1618709"/>
            <a:ext cx="371708" cy="610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76A7F93-A21F-4540-B505-881F277BC4CD}"/>
              </a:ext>
            </a:extLst>
          </p:cNvPr>
          <p:cNvSpPr/>
          <p:nvPr/>
        </p:nvSpPr>
        <p:spPr>
          <a:xfrm rot="5400000">
            <a:off x="4438201" y="2719763"/>
            <a:ext cx="371708" cy="610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F2CD376-57FF-40F0-9E1D-9768BA6E6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24" b="93195" l="7979" r="95390">
                        <a14:foregroundMark x1="47872" y1="9024" x2="54787" y2="9172"/>
                        <a14:foregroundMark x1="86348" y1="27663" x2="86348" y2="28402"/>
                        <a14:foregroundMark x1="86348" y1="38462" x2="85638" y2="59320"/>
                        <a14:foregroundMark x1="85638" y1="59320" x2="85461" y2="59467"/>
                        <a14:foregroundMark x1="52837" y1="73373" x2="56738" y2="88609"/>
                        <a14:foregroundMark x1="65426" y1="90385" x2="51773" y2="93639"/>
                        <a14:foregroundMark x1="51773" y1="93639" x2="42199" y2="90237"/>
                        <a14:foregroundMark x1="90603" y1="42604" x2="90426" y2="52071"/>
                        <a14:foregroundMark x1="95567" y1="48225" x2="95567" y2="48225"/>
                        <a14:foregroundMark x1="7979" y1="47633" x2="9574" y2="50740"/>
                        <a14:foregroundMark x1="9574" y1="39201" x2="8865" y2="47189"/>
                        <a14:foregroundMark x1="16667" y1="80030" x2="16667" y2="80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898" y="800295"/>
            <a:ext cx="3711735" cy="444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82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2" grpId="0" animBg="1"/>
      <p:bldP spid="8" grpId="0" animBg="1"/>
      <p:bldP spid="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" name="Google Shape;3102;p42"/>
          <p:cNvSpPr/>
          <p:nvPr/>
        </p:nvSpPr>
        <p:spPr>
          <a:xfrm>
            <a:off x="3540300" y="3634292"/>
            <a:ext cx="4887600" cy="36805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Yêu cầu</a:t>
            </a:r>
            <a:endParaRPr sz="18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ormorant Garamond"/>
              <a:sym typeface="Cormorant Garamond"/>
            </a:endParaRPr>
          </a:p>
        </p:txBody>
      </p:sp>
      <p:sp>
        <p:nvSpPr>
          <p:cNvPr id="3103" name="Google Shape;3103;p42"/>
          <p:cNvSpPr/>
          <p:nvPr/>
        </p:nvSpPr>
        <p:spPr>
          <a:xfrm>
            <a:off x="3540300" y="2589673"/>
            <a:ext cx="4887600" cy="36805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Nội dung</a:t>
            </a:r>
            <a:endParaRPr sz="18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ormorant Garamond"/>
              <a:sym typeface="Cormorant Garamond"/>
            </a:endParaRPr>
          </a:p>
        </p:txBody>
      </p:sp>
      <p:sp>
        <p:nvSpPr>
          <p:cNvPr id="3104" name="Google Shape;3104;p42"/>
          <p:cNvSpPr/>
          <p:nvPr/>
        </p:nvSpPr>
        <p:spPr>
          <a:xfrm>
            <a:off x="3540300" y="1741823"/>
            <a:ext cx="4887600" cy="36805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Nhiệm vụ</a:t>
            </a:r>
            <a:endParaRPr sz="18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ormorant Garamond"/>
              <a:sym typeface="Cormorant Garamond"/>
            </a:endParaRPr>
          </a:p>
        </p:txBody>
      </p:sp>
      <p:sp>
        <p:nvSpPr>
          <p:cNvPr id="3105" name="Google Shape;3105;p42"/>
          <p:cNvSpPr txBox="1">
            <a:spLocks noGrp="1"/>
          </p:cNvSpPr>
          <p:nvPr>
            <p:ph type="subTitle" idx="4294967295"/>
          </p:nvPr>
        </p:nvSpPr>
        <p:spPr>
          <a:xfrm>
            <a:off x="3540300" y="2978125"/>
            <a:ext cx="4887600" cy="51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mbria" panose="02040503050406030204" pitchFamily="18" charset="0"/>
                <a:ea typeface="Cambria" panose="02040503050406030204" pitchFamily="18" charset="0"/>
              </a:rPr>
              <a:t>Cảm nhận cá nhân về thầy Đuy sen hoặc An-tư-nai trong văn bản Người thầy đầu tiên.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06" name="Google Shape;3106;p42"/>
          <p:cNvSpPr txBox="1">
            <a:spLocks noGrp="1"/>
          </p:cNvSpPr>
          <p:nvPr>
            <p:ph type="title"/>
          </p:nvPr>
        </p:nvSpPr>
        <p:spPr>
          <a:xfrm>
            <a:off x="716100" y="539500"/>
            <a:ext cx="7711800" cy="61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mbria" panose="02040503050406030204" pitchFamily="18" charset="0"/>
                <a:ea typeface="Cambria" panose="02040503050406030204" pitchFamily="18" charset="0"/>
              </a:rPr>
              <a:t>Bài tập 4 (SGK – 72)</a:t>
            </a:r>
            <a:endParaRPr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07" name="Google Shape;3107;p42"/>
          <p:cNvSpPr txBox="1">
            <a:spLocks noGrp="1"/>
          </p:cNvSpPr>
          <p:nvPr>
            <p:ph type="subTitle" idx="4294967295"/>
          </p:nvPr>
        </p:nvSpPr>
        <p:spPr>
          <a:xfrm>
            <a:off x="3540300" y="2106325"/>
            <a:ext cx="4887600" cy="282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mbria" panose="02040503050406030204" pitchFamily="18" charset="0"/>
                <a:ea typeface="Cambria" panose="02040503050406030204" pitchFamily="18" charset="0"/>
              </a:rPr>
              <a:t>Viết đoạn văn (dung lượng 5-7 câu)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08" name="Google Shape;3108;p42"/>
          <p:cNvSpPr txBox="1">
            <a:spLocks noGrp="1"/>
          </p:cNvSpPr>
          <p:nvPr>
            <p:ph type="subTitle" idx="4294967295"/>
          </p:nvPr>
        </p:nvSpPr>
        <p:spPr>
          <a:xfrm>
            <a:off x="3540300" y="4018344"/>
            <a:ext cx="4887600" cy="51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110" name="Google Shape;3110;p42"/>
          <p:cNvGrpSpPr/>
          <p:nvPr/>
        </p:nvGrpSpPr>
        <p:grpSpPr>
          <a:xfrm rot="1554254">
            <a:off x="7387862" y="651232"/>
            <a:ext cx="860032" cy="1515599"/>
            <a:chOff x="2090325" y="237850"/>
            <a:chExt cx="1108975" cy="1954300"/>
          </a:xfrm>
        </p:grpSpPr>
        <p:sp>
          <p:nvSpPr>
            <p:cNvPr id="3111" name="Google Shape;3111;p42"/>
            <p:cNvSpPr/>
            <p:nvPr/>
          </p:nvSpPr>
          <p:spPr>
            <a:xfrm>
              <a:off x="2245450" y="1002025"/>
              <a:ext cx="24075" cy="31025"/>
            </a:xfrm>
            <a:custGeom>
              <a:avLst/>
              <a:gdLst/>
              <a:ahLst/>
              <a:cxnLst/>
              <a:rect l="l" t="t" r="r" b="b"/>
              <a:pathLst>
                <a:path w="963" h="1241" extrusionOk="0">
                  <a:moveTo>
                    <a:pt x="77" y="498"/>
                  </a:moveTo>
                  <a:cubicBezTo>
                    <a:pt x="70" y="599"/>
                    <a:pt x="38" y="704"/>
                    <a:pt x="56" y="802"/>
                  </a:cubicBezTo>
                  <a:cubicBezTo>
                    <a:pt x="105" y="1093"/>
                    <a:pt x="336" y="1240"/>
                    <a:pt x="616" y="1163"/>
                  </a:cubicBezTo>
                  <a:cubicBezTo>
                    <a:pt x="794" y="1117"/>
                    <a:pt x="896" y="991"/>
                    <a:pt x="928" y="823"/>
                  </a:cubicBezTo>
                  <a:cubicBezTo>
                    <a:pt x="963" y="631"/>
                    <a:pt x="900" y="462"/>
                    <a:pt x="731" y="351"/>
                  </a:cubicBezTo>
                  <a:cubicBezTo>
                    <a:pt x="581" y="249"/>
                    <a:pt x="378" y="220"/>
                    <a:pt x="283" y="31"/>
                  </a:cubicBezTo>
                  <a:cubicBezTo>
                    <a:pt x="269" y="3"/>
                    <a:pt x="157" y="0"/>
                    <a:pt x="101" y="21"/>
                  </a:cubicBezTo>
                  <a:cubicBezTo>
                    <a:pt x="31" y="49"/>
                    <a:pt x="0" y="133"/>
                    <a:pt x="56" y="193"/>
                  </a:cubicBezTo>
                  <a:cubicBezTo>
                    <a:pt x="157" y="294"/>
                    <a:pt x="87" y="396"/>
                    <a:pt x="77" y="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12" name="Google Shape;3112;p42"/>
            <p:cNvSpPr/>
            <p:nvPr/>
          </p:nvSpPr>
          <p:spPr>
            <a:xfrm>
              <a:off x="2580925" y="1806175"/>
              <a:ext cx="26200" cy="24025"/>
            </a:xfrm>
            <a:custGeom>
              <a:avLst/>
              <a:gdLst/>
              <a:ahLst/>
              <a:cxnLst/>
              <a:rect l="l" t="t" r="r" b="b"/>
              <a:pathLst>
                <a:path w="1048" h="961" extrusionOk="0">
                  <a:moveTo>
                    <a:pt x="978" y="435"/>
                  </a:moveTo>
                  <a:cubicBezTo>
                    <a:pt x="838" y="219"/>
                    <a:pt x="663" y="36"/>
                    <a:pt x="382" y="15"/>
                  </a:cubicBezTo>
                  <a:cubicBezTo>
                    <a:pt x="256" y="8"/>
                    <a:pt x="130" y="5"/>
                    <a:pt x="0" y="1"/>
                  </a:cubicBezTo>
                  <a:cubicBezTo>
                    <a:pt x="36" y="180"/>
                    <a:pt x="63" y="355"/>
                    <a:pt x="105" y="526"/>
                  </a:cubicBezTo>
                  <a:cubicBezTo>
                    <a:pt x="175" y="831"/>
                    <a:pt x="400" y="961"/>
                    <a:pt x="697" y="873"/>
                  </a:cubicBezTo>
                  <a:cubicBezTo>
                    <a:pt x="855" y="831"/>
                    <a:pt x="1048" y="544"/>
                    <a:pt x="978" y="4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13" name="Google Shape;3113;p42"/>
            <p:cNvSpPr/>
            <p:nvPr/>
          </p:nvSpPr>
          <p:spPr>
            <a:xfrm>
              <a:off x="2836800" y="1906375"/>
              <a:ext cx="19750" cy="25675"/>
            </a:xfrm>
            <a:custGeom>
              <a:avLst/>
              <a:gdLst/>
              <a:ahLst/>
              <a:cxnLst/>
              <a:rect l="l" t="t" r="r" b="b"/>
              <a:pathLst>
                <a:path w="790" h="1027" extrusionOk="0">
                  <a:moveTo>
                    <a:pt x="551" y="922"/>
                  </a:moveTo>
                  <a:cubicBezTo>
                    <a:pt x="709" y="823"/>
                    <a:pt x="789" y="631"/>
                    <a:pt x="722" y="487"/>
                  </a:cubicBezTo>
                  <a:cubicBezTo>
                    <a:pt x="670" y="379"/>
                    <a:pt x="271" y="60"/>
                    <a:pt x="102" y="0"/>
                  </a:cubicBezTo>
                  <a:cubicBezTo>
                    <a:pt x="64" y="180"/>
                    <a:pt x="15" y="327"/>
                    <a:pt x="4" y="477"/>
                  </a:cubicBezTo>
                  <a:cubicBezTo>
                    <a:pt x="1" y="592"/>
                    <a:pt x="22" y="726"/>
                    <a:pt x="75" y="831"/>
                  </a:cubicBezTo>
                  <a:cubicBezTo>
                    <a:pt x="159" y="995"/>
                    <a:pt x="376" y="1027"/>
                    <a:pt x="551" y="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14" name="Google Shape;3114;p42"/>
            <p:cNvSpPr/>
            <p:nvPr/>
          </p:nvSpPr>
          <p:spPr>
            <a:xfrm>
              <a:off x="2994525" y="1397575"/>
              <a:ext cx="625" cy="275"/>
            </a:xfrm>
            <a:custGeom>
              <a:avLst/>
              <a:gdLst/>
              <a:ahLst/>
              <a:cxnLst/>
              <a:rect l="l" t="t" r="r" b="b"/>
              <a:pathLst>
                <a:path w="25" h="11" extrusionOk="0">
                  <a:moveTo>
                    <a:pt x="4" y="1"/>
                  </a:moveTo>
                  <a:lnTo>
                    <a:pt x="0" y="1"/>
                  </a:lnTo>
                  <a:lnTo>
                    <a:pt x="25" y="11"/>
                  </a:lnTo>
                  <a:cubicBezTo>
                    <a:pt x="18" y="8"/>
                    <a:pt x="11" y="4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15" name="Google Shape;3115;p42"/>
            <p:cNvSpPr/>
            <p:nvPr/>
          </p:nvSpPr>
          <p:spPr>
            <a:xfrm>
              <a:off x="2978750" y="1359750"/>
              <a:ext cx="36125" cy="37850"/>
            </a:xfrm>
            <a:custGeom>
              <a:avLst/>
              <a:gdLst/>
              <a:ahLst/>
              <a:cxnLst/>
              <a:rect l="l" t="t" r="r" b="b"/>
              <a:pathLst>
                <a:path w="1445" h="1514" extrusionOk="0">
                  <a:moveTo>
                    <a:pt x="1360" y="1013"/>
                  </a:moveTo>
                  <a:cubicBezTo>
                    <a:pt x="1444" y="725"/>
                    <a:pt x="1357" y="494"/>
                    <a:pt x="1160" y="263"/>
                  </a:cubicBezTo>
                  <a:cubicBezTo>
                    <a:pt x="943" y="1"/>
                    <a:pt x="702" y="127"/>
                    <a:pt x="463" y="158"/>
                  </a:cubicBezTo>
                  <a:cubicBezTo>
                    <a:pt x="162" y="200"/>
                    <a:pt x="145" y="455"/>
                    <a:pt x="99" y="691"/>
                  </a:cubicBezTo>
                  <a:cubicBezTo>
                    <a:pt x="1" y="1153"/>
                    <a:pt x="316" y="1331"/>
                    <a:pt x="635" y="1514"/>
                  </a:cubicBezTo>
                  <a:cubicBezTo>
                    <a:pt x="954" y="1461"/>
                    <a:pt x="1255" y="1380"/>
                    <a:pt x="1360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16" name="Google Shape;3116;p42"/>
            <p:cNvSpPr/>
            <p:nvPr/>
          </p:nvSpPr>
          <p:spPr>
            <a:xfrm>
              <a:off x="2778475" y="2024950"/>
              <a:ext cx="20525" cy="20700"/>
            </a:xfrm>
            <a:custGeom>
              <a:avLst/>
              <a:gdLst/>
              <a:ahLst/>
              <a:cxnLst/>
              <a:rect l="l" t="t" r="r" b="b"/>
              <a:pathLst>
                <a:path w="821" h="828" extrusionOk="0">
                  <a:moveTo>
                    <a:pt x="589" y="81"/>
                  </a:moveTo>
                  <a:cubicBezTo>
                    <a:pt x="390" y="1"/>
                    <a:pt x="250" y="67"/>
                    <a:pt x="1" y="368"/>
                  </a:cubicBezTo>
                  <a:cubicBezTo>
                    <a:pt x="166" y="775"/>
                    <a:pt x="229" y="827"/>
                    <a:pt x="481" y="792"/>
                  </a:cubicBezTo>
                  <a:cubicBezTo>
                    <a:pt x="659" y="771"/>
                    <a:pt x="775" y="649"/>
                    <a:pt x="796" y="455"/>
                  </a:cubicBezTo>
                  <a:cubicBezTo>
                    <a:pt x="820" y="266"/>
                    <a:pt x="754" y="148"/>
                    <a:pt x="589" y="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17" name="Google Shape;3117;p42"/>
            <p:cNvSpPr/>
            <p:nvPr/>
          </p:nvSpPr>
          <p:spPr>
            <a:xfrm>
              <a:off x="3050500" y="595150"/>
              <a:ext cx="32225" cy="32325"/>
            </a:xfrm>
            <a:custGeom>
              <a:avLst/>
              <a:gdLst/>
              <a:ahLst/>
              <a:cxnLst/>
              <a:rect l="l" t="t" r="r" b="b"/>
              <a:pathLst>
                <a:path w="1289" h="1293" extrusionOk="0">
                  <a:moveTo>
                    <a:pt x="823" y="88"/>
                  </a:moveTo>
                  <a:cubicBezTo>
                    <a:pt x="518" y="1"/>
                    <a:pt x="283" y="85"/>
                    <a:pt x="147" y="333"/>
                  </a:cubicBezTo>
                  <a:cubicBezTo>
                    <a:pt x="0" y="606"/>
                    <a:pt x="31" y="876"/>
                    <a:pt x="231" y="1062"/>
                  </a:cubicBezTo>
                  <a:cubicBezTo>
                    <a:pt x="487" y="1293"/>
                    <a:pt x="788" y="1269"/>
                    <a:pt x="1250" y="971"/>
                  </a:cubicBezTo>
                  <a:cubicBezTo>
                    <a:pt x="1289" y="274"/>
                    <a:pt x="1261" y="218"/>
                    <a:pt x="823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18" name="Google Shape;3118;p42"/>
            <p:cNvSpPr/>
            <p:nvPr/>
          </p:nvSpPr>
          <p:spPr>
            <a:xfrm>
              <a:off x="2504725" y="799375"/>
              <a:ext cx="13775" cy="17550"/>
            </a:xfrm>
            <a:custGeom>
              <a:avLst/>
              <a:gdLst/>
              <a:ahLst/>
              <a:cxnLst/>
              <a:rect l="l" t="t" r="r" b="b"/>
              <a:pathLst>
                <a:path w="551" h="702" extrusionOk="0">
                  <a:moveTo>
                    <a:pt x="519" y="305"/>
                  </a:moveTo>
                  <a:cubicBezTo>
                    <a:pt x="498" y="207"/>
                    <a:pt x="477" y="108"/>
                    <a:pt x="453" y="0"/>
                  </a:cubicBezTo>
                  <a:cubicBezTo>
                    <a:pt x="344" y="71"/>
                    <a:pt x="243" y="129"/>
                    <a:pt x="144" y="200"/>
                  </a:cubicBezTo>
                  <a:cubicBezTo>
                    <a:pt x="25" y="288"/>
                    <a:pt x="1" y="459"/>
                    <a:pt x="81" y="567"/>
                  </a:cubicBezTo>
                  <a:cubicBezTo>
                    <a:pt x="162" y="673"/>
                    <a:pt x="323" y="701"/>
                    <a:pt x="432" y="627"/>
                  </a:cubicBezTo>
                  <a:cubicBezTo>
                    <a:pt x="551" y="546"/>
                    <a:pt x="544" y="428"/>
                    <a:pt x="519" y="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19" name="Google Shape;3119;p42"/>
            <p:cNvSpPr/>
            <p:nvPr/>
          </p:nvSpPr>
          <p:spPr>
            <a:xfrm>
              <a:off x="2175450" y="1072075"/>
              <a:ext cx="24625" cy="24450"/>
            </a:xfrm>
            <a:custGeom>
              <a:avLst/>
              <a:gdLst/>
              <a:ahLst/>
              <a:cxnLst/>
              <a:rect l="l" t="t" r="r" b="b"/>
              <a:pathLst>
                <a:path w="985" h="978" extrusionOk="0">
                  <a:moveTo>
                    <a:pt x="474" y="24"/>
                  </a:moveTo>
                  <a:cubicBezTo>
                    <a:pt x="194" y="50"/>
                    <a:pt x="0" y="270"/>
                    <a:pt x="32" y="554"/>
                  </a:cubicBezTo>
                  <a:cubicBezTo>
                    <a:pt x="43" y="669"/>
                    <a:pt x="95" y="778"/>
                    <a:pt x="131" y="894"/>
                  </a:cubicBezTo>
                  <a:cubicBezTo>
                    <a:pt x="257" y="921"/>
                    <a:pt x="383" y="970"/>
                    <a:pt x="509" y="974"/>
                  </a:cubicBezTo>
                  <a:cubicBezTo>
                    <a:pt x="810" y="978"/>
                    <a:pt x="985" y="806"/>
                    <a:pt x="982" y="543"/>
                  </a:cubicBezTo>
                  <a:cubicBezTo>
                    <a:pt x="978" y="249"/>
                    <a:pt x="736" y="0"/>
                    <a:pt x="474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20" name="Google Shape;3120;p42"/>
            <p:cNvSpPr/>
            <p:nvPr/>
          </p:nvSpPr>
          <p:spPr>
            <a:xfrm>
              <a:off x="2178275" y="1094325"/>
              <a:ext cx="450" cy="275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8" y="10"/>
                  </a:moveTo>
                  <a:lnTo>
                    <a:pt x="18" y="4"/>
                  </a:lnTo>
                  <a:cubicBezTo>
                    <a:pt x="10" y="0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21" name="Google Shape;3121;p42"/>
            <p:cNvSpPr/>
            <p:nvPr/>
          </p:nvSpPr>
          <p:spPr>
            <a:xfrm>
              <a:off x="2859750" y="2011200"/>
              <a:ext cx="24725" cy="26025"/>
            </a:xfrm>
            <a:custGeom>
              <a:avLst/>
              <a:gdLst/>
              <a:ahLst/>
              <a:cxnLst/>
              <a:rect l="l" t="t" r="r" b="b"/>
              <a:pathLst>
                <a:path w="989" h="1041" extrusionOk="0">
                  <a:moveTo>
                    <a:pt x="439" y="64"/>
                  </a:moveTo>
                  <a:cubicBezTo>
                    <a:pt x="148" y="151"/>
                    <a:pt x="1" y="414"/>
                    <a:pt x="92" y="684"/>
                  </a:cubicBezTo>
                  <a:cubicBezTo>
                    <a:pt x="166" y="897"/>
                    <a:pt x="452" y="1041"/>
                    <a:pt x="662" y="971"/>
                  </a:cubicBezTo>
                  <a:cubicBezTo>
                    <a:pt x="859" y="905"/>
                    <a:pt x="989" y="610"/>
                    <a:pt x="926" y="383"/>
                  </a:cubicBezTo>
                  <a:cubicBezTo>
                    <a:pt x="855" y="137"/>
                    <a:pt x="649" y="1"/>
                    <a:pt x="439" y="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22" name="Google Shape;3122;p42"/>
            <p:cNvSpPr/>
            <p:nvPr/>
          </p:nvSpPr>
          <p:spPr>
            <a:xfrm>
              <a:off x="2779450" y="1239500"/>
              <a:ext cx="33475" cy="33500"/>
            </a:xfrm>
            <a:custGeom>
              <a:avLst/>
              <a:gdLst/>
              <a:ahLst/>
              <a:cxnLst/>
              <a:rect l="l" t="t" r="r" b="b"/>
              <a:pathLst>
                <a:path w="1339" h="1340" extrusionOk="0">
                  <a:moveTo>
                    <a:pt x="911" y="1223"/>
                  </a:moveTo>
                  <a:cubicBezTo>
                    <a:pt x="1216" y="1139"/>
                    <a:pt x="1339" y="919"/>
                    <a:pt x="1251" y="607"/>
                  </a:cubicBezTo>
                  <a:cubicBezTo>
                    <a:pt x="1153" y="263"/>
                    <a:pt x="785" y="1"/>
                    <a:pt x="494" y="67"/>
                  </a:cubicBezTo>
                  <a:cubicBezTo>
                    <a:pt x="193" y="137"/>
                    <a:pt x="0" y="530"/>
                    <a:pt x="95" y="880"/>
                  </a:cubicBezTo>
                  <a:cubicBezTo>
                    <a:pt x="183" y="1206"/>
                    <a:pt x="494" y="1339"/>
                    <a:pt x="911" y="12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23" name="Google Shape;3123;p42"/>
            <p:cNvSpPr/>
            <p:nvPr/>
          </p:nvSpPr>
          <p:spPr>
            <a:xfrm>
              <a:off x="2238425" y="1512900"/>
              <a:ext cx="34250" cy="34625"/>
            </a:xfrm>
            <a:custGeom>
              <a:avLst/>
              <a:gdLst/>
              <a:ahLst/>
              <a:cxnLst/>
              <a:rect l="l" t="t" r="r" b="b"/>
              <a:pathLst>
                <a:path w="1370" h="1385" extrusionOk="0">
                  <a:moveTo>
                    <a:pt x="1297" y="544"/>
                  </a:moveTo>
                  <a:cubicBezTo>
                    <a:pt x="1223" y="229"/>
                    <a:pt x="880" y="1"/>
                    <a:pt x="582" y="67"/>
                  </a:cubicBezTo>
                  <a:cubicBezTo>
                    <a:pt x="221" y="148"/>
                    <a:pt x="0" y="537"/>
                    <a:pt x="109" y="908"/>
                  </a:cubicBezTo>
                  <a:cubicBezTo>
                    <a:pt x="207" y="1234"/>
                    <a:pt x="505" y="1385"/>
                    <a:pt x="862" y="1283"/>
                  </a:cubicBezTo>
                  <a:cubicBezTo>
                    <a:pt x="1181" y="1195"/>
                    <a:pt x="1370" y="870"/>
                    <a:pt x="1297" y="5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24" name="Google Shape;3124;p42"/>
            <p:cNvSpPr/>
            <p:nvPr/>
          </p:nvSpPr>
          <p:spPr>
            <a:xfrm>
              <a:off x="2640975" y="1234950"/>
              <a:ext cx="31150" cy="28225"/>
            </a:xfrm>
            <a:custGeom>
              <a:avLst/>
              <a:gdLst/>
              <a:ahLst/>
              <a:cxnLst/>
              <a:rect l="l" t="t" r="r" b="b"/>
              <a:pathLst>
                <a:path w="1246" h="1129" extrusionOk="0">
                  <a:moveTo>
                    <a:pt x="589" y="29"/>
                  </a:moveTo>
                  <a:cubicBezTo>
                    <a:pt x="421" y="50"/>
                    <a:pt x="222" y="172"/>
                    <a:pt x="131" y="312"/>
                  </a:cubicBezTo>
                  <a:cubicBezTo>
                    <a:pt x="1" y="508"/>
                    <a:pt x="232" y="880"/>
                    <a:pt x="618" y="1129"/>
                  </a:cubicBezTo>
                  <a:cubicBezTo>
                    <a:pt x="828" y="936"/>
                    <a:pt x="1245" y="967"/>
                    <a:pt x="1171" y="533"/>
                  </a:cubicBezTo>
                  <a:cubicBezTo>
                    <a:pt x="1129" y="302"/>
                    <a:pt x="825" y="0"/>
                    <a:pt x="58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25" name="Google Shape;3125;p42"/>
            <p:cNvSpPr/>
            <p:nvPr/>
          </p:nvSpPr>
          <p:spPr>
            <a:xfrm>
              <a:off x="2424700" y="1175125"/>
              <a:ext cx="32675" cy="25175"/>
            </a:xfrm>
            <a:custGeom>
              <a:avLst/>
              <a:gdLst/>
              <a:ahLst/>
              <a:cxnLst/>
              <a:rect l="l" t="t" r="r" b="b"/>
              <a:pathLst>
                <a:path w="1307" h="1007" extrusionOk="0">
                  <a:moveTo>
                    <a:pt x="1160" y="309"/>
                  </a:moveTo>
                  <a:cubicBezTo>
                    <a:pt x="1118" y="204"/>
                    <a:pt x="1023" y="120"/>
                    <a:pt x="935" y="1"/>
                  </a:cubicBezTo>
                  <a:cubicBezTo>
                    <a:pt x="364" y="78"/>
                    <a:pt x="133" y="429"/>
                    <a:pt x="0" y="905"/>
                  </a:cubicBezTo>
                  <a:cubicBezTo>
                    <a:pt x="238" y="937"/>
                    <a:pt x="466" y="993"/>
                    <a:pt x="697" y="996"/>
                  </a:cubicBezTo>
                  <a:cubicBezTo>
                    <a:pt x="1076" y="1006"/>
                    <a:pt x="1307" y="663"/>
                    <a:pt x="1160" y="3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26" name="Google Shape;3126;p42"/>
            <p:cNvSpPr/>
            <p:nvPr/>
          </p:nvSpPr>
          <p:spPr>
            <a:xfrm>
              <a:off x="3166250" y="1489975"/>
              <a:ext cx="33050" cy="24200"/>
            </a:xfrm>
            <a:custGeom>
              <a:avLst/>
              <a:gdLst/>
              <a:ahLst/>
              <a:cxnLst/>
              <a:rect l="l" t="t" r="r" b="b"/>
              <a:pathLst>
                <a:path w="1322" h="968" extrusionOk="0">
                  <a:moveTo>
                    <a:pt x="694" y="88"/>
                  </a:moveTo>
                  <a:cubicBezTo>
                    <a:pt x="487" y="1"/>
                    <a:pt x="313" y="80"/>
                    <a:pt x="169" y="249"/>
                  </a:cubicBezTo>
                  <a:cubicBezTo>
                    <a:pt x="1" y="445"/>
                    <a:pt x="1" y="676"/>
                    <a:pt x="148" y="841"/>
                  </a:cubicBezTo>
                  <a:cubicBezTo>
                    <a:pt x="239" y="942"/>
                    <a:pt x="456" y="967"/>
                    <a:pt x="614" y="960"/>
                  </a:cubicBezTo>
                  <a:cubicBezTo>
                    <a:pt x="964" y="950"/>
                    <a:pt x="1153" y="694"/>
                    <a:pt x="1321" y="413"/>
                  </a:cubicBezTo>
                  <a:cubicBezTo>
                    <a:pt x="1111" y="302"/>
                    <a:pt x="908" y="179"/>
                    <a:pt x="694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27" name="Google Shape;3127;p42"/>
            <p:cNvSpPr/>
            <p:nvPr/>
          </p:nvSpPr>
          <p:spPr>
            <a:xfrm>
              <a:off x="2412775" y="836500"/>
              <a:ext cx="13250" cy="12275"/>
            </a:xfrm>
            <a:custGeom>
              <a:avLst/>
              <a:gdLst/>
              <a:ahLst/>
              <a:cxnLst/>
              <a:rect l="l" t="t" r="r" b="b"/>
              <a:pathLst>
                <a:path w="530" h="491" extrusionOk="0">
                  <a:moveTo>
                    <a:pt x="355" y="452"/>
                  </a:moveTo>
                  <a:cubicBezTo>
                    <a:pt x="453" y="421"/>
                    <a:pt x="529" y="302"/>
                    <a:pt x="508" y="211"/>
                  </a:cubicBezTo>
                  <a:cubicBezTo>
                    <a:pt x="481" y="99"/>
                    <a:pt x="295" y="1"/>
                    <a:pt x="176" y="32"/>
                  </a:cubicBezTo>
                  <a:cubicBezTo>
                    <a:pt x="96" y="53"/>
                    <a:pt x="1" y="235"/>
                    <a:pt x="22" y="319"/>
                  </a:cubicBezTo>
                  <a:cubicBezTo>
                    <a:pt x="49" y="424"/>
                    <a:pt x="222" y="491"/>
                    <a:pt x="355" y="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28" name="Google Shape;3128;p42"/>
            <p:cNvSpPr/>
            <p:nvPr/>
          </p:nvSpPr>
          <p:spPr>
            <a:xfrm>
              <a:off x="2387025" y="1603025"/>
              <a:ext cx="32775" cy="32525"/>
            </a:xfrm>
            <a:custGeom>
              <a:avLst/>
              <a:gdLst/>
              <a:ahLst/>
              <a:cxnLst/>
              <a:rect l="l" t="t" r="r" b="b"/>
              <a:pathLst>
                <a:path w="1311" h="1301" extrusionOk="0">
                  <a:moveTo>
                    <a:pt x="484" y="106"/>
                  </a:moveTo>
                  <a:cubicBezTo>
                    <a:pt x="190" y="197"/>
                    <a:pt x="1" y="502"/>
                    <a:pt x="60" y="785"/>
                  </a:cubicBezTo>
                  <a:cubicBezTo>
                    <a:pt x="120" y="1069"/>
                    <a:pt x="512" y="1300"/>
                    <a:pt x="796" y="1220"/>
                  </a:cubicBezTo>
                  <a:cubicBezTo>
                    <a:pt x="1132" y="1128"/>
                    <a:pt x="1311" y="817"/>
                    <a:pt x="1220" y="491"/>
                  </a:cubicBezTo>
                  <a:cubicBezTo>
                    <a:pt x="1126" y="151"/>
                    <a:pt x="835" y="1"/>
                    <a:pt x="484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29" name="Google Shape;3129;p42"/>
            <p:cNvSpPr/>
            <p:nvPr/>
          </p:nvSpPr>
          <p:spPr>
            <a:xfrm>
              <a:off x="2562075" y="1103150"/>
              <a:ext cx="34625" cy="28400"/>
            </a:xfrm>
            <a:custGeom>
              <a:avLst/>
              <a:gdLst/>
              <a:ahLst/>
              <a:cxnLst/>
              <a:rect l="l" t="t" r="r" b="b"/>
              <a:pathLst>
                <a:path w="1385" h="1136" extrusionOk="0">
                  <a:moveTo>
                    <a:pt x="1307" y="771"/>
                  </a:moveTo>
                  <a:cubicBezTo>
                    <a:pt x="1385" y="593"/>
                    <a:pt x="1385" y="316"/>
                    <a:pt x="1294" y="152"/>
                  </a:cubicBezTo>
                  <a:cubicBezTo>
                    <a:pt x="1234" y="39"/>
                    <a:pt x="958" y="0"/>
                    <a:pt x="775" y="5"/>
                  </a:cubicBezTo>
                  <a:cubicBezTo>
                    <a:pt x="373" y="11"/>
                    <a:pt x="169" y="320"/>
                    <a:pt x="1" y="597"/>
                  </a:cubicBezTo>
                  <a:cubicBezTo>
                    <a:pt x="225" y="736"/>
                    <a:pt x="442" y="904"/>
                    <a:pt x="681" y="1014"/>
                  </a:cubicBezTo>
                  <a:cubicBezTo>
                    <a:pt x="947" y="1135"/>
                    <a:pt x="1207" y="1009"/>
                    <a:pt x="1307" y="7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30" name="Google Shape;3130;p42"/>
            <p:cNvSpPr/>
            <p:nvPr/>
          </p:nvSpPr>
          <p:spPr>
            <a:xfrm>
              <a:off x="2269500" y="1748900"/>
              <a:ext cx="31225" cy="32450"/>
            </a:xfrm>
            <a:custGeom>
              <a:avLst/>
              <a:gdLst/>
              <a:ahLst/>
              <a:cxnLst/>
              <a:rect l="l" t="t" r="r" b="b"/>
              <a:pathLst>
                <a:path w="1249" h="1298" extrusionOk="0">
                  <a:moveTo>
                    <a:pt x="453" y="103"/>
                  </a:moveTo>
                  <a:cubicBezTo>
                    <a:pt x="169" y="208"/>
                    <a:pt x="1" y="523"/>
                    <a:pt x="75" y="804"/>
                  </a:cubicBezTo>
                  <a:cubicBezTo>
                    <a:pt x="152" y="1108"/>
                    <a:pt x="467" y="1297"/>
                    <a:pt x="744" y="1210"/>
                  </a:cubicBezTo>
                  <a:cubicBezTo>
                    <a:pt x="1041" y="1112"/>
                    <a:pt x="1248" y="733"/>
                    <a:pt x="1157" y="453"/>
                  </a:cubicBezTo>
                  <a:cubicBezTo>
                    <a:pt x="1062" y="173"/>
                    <a:pt x="719" y="1"/>
                    <a:pt x="45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31" name="Google Shape;3131;p42"/>
            <p:cNvSpPr/>
            <p:nvPr/>
          </p:nvSpPr>
          <p:spPr>
            <a:xfrm>
              <a:off x="2563400" y="1858550"/>
              <a:ext cx="14675" cy="15175"/>
            </a:xfrm>
            <a:custGeom>
              <a:avLst/>
              <a:gdLst/>
              <a:ahLst/>
              <a:cxnLst/>
              <a:rect l="l" t="t" r="r" b="b"/>
              <a:pathLst>
                <a:path w="587" h="607" extrusionOk="0">
                  <a:moveTo>
                    <a:pt x="540" y="214"/>
                  </a:moveTo>
                  <a:cubicBezTo>
                    <a:pt x="498" y="67"/>
                    <a:pt x="379" y="1"/>
                    <a:pt x="239" y="46"/>
                  </a:cubicBezTo>
                  <a:cubicBezTo>
                    <a:pt x="82" y="99"/>
                    <a:pt x="1" y="256"/>
                    <a:pt x="50" y="411"/>
                  </a:cubicBezTo>
                  <a:cubicBezTo>
                    <a:pt x="92" y="544"/>
                    <a:pt x="204" y="607"/>
                    <a:pt x="334" y="568"/>
                  </a:cubicBezTo>
                  <a:cubicBezTo>
                    <a:pt x="498" y="520"/>
                    <a:pt x="586" y="369"/>
                    <a:pt x="54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32" name="Google Shape;3132;p42"/>
            <p:cNvSpPr/>
            <p:nvPr/>
          </p:nvSpPr>
          <p:spPr>
            <a:xfrm>
              <a:off x="2593450" y="1835725"/>
              <a:ext cx="13675" cy="13675"/>
            </a:xfrm>
            <a:custGeom>
              <a:avLst/>
              <a:gdLst/>
              <a:ahLst/>
              <a:cxnLst/>
              <a:rect l="l" t="t" r="r" b="b"/>
              <a:pathLst>
                <a:path w="547" h="547" extrusionOk="0">
                  <a:moveTo>
                    <a:pt x="210" y="24"/>
                  </a:moveTo>
                  <a:cubicBezTo>
                    <a:pt x="81" y="52"/>
                    <a:pt x="0" y="210"/>
                    <a:pt x="39" y="361"/>
                  </a:cubicBezTo>
                  <a:cubicBezTo>
                    <a:pt x="67" y="462"/>
                    <a:pt x="242" y="546"/>
                    <a:pt x="361" y="511"/>
                  </a:cubicBezTo>
                  <a:cubicBezTo>
                    <a:pt x="469" y="483"/>
                    <a:pt x="547" y="336"/>
                    <a:pt x="511" y="224"/>
                  </a:cubicBezTo>
                  <a:cubicBezTo>
                    <a:pt x="469" y="101"/>
                    <a:pt x="319" y="0"/>
                    <a:pt x="210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33" name="Google Shape;3133;p42"/>
            <p:cNvSpPr/>
            <p:nvPr/>
          </p:nvSpPr>
          <p:spPr>
            <a:xfrm>
              <a:off x="2532225" y="1857350"/>
              <a:ext cx="10625" cy="10525"/>
            </a:xfrm>
            <a:custGeom>
              <a:avLst/>
              <a:gdLst/>
              <a:ahLst/>
              <a:cxnLst/>
              <a:rect l="l" t="t" r="r" b="b"/>
              <a:pathLst>
                <a:path w="425" h="421" extrusionOk="0">
                  <a:moveTo>
                    <a:pt x="168" y="39"/>
                  </a:moveTo>
                  <a:cubicBezTo>
                    <a:pt x="63" y="77"/>
                    <a:pt x="0" y="199"/>
                    <a:pt x="47" y="354"/>
                  </a:cubicBezTo>
                  <a:cubicBezTo>
                    <a:pt x="92" y="371"/>
                    <a:pt x="168" y="420"/>
                    <a:pt x="242" y="413"/>
                  </a:cubicBezTo>
                  <a:cubicBezTo>
                    <a:pt x="344" y="403"/>
                    <a:pt x="425" y="256"/>
                    <a:pt x="404" y="161"/>
                  </a:cubicBezTo>
                  <a:cubicBezTo>
                    <a:pt x="383" y="60"/>
                    <a:pt x="270" y="0"/>
                    <a:pt x="168" y="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34" name="Google Shape;3134;p42"/>
            <p:cNvSpPr/>
            <p:nvPr/>
          </p:nvSpPr>
          <p:spPr>
            <a:xfrm>
              <a:off x="2991450" y="1765025"/>
              <a:ext cx="23500" cy="24025"/>
            </a:xfrm>
            <a:custGeom>
              <a:avLst/>
              <a:gdLst/>
              <a:ahLst/>
              <a:cxnLst/>
              <a:rect l="l" t="t" r="r" b="b"/>
              <a:pathLst>
                <a:path w="940" h="961" extrusionOk="0">
                  <a:moveTo>
                    <a:pt x="348" y="71"/>
                  </a:moveTo>
                  <a:cubicBezTo>
                    <a:pt x="81" y="141"/>
                    <a:pt x="1" y="344"/>
                    <a:pt x="75" y="596"/>
                  </a:cubicBezTo>
                  <a:cubicBezTo>
                    <a:pt x="148" y="848"/>
                    <a:pt x="323" y="961"/>
                    <a:pt x="589" y="908"/>
                  </a:cubicBezTo>
                  <a:cubicBezTo>
                    <a:pt x="838" y="814"/>
                    <a:pt x="940" y="635"/>
                    <a:pt x="862" y="376"/>
                  </a:cubicBezTo>
                  <a:cubicBezTo>
                    <a:pt x="786" y="127"/>
                    <a:pt x="607" y="1"/>
                    <a:pt x="348" y="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35" name="Google Shape;3135;p42"/>
            <p:cNvSpPr/>
            <p:nvPr/>
          </p:nvSpPr>
          <p:spPr>
            <a:xfrm>
              <a:off x="2833825" y="1931600"/>
              <a:ext cx="12375" cy="11675"/>
            </a:xfrm>
            <a:custGeom>
              <a:avLst/>
              <a:gdLst/>
              <a:ahLst/>
              <a:cxnLst/>
              <a:rect l="l" t="t" r="r" b="b"/>
              <a:pathLst>
                <a:path w="495" h="467" extrusionOk="0">
                  <a:moveTo>
                    <a:pt x="442" y="172"/>
                  </a:moveTo>
                  <a:cubicBezTo>
                    <a:pt x="390" y="53"/>
                    <a:pt x="295" y="0"/>
                    <a:pt x="173" y="53"/>
                  </a:cubicBezTo>
                  <a:cubicBezTo>
                    <a:pt x="53" y="105"/>
                    <a:pt x="0" y="221"/>
                    <a:pt x="63" y="326"/>
                  </a:cubicBezTo>
                  <a:cubicBezTo>
                    <a:pt x="113" y="400"/>
                    <a:pt x="225" y="435"/>
                    <a:pt x="278" y="466"/>
                  </a:cubicBezTo>
                  <a:cubicBezTo>
                    <a:pt x="446" y="406"/>
                    <a:pt x="495" y="288"/>
                    <a:pt x="442" y="1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36" name="Google Shape;3136;p42"/>
            <p:cNvSpPr/>
            <p:nvPr/>
          </p:nvSpPr>
          <p:spPr>
            <a:xfrm>
              <a:off x="2572950" y="1897525"/>
              <a:ext cx="10625" cy="10275"/>
            </a:xfrm>
            <a:custGeom>
              <a:avLst/>
              <a:gdLst/>
              <a:ahLst/>
              <a:cxnLst/>
              <a:rect l="l" t="t" r="r" b="b"/>
              <a:pathLst>
                <a:path w="425" h="411" extrusionOk="0">
                  <a:moveTo>
                    <a:pt x="18" y="232"/>
                  </a:moveTo>
                  <a:cubicBezTo>
                    <a:pt x="43" y="330"/>
                    <a:pt x="144" y="411"/>
                    <a:pt x="256" y="348"/>
                  </a:cubicBezTo>
                  <a:cubicBezTo>
                    <a:pt x="316" y="316"/>
                    <a:pt x="347" y="222"/>
                    <a:pt x="424" y="109"/>
                  </a:cubicBezTo>
                  <a:cubicBezTo>
                    <a:pt x="281" y="64"/>
                    <a:pt x="190" y="1"/>
                    <a:pt x="109" y="18"/>
                  </a:cubicBezTo>
                  <a:cubicBezTo>
                    <a:pt x="64" y="25"/>
                    <a:pt x="1" y="169"/>
                    <a:pt x="18" y="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37" name="Google Shape;3137;p42"/>
            <p:cNvSpPr/>
            <p:nvPr/>
          </p:nvSpPr>
          <p:spPr>
            <a:xfrm>
              <a:off x="3068700" y="435325"/>
              <a:ext cx="20625" cy="18850"/>
            </a:xfrm>
            <a:custGeom>
              <a:avLst/>
              <a:gdLst/>
              <a:ahLst/>
              <a:cxnLst/>
              <a:rect l="l" t="t" r="r" b="b"/>
              <a:pathLst>
                <a:path w="825" h="754" extrusionOk="0">
                  <a:moveTo>
                    <a:pt x="351" y="11"/>
                  </a:moveTo>
                  <a:cubicBezTo>
                    <a:pt x="147" y="25"/>
                    <a:pt x="0" y="320"/>
                    <a:pt x="105" y="498"/>
                  </a:cubicBezTo>
                  <a:cubicBezTo>
                    <a:pt x="176" y="617"/>
                    <a:pt x="330" y="687"/>
                    <a:pt x="410" y="754"/>
                  </a:cubicBezTo>
                  <a:cubicBezTo>
                    <a:pt x="673" y="645"/>
                    <a:pt x="824" y="337"/>
                    <a:pt x="715" y="194"/>
                  </a:cubicBezTo>
                  <a:cubicBezTo>
                    <a:pt x="642" y="92"/>
                    <a:pt x="470" y="0"/>
                    <a:pt x="35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38" name="Google Shape;3138;p42"/>
            <p:cNvSpPr/>
            <p:nvPr/>
          </p:nvSpPr>
          <p:spPr>
            <a:xfrm>
              <a:off x="2459175" y="990275"/>
              <a:ext cx="19675" cy="16225"/>
            </a:xfrm>
            <a:custGeom>
              <a:avLst/>
              <a:gdLst/>
              <a:ahLst/>
              <a:cxnLst/>
              <a:rect l="l" t="t" r="r" b="b"/>
              <a:pathLst>
                <a:path w="787" h="649" extrusionOk="0">
                  <a:moveTo>
                    <a:pt x="691" y="246"/>
                  </a:moveTo>
                  <a:cubicBezTo>
                    <a:pt x="631" y="137"/>
                    <a:pt x="429" y="1"/>
                    <a:pt x="351" y="32"/>
                  </a:cubicBezTo>
                  <a:cubicBezTo>
                    <a:pt x="229" y="81"/>
                    <a:pt x="159" y="260"/>
                    <a:pt x="1" y="470"/>
                  </a:cubicBezTo>
                  <a:cubicBezTo>
                    <a:pt x="229" y="554"/>
                    <a:pt x="362" y="648"/>
                    <a:pt x="478" y="635"/>
                  </a:cubicBezTo>
                  <a:cubicBezTo>
                    <a:pt x="681" y="606"/>
                    <a:pt x="786" y="428"/>
                    <a:pt x="691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39" name="Google Shape;3139;p42"/>
            <p:cNvSpPr/>
            <p:nvPr/>
          </p:nvSpPr>
          <p:spPr>
            <a:xfrm>
              <a:off x="2800375" y="1958675"/>
              <a:ext cx="10025" cy="11125"/>
            </a:xfrm>
            <a:custGeom>
              <a:avLst/>
              <a:gdLst/>
              <a:ahLst/>
              <a:cxnLst/>
              <a:rect l="l" t="t" r="r" b="b"/>
              <a:pathLst>
                <a:path w="401" h="445" extrusionOk="0">
                  <a:moveTo>
                    <a:pt x="155" y="49"/>
                  </a:moveTo>
                  <a:cubicBezTo>
                    <a:pt x="43" y="98"/>
                    <a:pt x="1" y="199"/>
                    <a:pt x="56" y="294"/>
                  </a:cubicBezTo>
                  <a:cubicBezTo>
                    <a:pt x="92" y="357"/>
                    <a:pt x="193" y="378"/>
                    <a:pt x="309" y="445"/>
                  </a:cubicBezTo>
                  <a:cubicBezTo>
                    <a:pt x="347" y="319"/>
                    <a:pt x="400" y="235"/>
                    <a:pt x="389" y="164"/>
                  </a:cubicBezTo>
                  <a:cubicBezTo>
                    <a:pt x="368" y="52"/>
                    <a:pt x="274" y="0"/>
                    <a:pt x="155" y="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40" name="Google Shape;3140;p42"/>
            <p:cNvSpPr/>
            <p:nvPr/>
          </p:nvSpPr>
          <p:spPr>
            <a:xfrm>
              <a:off x="2785675" y="1405550"/>
              <a:ext cx="16825" cy="20150"/>
            </a:xfrm>
            <a:custGeom>
              <a:avLst/>
              <a:gdLst/>
              <a:ahLst/>
              <a:cxnLst/>
              <a:rect l="l" t="t" r="r" b="b"/>
              <a:pathLst>
                <a:path w="673" h="806" extrusionOk="0">
                  <a:moveTo>
                    <a:pt x="655" y="298"/>
                  </a:moveTo>
                  <a:cubicBezTo>
                    <a:pt x="627" y="106"/>
                    <a:pt x="476" y="0"/>
                    <a:pt x="266" y="46"/>
                  </a:cubicBezTo>
                  <a:cubicBezTo>
                    <a:pt x="70" y="88"/>
                    <a:pt x="0" y="242"/>
                    <a:pt x="73" y="400"/>
                  </a:cubicBezTo>
                  <a:cubicBezTo>
                    <a:pt x="133" y="526"/>
                    <a:pt x="284" y="613"/>
                    <a:pt x="484" y="806"/>
                  </a:cubicBezTo>
                  <a:cubicBezTo>
                    <a:pt x="575" y="554"/>
                    <a:pt x="673" y="417"/>
                    <a:pt x="655" y="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41" name="Google Shape;3141;p42"/>
            <p:cNvSpPr/>
            <p:nvPr/>
          </p:nvSpPr>
          <p:spPr>
            <a:xfrm>
              <a:off x="3063700" y="405650"/>
              <a:ext cx="16150" cy="17875"/>
            </a:xfrm>
            <a:custGeom>
              <a:avLst/>
              <a:gdLst/>
              <a:ahLst/>
              <a:cxnLst/>
              <a:rect l="l" t="t" r="r" b="b"/>
              <a:pathLst>
                <a:path w="646" h="715" extrusionOk="0">
                  <a:moveTo>
                    <a:pt x="439" y="715"/>
                  </a:moveTo>
                  <a:cubicBezTo>
                    <a:pt x="541" y="487"/>
                    <a:pt x="646" y="351"/>
                    <a:pt x="646" y="214"/>
                  </a:cubicBezTo>
                  <a:cubicBezTo>
                    <a:pt x="642" y="25"/>
                    <a:pt x="460" y="0"/>
                    <a:pt x="309" y="25"/>
                  </a:cubicBezTo>
                  <a:cubicBezTo>
                    <a:pt x="109" y="60"/>
                    <a:pt x="1" y="199"/>
                    <a:pt x="78" y="385"/>
                  </a:cubicBezTo>
                  <a:cubicBezTo>
                    <a:pt x="120" y="494"/>
                    <a:pt x="263" y="561"/>
                    <a:pt x="439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42" name="Google Shape;3142;p42"/>
            <p:cNvSpPr/>
            <p:nvPr/>
          </p:nvSpPr>
          <p:spPr>
            <a:xfrm>
              <a:off x="2840850" y="1992300"/>
              <a:ext cx="12025" cy="8950"/>
            </a:xfrm>
            <a:custGeom>
              <a:avLst/>
              <a:gdLst/>
              <a:ahLst/>
              <a:cxnLst/>
              <a:rect l="l" t="t" r="r" b="b"/>
              <a:pathLst>
                <a:path w="481" h="358" extrusionOk="0">
                  <a:moveTo>
                    <a:pt x="56" y="231"/>
                  </a:moveTo>
                  <a:cubicBezTo>
                    <a:pt x="105" y="290"/>
                    <a:pt x="217" y="358"/>
                    <a:pt x="270" y="340"/>
                  </a:cubicBezTo>
                  <a:cubicBezTo>
                    <a:pt x="340" y="315"/>
                    <a:pt x="385" y="206"/>
                    <a:pt x="480" y="88"/>
                  </a:cubicBezTo>
                  <a:cubicBezTo>
                    <a:pt x="336" y="46"/>
                    <a:pt x="259" y="0"/>
                    <a:pt x="182" y="4"/>
                  </a:cubicBezTo>
                  <a:cubicBezTo>
                    <a:pt x="81" y="7"/>
                    <a:pt x="0" y="161"/>
                    <a:pt x="56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43" name="Google Shape;3143;p42"/>
            <p:cNvSpPr/>
            <p:nvPr/>
          </p:nvSpPr>
          <p:spPr>
            <a:xfrm>
              <a:off x="2917025" y="394850"/>
              <a:ext cx="19125" cy="16675"/>
            </a:xfrm>
            <a:custGeom>
              <a:avLst/>
              <a:gdLst/>
              <a:ahLst/>
              <a:cxnLst/>
              <a:rect l="l" t="t" r="r" b="b"/>
              <a:pathLst>
                <a:path w="765" h="667" extrusionOk="0">
                  <a:moveTo>
                    <a:pt x="271" y="33"/>
                  </a:moveTo>
                  <a:cubicBezTo>
                    <a:pt x="102" y="82"/>
                    <a:pt x="1" y="232"/>
                    <a:pt x="70" y="429"/>
                  </a:cubicBezTo>
                  <a:cubicBezTo>
                    <a:pt x="134" y="607"/>
                    <a:pt x="287" y="667"/>
                    <a:pt x="424" y="583"/>
                  </a:cubicBezTo>
                  <a:cubicBezTo>
                    <a:pt x="540" y="513"/>
                    <a:pt x="607" y="358"/>
                    <a:pt x="764" y="148"/>
                  </a:cubicBezTo>
                  <a:cubicBezTo>
                    <a:pt x="519" y="85"/>
                    <a:pt x="379" y="1"/>
                    <a:pt x="271" y="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44" name="Google Shape;3144;p42"/>
            <p:cNvSpPr/>
            <p:nvPr/>
          </p:nvSpPr>
          <p:spPr>
            <a:xfrm>
              <a:off x="3022900" y="1164725"/>
              <a:ext cx="21550" cy="13950"/>
            </a:xfrm>
            <a:custGeom>
              <a:avLst/>
              <a:gdLst/>
              <a:ahLst/>
              <a:cxnLst/>
              <a:rect l="l" t="t" r="r" b="b"/>
              <a:pathLst>
                <a:path w="862" h="558" extrusionOk="0">
                  <a:moveTo>
                    <a:pt x="281" y="14"/>
                  </a:moveTo>
                  <a:cubicBezTo>
                    <a:pt x="88" y="39"/>
                    <a:pt x="0" y="218"/>
                    <a:pt x="109" y="361"/>
                  </a:cubicBezTo>
                  <a:cubicBezTo>
                    <a:pt x="197" y="473"/>
                    <a:pt x="400" y="557"/>
                    <a:pt x="540" y="543"/>
                  </a:cubicBezTo>
                  <a:cubicBezTo>
                    <a:pt x="631" y="536"/>
                    <a:pt x="701" y="329"/>
                    <a:pt x="862" y="102"/>
                  </a:cubicBezTo>
                  <a:cubicBezTo>
                    <a:pt x="589" y="56"/>
                    <a:pt x="432" y="1"/>
                    <a:pt x="281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45" name="Google Shape;3145;p42"/>
            <p:cNvSpPr/>
            <p:nvPr/>
          </p:nvSpPr>
          <p:spPr>
            <a:xfrm>
              <a:off x="2541500" y="1486825"/>
              <a:ext cx="22450" cy="13400"/>
            </a:xfrm>
            <a:custGeom>
              <a:avLst/>
              <a:gdLst/>
              <a:ahLst/>
              <a:cxnLst/>
              <a:rect l="l" t="t" r="r" b="b"/>
              <a:pathLst>
                <a:path w="898" h="536" extrusionOk="0">
                  <a:moveTo>
                    <a:pt x="334" y="17"/>
                  </a:moveTo>
                  <a:cubicBezTo>
                    <a:pt x="71" y="0"/>
                    <a:pt x="1" y="164"/>
                    <a:pt x="57" y="455"/>
                  </a:cubicBezTo>
                  <a:cubicBezTo>
                    <a:pt x="285" y="480"/>
                    <a:pt x="516" y="505"/>
                    <a:pt x="811" y="536"/>
                  </a:cubicBezTo>
                  <a:cubicBezTo>
                    <a:pt x="898" y="28"/>
                    <a:pt x="586" y="35"/>
                    <a:pt x="334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46" name="Google Shape;3146;p42"/>
            <p:cNvSpPr/>
            <p:nvPr/>
          </p:nvSpPr>
          <p:spPr>
            <a:xfrm>
              <a:off x="2651325" y="1836250"/>
              <a:ext cx="6425" cy="9475"/>
            </a:xfrm>
            <a:custGeom>
              <a:avLst/>
              <a:gdLst/>
              <a:ahLst/>
              <a:cxnLst/>
              <a:rect l="l" t="t" r="r" b="b"/>
              <a:pathLst>
                <a:path w="257" h="379" extrusionOk="0">
                  <a:moveTo>
                    <a:pt x="183" y="0"/>
                  </a:moveTo>
                  <a:cubicBezTo>
                    <a:pt x="127" y="28"/>
                    <a:pt x="33" y="45"/>
                    <a:pt x="22" y="84"/>
                  </a:cubicBezTo>
                  <a:cubicBezTo>
                    <a:pt x="1" y="175"/>
                    <a:pt x="25" y="269"/>
                    <a:pt x="28" y="364"/>
                  </a:cubicBezTo>
                  <a:cubicBezTo>
                    <a:pt x="60" y="367"/>
                    <a:pt x="96" y="374"/>
                    <a:pt x="127" y="378"/>
                  </a:cubicBezTo>
                  <a:cubicBezTo>
                    <a:pt x="169" y="301"/>
                    <a:pt x="225" y="231"/>
                    <a:pt x="246" y="151"/>
                  </a:cubicBezTo>
                  <a:cubicBezTo>
                    <a:pt x="256" y="108"/>
                    <a:pt x="207" y="52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47" name="Google Shape;3147;p42"/>
            <p:cNvSpPr/>
            <p:nvPr/>
          </p:nvSpPr>
          <p:spPr>
            <a:xfrm>
              <a:off x="2462525" y="1185475"/>
              <a:ext cx="16225" cy="13675"/>
            </a:xfrm>
            <a:custGeom>
              <a:avLst/>
              <a:gdLst/>
              <a:ahLst/>
              <a:cxnLst/>
              <a:rect l="l" t="t" r="r" b="b"/>
              <a:pathLst>
                <a:path w="649" h="547" extrusionOk="0">
                  <a:moveTo>
                    <a:pt x="1" y="361"/>
                  </a:moveTo>
                  <a:cubicBezTo>
                    <a:pt x="211" y="435"/>
                    <a:pt x="371" y="547"/>
                    <a:pt x="466" y="508"/>
                  </a:cubicBezTo>
                  <a:cubicBezTo>
                    <a:pt x="565" y="466"/>
                    <a:pt x="592" y="270"/>
                    <a:pt x="649" y="144"/>
                  </a:cubicBezTo>
                  <a:cubicBezTo>
                    <a:pt x="523" y="95"/>
                    <a:pt x="389" y="0"/>
                    <a:pt x="266" y="15"/>
                  </a:cubicBezTo>
                  <a:cubicBezTo>
                    <a:pt x="186" y="25"/>
                    <a:pt x="127" y="190"/>
                    <a:pt x="1" y="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48" name="Google Shape;3148;p42"/>
            <p:cNvSpPr/>
            <p:nvPr/>
          </p:nvSpPr>
          <p:spPr>
            <a:xfrm>
              <a:off x="2495025" y="812425"/>
              <a:ext cx="7625" cy="6500"/>
            </a:xfrm>
            <a:custGeom>
              <a:avLst/>
              <a:gdLst/>
              <a:ahLst/>
              <a:cxnLst/>
              <a:rect l="l" t="t" r="r" b="b"/>
              <a:pathLst>
                <a:path w="305" h="260" extrusionOk="0">
                  <a:moveTo>
                    <a:pt x="172" y="11"/>
                  </a:moveTo>
                  <a:cubicBezTo>
                    <a:pt x="122" y="21"/>
                    <a:pt x="84" y="84"/>
                    <a:pt x="0" y="162"/>
                  </a:cubicBezTo>
                  <a:cubicBezTo>
                    <a:pt x="112" y="207"/>
                    <a:pt x="182" y="259"/>
                    <a:pt x="224" y="242"/>
                  </a:cubicBezTo>
                  <a:cubicBezTo>
                    <a:pt x="266" y="225"/>
                    <a:pt x="301" y="140"/>
                    <a:pt x="305" y="84"/>
                  </a:cubicBezTo>
                  <a:cubicBezTo>
                    <a:pt x="305" y="60"/>
                    <a:pt x="210" y="0"/>
                    <a:pt x="172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49" name="Google Shape;3149;p42"/>
            <p:cNvSpPr/>
            <p:nvPr/>
          </p:nvSpPr>
          <p:spPr>
            <a:xfrm>
              <a:off x="2994525" y="1397575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"/>
                  </a:moveTo>
                  <a:cubicBezTo>
                    <a:pt x="8" y="4"/>
                    <a:pt x="11" y="11"/>
                    <a:pt x="18" y="18"/>
                  </a:cubicBezTo>
                  <a:cubicBezTo>
                    <a:pt x="21" y="14"/>
                    <a:pt x="21" y="14"/>
                    <a:pt x="25" y="14"/>
                  </a:cubicBezTo>
                  <a:cubicBezTo>
                    <a:pt x="25" y="1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50" name="Google Shape;3150;p42"/>
            <p:cNvSpPr/>
            <p:nvPr/>
          </p:nvSpPr>
          <p:spPr>
            <a:xfrm>
              <a:off x="2984900" y="1398025"/>
              <a:ext cx="14200" cy="14825"/>
            </a:xfrm>
            <a:custGeom>
              <a:avLst/>
              <a:gdLst/>
              <a:ahLst/>
              <a:cxnLst/>
              <a:rect l="l" t="t" r="r" b="b"/>
              <a:pathLst>
                <a:path w="568" h="593" extrusionOk="0">
                  <a:moveTo>
                    <a:pt x="564" y="196"/>
                  </a:moveTo>
                  <a:cubicBezTo>
                    <a:pt x="564" y="130"/>
                    <a:pt x="466" y="64"/>
                    <a:pt x="403" y="0"/>
                  </a:cubicBezTo>
                  <a:cubicBezTo>
                    <a:pt x="337" y="32"/>
                    <a:pt x="270" y="64"/>
                    <a:pt x="207" y="95"/>
                  </a:cubicBezTo>
                  <a:cubicBezTo>
                    <a:pt x="28" y="190"/>
                    <a:pt x="0" y="347"/>
                    <a:pt x="120" y="480"/>
                  </a:cubicBezTo>
                  <a:cubicBezTo>
                    <a:pt x="189" y="557"/>
                    <a:pt x="347" y="557"/>
                    <a:pt x="466" y="592"/>
                  </a:cubicBezTo>
                  <a:cubicBezTo>
                    <a:pt x="501" y="459"/>
                    <a:pt x="568" y="329"/>
                    <a:pt x="564" y="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51" name="Google Shape;3151;p42"/>
            <p:cNvSpPr/>
            <p:nvPr/>
          </p:nvSpPr>
          <p:spPr>
            <a:xfrm>
              <a:off x="3146300" y="1483850"/>
              <a:ext cx="14900" cy="15850"/>
            </a:xfrm>
            <a:custGeom>
              <a:avLst/>
              <a:gdLst/>
              <a:ahLst/>
              <a:cxnLst/>
              <a:rect l="l" t="t" r="r" b="b"/>
              <a:pathLst>
                <a:path w="596" h="634" extrusionOk="0">
                  <a:moveTo>
                    <a:pt x="207" y="0"/>
                  </a:moveTo>
                  <a:cubicBezTo>
                    <a:pt x="140" y="119"/>
                    <a:pt x="0" y="262"/>
                    <a:pt x="28" y="361"/>
                  </a:cubicBezTo>
                  <a:cubicBezTo>
                    <a:pt x="56" y="459"/>
                    <a:pt x="246" y="515"/>
                    <a:pt x="427" y="634"/>
                  </a:cubicBezTo>
                  <a:cubicBezTo>
                    <a:pt x="490" y="438"/>
                    <a:pt x="595" y="283"/>
                    <a:pt x="553" y="217"/>
                  </a:cubicBezTo>
                  <a:cubicBezTo>
                    <a:pt x="490" y="112"/>
                    <a:pt x="330" y="7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52" name="Google Shape;3152;p42"/>
            <p:cNvSpPr/>
            <p:nvPr/>
          </p:nvSpPr>
          <p:spPr>
            <a:xfrm>
              <a:off x="2513575" y="1590225"/>
              <a:ext cx="17100" cy="18850"/>
            </a:xfrm>
            <a:custGeom>
              <a:avLst/>
              <a:gdLst/>
              <a:ahLst/>
              <a:cxnLst/>
              <a:rect l="l" t="t" r="r" b="b"/>
              <a:pathLst>
                <a:path w="684" h="754" extrusionOk="0">
                  <a:moveTo>
                    <a:pt x="225" y="99"/>
                  </a:moveTo>
                  <a:cubicBezTo>
                    <a:pt x="130" y="148"/>
                    <a:pt x="74" y="278"/>
                    <a:pt x="1" y="369"/>
                  </a:cubicBezTo>
                  <a:cubicBezTo>
                    <a:pt x="141" y="474"/>
                    <a:pt x="281" y="582"/>
                    <a:pt x="508" y="754"/>
                  </a:cubicBezTo>
                  <a:cubicBezTo>
                    <a:pt x="586" y="509"/>
                    <a:pt x="683" y="362"/>
                    <a:pt x="656" y="253"/>
                  </a:cubicBezTo>
                  <a:cubicBezTo>
                    <a:pt x="599" y="39"/>
                    <a:pt x="403" y="1"/>
                    <a:pt x="225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53" name="Google Shape;3153;p42"/>
            <p:cNvSpPr/>
            <p:nvPr/>
          </p:nvSpPr>
          <p:spPr>
            <a:xfrm>
              <a:off x="2606225" y="1122075"/>
              <a:ext cx="15450" cy="20250"/>
            </a:xfrm>
            <a:custGeom>
              <a:avLst/>
              <a:gdLst/>
              <a:ahLst/>
              <a:cxnLst/>
              <a:rect l="l" t="t" r="r" b="b"/>
              <a:pathLst>
                <a:path w="618" h="810" extrusionOk="0">
                  <a:moveTo>
                    <a:pt x="277" y="14"/>
                  </a:moveTo>
                  <a:cubicBezTo>
                    <a:pt x="172" y="25"/>
                    <a:pt x="0" y="214"/>
                    <a:pt x="11" y="299"/>
                  </a:cubicBezTo>
                  <a:cubicBezTo>
                    <a:pt x="36" y="438"/>
                    <a:pt x="186" y="561"/>
                    <a:pt x="375" y="810"/>
                  </a:cubicBezTo>
                  <a:cubicBezTo>
                    <a:pt x="498" y="522"/>
                    <a:pt x="618" y="372"/>
                    <a:pt x="607" y="228"/>
                  </a:cubicBezTo>
                  <a:cubicBezTo>
                    <a:pt x="603" y="140"/>
                    <a:pt x="386" y="0"/>
                    <a:pt x="277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54" name="Google Shape;3154;p42"/>
            <p:cNvSpPr/>
            <p:nvPr/>
          </p:nvSpPr>
          <p:spPr>
            <a:xfrm>
              <a:off x="3109875" y="1418600"/>
              <a:ext cx="13325" cy="15350"/>
            </a:xfrm>
            <a:custGeom>
              <a:avLst/>
              <a:gdLst/>
              <a:ahLst/>
              <a:cxnLst/>
              <a:rect l="l" t="t" r="r" b="b"/>
              <a:pathLst>
                <a:path w="533" h="614" extrusionOk="0">
                  <a:moveTo>
                    <a:pt x="157" y="1"/>
                  </a:moveTo>
                  <a:cubicBezTo>
                    <a:pt x="105" y="116"/>
                    <a:pt x="0" y="242"/>
                    <a:pt x="21" y="340"/>
                  </a:cubicBezTo>
                  <a:cubicBezTo>
                    <a:pt x="35" y="431"/>
                    <a:pt x="193" y="494"/>
                    <a:pt x="346" y="613"/>
                  </a:cubicBezTo>
                  <a:cubicBezTo>
                    <a:pt x="420" y="431"/>
                    <a:pt x="532" y="277"/>
                    <a:pt x="494" y="217"/>
                  </a:cubicBezTo>
                  <a:cubicBezTo>
                    <a:pt x="431" y="116"/>
                    <a:pt x="273" y="70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55" name="Google Shape;3155;p42"/>
            <p:cNvSpPr/>
            <p:nvPr/>
          </p:nvSpPr>
          <p:spPr>
            <a:xfrm>
              <a:off x="2714200" y="1821950"/>
              <a:ext cx="16850" cy="15175"/>
            </a:xfrm>
            <a:custGeom>
              <a:avLst/>
              <a:gdLst/>
              <a:ahLst/>
              <a:cxnLst/>
              <a:rect l="l" t="t" r="r" b="b"/>
              <a:pathLst>
                <a:path w="674" h="607" extrusionOk="0">
                  <a:moveTo>
                    <a:pt x="208" y="42"/>
                  </a:moveTo>
                  <a:cubicBezTo>
                    <a:pt x="106" y="89"/>
                    <a:pt x="67" y="278"/>
                    <a:pt x="1" y="404"/>
                  </a:cubicBezTo>
                  <a:cubicBezTo>
                    <a:pt x="127" y="470"/>
                    <a:pt x="271" y="607"/>
                    <a:pt x="376" y="582"/>
                  </a:cubicBezTo>
                  <a:cubicBezTo>
                    <a:pt x="477" y="554"/>
                    <a:pt x="544" y="365"/>
                    <a:pt x="674" y="183"/>
                  </a:cubicBezTo>
                  <a:cubicBezTo>
                    <a:pt x="467" y="113"/>
                    <a:pt x="302" y="0"/>
                    <a:pt x="208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56" name="Google Shape;3156;p42"/>
            <p:cNvSpPr/>
            <p:nvPr/>
          </p:nvSpPr>
          <p:spPr>
            <a:xfrm>
              <a:off x="3042775" y="1478150"/>
              <a:ext cx="15550" cy="15775"/>
            </a:xfrm>
            <a:custGeom>
              <a:avLst/>
              <a:gdLst/>
              <a:ahLst/>
              <a:cxnLst/>
              <a:rect l="l" t="t" r="r" b="b"/>
              <a:pathLst>
                <a:path w="622" h="631" extrusionOk="0">
                  <a:moveTo>
                    <a:pt x="180" y="0"/>
                  </a:moveTo>
                  <a:cubicBezTo>
                    <a:pt x="109" y="193"/>
                    <a:pt x="1" y="347"/>
                    <a:pt x="39" y="406"/>
                  </a:cubicBezTo>
                  <a:cubicBezTo>
                    <a:pt x="112" y="511"/>
                    <a:pt x="274" y="631"/>
                    <a:pt x="386" y="621"/>
                  </a:cubicBezTo>
                  <a:cubicBezTo>
                    <a:pt x="571" y="600"/>
                    <a:pt x="621" y="410"/>
                    <a:pt x="533" y="256"/>
                  </a:cubicBezTo>
                  <a:cubicBezTo>
                    <a:pt x="484" y="162"/>
                    <a:pt x="348" y="116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57" name="Google Shape;3157;p42"/>
            <p:cNvSpPr/>
            <p:nvPr/>
          </p:nvSpPr>
          <p:spPr>
            <a:xfrm>
              <a:off x="2942250" y="1476125"/>
              <a:ext cx="17450" cy="13950"/>
            </a:xfrm>
            <a:custGeom>
              <a:avLst/>
              <a:gdLst/>
              <a:ahLst/>
              <a:cxnLst/>
              <a:rect l="l" t="t" r="r" b="b"/>
              <a:pathLst>
                <a:path w="698" h="558" extrusionOk="0">
                  <a:moveTo>
                    <a:pt x="305" y="18"/>
                  </a:moveTo>
                  <a:cubicBezTo>
                    <a:pt x="211" y="36"/>
                    <a:pt x="144" y="183"/>
                    <a:pt x="1" y="344"/>
                  </a:cubicBezTo>
                  <a:cubicBezTo>
                    <a:pt x="217" y="442"/>
                    <a:pt x="354" y="558"/>
                    <a:pt x="476" y="540"/>
                  </a:cubicBezTo>
                  <a:cubicBezTo>
                    <a:pt x="676" y="512"/>
                    <a:pt x="697" y="309"/>
                    <a:pt x="617" y="169"/>
                  </a:cubicBezTo>
                  <a:cubicBezTo>
                    <a:pt x="568" y="81"/>
                    <a:pt x="400" y="1"/>
                    <a:pt x="305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58" name="Google Shape;3158;p42"/>
            <p:cNvSpPr/>
            <p:nvPr/>
          </p:nvSpPr>
          <p:spPr>
            <a:xfrm>
              <a:off x="2571725" y="1632975"/>
              <a:ext cx="17900" cy="19200"/>
            </a:xfrm>
            <a:custGeom>
              <a:avLst/>
              <a:gdLst/>
              <a:ahLst/>
              <a:cxnLst/>
              <a:rect l="l" t="t" r="r" b="b"/>
              <a:pathLst>
                <a:path w="716" h="768" extrusionOk="0">
                  <a:moveTo>
                    <a:pt x="1" y="767"/>
                  </a:moveTo>
                  <a:cubicBezTo>
                    <a:pt x="260" y="683"/>
                    <a:pt x="417" y="635"/>
                    <a:pt x="715" y="540"/>
                  </a:cubicBezTo>
                  <a:cubicBezTo>
                    <a:pt x="463" y="319"/>
                    <a:pt x="326" y="197"/>
                    <a:pt x="106" y="1"/>
                  </a:cubicBezTo>
                  <a:cubicBezTo>
                    <a:pt x="64" y="298"/>
                    <a:pt x="35" y="497"/>
                    <a:pt x="1" y="7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59" name="Google Shape;3159;p42"/>
            <p:cNvSpPr/>
            <p:nvPr/>
          </p:nvSpPr>
          <p:spPr>
            <a:xfrm>
              <a:off x="2267075" y="1448025"/>
              <a:ext cx="16550" cy="15875"/>
            </a:xfrm>
            <a:custGeom>
              <a:avLst/>
              <a:gdLst/>
              <a:ahLst/>
              <a:cxnLst/>
              <a:rect l="l" t="t" r="r" b="b"/>
              <a:pathLst>
                <a:path w="662" h="635" extrusionOk="0">
                  <a:moveTo>
                    <a:pt x="273" y="22"/>
                  </a:moveTo>
                  <a:cubicBezTo>
                    <a:pt x="165" y="43"/>
                    <a:pt x="91" y="228"/>
                    <a:pt x="0" y="340"/>
                  </a:cubicBezTo>
                  <a:cubicBezTo>
                    <a:pt x="136" y="424"/>
                    <a:pt x="270" y="512"/>
                    <a:pt x="466" y="634"/>
                  </a:cubicBezTo>
                  <a:cubicBezTo>
                    <a:pt x="547" y="434"/>
                    <a:pt x="662" y="274"/>
                    <a:pt x="623" y="224"/>
                  </a:cubicBezTo>
                  <a:cubicBezTo>
                    <a:pt x="547" y="119"/>
                    <a:pt x="375" y="0"/>
                    <a:pt x="273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60" name="Google Shape;3160;p42"/>
            <p:cNvSpPr/>
            <p:nvPr/>
          </p:nvSpPr>
          <p:spPr>
            <a:xfrm>
              <a:off x="2850750" y="1549525"/>
              <a:ext cx="15250" cy="12550"/>
            </a:xfrm>
            <a:custGeom>
              <a:avLst/>
              <a:gdLst/>
              <a:ahLst/>
              <a:cxnLst/>
              <a:rect l="l" t="t" r="r" b="b"/>
              <a:pathLst>
                <a:path w="610" h="502" extrusionOk="0">
                  <a:moveTo>
                    <a:pt x="431" y="466"/>
                  </a:moveTo>
                  <a:cubicBezTo>
                    <a:pt x="518" y="431"/>
                    <a:pt x="550" y="270"/>
                    <a:pt x="610" y="165"/>
                  </a:cubicBezTo>
                  <a:cubicBezTo>
                    <a:pt x="497" y="109"/>
                    <a:pt x="374" y="0"/>
                    <a:pt x="277" y="21"/>
                  </a:cubicBezTo>
                  <a:cubicBezTo>
                    <a:pt x="185" y="39"/>
                    <a:pt x="126" y="196"/>
                    <a:pt x="0" y="358"/>
                  </a:cubicBezTo>
                  <a:cubicBezTo>
                    <a:pt x="199" y="414"/>
                    <a:pt x="340" y="501"/>
                    <a:pt x="431" y="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61" name="Google Shape;3161;p42"/>
            <p:cNvSpPr/>
            <p:nvPr/>
          </p:nvSpPr>
          <p:spPr>
            <a:xfrm>
              <a:off x="2766050" y="1721325"/>
              <a:ext cx="12550" cy="14925"/>
            </a:xfrm>
            <a:custGeom>
              <a:avLst/>
              <a:gdLst/>
              <a:ahLst/>
              <a:cxnLst/>
              <a:rect l="l" t="t" r="r" b="b"/>
              <a:pathLst>
                <a:path w="502" h="597" extrusionOk="0">
                  <a:moveTo>
                    <a:pt x="389" y="596"/>
                  </a:moveTo>
                  <a:cubicBezTo>
                    <a:pt x="428" y="404"/>
                    <a:pt x="501" y="253"/>
                    <a:pt x="459" y="176"/>
                  </a:cubicBezTo>
                  <a:cubicBezTo>
                    <a:pt x="407" y="85"/>
                    <a:pt x="246" y="57"/>
                    <a:pt x="134" y="1"/>
                  </a:cubicBezTo>
                  <a:cubicBezTo>
                    <a:pt x="95" y="116"/>
                    <a:pt x="0" y="250"/>
                    <a:pt x="35" y="341"/>
                  </a:cubicBezTo>
                  <a:cubicBezTo>
                    <a:pt x="67" y="436"/>
                    <a:pt x="225" y="484"/>
                    <a:pt x="389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62" name="Google Shape;3162;p42"/>
            <p:cNvSpPr/>
            <p:nvPr/>
          </p:nvSpPr>
          <p:spPr>
            <a:xfrm>
              <a:off x="2469875" y="848850"/>
              <a:ext cx="5450" cy="6225"/>
            </a:xfrm>
            <a:custGeom>
              <a:avLst/>
              <a:gdLst/>
              <a:ahLst/>
              <a:cxnLst/>
              <a:rect l="l" t="t" r="r" b="b"/>
              <a:pathLst>
                <a:path w="218" h="249" extrusionOk="0">
                  <a:moveTo>
                    <a:pt x="172" y="249"/>
                  </a:moveTo>
                  <a:cubicBezTo>
                    <a:pt x="190" y="161"/>
                    <a:pt x="218" y="102"/>
                    <a:pt x="200" y="63"/>
                  </a:cubicBezTo>
                  <a:cubicBezTo>
                    <a:pt x="190" y="32"/>
                    <a:pt x="98" y="0"/>
                    <a:pt x="77" y="14"/>
                  </a:cubicBezTo>
                  <a:cubicBezTo>
                    <a:pt x="40" y="42"/>
                    <a:pt x="1" y="113"/>
                    <a:pt x="11" y="151"/>
                  </a:cubicBezTo>
                  <a:cubicBezTo>
                    <a:pt x="18" y="186"/>
                    <a:pt x="95" y="203"/>
                    <a:pt x="172" y="2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63" name="Google Shape;3163;p42"/>
            <p:cNvSpPr/>
            <p:nvPr/>
          </p:nvSpPr>
          <p:spPr>
            <a:xfrm>
              <a:off x="2563850" y="1156400"/>
              <a:ext cx="12275" cy="10975"/>
            </a:xfrm>
            <a:custGeom>
              <a:avLst/>
              <a:gdLst/>
              <a:ahLst/>
              <a:cxnLst/>
              <a:rect l="l" t="t" r="r" b="b"/>
              <a:pathLst>
                <a:path w="491" h="439" extrusionOk="0">
                  <a:moveTo>
                    <a:pt x="350" y="403"/>
                  </a:moveTo>
                  <a:cubicBezTo>
                    <a:pt x="424" y="368"/>
                    <a:pt x="445" y="221"/>
                    <a:pt x="491" y="127"/>
                  </a:cubicBezTo>
                  <a:cubicBezTo>
                    <a:pt x="379" y="77"/>
                    <a:pt x="266" y="1"/>
                    <a:pt x="154" y="1"/>
                  </a:cubicBezTo>
                  <a:cubicBezTo>
                    <a:pt x="109" y="1"/>
                    <a:pt x="67" y="176"/>
                    <a:pt x="1" y="319"/>
                  </a:cubicBezTo>
                  <a:cubicBezTo>
                    <a:pt x="154" y="361"/>
                    <a:pt x="277" y="439"/>
                    <a:pt x="350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64" name="Google Shape;3164;p42"/>
            <p:cNvSpPr/>
            <p:nvPr/>
          </p:nvSpPr>
          <p:spPr>
            <a:xfrm>
              <a:off x="2947425" y="635950"/>
              <a:ext cx="11825" cy="10450"/>
            </a:xfrm>
            <a:custGeom>
              <a:avLst/>
              <a:gdLst/>
              <a:ahLst/>
              <a:cxnLst/>
              <a:rect l="l" t="t" r="r" b="b"/>
              <a:pathLst>
                <a:path w="473" h="418" extrusionOk="0">
                  <a:moveTo>
                    <a:pt x="0" y="319"/>
                  </a:moveTo>
                  <a:cubicBezTo>
                    <a:pt x="143" y="351"/>
                    <a:pt x="263" y="418"/>
                    <a:pt x="329" y="382"/>
                  </a:cubicBezTo>
                  <a:cubicBezTo>
                    <a:pt x="403" y="344"/>
                    <a:pt x="427" y="214"/>
                    <a:pt x="473" y="123"/>
                  </a:cubicBezTo>
                  <a:cubicBezTo>
                    <a:pt x="364" y="78"/>
                    <a:pt x="256" y="1"/>
                    <a:pt x="147" y="4"/>
                  </a:cubicBezTo>
                  <a:cubicBezTo>
                    <a:pt x="101" y="4"/>
                    <a:pt x="63" y="176"/>
                    <a:pt x="0" y="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65" name="Google Shape;3165;p42"/>
            <p:cNvSpPr/>
            <p:nvPr/>
          </p:nvSpPr>
          <p:spPr>
            <a:xfrm>
              <a:off x="3131650" y="427350"/>
              <a:ext cx="15975" cy="13350"/>
            </a:xfrm>
            <a:custGeom>
              <a:avLst/>
              <a:gdLst/>
              <a:ahLst/>
              <a:cxnLst/>
              <a:rect l="l" t="t" r="r" b="b"/>
              <a:pathLst>
                <a:path w="639" h="534" extrusionOk="0">
                  <a:moveTo>
                    <a:pt x="429" y="29"/>
                  </a:moveTo>
                  <a:cubicBezTo>
                    <a:pt x="387" y="1"/>
                    <a:pt x="222" y="71"/>
                    <a:pt x="166" y="138"/>
                  </a:cubicBezTo>
                  <a:cubicBezTo>
                    <a:pt x="1" y="348"/>
                    <a:pt x="211" y="411"/>
                    <a:pt x="366" y="534"/>
                  </a:cubicBezTo>
                  <a:cubicBezTo>
                    <a:pt x="513" y="344"/>
                    <a:pt x="639" y="183"/>
                    <a:pt x="42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66" name="Google Shape;3166;p42"/>
            <p:cNvSpPr/>
            <p:nvPr/>
          </p:nvSpPr>
          <p:spPr>
            <a:xfrm>
              <a:off x="2725500" y="1124175"/>
              <a:ext cx="15625" cy="12550"/>
            </a:xfrm>
            <a:custGeom>
              <a:avLst/>
              <a:gdLst/>
              <a:ahLst/>
              <a:cxnLst/>
              <a:rect l="l" t="t" r="r" b="b"/>
              <a:pathLst>
                <a:path w="625" h="502" extrusionOk="0">
                  <a:moveTo>
                    <a:pt x="162" y="35"/>
                  </a:moveTo>
                  <a:cubicBezTo>
                    <a:pt x="88" y="60"/>
                    <a:pt x="0" y="305"/>
                    <a:pt x="36" y="344"/>
                  </a:cubicBezTo>
                  <a:cubicBezTo>
                    <a:pt x="116" y="435"/>
                    <a:pt x="274" y="501"/>
                    <a:pt x="393" y="491"/>
                  </a:cubicBezTo>
                  <a:cubicBezTo>
                    <a:pt x="459" y="484"/>
                    <a:pt x="512" y="309"/>
                    <a:pt x="624" y="126"/>
                  </a:cubicBezTo>
                  <a:cubicBezTo>
                    <a:pt x="414" y="78"/>
                    <a:pt x="270" y="0"/>
                    <a:pt x="162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67" name="Google Shape;3167;p42"/>
            <p:cNvSpPr/>
            <p:nvPr/>
          </p:nvSpPr>
          <p:spPr>
            <a:xfrm>
              <a:off x="2655625" y="2032750"/>
              <a:ext cx="12025" cy="15000"/>
            </a:xfrm>
            <a:custGeom>
              <a:avLst/>
              <a:gdLst/>
              <a:ahLst/>
              <a:cxnLst/>
              <a:rect l="l" t="t" r="r" b="b"/>
              <a:pathLst>
                <a:path w="481" h="600" extrusionOk="0">
                  <a:moveTo>
                    <a:pt x="179" y="1"/>
                  </a:moveTo>
                  <a:cubicBezTo>
                    <a:pt x="119" y="106"/>
                    <a:pt x="0" y="217"/>
                    <a:pt x="14" y="312"/>
                  </a:cubicBezTo>
                  <a:cubicBezTo>
                    <a:pt x="24" y="400"/>
                    <a:pt x="176" y="470"/>
                    <a:pt x="323" y="599"/>
                  </a:cubicBezTo>
                  <a:cubicBezTo>
                    <a:pt x="389" y="424"/>
                    <a:pt x="480" y="298"/>
                    <a:pt x="452" y="211"/>
                  </a:cubicBezTo>
                  <a:cubicBezTo>
                    <a:pt x="424" y="119"/>
                    <a:pt x="277" y="70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68" name="Google Shape;3168;p42"/>
            <p:cNvSpPr/>
            <p:nvPr/>
          </p:nvSpPr>
          <p:spPr>
            <a:xfrm>
              <a:off x="2968450" y="542625"/>
              <a:ext cx="14375" cy="11375"/>
            </a:xfrm>
            <a:custGeom>
              <a:avLst/>
              <a:gdLst/>
              <a:ahLst/>
              <a:cxnLst/>
              <a:rect l="l" t="t" r="r" b="b"/>
              <a:pathLst>
                <a:path w="575" h="455" extrusionOk="0">
                  <a:moveTo>
                    <a:pt x="325" y="17"/>
                  </a:moveTo>
                  <a:cubicBezTo>
                    <a:pt x="224" y="56"/>
                    <a:pt x="154" y="172"/>
                    <a:pt x="0" y="329"/>
                  </a:cubicBezTo>
                  <a:cubicBezTo>
                    <a:pt x="210" y="385"/>
                    <a:pt x="332" y="455"/>
                    <a:pt x="434" y="434"/>
                  </a:cubicBezTo>
                  <a:cubicBezTo>
                    <a:pt x="497" y="416"/>
                    <a:pt x="574" y="252"/>
                    <a:pt x="557" y="175"/>
                  </a:cubicBezTo>
                  <a:cubicBezTo>
                    <a:pt x="542" y="105"/>
                    <a:pt x="382" y="0"/>
                    <a:pt x="325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69" name="Google Shape;3169;p42"/>
            <p:cNvSpPr/>
            <p:nvPr/>
          </p:nvSpPr>
          <p:spPr>
            <a:xfrm>
              <a:off x="2606750" y="891050"/>
              <a:ext cx="10625" cy="13775"/>
            </a:xfrm>
            <a:custGeom>
              <a:avLst/>
              <a:gdLst/>
              <a:ahLst/>
              <a:cxnLst/>
              <a:rect l="l" t="t" r="r" b="b"/>
              <a:pathLst>
                <a:path w="425" h="551" extrusionOk="0">
                  <a:moveTo>
                    <a:pt x="270" y="551"/>
                  </a:moveTo>
                  <a:cubicBezTo>
                    <a:pt x="327" y="442"/>
                    <a:pt x="424" y="334"/>
                    <a:pt x="421" y="229"/>
                  </a:cubicBezTo>
                  <a:cubicBezTo>
                    <a:pt x="421" y="166"/>
                    <a:pt x="267" y="103"/>
                    <a:pt x="130" y="1"/>
                  </a:cubicBezTo>
                  <a:cubicBezTo>
                    <a:pt x="81" y="155"/>
                    <a:pt x="0" y="271"/>
                    <a:pt x="25" y="347"/>
                  </a:cubicBezTo>
                  <a:cubicBezTo>
                    <a:pt x="57" y="431"/>
                    <a:pt x="186" y="484"/>
                    <a:pt x="270" y="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70" name="Google Shape;3170;p42"/>
            <p:cNvSpPr/>
            <p:nvPr/>
          </p:nvSpPr>
          <p:spPr>
            <a:xfrm>
              <a:off x="2892250" y="1960850"/>
              <a:ext cx="8675" cy="6500"/>
            </a:xfrm>
            <a:custGeom>
              <a:avLst/>
              <a:gdLst/>
              <a:ahLst/>
              <a:cxnLst/>
              <a:rect l="l" t="t" r="r" b="b"/>
              <a:pathLst>
                <a:path w="347" h="260" extrusionOk="0">
                  <a:moveTo>
                    <a:pt x="0" y="217"/>
                  </a:moveTo>
                  <a:cubicBezTo>
                    <a:pt x="116" y="232"/>
                    <a:pt x="206" y="242"/>
                    <a:pt x="347" y="259"/>
                  </a:cubicBezTo>
                  <a:cubicBezTo>
                    <a:pt x="154" y="1"/>
                    <a:pt x="148" y="1"/>
                    <a:pt x="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71" name="Google Shape;3171;p42"/>
            <p:cNvSpPr/>
            <p:nvPr/>
          </p:nvSpPr>
          <p:spPr>
            <a:xfrm>
              <a:off x="2790850" y="1511150"/>
              <a:ext cx="12275" cy="11775"/>
            </a:xfrm>
            <a:custGeom>
              <a:avLst/>
              <a:gdLst/>
              <a:ahLst/>
              <a:cxnLst/>
              <a:rect l="l" t="t" r="r" b="b"/>
              <a:pathLst>
                <a:path w="491" h="471" extrusionOk="0">
                  <a:moveTo>
                    <a:pt x="371" y="436"/>
                  </a:moveTo>
                  <a:cubicBezTo>
                    <a:pt x="416" y="428"/>
                    <a:pt x="490" y="305"/>
                    <a:pt x="473" y="260"/>
                  </a:cubicBezTo>
                  <a:cubicBezTo>
                    <a:pt x="395" y="32"/>
                    <a:pt x="235" y="1"/>
                    <a:pt x="0" y="103"/>
                  </a:cubicBezTo>
                  <a:cubicBezTo>
                    <a:pt x="35" y="337"/>
                    <a:pt x="136" y="470"/>
                    <a:pt x="371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72" name="Google Shape;3172;p42"/>
            <p:cNvSpPr/>
            <p:nvPr/>
          </p:nvSpPr>
          <p:spPr>
            <a:xfrm>
              <a:off x="2615775" y="1799025"/>
              <a:ext cx="6325" cy="5875"/>
            </a:xfrm>
            <a:custGeom>
              <a:avLst/>
              <a:gdLst/>
              <a:ahLst/>
              <a:cxnLst/>
              <a:rect l="l" t="t" r="r" b="b"/>
              <a:pathLst>
                <a:path w="253" h="235" extrusionOk="0">
                  <a:moveTo>
                    <a:pt x="123" y="10"/>
                  </a:moveTo>
                  <a:cubicBezTo>
                    <a:pt x="81" y="21"/>
                    <a:pt x="53" y="88"/>
                    <a:pt x="0" y="154"/>
                  </a:cubicBezTo>
                  <a:cubicBezTo>
                    <a:pt x="77" y="186"/>
                    <a:pt x="134" y="235"/>
                    <a:pt x="172" y="220"/>
                  </a:cubicBezTo>
                  <a:cubicBezTo>
                    <a:pt x="210" y="207"/>
                    <a:pt x="252" y="130"/>
                    <a:pt x="249" y="88"/>
                  </a:cubicBezTo>
                  <a:cubicBezTo>
                    <a:pt x="246" y="52"/>
                    <a:pt x="158" y="0"/>
                    <a:pt x="123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73" name="Google Shape;3173;p42"/>
            <p:cNvSpPr/>
            <p:nvPr/>
          </p:nvSpPr>
          <p:spPr>
            <a:xfrm>
              <a:off x="2443525" y="883350"/>
              <a:ext cx="5525" cy="4750"/>
            </a:xfrm>
            <a:custGeom>
              <a:avLst/>
              <a:gdLst/>
              <a:ahLst/>
              <a:cxnLst/>
              <a:rect l="l" t="t" r="r" b="b"/>
              <a:pathLst>
                <a:path w="221" h="190" extrusionOk="0">
                  <a:moveTo>
                    <a:pt x="1" y="141"/>
                  </a:moveTo>
                  <a:cubicBezTo>
                    <a:pt x="43" y="154"/>
                    <a:pt x="91" y="190"/>
                    <a:pt x="127" y="180"/>
                  </a:cubicBezTo>
                  <a:cubicBezTo>
                    <a:pt x="158" y="172"/>
                    <a:pt x="179" y="116"/>
                    <a:pt x="221" y="57"/>
                  </a:cubicBezTo>
                  <a:cubicBezTo>
                    <a:pt x="148" y="36"/>
                    <a:pt x="91" y="0"/>
                    <a:pt x="59" y="18"/>
                  </a:cubicBezTo>
                  <a:cubicBezTo>
                    <a:pt x="28" y="36"/>
                    <a:pt x="17" y="99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74" name="Google Shape;3174;p42"/>
            <p:cNvSpPr/>
            <p:nvPr/>
          </p:nvSpPr>
          <p:spPr>
            <a:xfrm>
              <a:off x="2441950" y="787875"/>
              <a:ext cx="5275" cy="4875"/>
            </a:xfrm>
            <a:custGeom>
              <a:avLst/>
              <a:gdLst/>
              <a:ahLst/>
              <a:cxnLst/>
              <a:rect l="l" t="t" r="r" b="b"/>
              <a:pathLst>
                <a:path w="211" h="195" extrusionOk="0">
                  <a:moveTo>
                    <a:pt x="130" y="183"/>
                  </a:moveTo>
                  <a:cubicBezTo>
                    <a:pt x="161" y="180"/>
                    <a:pt x="179" y="117"/>
                    <a:pt x="211" y="57"/>
                  </a:cubicBezTo>
                  <a:cubicBezTo>
                    <a:pt x="143" y="36"/>
                    <a:pt x="91" y="1"/>
                    <a:pt x="64" y="15"/>
                  </a:cubicBezTo>
                  <a:cubicBezTo>
                    <a:pt x="32" y="33"/>
                    <a:pt x="1" y="106"/>
                    <a:pt x="11" y="135"/>
                  </a:cubicBezTo>
                  <a:cubicBezTo>
                    <a:pt x="25" y="166"/>
                    <a:pt x="95" y="194"/>
                    <a:pt x="130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75" name="Google Shape;3175;p42"/>
            <p:cNvSpPr/>
            <p:nvPr/>
          </p:nvSpPr>
          <p:spPr>
            <a:xfrm>
              <a:off x="2651400" y="1199125"/>
              <a:ext cx="12200" cy="11775"/>
            </a:xfrm>
            <a:custGeom>
              <a:avLst/>
              <a:gdLst/>
              <a:ahLst/>
              <a:cxnLst/>
              <a:rect l="l" t="t" r="r" b="b"/>
              <a:pathLst>
                <a:path w="488" h="471" extrusionOk="0">
                  <a:moveTo>
                    <a:pt x="30" y="250"/>
                  </a:moveTo>
                  <a:cubicBezTo>
                    <a:pt x="93" y="334"/>
                    <a:pt x="219" y="379"/>
                    <a:pt x="366" y="470"/>
                  </a:cubicBezTo>
                  <a:cubicBezTo>
                    <a:pt x="411" y="306"/>
                    <a:pt x="488" y="162"/>
                    <a:pt x="453" y="124"/>
                  </a:cubicBezTo>
                  <a:cubicBezTo>
                    <a:pt x="387" y="46"/>
                    <a:pt x="250" y="1"/>
                    <a:pt x="145" y="4"/>
                  </a:cubicBezTo>
                  <a:cubicBezTo>
                    <a:pt x="96" y="8"/>
                    <a:pt x="1" y="208"/>
                    <a:pt x="30" y="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76" name="Google Shape;3176;p42"/>
            <p:cNvSpPr/>
            <p:nvPr/>
          </p:nvSpPr>
          <p:spPr>
            <a:xfrm>
              <a:off x="2869650" y="1900675"/>
              <a:ext cx="8075" cy="5725"/>
            </a:xfrm>
            <a:custGeom>
              <a:avLst/>
              <a:gdLst/>
              <a:ahLst/>
              <a:cxnLst/>
              <a:rect l="l" t="t" r="r" b="b"/>
              <a:pathLst>
                <a:path w="323" h="229" extrusionOk="0">
                  <a:moveTo>
                    <a:pt x="312" y="106"/>
                  </a:moveTo>
                  <a:cubicBezTo>
                    <a:pt x="266" y="60"/>
                    <a:pt x="203" y="15"/>
                    <a:pt x="144" y="4"/>
                  </a:cubicBezTo>
                  <a:cubicBezTo>
                    <a:pt x="109" y="1"/>
                    <a:pt x="64" y="67"/>
                    <a:pt x="1" y="127"/>
                  </a:cubicBezTo>
                  <a:cubicBezTo>
                    <a:pt x="137" y="186"/>
                    <a:pt x="193" y="228"/>
                    <a:pt x="245" y="225"/>
                  </a:cubicBezTo>
                  <a:cubicBezTo>
                    <a:pt x="270" y="225"/>
                    <a:pt x="323" y="117"/>
                    <a:pt x="312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77" name="Google Shape;3177;p42"/>
            <p:cNvSpPr/>
            <p:nvPr/>
          </p:nvSpPr>
          <p:spPr>
            <a:xfrm>
              <a:off x="3017825" y="380600"/>
              <a:ext cx="11750" cy="12550"/>
            </a:xfrm>
            <a:custGeom>
              <a:avLst/>
              <a:gdLst/>
              <a:ahLst/>
              <a:cxnLst/>
              <a:rect l="l" t="t" r="r" b="b"/>
              <a:pathLst>
                <a:path w="470" h="502" extrusionOk="0">
                  <a:moveTo>
                    <a:pt x="386" y="77"/>
                  </a:moveTo>
                  <a:cubicBezTo>
                    <a:pt x="371" y="39"/>
                    <a:pt x="239" y="0"/>
                    <a:pt x="200" y="24"/>
                  </a:cubicBezTo>
                  <a:cubicBezTo>
                    <a:pt x="22" y="130"/>
                    <a:pt x="1" y="281"/>
                    <a:pt x="148" y="501"/>
                  </a:cubicBezTo>
                  <a:cubicBezTo>
                    <a:pt x="344" y="389"/>
                    <a:pt x="470" y="281"/>
                    <a:pt x="386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78" name="Google Shape;3178;p42"/>
            <p:cNvSpPr/>
            <p:nvPr/>
          </p:nvSpPr>
          <p:spPr>
            <a:xfrm>
              <a:off x="2965100" y="237850"/>
              <a:ext cx="9475" cy="12450"/>
            </a:xfrm>
            <a:custGeom>
              <a:avLst/>
              <a:gdLst/>
              <a:ahLst/>
              <a:cxnLst/>
              <a:rect l="l" t="t" r="r" b="b"/>
              <a:pathLst>
                <a:path w="379" h="498" extrusionOk="0">
                  <a:moveTo>
                    <a:pt x="375" y="106"/>
                  </a:moveTo>
                  <a:cubicBezTo>
                    <a:pt x="379" y="85"/>
                    <a:pt x="179" y="0"/>
                    <a:pt x="155" y="25"/>
                  </a:cubicBezTo>
                  <a:cubicBezTo>
                    <a:pt x="78" y="106"/>
                    <a:pt x="25" y="218"/>
                    <a:pt x="4" y="323"/>
                  </a:cubicBezTo>
                  <a:cubicBezTo>
                    <a:pt x="0" y="358"/>
                    <a:pt x="134" y="417"/>
                    <a:pt x="256" y="498"/>
                  </a:cubicBezTo>
                  <a:cubicBezTo>
                    <a:pt x="312" y="333"/>
                    <a:pt x="361" y="221"/>
                    <a:pt x="375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79" name="Google Shape;3179;p42"/>
            <p:cNvSpPr/>
            <p:nvPr/>
          </p:nvSpPr>
          <p:spPr>
            <a:xfrm>
              <a:off x="2537675" y="1307375"/>
              <a:ext cx="9275" cy="7300"/>
            </a:xfrm>
            <a:custGeom>
              <a:avLst/>
              <a:gdLst/>
              <a:ahLst/>
              <a:cxnLst/>
              <a:rect l="l" t="t" r="r" b="b"/>
              <a:pathLst>
                <a:path w="371" h="292" extrusionOk="0">
                  <a:moveTo>
                    <a:pt x="49" y="291"/>
                  </a:moveTo>
                  <a:cubicBezTo>
                    <a:pt x="157" y="259"/>
                    <a:pt x="266" y="235"/>
                    <a:pt x="371" y="207"/>
                  </a:cubicBezTo>
                  <a:cubicBezTo>
                    <a:pt x="354" y="138"/>
                    <a:pt x="336" y="70"/>
                    <a:pt x="315" y="1"/>
                  </a:cubicBezTo>
                  <a:cubicBezTo>
                    <a:pt x="214" y="25"/>
                    <a:pt x="109" y="43"/>
                    <a:pt x="18" y="85"/>
                  </a:cubicBezTo>
                  <a:cubicBezTo>
                    <a:pt x="0" y="96"/>
                    <a:pt x="39" y="217"/>
                    <a:pt x="49" y="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80" name="Google Shape;3180;p42"/>
            <p:cNvSpPr/>
            <p:nvPr/>
          </p:nvSpPr>
          <p:spPr>
            <a:xfrm>
              <a:off x="2535200" y="812425"/>
              <a:ext cx="3975" cy="5175"/>
            </a:xfrm>
            <a:custGeom>
              <a:avLst/>
              <a:gdLst/>
              <a:ahLst/>
              <a:cxnLst/>
              <a:rect l="l" t="t" r="r" b="b"/>
              <a:pathLst>
                <a:path w="159" h="207" extrusionOk="0">
                  <a:moveTo>
                    <a:pt x="113" y="207"/>
                  </a:moveTo>
                  <a:cubicBezTo>
                    <a:pt x="130" y="140"/>
                    <a:pt x="159" y="95"/>
                    <a:pt x="151" y="56"/>
                  </a:cubicBezTo>
                  <a:cubicBezTo>
                    <a:pt x="148" y="32"/>
                    <a:pt x="88" y="18"/>
                    <a:pt x="57" y="0"/>
                  </a:cubicBezTo>
                  <a:cubicBezTo>
                    <a:pt x="36" y="42"/>
                    <a:pt x="4" y="84"/>
                    <a:pt x="1" y="126"/>
                  </a:cubicBezTo>
                  <a:cubicBezTo>
                    <a:pt x="1" y="147"/>
                    <a:pt x="57" y="172"/>
                    <a:pt x="113" y="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81" name="Google Shape;3181;p42"/>
            <p:cNvSpPr/>
            <p:nvPr/>
          </p:nvSpPr>
          <p:spPr>
            <a:xfrm>
              <a:off x="2659725" y="1129075"/>
              <a:ext cx="11075" cy="11225"/>
            </a:xfrm>
            <a:custGeom>
              <a:avLst/>
              <a:gdLst/>
              <a:ahLst/>
              <a:cxnLst/>
              <a:rect l="l" t="t" r="r" b="b"/>
              <a:pathLst>
                <a:path w="443" h="449" extrusionOk="0">
                  <a:moveTo>
                    <a:pt x="22" y="208"/>
                  </a:moveTo>
                  <a:cubicBezTo>
                    <a:pt x="61" y="292"/>
                    <a:pt x="166" y="344"/>
                    <a:pt x="288" y="449"/>
                  </a:cubicBezTo>
                  <a:cubicBezTo>
                    <a:pt x="358" y="299"/>
                    <a:pt x="400" y="204"/>
                    <a:pt x="442" y="109"/>
                  </a:cubicBezTo>
                  <a:cubicBezTo>
                    <a:pt x="340" y="67"/>
                    <a:pt x="239" y="1"/>
                    <a:pt x="138" y="1"/>
                  </a:cubicBezTo>
                  <a:cubicBezTo>
                    <a:pt x="96" y="1"/>
                    <a:pt x="1" y="161"/>
                    <a:pt x="22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2448250" y="1294150"/>
              <a:ext cx="11150" cy="13525"/>
            </a:xfrm>
            <a:custGeom>
              <a:avLst/>
              <a:gdLst/>
              <a:ahLst/>
              <a:cxnLst/>
              <a:rect l="l" t="t" r="r" b="b"/>
              <a:pathLst>
                <a:path w="446" h="541" extrusionOk="0">
                  <a:moveTo>
                    <a:pt x="81" y="74"/>
                  </a:moveTo>
                  <a:cubicBezTo>
                    <a:pt x="1" y="260"/>
                    <a:pt x="7" y="431"/>
                    <a:pt x="242" y="523"/>
                  </a:cubicBezTo>
                  <a:cubicBezTo>
                    <a:pt x="291" y="540"/>
                    <a:pt x="445" y="428"/>
                    <a:pt x="442" y="410"/>
                  </a:cubicBezTo>
                  <a:cubicBezTo>
                    <a:pt x="400" y="271"/>
                    <a:pt x="329" y="137"/>
                    <a:pt x="266" y="1"/>
                  </a:cubicBezTo>
                  <a:cubicBezTo>
                    <a:pt x="207" y="25"/>
                    <a:pt x="144" y="50"/>
                    <a:pt x="81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83" name="Google Shape;3183;p42"/>
            <p:cNvSpPr/>
            <p:nvPr/>
          </p:nvSpPr>
          <p:spPr>
            <a:xfrm>
              <a:off x="2803525" y="1370875"/>
              <a:ext cx="10275" cy="12350"/>
            </a:xfrm>
            <a:custGeom>
              <a:avLst/>
              <a:gdLst/>
              <a:ahLst/>
              <a:cxnLst/>
              <a:rect l="l" t="t" r="r" b="b"/>
              <a:pathLst>
                <a:path w="411" h="494" extrusionOk="0">
                  <a:moveTo>
                    <a:pt x="67" y="0"/>
                  </a:moveTo>
                  <a:cubicBezTo>
                    <a:pt x="53" y="168"/>
                    <a:pt x="1" y="295"/>
                    <a:pt x="43" y="364"/>
                  </a:cubicBezTo>
                  <a:cubicBezTo>
                    <a:pt x="88" y="435"/>
                    <a:pt x="221" y="452"/>
                    <a:pt x="316" y="494"/>
                  </a:cubicBezTo>
                  <a:cubicBezTo>
                    <a:pt x="341" y="393"/>
                    <a:pt x="410" y="277"/>
                    <a:pt x="379" y="200"/>
                  </a:cubicBezTo>
                  <a:cubicBezTo>
                    <a:pt x="347" y="123"/>
                    <a:pt x="214" y="88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84" name="Google Shape;3184;p42"/>
            <p:cNvSpPr/>
            <p:nvPr/>
          </p:nvSpPr>
          <p:spPr>
            <a:xfrm>
              <a:off x="2772100" y="1791475"/>
              <a:ext cx="12725" cy="9925"/>
            </a:xfrm>
            <a:custGeom>
              <a:avLst/>
              <a:gdLst/>
              <a:ahLst/>
              <a:cxnLst/>
              <a:rect l="l" t="t" r="r" b="b"/>
              <a:pathLst>
                <a:path w="509" h="397" extrusionOk="0">
                  <a:moveTo>
                    <a:pt x="508" y="105"/>
                  </a:moveTo>
                  <a:cubicBezTo>
                    <a:pt x="340" y="57"/>
                    <a:pt x="225" y="0"/>
                    <a:pt x="115" y="5"/>
                  </a:cubicBezTo>
                  <a:cubicBezTo>
                    <a:pt x="81" y="8"/>
                    <a:pt x="0" y="221"/>
                    <a:pt x="36" y="260"/>
                  </a:cubicBezTo>
                  <a:cubicBezTo>
                    <a:pt x="102" y="337"/>
                    <a:pt x="231" y="396"/>
                    <a:pt x="337" y="396"/>
                  </a:cubicBezTo>
                  <a:cubicBezTo>
                    <a:pt x="382" y="396"/>
                    <a:pt x="431" y="242"/>
                    <a:pt x="508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85" name="Google Shape;3185;p42"/>
            <p:cNvSpPr/>
            <p:nvPr/>
          </p:nvSpPr>
          <p:spPr>
            <a:xfrm>
              <a:off x="2522950" y="1235400"/>
              <a:ext cx="9825" cy="11400"/>
            </a:xfrm>
            <a:custGeom>
              <a:avLst/>
              <a:gdLst/>
              <a:ahLst/>
              <a:cxnLst/>
              <a:rect l="l" t="t" r="r" b="b"/>
              <a:pathLst>
                <a:path w="393" h="456" extrusionOk="0">
                  <a:moveTo>
                    <a:pt x="130" y="0"/>
                  </a:moveTo>
                  <a:cubicBezTo>
                    <a:pt x="74" y="137"/>
                    <a:pt x="11" y="231"/>
                    <a:pt x="4" y="330"/>
                  </a:cubicBezTo>
                  <a:cubicBezTo>
                    <a:pt x="1" y="361"/>
                    <a:pt x="186" y="456"/>
                    <a:pt x="228" y="427"/>
                  </a:cubicBezTo>
                  <a:cubicBezTo>
                    <a:pt x="305" y="378"/>
                    <a:pt x="368" y="267"/>
                    <a:pt x="386" y="172"/>
                  </a:cubicBezTo>
                  <a:cubicBezTo>
                    <a:pt x="392" y="137"/>
                    <a:pt x="249" y="77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86" name="Google Shape;3186;p42"/>
            <p:cNvSpPr/>
            <p:nvPr/>
          </p:nvSpPr>
          <p:spPr>
            <a:xfrm>
              <a:off x="2465150" y="809525"/>
              <a:ext cx="4675" cy="4850"/>
            </a:xfrm>
            <a:custGeom>
              <a:avLst/>
              <a:gdLst/>
              <a:ahLst/>
              <a:cxnLst/>
              <a:rect l="l" t="t" r="r" b="b"/>
              <a:pathLst>
                <a:path w="187" h="194" extrusionOk="0">
                  <a:moveTo>
                    <a:pt x="95" y="183"/>
                  </a:moveTo>
                  <a:cubicBezTo>
                    <a:pt x="130" y="158"/>
                    <a:pt x="148" y="109"/>
                    <a:pt x="186" y="53"/>
                  </a:cubicBezTo>
                  <a:cubicBezTo>
                    <a:pt x="127" y="35"/>
                    <a:pt x="70" y="1"/>
                    <a:pt x="56" y="14"/>
                  </a:cubicBezTo>
                  <a:cubicBezTo>
                    <a:pt x="25" y="43"/>
                    <a:pt x="4" y="92"/>
                    <a:pt x="1" y="134"/>
                  </a:cubicBezTo>
                  <a:cubicBezTo>
                    <a:pt x="1" y="151"/>
                    <a:pt x="77" y="193"/>
                    <a:pt x="95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87" name="Google Shape;3187;p42"/>
            <p:cNvSpPr/>
            <p:nvPr/>
          </p:nvSpPr>
          <p:spPr>
            <a:xfrm>
              <a:off x="3022125" y="1204300"/>
              <a:ext cx="11300" cy="13325"/>
            </a:xfrm>
            <a:custGeom>
              <a:avLst/>
              <a:gdLst/>
              <a:ahLst/>
              <a:cxnLst/>
              <a:rect l="l" t="t" r="r" b="b"/>
              <a:pathLst>
                <a:path w="452" h="533" extrusionOk="0">
                  <a:moveTo>
                    <a:pt x="105" y="1"/>
                  </a:moveTo>
                  <a:cubicBezTo>
                    <a:pt x="73" y="78"/>
                    <a:pt x="0" y="179"/>
                    <a:pt x="25" y="225"/>
                  </a:cubicBezTo>
                  <a:cubicBezTo>
                    <a:pt x="84" y="323"/>
                    <a:pt x="189" y="393"/>
                    <a:pt x="336" y="533"/>
                  </a:cubicBezTo>
                  <a:cubicBezTo>
                    <a:pt x="378" y="351"/>
                    <a:pt x="452" y="214"/>
                    <a:pt x="413" y="162"/>
                  </a:cubicBezTo>
                  <a:cubicBezTo>
                    <a:pt x="350" y="78"/>
                    <a:pt x="210" y="53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88" name="Google Shape;3188;p42"/>
            <p:cNvSpPr/>
            <p:nvPr/>
          </p:nvSpPr>
          <p:spPr>
            <a:xfrm>
              <a:off x="2967800" y="1461950"/>
              <a:ext cx="10825" cy="9025"/>
            </a:xfrm>
            <a:custGeom>
              <a:avLst/>
              <a:gdLst/>
              <a:ahLst/>
              <a:cxnLst/>
              <a:rect l="l" t="t" r="r" b="b"/>
              <a:pathLst>
                <a:path w="433" h="361" extrusionOk="0">
                  <a:moveTo>
                    <a:pt x="89" y="29"/>
                  </a:moveTo>
                  <a:cubicBezTo>
                    <a:pt x="36" y="50"/>
                    <a:pt x="29" y="186"/>
                    <a:pt x="1" y="267"/>
                  </a:cubicBezTo>
                  <a:cubicBezTo>
                    <a:pt x="99" y="302"/>
                    <a:pt x="201" y="361"/>
                    <a:pt x="299" y="354"/>
                  </a:cubicBezTo>
                  <a:cubicBezTo>
                    <a:pt x="341" y="351"/>
                    <a:pt x="372" y="207"/>
                    <a:pt x="432" y="71"/>
                  </a:cubicBezTo>
                  <a:cubicBezTo>
                    <a:pt x="285" y="50"/>
                    <a:pt x="173" y="0"/>
                    <a:pt x="8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89" name="Google Shape;3189;p42"/>
            <p:cNvSpPr/>
            <p:nvPr/>
          </p:nvSpPr>
          <p:spPr>
            <a:xfrm>
              <a:off x="2917550" y="1559325"/>
              <a:ext cx="7900" cy="6425"/>
            </a:xfrm>
            <a:custGeom>
              <a:avLst/>
              <a:gdLst/>
              <a:ahLst/>
              <a:cxnLst/>
              <a:rect l="l" t="t" r="r" b="b"/>
              <a:pathLst>
                <a:path w="316" h="257" extrusionOk="0">
                  <a:moveTo>
                    <a:pt x="67" y="256"/>
                  </a:moveTo>
                  <a:cubicBezTo>
                    <a:pt x="158" y="182"/>
                    <a:pt x="239" y="119"/>
                    <a:pt x="316" y="56"/>
                  </a:cubicBezTo>
                  <a:cubicBezTo>
                    <a:pt x="1" y="1"/>
                    <a:pt x="1" y="1"/>
                    <a:pt x="67" y="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90" name="Google Shape;3190;p42"/>
            <p:cNvSpPr/>
            <p:nvPr/>
          </p:nvSpPr>
          <p:spPr>
            <a:xfrm>
              <a:off x="2878850" y="1812600"/>
              <a:ext cx="12375" cy="10000"/>
            </a:xfrm>
            <a:custGeom>
              <a:avLst/>
              <a:gdLst/>
              <a:ahLst/>
              <a:cxnLst/>
              <a:rect l="l" t="t" r="r" b="b"/>
              <a:pathLst>
                <a:path w="495" h="400" extrusionOk="0">
                  <a:moveTo>
                    <a:pt x="0" y="277"/>
                  </a:moveTo>
                  <a:cubicBezTo>
                    <a:pt x="141" y="326"/>
                    <a:pt x="249" y="400"/>
                    <a:pt x="322" y="379"/>
                  </a:cubicBezTo>
                  <a:cubicBezTo>
                    <a:pt x="396" y="358"/>
                    <a:pt x="438" y="231"/>
                    <a:pt x="494" y="151"/>
                  </a:cubicBezTo>
                  <a:cubicBezTo>
                    <a:pt x="393" y="98"/>
                    <a:pt x="294" y="10"/>
                    <a:pt x="193" y="4"/>
                  </a:cubicBezTo>
                  <a:cubicBezTo>
                    <a:pt x="144" y="0"/>
                    <a:pt x="84" y="151"/>
                    <a:pt x="0" y="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91" name="Google Shape;3191;p42"/>
            <p:cNvSpPr/>
            <p:nvPr/>
          </p:nvSpPr>
          <p:spPr>
            <a:xfrm>
              <a:off x="2418475" y="1569475"/>
              <a:ext cx="11150" cy="14225"/>
            </a:xfrm>
            <a:custGeom>
              <a:avLst/>
              <a:gdLst/>
              <a:ahLst/>
              <a:cxnLst/>
              <a:rect l="l" t="t" r="r" b="b"/>
              <a:pathLst>
                <a:path w="446" h="569" extrusionOk="0">
                  <a:moveTo>
                    <a:pt x="0" y="568"/>
                  </a:moveTo>
                  <a:cubicBezTo>
                    <a:pt x="445" y="397"/>
                    <a:pt x="445" y="397"/>
                    <a:pt x="389" y="1"/>
                  </a:cubicBezTo>
                  <a:cubicBezTo>
                    <a:pt x="259" y="190"/>
                    <a:pt x="130" y="379"/>
                    <a:pt x="0" y="5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92" name="Google Shape;3192;p42"/>
            <p:cNvSpPr/>
            <p:nvPr/>
          </p:nvSpPr>
          <p:spPr>
            <a:xfrm>
              <a:off x="2378975" y="923025"/>
              <a:ext cx="4925" cy="4475"/>
            </a:xfrm>
            <a:custGeom>
              <a:avLst/>
              <a:gdLst/>
              <a:ahLst/>
              <a:cxnLst/>
              <a:rect l="l" t="t" r="r" b="b"/>
              <a:pathLst>
                <a:path w="197" h="179" extrusionOk="0">
                  <a:moveTo>
                    <a:pt x="60" y="1"/>
                  </a:moveTo>
                  <a:cubicBezTo>
                    <a:pt x="46" y="1"/>
                    <a:pt x="1" y="60"/>
                    <a:pt x="8" y="67"/>
                  </a:cubicBezTo>
                  <a:cubicBezTo>
                    <a:pt x="32" y="102"/>
                    <a:pt x="67" y="130"/>
                    <a:pt x="98" y="161"/>
                  </a:cubicBezTo>
                  <a:cubicBezTo>
                    <a:pt x="127" y="169"/>
                    <a:pt x="151" y="176"/>
                    <a:pt x="176" y="179"/>
                  </a:cubicBezTo>
                  <a:cubicBezTo>
                    <a:pt x="179" y="137"/>
                    <a:pt x="197" y="85"/>
                    <a:pt x="179" y="56"/>
                  </a:cubicBezTo>
                  <a:cubicBezTo>
                    <a:pt x="158" y="25"/>
                    <a:pt x="103" y="7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93" name="Google Shape;3193;p42"/>
            <p:cNvSpPr/>
            <p:nvPr/>
          </p:nvSpPr>
          <p:spPr>
            <a:xfrm>
              <a:off x="2883925" y="389175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221" y="372"/>
                  </a:moveTo>
                  <a:cubicBezTo>
                    <a:pt x="302" y="330"/>
                    <a:pt x="347" y="228"/>
                    <a:pt x="445" y="102"/>
                  </a:cubicBezTo>
                  <a:cubicBezTo>
                    <a:pt x="308" y="64"/>
                    <a:pt x="196" y="1"/>
                    <a:pt x="158" y="29"/>
                  </a:cubicBezTo>
                  <a:cubicBezTo>
                    <a:pt x="85" y="85"/>
                    <a:pt x="53" y="193"/>
                    <a:pt x="1" y="281"/>
                  </a:cubicBezTo>
                  <a:cubicBezTo>
                    <a:pt x="77" y="316"/>
                    <a:pt x="175" y="393"/>
                    <a:pt x="221" y="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94" name="Google Shape;3194;p42"/>
            <p:cNvSpPr/>
            <p:nvPr/>
          </p:nvSpPr>
          <p:spPr>
            <a:xfrm>
              <a:off x="2600725" y="1595925"/>
              <a:ext cx="8350" cy="12725"/>
            </a:xfrm>
            <a:custGeom>
              <a:avLst/>
              <a:gdLst/>
              <a:ahLst/>
              <a:cxnLst/>
              <a:rect l="l" t="t" r="r" b="b"/>
              <a:pathLst>
                <a:path w="334" h="509" extrusionOk="0">
                  <a:moveTo>
                    <a:pt x="84" y="0"/>
                  </a:moveTo>
                  <a:cubicBezTo>
                    <a:pt x="56" y="95"/>
                    <a:pt x="0" y="197"/>
                    <a:pt x="10" y="288"/>
                  </a:cubicBezTo>
                  <a:cubicBezTo>
                    <a:pt x="21" y="365"/>
                    <a:pt x="109" y="435"/>
                    <a:pt x="161" y="508"/>
                  </a:cubicBezTo>
                  <a:cubicBezTo>
                    <a:pt x="203" y="463"/>
                    <a:pt x="241" y="414"/>
                    <a:pt x="283" y="369"/>
                  </a:cubicBezTo>
                  <a:cubicBezTo>
                    <a:pt x="294" y="270"/>
                    <a:pt x="333" y="162"/>
                    <a:pt x="308" y="74"/>
                  </a:cubicBezTo>
                  <a:cubicBezTo>
                    <a:pt x="298" y="32"/>
                    <a:pt x="165" y="22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95" name="Google Shape;3195;p42"/>
            <p:cNvSpPr/>
            <p:nvPr/>
          </p:nvSpPr>
          <p:spPr>
            <a:xfrm>
              <a:off x="3122725" y="1349575"/>
              <a:ext cx="7575" cy="9750"/>
            </a:xfrm>
            <a:custGeom>
              <a:avLst/>
              <a:gdLst/>
              <a:ahLst/>
              <a:cxnLst/>
              <a:rect l="l" t="t" r="r" b="b"/>
              <a:pathLst>
                <a:path w="303" h="390" extrusionOk="0">
                  <a:moveTo>
                    <a:pt x="113" y="1"/>
                  </a:moveTo>
                  <a:cubicBezTo>
                    <a:pt x="60" y="123"/>
                    <a:pt x="1" y="201"/>
                    <a:pt x="8" y="271"/>
                  </a:cubicBezTo>
                  <a:cubicBezTo>
                    <a:pt x="12" y="316"/>
                    <a:pt x="117" y="351"/>
                    <a:pt x="172" y="390"/>
                  </a:cubicBezTo>
                  <a:cubicBezTo>
                    <a:pt x="218" y="316"/>
                    <a:pt x="281" y="246"/>
                    <a:pt x="295" y="169"/>
                  </a:cubicBezTo>
                  <a:cubicBezTo>
                    <a:pt x="302" y="134"/>
                    <a:pt x="204" y="8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96" name="Google Shape;3196;p42"/>
            <p:cNvSpPr/>
            <p:nvPr/>
          </p:nvSpPr>
          <p:spPr>
            <a:xfrm>
              <a:off x="2643350" y="1280050"/>
              <a:ext cx="8600" cy="11050"/>
            </a:xfrm>
            <a:custGeom>
              <a:avLst/>
              <a:gdLst/>
              <a:ahLst/>
              <a:cxnLst/>
              <a:rect l="l" t="t" r="r" b="b"/>
              <a:pathLst>
                <a:path w="344" h="442" extrusionOk="0">
                  <a:moveTo>
                    <a:pt x="151" y="1"/>
                  </a:moveTo>
                  <a:cubicBezTo>
                    <a:pt x="99" y="85"/>
                    <a:pt x="29" y="162"/>
                    <a:pt x="8" y="253"/>
                  </a:cubicBezTo>
                  <a:cubicBezTo>
                    <a:pt x="1" y="288"/>
                    <a:pt x="109" y="351"/>
                    <a:pt x="214" y="442"/>
                  </a:cubicBezTo>
                  <a:cubicBezTo>
                    <a:pt x="278" y="302"/>
                    <a:pt x="344" y="214"/>
                    <a:pt x="341" y="138"/>
                  </a:cubicBezTo>
                  <a:cubicBezTo>
                    <a:pt x="334" y="88"/>
                    <a:pt x="218" y="46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97" name="Google Shape;3197;p42"/>
            <p:cNvSpPr/>
            <p:nvPr/>
          </p:nvSpPr>
          <p:spPr>
            <a:xfrm>
              <a:off x="2974025" y="302650"/>
              <a:ext cx="8425" cy="7125"/>
            </a:xfrm>
            <a:custGeom>
              <a:avLst/>
              <a:gdLst/>
              <a:ahLst/>
              <a:cxnLst/>
              <a:rect l="l" t="t" r="r" b="b"/>
              <a:pathLst>
                <a:path w="337" h="285" extrusionOk="0">
                  <a:moveTo>
                    <a:pt x="225" y="271"/>
                  </a:moveTo>
                  <a:cubicBezTo>
                    <a:pt x="274" y="253"/>
                    <a:pt x="337" y="158"/>
                    <a:pt x="330" y="113"/>
                  </a:cubicBezTo>
                  <a:cubicBezTo>
                    <a:pt x="319" y="64"/>
                    <a:pt x="228" y="1"/>
                    <a:pt x="176" y="4"/>
                  </a:cubicBezTo>
                  <a:cubicBezTo>
                    <a:pt x="123" y="8"/>
                    <a:pt x="81" y="92"/>
                    <a:pt x="1" y="176"/>
                  </a:cubicBezTo>
                  <a:cubicBezTo>
                    <a:pt x="106" y="221"/>
                    <a:pt x="176" y="284"/>
                    <a:pt x="225" y="2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98" name="Google Shape;3198;p42"/>
            <p:cNvSpPr/>
            <p:nvPr/>
          </p:nvSpPr>
          <p:spPr>
            <a:xfrm>
              <a:off x="2984625" y="567550"/>
              <a:ext cx="8000" cy="10025"/>
            </a:xfrm>
            <a:custGeom>
              <a:avLst/>
              <a:gdLst/>
              <a:ahLst/>
              <a:cxnLst/>
              <a:rect l="l" t="t" r="r" b="b"/>
              <a:pathLst>
                <a:path w="320" h="401" extrusionOk="0">
                  <a:moveTo>
                    <a:pt x="295" y="127"/>
                  </a:moveTo>
                  <a:cubicBezTo>
                    <a:pt x="278" y="75"/>
                    <a:pt x="197" y="43"/>
                    <a:pt x="141" y="1"/>
                  </a:cubicBezTo>
                  <a:cubicBezTo>
                    <a:pt x="95" y="67"/>
                    <a:pt x="47" y="134"/>
                    <a:pt x="0" y="201"/>
                  </a:cubicBezTo>
                  <a:cubicBezTo>
                    <a:pt x="57" y="239"/>
                    <a:pt x="110" y="278"/>
                    <a:pt x="285" y="400"/>
                  </a:cubicBezTo>
                  <a:cubicBezTo>
                    <a:pt x="295" y="271"/>
                    <a:pt x="320" y="190"/>
                    <a:pt x="295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99" name="Google Shape;3199;p42"/>
            <p:cNvSpPr/>
            <p:nvPr/>
          </p:nvSpPr>
          <p:spPr>
            <a:xfrm>
              <a:off x="3047250" y="317100"/>
              <a:ext cx="9650" cy="9050"/>
            </a:xfrm>
            <a:custGeom>
              <a:avLst/>
              <a:gdLst/>
              <a:ahLst/>
              <a:cxnLst/>
              <a:rect l="l" t="t" r="r" b="b"/>
              <a:pathLst>
                <a:path w="386" h="362" extrusionOk="0">
                  <a:moveTo>
                    <a:pt x="221" y="344"/>
                  </a:moveTo>
                  <a:cubicBezTo>
                    <a:pt x="284" y="327"/>
                    <a:pt x="319" y="215"/>
                    <a:pt x="386" y="116"/>
                  </a:cubicBezTo>
                  <a:cubicBezTo>
                    <a:pt x="274" y="71"/>
                    <a:pt x="179" y="0"/>
                    <a:pt x="123" y="26"/>
                  </a:cubicBezTo>
                  <a:cubicBezTo>
                    <a:pt x="64" y="50"/>
                    <a:pt x="1" y="173"/>
                    <a:pt x="14" y="236"/>
                  </a:cubicBezTo>
                  <a:cubicBezTo>
                    <a:pt x="28" y="288"/>
                    <a:pt x="161" y="362"/>
                    <a:pt x="221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00" name="Google Shape;3200;p42"/>
            <p:cNvSpPr/>
            <p:nvPr/>
          </p:nvSpPr>
          <p:spPr>
            <a:xfrm>
              <a:off x="3043900" y="405375"/>
              <a:ext cx="10375" cy="9750"/>
            </a:xfrm>
            <a:custGeom>
              <a:avLst/>
              <a:gdLst/>
              <a:ahLst/>
              <a:cxnLst/>
              <a:rect l="l" t="t" r="r" b="b"/>
              <a:pathLst>
                <a:path w="415" h="390" extrusionOk="0">
                  <a:moveTo>
                    <a:pt x="292" y="390"/>
                  </a:moveTo>
                  <a:cubicBezTo>
                    <a:pt x="390" y="246"/>
                    <a:pt x="415" y="116"/>
                    <a:pt x="243" y="18"/>
                  </a:cubicBezTo>
                  <a:cubicBezTo>
                    <a:pt x="211" y="0"/>
                    <a:pt x="117" y="36"/>
                    <a:pt x="99" y="71"/>
                  </a:cubicBezTo>
                  <a:cubicBezTo>
                    <a:pt x="1" y="257"/>
                    <a:pt x="103" y="341"/>
                    <a:pt x="292" y="3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01" name="Google Shape;3201;p42"/>
            <p:cNvSpPr/>
            <p:nvPr/>
          </p:nvSpPr>
          <p:spPr>
            <a:xfrm>
              <a:off x="2438275" y="980300"/>
              <a:ext cx="9300" cy="9200"/>
            </a:xfrm>
            <a:custGeom>
              <a:avLst/>
              <a:gdLst/>
              <a:ahLst/>
              <a:cxnLst/>
              <a:rect l="l" t="t" r="r" b="b"/>
              <a:pathLst>
                <a:path w="372" h="368" extrusionOk="0">
                  <a:moveTo>
                    <a:pt x="221" y="344"/>
                  </a:moveTo>
                  <a:cubicBezTo>
                    <a:pt x="280" y="323"/>
                    <a:pt x="308" y="217"/>
                    <a:pt x="371" y="112"/>
                  </a:cubicBezTo>
                  <a:cubicBezTo>
                    <a:pt x="259" y="70"/>
                    <a:pt x="140" y="1"/>
                    <a:pt x="122" y="22"/>
                  </a:cubicBezTo>
                  <a:cubicBezTo>
                    <a:pt x="63" y="91"/>
                    <a:pt x="38" y="193"/>
                    <a:pt x="0" y="281"/>
                  </a:cubicBezTo>
                  <a:cubicBezTo>
                    <a:pt x="74" y="305"/>
                    <a:pt x="164" y="368"/>
                    <a:pt x="221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02" name="Google Shape;3202;p42"/>
            <p:cNvSpPr/>
            <p:nvPr/>
          </p:nvSpPr>
          <p:spPr>
            <a:xfrm>
              <a:off x="2256725" y="10540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cubicBezTo>
                    <a:pt x="0" y="7"/>
                    <a:pt x="4" y="15"/>
                    <a:pt x="7" y="18"/>
                  </a:cubicBezTo>
                  <a:cubicBezTo>
                    <a:pt x="11" y="18"/>
                    <a:pt x="15" y="15"/>
                    <a:pt x="18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03" name="Google Shape;3203;p42"/>
            <p:cNvSpPr/>
            <p:nvPr/>
          </p:nvSpPr>
          <p:spPr>
            <a:xfrm>
              <a:off x="2251225" y="105447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93" y="235"/>
                  </a:moveTo>
                  <a:cubicBezTo>
                    <a:pt x="329" y="175"/>
                    <a:pt x="259" y="84"/>
                    <a:pt x="227" y="0"/>
                  </a:cubicBezTo>
                  <a:cubicBezTo>
                    <a:pt x="164" y="53"/>
                    <a:pt x="0" y="21"/>
                    <a:pt x="84" y="182"/>
                  </a:cubicBezTo>
                  <a:cubicBezTo>
                    <a:pt x="101" y="214"/>
                    <a:pt x="164" y="245"/>
                    <a:pt x="193" y="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04" name="Google Shape;3204;p42"/>
            <p:cNvSpPr/>
            <p:nvPr/>
          </p:nvSpPr>
          <p:spPr>
            <a:xfrm>
              <a:off x="2724625" y="1032050"/>
              <a:ext cx="8075" cy="6075"/>
            </a:xfrm>
            <a:custGeom>
              <a:avLst/>
              <a:gdLst/>
              <a:ahLst/>
              <a:cxnLst/>
              <a:rect l="l" t="t" r="r" b="b"/>
              <a:pathLst>
                <a:path w="323" h="243" extrusionOk="0">
                  <a:moveTo>
                    <a:pt x="323" y="74"/>
                  </a:moveTo>
                  <a:cubicBezTo>
                    <a:pt x="263" y="53"/>
                    <a:pt x="190" y="0"/>
                    <a:pt x="140" y="18"/>
                  </a:cubicBezTo>
                  <a:cubicBezTo>
                    <a:pt x="95" y="32"/>
                    <a:pt x="71" y="120"/>
                    <a:pt x="1" y="243"/>
                  </a:cubicBezTo>
                  <a:cubicBezTo>
                    <a:pt x="137" y="225"/>
                    <a:pt x="207" y="235"/>
                    <a:pt x="260" y="207"/>
                  </a:cubicBezTo>
                  <a:cubicBezTo>
                    <a:pt x="295" y="190"/>
                    <a:pt x="302" y="120"/>
                    <a:pt x="323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05" name="Google Shape;3205;p42"/>
            <p:cNvSpPr/>
            <p:nvPr/>
          </p:nvSpPr>
          <p:spPr>
            <a:xfrm>
              <a:off x="2796875" y="1555025"/>
              <a:ext cx="7300" cy="7900"/>
            </a:xfrm>
            <a:custGeom>
              <a:avLst/>
              <a:gdLst/>
              <a:ahLst/>
              <a:cxnLst/>
              <a:rect l="l" t="t" r="r" b="b"/>
              <a:pathLst>
                <a:path w="292" h="316" extrusionOk="0">
                  <a:moveTo>
                    <a:pt x="228" y="316"/>
                  </a:moveTo>
                  <a:cubicBezTo>
                    <a:pt x="249" y="204"/>
                    <a:pt x="291" y="117"/>
                    <a:pt x="267" y="78"/>
                  </a:cubicBezTo>
                  <a:cubicBezTo>
                    <a:pt x="235" y="32"/>
                    <a:pt x="133" y="0"/>
                    <a:pt x="81" y="18"/>
                  </a:cubicBezTo>
                  <a:cubicBezTo>
                    <a:pt x="42" y="32"/>
                    <a:pt x="0" y="148"/>
                    <a:pt x="18" y="190"/>
                  </a:cubicBezTo>
                  <a:cubicBezTo>
                    <a:pt x="39" y="239"/>
                    <a:pt x="130" y="260"/>
                    <a:pt x="228" y="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06" name="Google Shape;3206;p42"/>
            <p:cNvSpPr/>
            <p:nvPr/>
          </p:nvSpPr>
          <p:spPr>
            <a:xfrm>
              <a:off x="2891725" y="1548300"/>
              <a:ext cx="6850" cy="5000"/>
            </a:xfrm>
            <a:custGeom>
              <a:avLst/>
              <a:gdLst/>
              <a:ahLst/>
              <a:cxnLst/>
              <a:rect l="l" t="t" r="r" b="b"/>
              <a:pathLst>
                <a:path w="274" h="200" extrusionOk="0">
                  <a:moveTo>
                    <a:pt x="274" y="119"/>
                  </a:moveTo>
                  <a:cubicBezTo>
                    <a:pt x="259" y="80"/>
                    <a:pt x="245" y="43"/>
                    <a:pt x="227" y="0"/>
                  </a:cubicBezTo>
                  <a:cubicBezTo>
                    <a:pt x="151" y="43"/>
                    <a:pt x="77" y="80"/>
                    <a:pt x="0" y="122"/>
                  </a:cubicBezTo>
                  <a:cubicBezTo>
                    <a:pt x="11" y="148"/>
                    <a:pt x="25" y="175"/>
                    <a:pt x="35" y="200"/>
                  </a:cubicBezTo>
                  <a:cubicBezTo>
                    <a:pt x="116" y="175"/>
                    <a:pt x="193" y="148"/>
                    <a:pt x="274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07" name="Google Shape;3207;p42"/>
            <p:cNvSpPr/>
            <p:nvPr/>
          </p:nvSpPr>
          <p:spPr>
            <a:xfrm>
              <a:off x="2857050" y="16146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227" y="73"/>
                  </a:moveTo>
                  <a:cubicBezTo>
                    <a:pt x="211" y="35"/>
                    <a:pt x="137" y="0"/>
                    <a:pt x="91" y="3"/>
                  </a:cubicBezTo>
                  <a:cubicBezTo>
                    <a:pt x="59" y="3"/>
                    <a:pt x="0" y="87"/>
                    <a:pt x="7" y="105"/>
                  </a:cubicBezTo>
                  <a:cubicBezTo>
                    <a:pt x="38" y="157"/>
                    <a:pt x="94" y="196"/>
                    <a:pt x="164" y="262"/>
                  </a:cubicBezTo>
                  <a:cubicBezTo>
                    <a:pt x="200" y="168"/>
                    <a:pt x="245" y="105"/>
                    <a:pt x="227" y="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08" name="Google Shape;3208;p42"/>
            <p:cNvSpPr/>
            <p:nvPr/>
          </p:nvSpPr>
          <p:spPr>
            <a:xfrm>
              <a:off x="2443875" y="873000"/>
              <a:ext cx="3350" cy="2400"/>
            </a:xfrm>
            <a:custGeom>
              <a:avLst/>
              <a:gdLst/>
              <a:ahLst/>
              <a:cxnLst/>
              <a:rect l="l" t="t" r="r" b="b"/>
              <a:pathLst>
                <a:path w="134" h="96" extrusionOk="0">
                  <a:moveTo>
                    <a:pt x="134" y="29"/>
                  </a:moveTo>
                  <a:cubicBezTo>
                    <a:pt x="92" y="18"/>
                    <a:pt x="63" y="1"/>
                    <a:pt x="35" y="1"/>
                  </a:cubicBezTo>
                  <a:cubicBezTo>
                    <a:pt x="24" y="1"/>
                    <a:pt x="14" y="36"/>
                    <a:pt x="0" y="54"/>
                  </a:cubicBezTo>
                  <a:cubicBezTo>
                    <a:pt x="29" y="68"/>
                    <a:pt x="53" y="89"/>
                    <a:pt x="81" y="92"/>
                  </a:cubicBezTo>
                  <a:cubicBezTo>
                    <a:pt x="92" y="96"/>
                    <a:pt x="108" y="61"/>
                    <a:pt x="134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09" name="Google Shape;3209;p42"/>
            <p:cNvSpPr/>
            <p:nvPr/>
          </p:nvSpPr>
          <p:spPr>
            <a:xfrm>
              <a:off x="2987525" y="483325"/>
              <a:ext cx="5200" cy="5625"/>
            </a:xfrm>
            <a:custGeom>
              <a:avLst/>
              <a:gdLst/>
              <a:ahLst/>
              <a:cxnLst/>
              <a:rect l="l" t="t" r="r" b="b"/>
              <a:pathLst>
                <a:path w="208" h="225" extrusionOk="0">
                  <a:moveTo>
                    <a:pt x="207" y="56"/>
                  </a:moveTo>
                  <a:cubicBezTo>
                    <a:pt x="148" y="35"/>
                    <a:pt x="99" y="18"/>
                    <a:pt x="53" y="0"/>
                  </a:cubicBezTo>
                  <a:cubicBezTo>
                    <a:pt x="36" y="60"/>
                    <a:pt x="18" y="119"/>
                    <a:pt x="0" y="179"/>
                  </a:cubicBezTo>
                  <a:cubicBezTo>
                    <a:pt x="49" y="190"/>
                    <a:pt x="109" y="224"/>
                    <a:pt x="144" y="207"/>
                  </a:cubicBezTo>
                  <a:cubicBezTo>
                    <a:pt x="175" y="190"/>
                    <a:pt x="183" y="119"/>
                    <a:pt x="207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10" name="Google Shape;3210;p42"/>
            <p:cNvSpPr/>
            <p:nvPr/>
          </p:nvSpPr>
          <p:spPr>
            <a:xfrm>
              <a:off x="2624625" y="1537275"/>
              <a:ext cx="7275" cy="8225"/>
            </a:xfrm>
            <a:custGeom>
              <a:avLst/>
              <a:gdLst/>
              <a:ahLst/>
              <a:cxnLst/>
              <a:rect l="l" t="t" r="r" b="b"/>
              <a:pathLst>
                <a:path w="291" h="329" extrusionOk="0">
                  <a:moveTo>
                    <a:pt x="176" y="7"/>
                  </a:moveTo>
                  <a:cubicBezTo>
                    <a:pt x="108" y="42"/>
                    <a:pt x="50" y="94"/>
                    <a:pt x="11" y="154"/>
                  </a:cubicBezTo>
                  <a:cubicBezTo>
                    <a:pt x="0" y="172"/>
                    <a:pt x="74" y="241"/>
                    <a:pt x="144" y="329"/>
                  </a:cubicBezTo>
                  <a:cubicBezTo>
                    <a:pt x="207" y="241"/>
                    <a:pt x="267" y="185"/>
                    <a:pt x="284" y="119"/>
                  </a:cubicBezTo>
                  <a:cubicBezTo>
                    <a:pt x="291" y="91"/>
                    <a:pt x="189" y="0"/>
                    <a:pt x="17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11" name="Google Shape;3211;p42"/>
            <p:cNvSpPr/>
            <p:nvPr/>
          </p:nvSpPr>
          <p:spPr>
            <a:xfrm>
              <a:off x="2446775" y="936050"/>
              <a:ext cx="3425" cy="2925"/>
            </a:xfrm>
            <a:custGeom>
              <a:avLst/>
              <a:gdLst/>
              <a:ahLst/>
              <a:cxnLst/>
              <a:rect l="l" t="t" r="r" b="b"/>
              <a:pathLst>
                <a:path w="137" h="117" extrusionOk="0">
                  <a:moveTo>
                    <a:pt x="0" y="78"/>
                  </a:moveTo>
                  <a:cubicBezTo>
                    <a:pt x="18" y="89"/>
                    <a:pt x="42" y="117"/>
                    <a:pt x="52" y="114"/>
                  </a:cubicBezTo>
                  <a:cubicBezTo>
                    <a:pt x="81" y="106"/>
                    <a:pt x="102" y="78"/>
                    <a:pt x="136" y="51"/>
                  </a:cubicBezTo>
                  <a:cubicBezTo>
                    <a:pt x="98" y="26"/>
                    <a:pt x="70" y="1"/>
                    <a:pt x="60" y="5"/>
                  </a:cubicBezTo>
                  <a:cubicBezTo>
                    <a:pt x="35" y="22"/>
                    <a:pt x="18" y="54"/>
                    <a:pt x="0" y="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12" name="Google Shape;3212;p42"/>
            <p:cNvSpPr/>
            <p:nvPr/>
          </p:nvSpPr>
          <p:spPr>
            <a:xfrm>
              <a:off x="2882350" y="1480150"/>
              <a:ext cx="6150" cy="6500"/>
            </a:xfrm>
            <a:custGeom>
              <a:avLst/>
              <a:gdLst/>
              <a:ahLst/>
              <a:cxnLst/>
              <a:rect l="l" t="t" r="r" b="b"/>
              <a:pathLst>
                <a:path w="246" h="260" extrusionOk="0">
                  <a:moveTo>
                    <a:pt x="242" y="74"/>
                  </a:moveTo>
                  <a:cubicBezTo>
                    <a:pt x="245" y="57"/>
                    <a:pt x="137" y="1"/>
                    <a:pt x="116" y="15"/>
                  </a:cubicBezTo>
                  <a:cubicBezTo>
                    <a:pt x="70" y="46"/>
                    <a:pt x="46" y="113"/>
                    <a:pt x="1" y="187"/>
                  </a:cubicBezTo>
                  <a:cubicBezTo>
                    <a:pt x="85" y="218"/>
                    <a:pt x="165" y="260"/>
                    <a:pt x="175" y="253"/>
                  </a:cubicBezTo>
                  <a:cubicBezTo>
                    <a:pt x="211" y="200"/>
                    <a:pt x="242" y="137"/>
                    <a:pt x="242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13" name="Google Shape;3213;p42"/>
            <p:cNvSpPr/>
            <p:nvPr/>
          </p:nvSpPr>
          <p:spPr>
            <a:xfrm>
              <a:off x="2767200" y="1753475"/>
              <a:ext cx="6500" cy="8950"/>
            </a:xfrm>
            <a:custGeom>
              <a:avLst/>
              <a:gdLst/>
              <a:ahLst/>
              <a:cxnLst/>
              <a:rect l="l" t="t" r="r" b="b"/>
              <a:pathLst>
                <a:path w="260" h="358" extrusionOk="0">
                  <a:moveTo>
                    <a:pt x="105" y="0"/>
                  </a:moveTo>
                  <a:cubicBezTo>
                    <a:pt x="67" y="63"/>
                    <a:pt x="4" y="126"/>
                    <a:pt x="0" y="193"/>
                  </a:cubicBezTo>
                  <a:cubicBezTo>
                    <a:pt x="0" y="238"/>
                    <a:pt x="80" y="288"/>
                    <a:pt x="143" y="358"/>
                  </a:cubicBezTo>
                  <a:cubicBezTo>
                    <a:pt x="206" y="211"/>
                    <a:pt x="259" y="147"/>
                    <a:pt x="248" y="99"/>
                  </a:cubicBezTo>
                  <a:cubicBezTo>
                    <a:pt x="235" y="57"/>
                    <a:pt x="154" y="32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14" name="Google Shape;3214;p42"/>
            <p:cNvSpPr/>
            <p:nvPr/>
          </p:nvSpPr>
          <p:spPr>
            <a:xfrm>
              <a:off x="2924200" y="443400"/>
              <a:ext cx="5100" cy="7825"/>
            </a:xfrm>
            <a:custGeom>
              <a:avLst/>
              <a:gdLst/>
              <a:ahLst/>
              <a:cxnLst/>
              <a:rect l="l" t="t" r="r" b="b"/>
              <a:pathLst>
                <a:path w="204" h="313" extrusionOk="0">
                  <a:moveTo>
                    <a:pt x="8" y="88"/>
                  </a:moveTo>
                  <a:cubicBezTo>
                    <a:pt x="0" y="144"/>
                    <a:pt x="32" y="207"/>
                    <a:pt x="60" y="312"/>
                  </a:cubicBezTo>
                  <a:cubicBezTo>
                    <a:pt x="137" y="238"/>
                    <a:pt x="204" y="199"/>
                    <a:pt x="204" y="168"/>
                  </a:cubicBezTo>
                  <a:cubicBezTo>
                    <a:pt x="197" y="112"/>
                    <a:pt x="152" y="56"/>
                    <a:pt x="123" y="0"/>
                  </a:cubicBezTo>
                  <a:cubicBezTo>
                    <a:pt x="81" y="28"/>
                    <a:pt x="11" y="52"/>
                    <a:pt x="8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15" name="Google Shape;3215;p42"/>
            <p:cNvSpPr/>
            <p:nvPr/>
          </p:nvSpPr>
          <p:spPr>
            <a:xfrm>
              <a:off x="2857300" y="1532625"/>
              <a:ext cx="8700" cy="6400"/>
            </a:xfrm>
            <a:custGeom>
              <a:avLst/>
              <a:gdLst/>
              <a:ahLst/>
              <a:cxnLst/>
              <a:rect l="l" t="t" r="r" b="b"/>
              <a:pathLst>
                <a:path w="348" h="256" extrusionOk="0">
                  <a:moveTo>
                    <a:pt x="348" y="147"/>
                  </a:moveTo>
                  <a:cubicBezTo>
                    <a:pt x="217" y="94"/>
                    <a:pt x="123" y="52"/>
                    <a:pt x="0" y="0"/>
                  </a:cubicBezTo>
                  <a:cubicBezTo>
                    <a:pt x="99" y="256"/>
                    <a:pt x="99" y="256"/>
                    <a:pt x="348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16" name="Google Shape;3216;p42"/>
            <p:cNvSpPr/>
            <p:nvPr/>
          </p:nvSpPr>
          <p:spPr>
            <a:xfrm>
              <a:off x="2525050" y="876150"/>
              <a:ext cx="2650" cy="2125"/>
            </a:xfrm>
            <a:custGeom>
              <a:avLst/>
              <a:gdLst/>
              <a:ahLst/>
              <a:cxnLst/>
              <a:rect l="l" t="t" r="r" b="b"/>
              <a:pathLst>
                <a:path w="106" h="85" extrusionOk="0">
                  <a:moveTo>
                    <a:pt x="106" y="19"/>
                  </a:moveTo>
                  <a:cubicBezTo>
                    <a:pt x="74" y="15"/>
                    <a:pt x="49" y="1"/>
                    <a:pt x="32" y="8"/>
                  </a:cubicBezTo>
                  <a:cubicBezTo>
                    <a:pt x="14" y="19"/>
                    <a:pt x="11" y="47"/>
                    <a:pt x="1" y="68"/>
                  </a:cubicBezTo>
                  <a:cubicBezTo>
                    <a:pt x="25" y="75"/>
                    <a:pt x="53" y="85"/>
                    <a:pt x="81" y="85"/>
                  </a:cubicBezTo>
                  <a:cubicBezTo>
                    <a:pt x="88" y="85"/>
                    <a:pt x="95" y="51"/>
                    <a:pt x="10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17" name="Google Shape;3217;p42"/>
            <p:cNvSpPr/>
            <p:nvPr/>
          </p:nvSpPr>
          <p:spPr>
            <a:xfrm>
              <a:off x="2647125" y="11530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259" y="113"/>
                  </a:moveTo>
                  <a:cubicBezTo>
                    <a:pt x="211" y="74"/>
                    <a:pt x="169" y="25"/>
                    <a:pt x="112" y="8"/>
                  </a:cubicBezTo>
                  <a:cubicBezTo>
                    <a:pt x="95" y="0"/>
                    <a:pt x="49" y="71"/>
                    <a:pt x="0" y="123"/>
                  </a:cubicBezTo>
                  <a:cubicBezTo>
                    <a:pt x="60" y="158"/>
                    <a:pt x="106" y="207"/>
                    <a:pt x="144" y="204"/>
                  </a:cubicBezTo>
                  <a:cubicBezTo>
                    <a:pt x="186" y="200"/>
                    <a:pt x="222" y="144"/>
                    <a:pt x="259" y="1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18" name="Google Shape;3218;p42"/>
            <p:cNvSpPr/>
            <p:nvPr/>
          </p:nvSpPr>
          <p:spPr>
            <a:xfrm>
              <a:off x="2515400" y="858050"/>
              <a:ext cx="3175" cy="3625"/>
            </a:xfrm>
            <a:custGeom>
              <a:avLst/>
              <a:gdLst/>
              <a:ahLst/>
              <a:cxnLst/>
              <a:rect l="l" t="t" r="r" b="b"/>
              <a:pathLst>
                <a:path w="127" h="145" extrusionOk="0">
                  <a:moveTo>
                    <a:pt x="1" y="25"/>
                  </a:moveTo>
                  <a:cubicBezTo>
                    <a:pt x="26" y="63"/>
                    <a:pt x="47" y="105"/>
                    <a:pt x="71" y="144"/>
                  </a:cubicBezTo>
                  <a:cubicBezTo>
                    <a:pt x="89" y="130"/>
                    <a:pt x="110" y="115"/>
                    <a:pt x="127" y="105"/>
                  </a:cubicBezTo>
                  <a:cubicBezTo>
                    <a:pt x="99" y="70"/>
                    <a:pt x="68" y="36"/>
                    <a:pt x="39" y="0"/>
                  </a:cubicBezTo>
                  <a:cubicBezTo>
                    <a:pt x="26" y="7"/>
                    <a:pt x="15" y="18"/>
                    <a:pt x="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19" name="Google Shape;3219;p42"/>
            <p:cNvSpPr/>
            <p:nvPr/>
          </p:nvSpPr>
          <p:spPr>
            <a:xfrm>
              <a:off x="2852850" y="1982925"/>
              <a:ext cx="4300" cy="4475"/>
            </a:xfrm>
            <a:custGeom>
              <a:avLst/>
              <a:gdLst/>
              <a:ahLst/>
              <a:cxnLst/>
              <a:rect l="l" t="t" r="r" b="b"/>
              <a:pathLst>
                <a:path w="172" h="179" extrusionOk="0">
                  <a:moveTo>
                    <a:pt x="0" y="147"/>
                  </a:moveTo>
                  <a:cubicBezTo>
                    <a:pt x="14" y="157"/>
                    <a:pt x="28" y="168"/>
                    <a:pt x="42" y="179"/>
                  </a:cubicBezTo>
                  <a:cubicBezTo>
                    <a:pt x="84" y="136"/>
                    <a:pt x="130" y="91"/>
                    <a:pt x="172" y="46"/>
                  </a:cubicBezTo>
                  <a:cubicBezTo>
                    <a:pt x="151" y="31"/>
                    <a:pt x="130" y="14"/>
                    <a:pt x="112" y="0"/>
                  </a:cubicBezTo>
                  <a:cubicBezTo>
                    <a:pt x="73" y="49"/>
                    <a:pt x="38" y="98"/>
                    <a:pt x="0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20" name="Google Shape;3220;p42"/>
            <p:cNvSpPr/>
            <p:nvPr/>
          </p:nvSpPr>
          <p:spPr>
            <a:xfrm>
              <a:off x="2090325" y="2179525"/>
              <a:ext cx="12375" cy="12625"/>
            </a:xfrm>
            <a:custGeom>
              <a:avLst/>
              <a:gdLst/>
              <a:ahLst/>
              <a:cxnLst/>
              <a:rect l="l" t="t" r="r" b="b"/>
              <a:pathLst>
                <a:path w="495" h="505" extrusionOk="0">
                  <a:moveTo>
                    <a:pt x="204" y="18"/>
                  </a:moveTo>
                  <a:cubicBezTo>
                    <a:pt x="85" y="25"/>
                    <a:pt x="1" y="186"/>
                    <a:pt x="57" y="294"/>
                  </a:cubicBezTo>
                  <a:cubicBezTo>
                    <a:pt x="165" y="505"/>
                    <a:pt x="320" y="406"/>
                    <a:pt x="495" y="347"/>
                  </a:cubicBezTo>
                  <a:cubicBezTo>
                    <a:pt x="495" y="109"/>
                    <a:pt x="404" y="0"/>
                    <a:pt x="204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221" name="Google Shape;3221;p42"/>
          <p:cNvGrpSpPr/>
          <p:nvPr/>
        </p:nvGrpSpPr>
        <p:grpSpPr>
          <a:xfrm rot="1554254">
            <a:off x="7543312" y="1584007"/>
            <a:ext cx="860032" cy="1515599"/>
            <a:chOff x="2090325" y="237850"/>
            <a:chExt cx="1108975" cy="1954300"/>
          </a:xfrm>
        </p:grpSpPr>
        <p:sp>
          <p:nvSpPr>
            <p:cNvPr id="3222" name="Google Shape;3222;p42"/>
            <p:cNvSpPr/>
            <p:nvPr/>
          </p:nvSpPr>
          <p:spPr>
            <a:xfrm>
              <a:off x="2245450" y="1002025"/>
              <a:ext cx="24075" cy="31025"/>
            </a:xfrm>
            <a:custGeom>
              <a:avLst/>
              <a:gdLst/>
              <a:ahLst/>
              <a:cxnLst/>
              <a:rect l="l" t="t" r="r" b="b"/>
              <a:pathLst>
                <a:path w="963" h="1241" extrusionOk="0">
                  <a:moveTo>
                    <a:pt x="77" y="498"/>
                  </a:moveTo>
                  <a:cubicBezTo>
                    <a:pt x="70" y="599"/>
                    <a:pt x="38" y="704"/>
                    <a:pt x="56" y="802"/>
                  </a:cubicBezTo>
                  <a:cubicBezTo>
                    <a:pt x="105" y="1093"/>
                    <a:pt x="336" y="1240"/>
                    <a:pt x="616" y="1163"/>
                  </a:cubicBezTo>
                  <a:cubicBezTo>
                    <a:pt x="794" y="1117"/>
                    <a:pt x="896" y="991"/>
                    <a:pt x="928" y="823"/>
                  </a:cubicBezTo>
                  <a:cubicBezTo>
                    <a:pt x="963" y="631"/>
                    <a:pt x="900" y="462"/>
                    <a:pt x="731" y="351"/>
                  </a:cubicBezTo>
                  <a:cubicBezTo>
                    <a:pt x="581" y="249"/>
                    <a:pt x="378" y="220"/>
                    <a:pt x="283" y="31"/>
                  </a:cubicBezTo>
                  <a:cubicBezTo>
                    <a:pt x="269" y="3"/>
                    <a:pt x="157" y="0"/>
                    <a:pt x="101" y="21"/>
                  </a:cubicBezTo>
                  <a:cubicBezTo>
                    <a:pt x="31" y="49"/>
                    <a:pt x="0" y="133"/>
                    <a:pt x="56" y="193"/>
                  </a:cubicBezTo>
                  <a:cubicBezTo>
                    <a:pt x="157" y="294"/>
                    <a:pt x="87" y="396"/>
                    <a:pt x="77" y="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23" name="Google Shape;3223;p42"/>
            <p:cNvSpPr/>
            <p:nvPr/>
          </p:nvSpPr>
          <p:spPr>
            <a:xfrm>
              <a:off x="2580925" y="1806175"/>
              <a:ext cx="26200" cy="24025"/>
            </a:xfrm>
            <a:custGeom>
              <a:avLst/>
              <a:gdLst/>
              <a:ahLst/>
              <a:cxnLst/>
              <a:rect l="l" t="t" r="r" b="b"/>
              <a:pathLst>
                <a:path w="1048" h="961" extrusionOk="0">
                  <a:moveTo>
                    <a:pt x="978" y="435"/>
                  </a:moveTo>
                  <a:cubicBezTo>
                    <a:pt x="838" y="219"/>
                    <a:pt x="663" y="36"/>
                    <a:pt x="382" y="15"/>
                  </a:cubicBezTo>
                  <a:cubicBezTo>
                    <a:pt x="256" y="8"/>
                    <a:pt x="130" y="5"/>
                    <a:pt x="0" y="1"/>
                  </a:cubicBezTo>
                  <a:cubicBezTo>
                    <a:pt x="36" y="180"/>
                    <a:pt x="63" y="355"/>
                    <a:pt x="105" y="526"/>
                  </a:cubicBezTo>
                  <a:cubicBezTo>
                    <a:pt x="175" y="831"/>
                    <a:pt x="400" y="961"/>
                    <a:pt x="697" y="873"/>
                  </a:cubicBezTo>
                  <a:cubicBezTo>
                    <a:pt x="855" y="831"/>
                    <a:pt x="1048" y="544"/>
                    <a:pt x="978" y="4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24" name="Google Shape;3224;p42"/>
            <p:cNvSpPr/>
            <p:nvPr/>
          </p:nvSpPr>
          <p:spPr>
            <a:xfrm>
              <a:off x="2836800" y="1906375"/>
              <a:ext cx="19750" cy="25675"/>
            </a:xfrm>
            <a:custGeom>
              <a:avLst/>
              <a:gdLst/>
              <a:ahLst/>
              <a:cxnLst/>
              <a:rect l="l" t="t" r="r" b="b"/>
              <a:pathLst>
                <a:path w="790" h="1027" extrusionOk="0">
                  <a:moveTo>
                    <a:pt x="551" y="922"/>
                  </a:moveTo>
                  <a:cubicBezTo>
                    <a:pt x="709" y="823"/>
                    <a:pt x="789" y="631"/>
                    <a:pt x="722" y="487"/>
                  </a:cubicBezTo>
                  <a:cubicBezTo>
                    <a:pt x="670" y="379"/>
                    <a:pt x="271" y="60"/>
                    <a:pt x="102" y="0"/>
                  </a:cubicBezTo>
                  <a:cubicBezTo>
                    <a:pt x="64" y="180"/>
                    <a:pt x="15" y="327"/>
                    <a:pt x="4" y="477"/>
                  </a:cubicBezTo>
                  <a:cubicBezTo>
                    <a:pt x="1" y="592"/>
                    <a:pt x="22" y="726"/>
                    <a:pt x="75" y="831"/>
                  </a:cubicBezTo>
                  <a:cubicBezTo>
                    <a:pt x="159" y="995"/>
                    <a:pt x="376" y="1027"/>
                    <a:pt x="551" y="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25" name="Google Shape;3225;p42"/>
            <p:cNvSpPr/>
            <p:nvPr/>
          </p:nvSpPr>
          <p:spPr>
            <a:xfrm>
              <a:off x="2994525" y="1397575"/>
              <a:ext cx="625" cy="275"/>
            </a:xfrm>
            <a:custGeom>
              <a:avLst/>
              <a:gdLst/>
              <a:ahLst/>
              <a:cxnLst/>
              <a:rect l="l" t="t" r="r" b="b"/>
              <a:pathLst>
                <a:path w="25" h="11" extrusionOk="0">
                  <a:moveTo>
                    <a:pt x="4" y="1"/>
                  </a:moveTo>
                  <a:lnTo>
                    <a:pt x="0" y="1"/>
                  </a:lnTo>
                  <a:lnTo>
                    <a:pt x="25" y="11"/>
                  </a:lnTo>
                  <a:cubicBezTo>
                    <a:pt x="18" y="8"/>
                    <a:pt x="11" y="4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26" name="Google Shape;3226;p42"/>
            <p:cNvSpPr/>
            <p:nvPr/>
          </p:nvSpPr>
          <p:spPr>
            <a:xfrm>
              <a:off x="2978750" y="1359750"/>
              <a:ext cx="36125" cy="37850"/>
            </a:xfrm>
            <a:custGeom>
              <a:avLst/>
              <a:gdLst/>
              <a:ahLst/>
              <a:cxnLst/>
              <a:rect l="l" t="t" r="r" b="b"/>
              <a:pathLst>
                <a:path w="1445" h="1514" extrusionOk="0">
                  <a:moveTo>
                    <a:pt x="1360" y="1013"/>
                  </a:moveTo>
                  <a:cubicBezTo>
                    <a:pt x="1444" y="725"/>
                    <a:pt x="1357" y="494"/>
                    <a:pt x="1160" y="263"/>
                  </a:cubicBezTo>
                  <a:cubicBezTo>
                    <a:pt x="943" y="1"/>
                    <a:pt x="702" y="127"/>
                    <a:pt x="463" y="158"/>
                  </a:cubicBezTo>
                  <a:cubicBezTo>
                    <a:pt x="162" y="200"/>
                    <a:pt x="145" y="455"/>
                    <a:pt x="99" y="691"/>
                  </a:cubicBezTo>
                  <a:cubicBezTo>
                    <a:pt x="1" y="1153"/>
                    <a:pt x="316" y="1331"/>
                    <a:pt x="635" y="1514"/>
                  </a:cubicBezTo>
                  <a:cubicBezTo>
                    <a:pt x="954" y="1461"/>
                    <a:pt x="1255" y="1380"/>
                    <a:pt x="1360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27" name="Google Shape;3227;p42"/>
            <p:cNvSpPr/>
            <p:nvPr/>
          </p:nvSpPr>
          <p:spPr>
            <a:xfrm>
              <a:off x="2778475" y="2024950"/>
              <a:ext cx="20525" cy="20700"/>
            </a:xfrm>
            <a:custGeom>
              <a:avLst/>
              <a:gdLst/>
              <a:ahLst/>
              <a:cxnLst/>
              <a:rect l="l" t="t" r="r" b="b"/>
              <a:pathLst>
                <a:path w="821" h="828" extrusionOk="0">
                  <a:moveTo>
                    <a:pt x="589" y="81"/>
                  </a:moveTo>
                  <a:cubicBezTo>
                    <a:pt x="390" y="1"/>
                    <a:pt x="250" y="67"/>
                    <a:pt x="1" y="368"/>
                  </a:cubicBezTo>
                  <a:cubicBezTo>
                    <a:pt x="166" y="775"/>
                    <a:pt x="229" y="827"/>
                    <a:pt x="481" y="792"/>
                  </a:cubicBezTo>
                  <a:cubicBezTo>
                    <a:pt x="659" y="771"/>
                    <a:pt x="775" y="649"/>
                    <a:pt x="796" y="455"/>
                  </a:cubicBezTo>
                  <a:cubicBezTo>
                    <a:pt x="820" y="266"/>
                    <a:pt x="754" y="148"/>
                    <a:pt x="589" y="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28" name="Google Shape;3228;p42"/>
            <p:cNvSpPr/>
            <p:nvPr/>
          </p:nvSpPr>
          <p:spPr>
            <a:xfrm>
              <a:off x="3050500" y="595150"/>
              <a:ext cx="32225" cy="32325"/>
            </a:xfrm>
            <a:custGeom>
              <a:avLst/>
              <a:gdLst/>
              <a:ahLst/>
              <a:cxnLst/>
              <a:rect l="l" t="t" r="r" b="b"/>
              <a:pathLst>
                <a:path w="1289" h="1293" extrusionOk="0">
                  <a:moveTo>
                    <a:pt x="823" y="88"/>
                  </a:moveTo>
                  <a:cubicBezTo>
                    <a:pt x="518" y="1"/>
                    <a:pt x="283" y="85"/>
                    <a:pt x="147" y="333"/>
                  </a:cubicBezTo>
                  <a:cubicBezTo>
                    <a:pt x="0" y="606"/>
                    <a:pt x="31" y="876"/>
                    <a:pt x="231" y="1062"/>
                  </a:cubicBezTo>
                  <a:cubicBezTo>
                    <a:pt x="487" y="1293"/>
                    <a:pt x="788" y="1269"/>
                    <a:pt x="1250" y="971"/>
                  </a:cubicBezTo>
                  <a:cubicBezTo>
                    <a:pt x="1289" y="274"/>
                    <a:pt x="1261" y="218"/>
                    <a:pt x="823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29" name="Google Shape;3229;p42"/>
            <p:cNvSpPr/>
            <p:nvPr/>
          </p:nvSpPr>
          <p:spPr>
            <a:xfrm>
              <a:off x="2504725" y="799375"/>
              <a:ext cx="13775" cy="17550"/>
            </a:xfrm>
            <a:custGeom>
              <a:avLst/>
              <a:gdLst/>
              <a:ahLst/>
              <a:cxnLst/>
              <a:rect l="l" t="t" r="r" b="b"/>
              <a:pathLst>
                <a:path w="551" h="702" extrusionOk="0">
                  <a:moveTo>
                    <a:pt x="519" y="305"/>
                  </a:moveTo>
                  <a:cubicBezTo>
                    <a:pt x="498" y="207"/>
                    <a:pt x="477" y="108"/>
                    <a:pt x="453" y="0"/>
                  </a:cubicBezTo>
                  <a:cubicBezTo>
                    <a:pt x="344" y="71"/>
                    <a:pt x="243" y="129"/>
                    <a:pt x="144" y="200"/>
                  </a:cubicBezTo>
                  <a:cubicBezTo>
                    <a:pt x="25" y="288"/>
                    <a:pt x="1" y="459"/>
                    <a:pt x="81" y="567"/>
                  </a:cubicBezTo>
                  <a:cubicBezTo>
                    <a:pt x="162" y="673"/>
                    <a:pt x="323" y="701"/>
                    <a:pt x="432" y="627"/>
                  </a:cubicBezTo>
                  <a:cubicBezTo>
                    <a:pt x="551" y="546"/>
                    <a:pt x="544" y="428"/>
                    <a:pt x="519" y="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30" name="Google Shape;3230;p42"/>
            <p:cNvSpPr/>
            <p:nvPr/>
          </p:nvSpPr>
          <p:spPr>
            <a:xfrm>
              <a:off x="2175450" y="1072075"/>
              <a:ext cx="24625" cy="24450"/>
            </a:xfrm>
            <a:custGeom>
              <a:avLst/>
              <a:gdLst/>
              <a:ahLst/>
              <a:cxnLst/>
              <a:rect l="l" t="t" r="r" b="b"/>
              <a:pathLst>
                <a:path w="985" h="978" extrusionOk="0">
                  <a:moveTo>
                    <a:pt x="474" y="24"/>
                  </a:moveTo>
                  <a:cubicBezTo>
                    <a:pt x="194" y="50"/>
                    <a:pt x="0" y="270"/>
                    <a:pt x="32" y="554"/>
                  </a:cubicBezTo>
                  <a:cubicBezTo>
                    <a:pt x="43" y="669"/>
                    <a:pt x="95" y="778"/>
                    <a:pt x="131" y="894"/>
                  </a:cubicBezTo>
                  <a:cubicBezTo>
                    <a:pt x="257" y="921"/>
                    <a:pt x="383" y="970"/>
                    <a:pt x="509" y="974"/>
                  </a:cubicBezTo>
                  <a:cubicBezTo>
                    <a:pt x="810" y="978"/>
                    <a:pt x="985" y="806"/>
                    <a:pt x="982" y="543"/>
                  </a:cubicBezTo>
                  <a:cubicBezTo>
                    <a:pt x="978" y="249"/>
                    <a:pt x="736" y="0"/>
                    <a:pt x="474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31" name="Google Shape;3231;p42"/>
            <p:cNvSpPr/>
            <p:nvPr/>
          </p:nvSpPr>
          <p:spPr>
            <a:xfrm>
              <a:off x="2178275" y="1094325"/>
              <a:ext cx="450" cy="275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8" y="10"/>
                  </a:moveTo>
                  <a:lnTo>
                    <a:pt x="18" y="4"/>
                  </a:lnTo>
                  <a:cubicBezTo>
                    <a:pt x="10" y="0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32" name="Google Shape;3232;p42"/>
            <p:cNvSpPr/>
            <p:nvPr/>
          </p:nvSpPr>
          <p:spPr>
            <a:xfrm>
              <a:off x="2859750" y="2011200"/>
              <a:ext cx="24725" cy="26025"/>
            </a:xfrm>
            <a:custGeom>
              <a:avLst/>
              <a:gdLst/>
              <a:ahLst/>
              <a:cxnLst/>
              <a:rect l="l" t="t" r="r" b="b"/>
              <a:pathLst>
                <a:path w="989" h="1041" extrusionOk="0">
                  <a:moveTo>
                    <a:pt x="439" y="64"/>
                  </a:moveTo>
                  <a:cubicBezTo>
                    <a:pt x="148" y="151"/>
                    <a:pt x="1" y="414"/>
                    <a:pt x="92" y="684"/>
                  </a:cubicBezTo>
                  <a:cubicBezTo>
                    <a:pt x="166" y="897"/>
                    <a:pt x="452" y="1041"/>
                    <a:pt x="662" y="971"/>
                  </a:cubicBezTo>
                  <a:cubicBezTo>
                    <a:pt x="859" y="905"/>
                    <a:pt x="989" y="610"/>
                    <a:pt x="926" y="383"/>
                  </a:cubicBezTo>
                  <a:cubicBezTo>
                    <a:pt x="855" y="137"/>
                    <a:pt x="649" y="1"/>
                    <a:pt x="439" y="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2779450" y="1239500"/>
              <a:ext cx="33475" cy="33500"/>
            </a:xfrm>
            <a:custGeom>
              <a:avLst/>
              <a:gdLst/>
              <a:ahLst/>
              <a:cxnLst/>
              <a:rect l="l" t="t" r="r" b="b"/>
              <a:pathLst>
                <a:path w="1339" h="1340" extrusionOk="0">
                  <a:moveTo>
                    <a:pt x="911" y="1223"/>
                  </a:moveTo>
                  <a:cubicBezTo>
                    <a:pt x="1216" y="1139"/>
                    <a:pt x="1339" y="919"/>
                    <a:pt x="1251" y="607"/>
                  </a:cubicBezTo>
                  <a:cubicBezTo>
                    <a:pt x="1153" y="263"/>
                    <a:pt x="785" y="1"/>
                    <a:pt x="494" y="67"/>
                  </a:cubicBezTo>
                  <a:cubicBezTo>
                    <a:pt x="193" y="137"/>
                    <a:pt x="0" y="530"/>
                    <a:pt x="95" y="880"/>
                  </a:cubicBezTo>
                  <a:cubicBezTo>
                    <a:pt x="183" y="1206"/>
                    <a:pt x="494" y="1339"/>
                    <a:pt x="911" y="12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2238425" y="1512900"/>
              <a:ext cx="34250" cy="34625"/>
            </a:xfrm>
            <a:custGeom>
              <a:avLst/>
              <a:gdLst/>
              <a:ahLst/>
              <a:cxnLst/>
              <a:rect l="l" t="t" r="r" b="b"/>
              <a:pathLst>
                <a:path w="1370" h="1385" extrusionOk="0">
                  <a:moveTo>
                    <a:pt x="1297" y="544"/>
                  </a:moveTo>
                  <a:cubicBezTo>
                    <a:pt x="1223" y="229"/>
                    <a:pt x="880" y="1"/>
                    <a:pt x="582" y="67"/>
                  </a:cubicBezTo>
                  <a:cubicBezTo>
                    <a:pt x="221" y="148"/>
                    <a:pt x="0" y="537"/>
                    <a:pt x="109" y="908"/>
                  </a:cubicBezTo>
                  <a:cubicBezTo>
                    <a:pt x="207" y="1234"/>
                    <a:pt x="505" y="1385"/>
                    <a:pt x="862" y="1283"/>
                  </a:cubicBezTo>
                  <a:cubicBezTo>
                    <a:pt x="1181" y="1195"/>
                    <a:pt x="1370" y="870"/>
                    <a:pt x="1297" y="5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2640975" y="1234950"/>
              <a:ext cx="31150" cy="28225"/>
            </a:xfrm>
            <a:custGeom>
              <a:avLst/>
              <a:gdLst/>
              <a:ahLst/>
              <a:cxnLst/>
              <a:rect l="l" t="t" r="r" b="b"/>
              <a:pathLst>
                <a:path w="1246" h="1129" extrusionOk="0">
                  <a:moveTo>
                    <a:pt x="589" y="29"/>
                  </a:moveTo>
                  <a:cubicBezTo>
                    <a:pt x="421" y="50"/>
                    <a:pt x="222" y="172"/>
                    <a:pt x="131" y="312"/>
                  </a:cubicBezTo>
                  <a:cubicBezTo>
                    <a:pt x="1" y="508"/>
                    <a:pt x="232" y="880"/>
                    <a:pt x="618" y="1129"/>
                  </a:cubicBezTo>
                  <a:cubicBezTo>
                    <a:pt x="828" y="936"/>
                    <a:pt x="1245" y="967"/>
                    <a:pt x="1171" y="533"/>
                  </a:cubicBezTo>
                  <a:cubicBezTo>
                    <a:pt x="1129" y="302"/>
                    <a:pt x="825" y="0"/>
                    <a:pt x="58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2424700" y="1175125"/>
              <a:ext cx="32675" cy="25175"/>
            </a:xfrm>
            <a:custGeom>
              <a:avLst/>
              <a:gdLst/>
              <a:ahLst/>
              <a:cxnLst/>
              <a:rect l="l" t="t" r="r" b="b"/>
              <a:pathLst>
                <a:path w="1307" h="1007" extrusionOk="0">
                  <a:moveTo>
                    <a:pt x="1160" y="309"/>
                  </a:moveTo>
                  <a:cubicBezTo>
                    <a:pt x="1118" y="204"/>
                    <a:pt x="1023" y="120"/>
                    <a:pt x="935" y="1"/>
                  </a:cubicBezTo>
                  <a:cubicBezTo>
                    <a:pt x="364" y="78"/>
                    <a:pt x="133" y="429"/>
                    <a:pt x="0" y="905"/>
                  </a:cubicBezTo>
                  <a:cubicBezTo>
                    <a:pt x="238" y="937"/>
                    <a:pt x="466" y="993"/>
                    <a:pt x="697" y="996"/>
                  </a:cubicBezTo>
                  <a:cubicBezTo>
                    <a:pt x="1076" y="1006"/>
                    <a:pt x="1307" y="663"/>
                    <a:pt x="1160" y="3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3166250" y="1489975"/>
              <a:ext cx="33050" cy="24200"/>
            </a:xfrm>
            <a:custGeom>
              <a:avLst/>
              <a:gdLst/>
              <a:ahLst/>
              <a:cxnLst/>
              <a:rect l="l" t="t" r="r" b="b"/>
              <a:pathLst>
                <a:path w="1322" h="968" extrusionOk="0">
                  <a:moveTo>
                    <a:pt x="694" y="88"/>
                  </a:moveTo>
                  <a:cubicBezTo>
                    <a:pt x="487" y="1"/>
                    <a:pt x="313" y="80"/>
                    <a:pt x="169" y="249"/>
                  </a:cubicBezTo>
                  <a:cubicBezTo>
                    <a:pt x="1" y="445"/>
                    <a:pt x="1" y="676"/>
                    <a:pt x="148" y="841"/>
                  </a:cubicBezTo>
                  <a:cubicBezTo>
                    <a:pt x="239" y="942"/>
                    <a:pt x="456" y="967"/>
                    <a:pt x="614" y="960"/>
                  </a:cubicBezTo>
                  <a:cubicBezTo>
                    <a:pt x="964" y="950"/>
                    <a:pt x="1153" y="694"/>
                    <a:pt x="1321" y="413"/>
                  </a:cubicBezTo>
                  <a:cubicBezTo>
                    <a:pt x="1111" y="302"/>
                    <a:pt x="908" y="179"/>
                    <a:pt x="694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2412775" y="836500"/>
              <a:ext cx="13250" cy="12275"/>
            </a:xfrm>
            <a:custGeom>
              <a:avLst/>
              <a:gdLst/>
              <a:ahLst/>
              <a:cxnLst/>
              <a:rect l="l" t="t" r="r" b="b"/>
              <a:pathLst>
                <a:path w="530" h="491" extrusionOk="0">
                  <a:moveTo>
                    <a:pt x="355" y="452"/>
                  </a:moveTo>
                  <a:cubicBezTo>
                    <a:pt x="453" y="421"/>
                    <a:pt x="529" y="302"/>
                    <a:pt x="508" y="211"/>
                  </a:cubicBezTo>
                  <a:cubicBezTo>
                    <a:pt x="481" y="99"/>
                    <a:pt x="295" y="1"/>
                    <a:pt x="176" y="32"/>
                  </a:cubicBezTo>
                  <a:cubicBezTo>
                    <a:pt x="96" y="53"/>
                    <a:pt x="1" y="235"/>
                    <a:pt x="22" y="319"/>
                  </a:cubicBezTo>
                  <a:cubicBezTo>
                    <a:pt x="49" y="424"/>
                    <a:pt x="222" y="491"/>
                    <a:pt x="355" y="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2387025" y="1603025"/>
              <a:ext cx="32775" cy="32525"/>
            </a:xfrm>
            <a:custGeom>
              <a:avLst/>
              <a:gdLst/>
              <a:ahLst/>
              <a:cxnLst/>
              <a:rect l="l" t="t" r="r" b="b"/>
              <a:pathLst>
                <a:path w="1311" h="1301" extrusionOk="0">
                  <a:moveTo>
                    <a:pt x="484" y="106"/>
                  </a:moveTo>
                  <a:cubicBezTo>
                    <a:pt x="190" y="197"/>
                    <a:pt x="1" y="502"/>
                    <a:pt x="60" y="785"/>
                  </a:cubicBezTo>
                  <a:cubicBezTo>
                    <a:pt x="120" y="1069"/>
                    <a:pt x="512" y="1300"/>
                    <a:pt x="796" y="1220"/>
                  </a:cubicBezTo>
                  <a:cubicBezTo>
                    <a:pt x="1132" y="1128"/>
                    <a:pt x="1311" y="817"/>
                    <a:pt x="1220" y="491"/>
                  </a:cubicBezTo>
                  <a:cubicBezTo>
                    <a:pt x="1126" y="151"/>
                    <a:pt x="835" y="1"/>
                    <a:pt x="484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2562075" y="1103150"/>
              <a:ext cx="34625" cy="28400"/>
            </a:xfrm>
            <a:custGeom>
              <a:avLst/>
              <a:gdLst/>
              <a:ahLst/>
              <a:cxnLst/>
              <a:rect l="l" t="t" r="r" b="b"/>
              <a:pathLst>
                <a:path w="1385" h="1136" extrusionOk="0">
                  <a:moveTo>
                    <a:pt x="1307" y="771"/>
                  </a:moveTo>
                  <a:cubicBezTo>
                    <a:pt x="1385" y="593"/>
                    <a:pt x="1385" y="316"/>
                    <a:pt x="1294" y="152"/>
                  </a:cubicBezTo>
                  <a:cubicBezTo>
                    <a:pt x="1234" y="39"/>
                    <a:pt x="958" y="0"/>
                    <a:pt x="775" y="5"/>
                  </a:cubicBezTo>
                  <a:cubicBezTo>
                    <a:pt x="373" y="11"/>
                    <a:pt x="169" y="320"/>
                    <a:pt x="1" y="597"/>
                  </a:cubicBezTo>
                  <a:cubicBezTo>
                    <a:pt x="225" y="736"/>
                    <a:pt x="442" y="904"/>
                    <a:pt x="681" y="1014"/>
                  </a:cubicBezTo>
                  <a:cubicBezTo>
                    <a:pt x="947" y="1135"/>
                    <a:pt x="1207" y="1009"/>
                    <a:pt x="1307" y="7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2269500" y="1748900"/>
              <a:ext cx="31225" cy="32450"/>
            </a:xfrm>
            <a:custGeom>
              <a:avLst/>
              <a:gdLst/>
              <a:ahLst/>
              <a:cxnLst/>
              <a:rect l="l" t="t" r="r" b="b"/>
              <a:pathLst>
                <a:path w="1249" h="1298" extrusionOk="0">
                  <a:moveTo>
                    <a:pt x="453" y="103"/>
                  </a:moveTo>
                  <a:cubicBezTo>
                    <a:pt x="169" y="208"/>
                    <a:pt x="1" y="523"/>
                    <a:pt x="75" y="804"/>
                  </a:cubicBezTo>
                  <a:cubicBezTo>
                    <a:pt x="152" y="1108"/>
                    <a:pt x="467" y="1297"/>
                    <a:pt x="744" y="1210"/>
                  </a:cubicBezTo>
                  <a:cubicBezTo>
                    <a:pt x="1041" y="1112"/>
                    <a:pt x="1248" y="733"/>
                    <a:pt x="1157" y="453"/>
                  </a:cubicBezTo>
                  <a:cubicBezTo>
                    <a:pt x="1062" y="173"/>
                    <a:pt x="719" y="1"/>
                    <a:pt x="45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2563400" y="1858550"/>
              <a:ext cx="14675" cy="15175"/>
            </a:xfrm>
            <a:custGeom>
              <a:avLst/>
              <a:gdLst/>
              <a:ahLst/>
              <a:cxnLst/>
              <a:rect l="l" t="t" r="r" b="b"/>
              <a:pathLst>
                <a:path w="587" h="607" extrusionOk="0">
                  <a:moveTo>
                    <a:pt x="540" y="214"/>
                  </a:moveTo>
                  <a:cubicBezTo>
                    <a:pt x="498" y="67"/>
                    <a:pt x="379" y="1"/>
                    <a:pt x="239" y="46"/>
                  </a:cubicBezTo>
                  <a:cubicBezTo>
                    <a:pt x="82" y="99"/>
                    <a:pt x="1" y="256"/>
                    <a:pt x="50" y="411"/>
                  </a:cubicBezTo>
                  <a:cubicBezTo>
                    <a:pt x="92" y="544"/>
                    <a:pt x="204" y="607"/>
                    <a:pt x="334" y="568"/>
                  </a:cubicBezTo>
                  <a:cubicBezTo>
                    <a:pt x="498" y="520"/>
                    <a:pt x="586" y="369"/>
                    <a:pt x="54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2593450" y="1835725"/>
              <a:ext cx="13675" cy="13675"/>
            </a:xfrm>
            <a:custGeom>
              <a:avLst/>
              <a:gdLst/>
              <a:ahLst/>
              <a:cxnLst/>
              <a:rect l="l" t="t" r="r" b="b"/>
              <a:pathLst>
                <a:path w="547" h="547" extrusionOk="0">
                  <a:moveTo>
                    <a:pt x="210" y="24"/>
                  </a:moveTo>
                  <a:cubicBezTo>
                    <a:pt x="81" y="52"/>
                    <a:pt x="0" y="210"/>
                    <a:pt x="39" y="361"/>
                  </a:cubicBezTo>
                  <a:cubicBezTo>
                    <a:pt x="67" y="462"/>
                    <a:pt x="242" y="546"/>
                    <a:pt x="361" y="511"/>
                  </a:cubicBezTo>
                  <a:cubicBezTo>
                    <a:pt x="469" y="483"/>
                    <a:pt x="547" y="336"/>
                    <a:pt x="511" y="224"/>
                  </a:cubicBezTo>
                  <a:cubicBezTo>
                    <a:pt x="469" y="101"/>
                    <a:pt x="319" y="0"/>
                    <a:pt x="210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2532225" y="1857350"/>
              <a:ext cx="10625" cy="10525"/>
            </a:xfrm>
            <a:custGeom>
              <a:avLst/>
              <a:gdLst/>
              <a:ahLst/>
              <a:cxnLst/>
              <a:rect l="l" t="t" r="r" b="b"/>
              <a:pathLst>
                <a:path w="425" h="421" extrusionOk="0">
                  <a:moveTo>
                    <a:pt x="168" y="39"/>
                  </a:moveTo>
                  <a:cubicBezTo>
                    <a:pt x="63" y="77"/>
                    <a:pt x="0" y="199"/>
                    <a:pt x="47" y="354"/>
                  </a:cubicBezTo>
                  <a:cubicBezTo>
                    <a:pt x="92" y="371"/>
                    <a:pt x="168" y="420"/>
                    <a:pt x="242" y="413"/>
                  </a:cubicBezTo>
                  <a:cubicBezTo>
                    <a:pt x="344" y="403"/>
                    <a:pt x="425" y="256"/>
                    <a:pt x="404" y="161"/>
                  </a:cubicBezTo>
                  <a:cubicBezTo>
                    <a:pt x="383" y="60"/>
                    <a:pt x="270" y="0"/>
                    <a:pt x="168" y="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2991450" y="1765025"/>
              <a:ext cx="23500" cy="24025"/>
            </a:xfrm>
            <a:custGeom>
              <a:avLst/>
              <a:gdLst/>
              <a:ahLst/>
              <a:cxnLst/>
              <a:rect l="l" t="t" r="r" b="b"/>
              <a:pathLst>
                <a:path w="940" h="961" extrusionOk="0">
                  <a:moveTo>
                    <a:pt x="348" y="71"/>
                  </a:moveTo>
                  <a:cubicBezTo>
                    <a:pt x="81" y="141"/>
                    <a:pt x="1" y="344"/>
                    <a:pt x="75" y="596"/>
                  </a:cubicBezTo>
                  <a:cubicBezTo>
                    <a:pt x="148" y="848"/>
                    <a:pt x="323" y="961"/>
                    <a:pt x="589" y="908"/>
                  </a:cubicBezTo>
                  <a:cubicBezTo>
                    <a:pt x="838" y="814"/>
                    <a:pt x="940" y="635"/>
                    <a:pt x="862" y="376"/>
                  </a:cubicBezTo>
                  <a:cubicBezTo>
                    <a:pt x="786" y="127"/>
                    <a:pt x="607" y="1"/>
                    <a:pt x="348" y="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2833825" y="1931600"/>
              <a:ext cx="12375" cy="11675"/>
            </a:xfrm>
            <a:custGeom>
              <a:avLst/>
              <a:gdLst/>
              <a:ahLst/>
              <a:cxnLst/>
              <a:rect l="l" t="t" r="r" b="b"/>
              <a:pathLst>
                <a:path w="495" h="467" extrusionOk="0">
                  <a:moveTo>
                    <a:pt x="442" y="172"/>
                  </a:moveTo>
                  <a:cubicBezTo>
                    <a:pt x="390" y="53"/>
                    <a:pt x="295" y="0"/>
                    <a:pt x="173" y="53"/>
                  </a:cubicBezTo>
                  <a:cubicBezTo>
                    <a:pt x="53" y="105"/>
                    <a:pt x="0" y="221"/>
                    <a:pt x="63" y="326"/>
                  </a:cubicBezTo>
                  <a:cubicBezTo>
                    <a:pt x="113" y="400"/>
                    <a:pt x="225" y="435"/>
                    <a:pt x="278" y="466"/>
                  </a:cubicBezTo>
                  <a:cubicBezTo>
                    <a:pt x="446" y="406"/>
                    <a:pt x="495" y="288"/>
                    <a:pt x="442" y="1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2572950" y="1897525"/>
              <a:ext cx="10625" cy="10275"/>
            </a:xfrm>
            <a:custGeom>
              <a:avLst/>
              <a:gdLst/>
              <a:ahLst/>
              <a:cxnLst/>
              <a:rect l="l" t="t" r="r" b="b"/>
              <a:pathLst>
                <a:path w="425" h="411" extrusionOk="0">
                  <a:moveTo>
                    <a:pt x="18" y="232"/>
                  </a:moveTo>
                  <a:cubicBezTo>
                    <a:pt x="43" y="330"/>
                    <a:pt x="144" y="411"/>
                    <a:pt x="256" y="348"/>
                  </a:cubicBezTo>
                  <a:cubicBezTo>
                    <a:pt x="316" y="316"/>
                    <a:pt x="347" y="222"/>
                    <a:pt x="424" y="109"/>
                  </a:cubicBezTo>
                  <a:cubicBezTo>
                    <a:pt x="281" y="64"/>
                    <a:pt x="190" y="1"/>
                    <a:pt x="109" y="18"/>
                  </a:cubicBezTo>
                  <a:cubicBezTo>
                    <a:pt x="64" y="25"/>
                    <a:pt x="1" y="169"/>
                    <a:pt x="18" y="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3068700" y="435325"/>
              <a:ext cx="20625" cy="18850"/>
            </a:xfrm>
            <a:custGeom>
              <a:avLst/>
              <a:gdLst/>
              <a:ahLst/>
              <a:cxnLst/>
              <a:rect l="l" t="t" r="r" b="b"/>
              <a:pathLst>
                <a:path w="825" h="754" extrusionOk="0">
                  <a:moveTo>
                    <a:pt x="351" y="11"/>
                  </a:moveTo>
                  <a:cubicBezTo>
                    <a:pt x="147" y="25"/>
                    <a:pt x="0" y="320"/>
                    <a:pt x="105" y="498"/>
                  </a:cubicBezTo>
                  <a:cubicBezTo>
                    <a:pt x="176" y="617"/>
                    <a:pt x="330" y="687"/>
                    <a:pt x="410" y="754"/>
                  </a:cubicBezTo>
                  <a:cubicBezTo>
                    <a:pt x="673" y="645"/>
                    <a:pt x="824" y="337"/>
                    <a:pt x="715" y="194"/>
                  </a:cubicBezTo>
                  <a:cubicBezTo>
                    <a:pt x="642" y="92"/>
                    <a:pt x="470" y="0"/>
                    <a:pt x="35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2459175" y="990275"/>
              <a:ext cx="19675" cy="16225"/>
            </a:xfrm>
            <a:custGeom>
              <a:avLst/>
              <a:gdLst/>
              <a:ahLst/>
              <a:cxnLst/>
              <a:rect l="l" t="t" r="r" b="b"/>
              <a:pathLst>
                <a:path w="787" h="649" extrusionOk="0">
                  <a:moveTo>
                    <a:pt x="691" y="246"/>
                  </a:moveTo>
                  <a:cubicBezTo>
                    <a:pt x="631" y="137"/>
                    <a:pt x="429" y="1"/>
                    <a:pt x="351" y="32"/>
                  </a:cubicBezTo>
                  <a:cubicBezTo>
                    <a:pt x="229" y="81"/>
                    <a:pt x="159" y="260"/>
                    <a:pt x="1" y="470"/>
                  </a:cubicBezTo>
                  <a:cubicBezTo>
                    <a:pt x="229" y="554"/>
                    <a:pt x="362" y="648"/>
                    <a:pt x="478" y="635"/>
                  </a:cubicBezTo>
                  <a:cubicBezTo>
                    <a:pt x="681" y="606"/>
                    <a:pt x="786" y="428"/>
                    <a:pt x="691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2800375" y="1958675"/>
              <a:ext cx="10025" cy="11125"/>
            </a:xfrm>
            <a:custGeom>
              <a:avLst/>
              <a:gdLst/>
              <a:ahLst/>
              <a:cxnLst/>
              <a:rect l="l" t="t" r="r" b="b"/>
              <a:pathLst>
                <a:path w="401" h="445" extrusionOk="0">
                  <a:moveTo>
                    <a:pt x="155" y="49"/>
                  </a:moveTo>
                  <a:cubicBezTo>
                    <a:pt x="43" y="98"/>
                    <a:pt x="1" y="199"/>
                    <a:pt x="56" y="294"/>
                  </a:cubicBezTo>
                  <a:cubicBezTo>
                    <a:pt x="92" y="357"/>
                    <a:pt x="193" y="378"/>
                    <a:pt x="309" y="445"/>
                  </a:cubicBezTo>
                  <a:cubicBezTo>
                    <a:pt x="347" y="319"/>
                    <a:pt x="400" y="235"/>
                    <a:pt x="389" y="164"/>
                  </a:cubicBezTo>
                  <a:cubicBezTo>
                    <a:pt x="368" y="52"/>
                    <a:pt x="274" y="0"/>
                    <a:pt x="155" y="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2785675" y="1405550"/>
              <a:ext cx="16825" cy="20150"/>
            </a:xfrm>
            <a:custGeom>
              <a:avLst/>
              <a:gdLst/>
              <a:ahLst/>
              <a:cxnLst/>
              <a:rect l="l" t="t" r="r" b="b"/>
              <a:pathLst>
                <a:path w="673" h="806" extrusionOk="0">
                  <a:moveTo>
                    <a:pt x="655" y="298"/>
                  </a:moveTo>
                  <a:cubicBezTo>
                    <a:pt x="627" y="106"/>
                    <a:pt x="476" y="0"/>
                    <a:pt x="266" y="46"/>
                  </a:cubicBezTo>
                  <a:cubicBezTo>
                    <a:pt x="70" y="88"/>
                    <a:pt x="0" y="242"/>
                    <a:pt x="73" y="400"/>
                  </a:cubicBezTo>
                  <a:cubicBezTo>
                    <a:pt x="133" y="526"/>
                    <a:pt x="284" y="613"/>
                    <a:pt x="484" y="806"/>
                  </a:cubicBezTo>
                  <a:cubicBezTo>
                    <a:pt x="575" y="554"/>
                    <a:pt x="673" y="417"/>
                    <a:pt x="655" y="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3063700" y="405650"/>
              <a:ext cx="16150" cy="17875"/>
            </a:xfrm>
            <a:custGeom>
              <a:avLst/>
              <a:gdLst/>
              <a:ahLst/>
              <a:cxnLst/>
              <a:rect l="l" t="t" r="r" b="b"/>
              <a:pathLst>
                <a:path w="646" h="715" extrusionOk="0">
                  <a:moveTo>
                    <a:pt x="439" y="715"/>
                  </a:moveTo>
                  <a:cubicBezTo>
                    <a:pt x="541" y="487"/>
                    <a:pt x="646" y="351"/>
                    <a:pt x="646" y="214"/>
                  </a:cubicBezTo>
                  <a:cubicBezTo>
                    <a:pt x="642" y="25"/>
                    <a:pt x="460" y="0"/>
                    <a:pt x="309" y="25"/>
                  </a:cubicBezTo>
                  <a:cubicBezTo>
                    <a:pt x="109" y="60"/>
                    <a:pt x="1" y="199"/>
                    <a:pt x="78" y="385"/>
                  </a:cubicBezTo>
                  <a:cubicBezTo>
                    <a:pt x="120" y="494"/>
                    <a:pt x="263" y="561"/>
                    <a:pt x="439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2840850" y="1992300"/>
              <a:ext cx="12025" cy="8950"/>
            </a:xfrm>
            <a:custGeom>
              <a:avLst/>
              <a:gdLst/>
              <a:ahLst/>
              <a:cxnLst/>
              <a:rect l="l" t="t" r="r" b="b"/>
              <a:pathLst>
                <a:path w="481" h="358" extrusionOk="0">
                  <a:moveTo>
                    <a:pt x="56" y="231"/>
                  </a:moveTo>
                  <a:cubicBezTo>
                    <a:pt x="105" y="290"/>
                    <a:pt x="217" y="358"/>
                    <a:pt x="270" y="340"/>
                  </a:cubicBezTo>
                  <a:cubicBezTo>
                    <a:pt x="340" y="315"/>
                    <a:pt x="385" y="206"/>
                    <a:pt x="480" y="88"/>
                  </a:cubicBezTo>
                  <a:cubicBezTo>
                    <a:pt x="336" y="46"/>
                    <a:pt x="259" y="0"/>
                    <a:pt x="182" y="4"/>
                  </a:cubicBezTo>
                  <a:cubicBezTo>
                    <a:pt x="81" y="7"/>
                    <a:pt x="0" y="161"/>
                    <a:pt x="56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2917025" y="394850"/>
              <a:ext cx="19125" cy="16675"/>
            </a:xfrm>
            <a:custGeom>
              <a:avLst/>
              <a:gdLst/>
              <a:ahLst/>
              <a:cxnLst/>
              <a:rect l="l" t="t" r="r" b="b"/>
              <a:pathLst>
                <a:path w="765" h="667" extrusionOk="0">
                  <a:moveTo>
                    <a:pt x="271" y="33"/>
                  </a:moveTo>
                  <a:cubicBezTo>
                    <a:pt x="102" y="82"/>
                    <a:pt x="1" y="232"/>
                    <a:pt x="70" y="429"/>
                  </a:cubicBezTo>
                  <a:cubicBezTo>
                    <a:pt x="134" y="607"/>
                    <a:pt x="287" y="667"/>
                    <a:pt x="424" y="583"/>
                  </a:cubicBezTo>
                  <a:cubicBezTo>
                    <a:pt x="540" y="513"/>
                    <a:pt x="607" y="358"/>
                    <a:pt x="764" y="148"/>
                  </a:cubicBezTo>
                  <a:cubicBezTo>
                    <a:pt x="519" y="85"/>
                    <a:pt x="379" y="1"/>
                    <a:pt x="271" y="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3022900" y="1164725"/>
              <a:ext cx="21550" cy="13950"/>
            </a:xfrm>
            <a:custGeom>
              <a:avLst/>
              <a:gdLst/>
              <a:ahLst/>
              <a:cxnLst/>
              <a:rect l="l" t="t" r="r" b="b"/>
              <a:pathLst>
                <a:path w="862" h="558" extrusionOk="0">
                  <a:moveTo>
                    <a:pt x="281" y="14"/>
                  </a:moveTo>
                  <a:cubicBezTo>
                    <a:pt x="88" y="39"/>
                    <a:pt x="0" y="218"/>
                    <a:pt x="109" y="361"/>
                  </a:cubicBezTo>
                  <a:cubicBezTo>
                    <a:pt x="197" y="473"/>
                    <a:pt x="400" y="557"/>
                    <a:pt x="540" y="543"/>
                  </a:cubicBezTo>
                  <a:cubicBezTo>
                    <a:pt x="631" y="536"/>
                    <a:pt x="701" y="329"/>
                    <a:pt x="862" y="102"/>
                  </a:cubicBezTo>
                  <a:cubicBezTo>
                    <a:pt x="589" y="56"/>
                    <a:pt x="432" y="1"/>
                    <a:pt x="281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2541500" y="1486825"/>
              <a:ext cx="22450" cy="13400"/>
            </a:xfrm>
            <a:custGeom>
              <a:avLst/>
              <a:gdLst/>
              <a:ahLst/>
              <a:cxnLst/>
              <a:rect l="l" t="t" r="r" b="b"/>
              <a:pathLst>
                <a:path w="898" h="536" extrusionOk="0">
                  <a:moveTo>
                    <a:pt x="334" y="17"/>
                  </a:moveTo>
                  <a:cubicBezTo>
                    <a:pt x="71" y="0"/>
                    <a:pt x="1" y="164"/>
                    <a:pt x="57" y="455"/>
                  </a:cubicBezTo>
                  <a:cubicBezTo>
                    <a:pt x="285" y="480"/>
                    <a:pt x="516" y="505"/>
                    <a:pt x="811" y="536"/>
                  </a:cubicBezTo>
                  <a:cubicBezTo>
                    <a:pt x="898" y="28"/>
                    <a:pt x="586" y="35"/>
                    <a:pt x="334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2651325" y="1836250"/>
              <a:ext cx="6425" cy="9475"/>
            </a:xfrm>
            <a:custGeom>
              <a:avLst/>
              <a:gdLst/>
              <a:ahLst/>
              <a:cxnLst/>
              <a:rect l="l" t="t" r="r" b="b"/>
              <a:pathLst>
                <a:path w="257" h="379" extrusionOk="0">
                  <a:moveTo>
                    <a:pt x="183" y="0"/>
                  </a:moveTo>
                  <a:cubicBezTo>
                    <a:pt x="127" y="28"/>
                    <a:pt x="33" y="45"/>
                    <a:pt x="22" y="84"/>
                  </a:cubicBezTo>
                  <a:cubicBezTo>
                    <a:pt x="1" y="175"/>
                    <a:pt x="25" y="269"/>
                    <a:pt x="28" y="364"/>
                  </a:cubicBezTo>
                  <a:cubicBezTo>
                    <a:pt x="60" y="367"/>
                    <a:pt x="96" y="374"/>
                    <a:pt x="127" y="378"/>
                  </a:cubicBezTo>
                  <a:cubicBezTo>
                    <a:pt x="169" y="301"/>
                    <a:pt x="225" y="231"/>
                    <a:pt x="246" y="151"/>
                  </a:cubicBezTo>
                  <a:cubicBezTo>
                    <a:pt x="256" y="108"/>
                    <a:pt x="207" y="52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2462525" y="1185475"/>
              <a:ext cx="16225" cy="13675"/>
            </a:xfrm>
            <a:custGeom>
              <a:avLst/>
              <a:gdLst/>
              <a:ahLst/>
              <a:cxnLst/>
              <a:rect l="l" t="t" r="r" b="b"/>
              <a:pathLst>
                <a:path w="649" h="547" extrusionOk="0">
                  <a:moveTo>
                    <a:pt x="1" y="361"/>
                  </a:moveTo>
                  <a:cubicBezTo>
                    <a:pt x="211" y="435"/>
                    <a:pt x="371" y="547"/>
                    <a:pt x="466" y="508"/>
                  </a:cubicBezTo>
                  <a:cubicBezTo>
                    <a:pt x="565" y="466"/>
                    <a:pt x="592" y="270"/>
                    <a:pt x="649" y="144"/>
                  </a:cubicBezTo>
                  <a:cubicBezTo>
                    <a:pt x="523" y="95"/>
                    <a:pt x="389" y="0"/>
                    <a:pt x="266" y="15"/>
                  </a:cubicBezTo>
                  <a:cubicBezTo>
                    <a:pt x="186" y="25"/>
                    <a:pt x="127" y="190"/>
                    <a:pt x="1" y="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2495025" y="812425"/>
              <a:ext cx="7625" cy="6500"/>
            </a:xfrm>
            <a:custGeom>
              <a:avLst/>
              <a:gdLst/>
              <a:ahLst/>
              <a:cxnLst/>
              <a:rect l="l" t="t" r="r" b="b"/>
              <a:pathLst>
                <a:path w="305" h="260" extrusionOk="0">
                  <a:moveTo>
                    <a:pt x="172" y="11"/>
                  </a:moveTo>
                  <a:cubicBezTo>
                    <a:pt x="122" y="21"/>
                    <a:pt x="84" y="84"/>
                    <a:pt x="0" y="162"/>
                  </a:cubicBezTo>
                  <a:cubicBezTo>
                    <a:pt x="112" y="207"/>
                    <a:pt x="182" y="259"/>
                    <a:pt x="224" y="242"/>
                  </a:cubicBezTo>
                  <a:cubicBezTo>
                    <a:pt x="266" y="225"/>
                    <a:pt x="301" y="140"/>
                    <a:pt x="305" y="84"/>
                  </a:cubicBezTo>
                  <a:cubicBezTo>
                    <a:pt x="305" y="60"/>
                    <a:pt x="210" y="0"/>
                    <a:pt x="172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2994525" y="1397575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"/>
                  </a:moveTo>
                  <a:cubicBezTo>
                    <a:pt x="8" y="4"/>
                    <a:pt x="11" y="11"/>
                    <a:pt x="18" y="18"/>
                  </a:cubicBezTo>
                  <a:cubicBezTo>
                    <a:pt x="21" y="14"/>
                    <a:pt x="21" y="14"/>
                    <a:pt x="25" y="14"/>
                  </a:cubicBezTo>
                  <a:cubicBezTo>
                    <a:pt x="25" y="1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2984900" y="1398025"/>
              <a:ext cx="14200" cy="14825"/>
            </a:xfrm>
            <a:custGeom>
              <a:avLst/>
              <a:gdLst/>
              <a:ahLst/>
              <a:cxnLst/>
              <a:rect l="l" t="t" r="r" b="b"/>
              <a:pathLst>
                <a:path w="568" h="593" extrusionOk="0">
                  <a:moveTo>
                    <a:pt x="564" y="196"/>
                  </a:moveTo>
                  <a:cubicBezTo>
                    <a:pt x="564" y="130"/>
                    <a:pt x="466" y="64"/>
                    <a:pt x="403" y="0"/>
                  </a:cubicBezTo>
                  <a:cubicBezTo>
                    <a:pt x="337" y="32"/>
                    <a:pt x="270" y="64"/>
                    <a:pt x="207" y="95"/>
                  </a:cubicBezTo>
                  <a:cubicBezTo>
                    <a:pt x="28" y="190"/>
                    <a:pt x="0" y="347"/>
                    <a:pt x="120" y="480"/>
                  </a:cubicBezTo>
                  <a:cubicBezTo>
                    <a:pt x="189" y="557"/>
                    <a:pt x="347" y="557"/>
                    <a:pt x="466" y="592"/>
                  </a:cubicBezTo>
                  <a:cubicBezTo>
                    <a:pt x="501" y="459"/>
                    <a:pt x="568" y="329"/>
                    <a:pt x="564" y="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3146300" y="1483850"/>
              <a:ext cx="14900" cy="15850"/>
            </a:xfrm>
            <a:custGeom>
              <a:avLst/>
              <a:gdLst/>
              <a:ahLst/>
              <a:cxnLst/>
              <a:rect l="l" t="t" r="r" b="b"/>
              <a:pathLst>
                <a:path w="596" h="634" extrusionOk="0">
                  <a:moveTo>
                    <a:pt x="207" y="0"/>
                  </a:moveTo>
                  <a:cubicBezTo>
                    <a:pt x="140" y="119"/>
                    <a:pt x="0" y="262"/>
                    <a:pt x="28" y="361"/>
                  </a:cubicBezTo>
                  <a:cubicBezTo>
                    <a:pt x="56" y="459"/>
                    <a:pt x="246" y="515"/>
                    <a:pt x="427" y="634"/>
                  </a:cubicBezTo>
                  <a:cubicBezTo>
                    <a:pt x="490" y="438"/>
                    <a:pt x="595" y="283"/>
                    <a:pt x="553" y="217"/>
                  </a:cubicBezTo>
                  <a:cubicBezTo>
                    <a:pt x="490" y="112"/>
                    <a:pt x="330" y="7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2513575" y="1590225"/>
              <a:ext cx="17100" cy="18850"/>
            </a:xfrm>
            <a:custGeom>
              <a:avLst/>
              <a:gdLst/>
              <a:ahLst/>
              <a:cxnLst/>
              <a:rect l="l" t="t" r="r" b="b"/>
              <a:pathLst>
                <a:path w="684" h="754" extrusionOk="0">
                  <a:moveTo>
                    <a:pt x="225" y="99"/>
                  </a:moveTo>
                  <a:cubicBezTo>
                    <a:pt x="130" y="148"/>
                    <a:pt x="74" y="278"/>
                    <a:pt x="1" y="369"/>
                  </a:cubicBezTo>
                  <a:cubicBezTo>
                    <a:pt x="141" y="474"/>
                    <a:pt x="281" y="582"/>
                    <a:pt x="508" y="754"/>
                  </a:cubicBezTo>
                  <a:cubicBezTo>
                    <a:pt x="586" y="509"/>
                    <a:pt x="683" y="362"/>
                    <a:pt x="656" y="253"/>
                  </a:cubicBezTo>
                  <a:cubicBezTo>
                    <a:pt x="599" y="39"/>
                    <a:pt x="403" y="1"/>
                    <a:pt x="225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2606225" y="1122075"/>
              <a:ext cx="15450" cy="20250"/>
            </a:xfrm>
            <a:custGeom>
              <a:avLst/>
              <a:gdLst/>
              <a:ahLst/>
              <a:cxnLst/>
              <a:rect l="l" t="t" r="r" b="b"/>
              <a:pathLst>
                <a:path w="618" h="810" extrusionOk="0">
                  <a:moveTo>
                    <a:pt x="277" y="14"/>
                  </a:moveTo>
                  <a:cubicBezTo>
                    <a:pt x="172" y="25"/>
                    <a:pt x="0" y="214"/>
                    <a:pt x="11" y="299"/>
                  </a:cubicBezTo>
                  <a:cubicBezTo>
                    <a:pt x="36" y="438"/>
                    <a:pt x="186" y="561"/>
                    <a:pt x="375" y="810"/>
                  </a:cubicBezTo>
                  <a:cubicBezTo>
                    <a:pt x="498" y="522"/>
                    <a:pt x="618" y="372"/>
                    <a:pt x="607" y="228"/>
                  </a:cubicBezTo>
                  <a:cubicBezTo>
                    <a:pt x="603" y="140"/>
                    <a:pt x="386" y="0"/>
                    <a:pt x="277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3109875" y="1418600"/>
              <a:ext cx="13325" cy="15350"/>
            </a:xfrm>
            <a:custGeom>
              <a:avLst/>
              <a:gdLst/>
              <a:ahLst/>
              <a:cxnLst/>
              <a:rect l="l" t="t" r="r" b="b"/>
              <a:pathLst>
                <a:path w="533" h="614" extrusionOk="0">
                  <a:moveTo>
                    <a:pt x="157" y="1"/>
                  </a:moveTo>
                  <a:cubicBezTo>
                    <a:pt x="105" y="116"/>
                    <a:pt x="0" y="242"/>
                    <a:pt x="21" y="340"/>
                  </a:cubicBezTo>
                  <a:cubicBezTo>
                    <a:pt x="35" y="431"/>
                    <a:pt x="193" y="494"/>
                    <a:pt x="346" y="613"/>
                  </a:cubicBezTo>
                  <a:cubicBezTo>
                    <a:pt x="420" y="431"/>
                    <a:pt x="532" y="277"/>
                    <a:pt x="494" y="217"/>
                  </a:cubicBezTo>
                  <a:cubicBezTo>
                    <a:pt x="431" y="116"/>
                    <a:pt x="273" y="70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2714200" y="1821950"/>
              <a:ext cx="16850" cy="15175"/>
            </a:xfrm>
            <a:custGeom>
              <a:avLst/>
              <a:gdLst/>
              <a:ahLst/>
              <a:cxnLst/>
              <a:rect l="l" t="t" r="r" b="b"/>
              <a:pathLst>
                <a:path w="674" h="607" extrusionOk="0">
                  <a:moveTo>
                    <a:pt x="208" y="42"/>
                  </a:moveTo>
                  <a:cubicBezTo>
                    <a:pt x="106" y="89"/>
                    <a:pt x="67" y="278"/>
                    <a:pt x="1" y="404"/>
                  </a:cubicBezTo>
                  <a:cubicBezTo>
                    <a:pt x="127" y="470"/>
                    <a:pt x="271" y="607"/>
                    <a:pt x="376" y="582"/>
                  </a:cubicBezTo>
                  <a:cubicBezTo>
                    <a:pt x="477" y="554"/>
                    <a:pt x="544" y="365"/>
                    <a:pt x="674" y="183"/>
                  </a:cubicBezTo>
                  <a:cubicBezTo>
                    <a:pt x="467" y="113"/>
                    <a:pt x="302" y="0"/>
                    <a:pt x="208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3042775" y="1478150"/>
              <a:ext cx="15550" cy="15775"/>
            </a:xfrm>
            <a:custGeom>
              <a:avLst/>
              <a:gdLst/>
              <a:ahLst/>
              <a:cxnLst/>
              <a:rect l="l" t="t" r="r" b="b"/>
              <a:pathLst>
                <a:path w="622" h="631" extrusionOk="0">
                  <a:moveTo>
                    <a:pt x="180" y="0"/>
                  </a:moveTo>
                  <a:cubicBezTo>
                    <a:pt x="109" y="193"/>
                    <a:pt x="1" y="347"/>
                    <a:pt x="39" y="406"/>
                  </a:cubicBezTo>
                  <a:cubicBezTo>
                    <a:pt x="112" y="511"/>
                    <a:pt x="274" y="631"/>
                    <a:pt x="386" y="621"/>
                  </a:cubicBezTo>
                  <a:cubicBezTo>
                    <a:pt x="571" y="600"/>
                    <a:pt x="621" y="410"/>
                    <a:pt x="533" y="256"/>
                  </a:cubicBezTo>
                  <a:cubicBezTo>
                    <a:pt x="484" y="162"/>
                    <a:pt x="348" y="116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2942250" y="1476125"/>
              <a:ext cx="17450" cy="13950"/>
            </a:xfrm>
            <a:custGeom>
              <a:avLst/>
              <a:gdLst/>
              <a:ahLst/>
              <a:cxnLst/>
              <a:rect l="l" t="t" r="r" b="b"/>
              <a:pathLst>
                <a:path w="698" h="558" extrusionOk="0">
                  <a:moveTo>
                    <a:pt x="305" y="18"/>
                  </a:moveTo>
                  <a:cubicBezTo>
                    <a:pt x="211" y="36"/>
                    <a:pt x="144" y="183"/>
                    <a:pt x="1" y="344"/>
                  </a:cubicBezTo>
                  <a:cubicBezTo>
                    <a:pt x="217" y="442"/>
                    <a:pt x="354" y="558"/>
                    <a:pt x="476" y="540"/>
                  </a:cubicBezTo>
                  <a:cubicBezTo>
                    <a:pt x="676" y="512"/>
                    <a:pt x="697" y="309"/>
                    <a:pt x="617" y="169"/>
                  </a:cubicBezTo>
                  <a:cubicBezTo>
                    <a:pt x="568" y="81"/>
                    <a:pt x="400" y="1"/>
                    <a:pt x="305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2571725" y="1632975"/>
              <a:ext cx="17900" cy="19200"/>
            </a:xfrm>
            <a:custGeom>
              <a:avLst/>
              <a:gdLst/>
              <a:ahLst/>
              <a:cxnLst/>
              <a:rect l="l" t="t" r="r" b="b"/>
              <a:pathLst>
                <a:path w="716" h="768" extrusionOk="0">
                  <a:moveTo>
                    <a:pt x="1" y="767"/>
                  </a:moveTo>
                  <a:cubicBezTo>
                    <a:pt x="260" y="683"/>
                    <a:pt x="417" y="635"/>
                    <a:pt x="715" y="540"/>
                  </a:cubicBezTo>
                  <a:cubicBezTo>
                    <a:pt x="463" y="319"/>
                    <a:pt x="326" y="197"/>
                    <a:pt x="106" y="1"/>
                  </a:cubicBezTo>
                  <a:cubicBezTo>
                    <a:pt x="64" y="298"/>
                    <a:pt x="35" y="497"/>
                    <a:pt x="1" y="7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2267075" y="1448025"/>
              <a:ext cx="16550" cy="15875"/>
            </a:xfrm>
            <a:custGeom>
              <a:avLst/>
              <a:gdLst/>
              <a:ahLst/>
              <a:cxnLst/>
              <a:rect l="l" t="t" r="r" b="b"/>
              <a:pathLst>
                <a:path w="662" h="635" extrusionOk="0">
                  <a:moveTo>
                    <a:pt x="273" y="22"/>
                  </a:moveTo>
                  <a:cubicBezTo>
                    <a:pt x="165" y="43"/>
                    <a:pt x="91" y="228"/>
                    <a:pt x="0" y="340"/>
                  </a:cubicBezTo>
                  <a:cubicBezTo>
                    <a:pt x="136" y="424"/>
                    <a:pt x="270" y="512"/>
                    <a:pt x="466" y="634"/>
                  </a:cubicBezTo>
                  <a:cubicBezTo>
                    <a:pt x="547" y="434"/>
                    <a:pt x="662" y="274"/>
                    <a:pt x="623" y="224"/>
                  </a:cubicBezTo>
                  <a:cubicBezTo>
                    <a:pt x="547" y="119"/>
                    <a:pt x="375" y="0"/>
                    <a:pt x="273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2850750" y="1549525"/>
              <a:ext cx="15250" cy="12550"/>
            </a:xfrm>
            <a:custGeom>
              <a:avLst/>
              <a:gdLst/>
              <a:ahLst/>
              <a:cxnLst/>
              <a:rect l="l" t="t" r="r" b="b"/>
              <a:pathLst>
                <a:path w="610" h="502" extrusionOk="0">
                  <a:moveTo>
                    <a:pt x="431" y="466"/>
                  </a:moveTo>
                  <a:cubicBezTo>
                    <a:pt x="518" y="431"/>
                    <a:pt x="550" y="270"/>
                    <a:pt x="610" y="165"/>
                  </a:cubicBezTo>
                  <a:cubicBezTo>
                    <a:pt x="497" y="109"/>
                    <a:pt x="374" y="0"/>
                    <a:pt x="277" y="21"/>
                  </a:cubicBezTo>
                  <a:cubicBezTo>
                    <a:pt x="185" y="39"/>
                    <a:pt x="126" y="196"/>
                    <a:pt x="0" y="358"/>
                  </a:cubicBezTo>
                  <a:cubicBezTo>
                    <a:pt x="199" y="414"/>
                    <a:pt x="340" y="501"/>
                    <a:pt x="431" y="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2766050" y="1721325"/>
              <a:ext cx="12550" cy="14925"/>
            </a:xfrm>
            <a:custGeom>
              <a:avLst/>
              <a:gdLst/>
              <a:ahLst/>
              <a:cxnLst/>
              <a:rect l="l" t="t" r="r" b="b"/>
              <a:pathLst>
                <a:path w="502" h="597" extrusionOk="0">
                  <a:moveTo>
                    <a:pt x="389" y="596"/>
                  </a:moveTo>
                  <a:cubicBezTo>
                    <a:pt x="428" y="404"/>
                    <a:pt x="501" y="253"/>
                    <a:pt x="459" y="176"/>
                  </a:cubicBezTo>
                  <a:cubicBezTo>
                    <a:pt x="407" y="85"/>
                    <a:pt x="246" y="57"/>
                    <a:pt x="134" y="1"/>
                  </a:cubicBezTo>
                  <a:cubicBezTo>
                    <a:pt x="95" y="116"/>
                    <a:pt x="0" y="250"/>
                    <a:pt x="35" y="341"/>
                  </a:cubicBezTo>
                  <a:cubicBezTo>
                    <a:pt x="67" y="436"/>
                    <a:pt x="225" y="484"/>
                    <a:pt x="389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3" name="Google Shape;3273;p42"/>
            <p:cNvSpPr/>
            <p:nvPr/>
          </p:nvSpPr>
          <p:spPr>
            <a:xfrm>
              <a:off x="2469875" y="848850"/>
              <a:ext cx="5450" cy="6225"/>
            </a:xfrm>
            <a:custGeom>
              <a:avLst/>
              <a:gdLst/>
              <a:ahLst/>
              <a:cxnLst/>
              <a:rect l="l" t="t" r="r" b="b"/>
              <a:pathLst>
                <a:path w="218" h="249" extrusionOk="0">
                  <a:moveTo>
                    <a:pt x="172" y="249"/>
                  </a:moveTo>
                  <a:cubicBezTo>
                    <a:pt x="190" y="161"/>
                    <a:pt x="218" y="102"/>
                    <a:pt x="200" y="63"/>
                  </a:cubicBezTo>
                  <a:cubicBezTo>
                    <a:pt x="190" y="32"/>
                    <a:pt x="98" y="0"/>
                    <a:pt x="77" y="14"/>
                  </a:cubicBezTo>
                  <a:cubicBezTo>
                    <a:pt x="40" y="42"/>
                    <a:pt x="1" y="113"/>
                    <a:pt x="11" y="151"/>
                  </a:cubicBezTo>
                  <a:cubicBezTo>
                    <a:pt x="18" y="186"/>
                    <a:pt x="95" y="203"/>
                    <a:pt x="172" y="2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4" name="Google Shape;3274;p42"/>
            <p:cNvSpPr/>
            <p:nvPr/>
          </p:nvSpPr>
          <p:spPr>
            <a:xfrm>
              <a:off x="2563850" y="1156400"/>
              <a:ext cx="12275" cy="10975"/>
            </a:xfrm>
            <a:custGeom>
              <a:avLst/>
              <a:gdLst/>
              <a:ahLst/>
              <a:cxnLst/>
              <a:rect l="l" t="t" r="r" b="b"/>
              <a:pathLst>
                <a:path w="491" h="439" extrusionOk="0">
                  <a:moveTo>
                    <a:pt x="350" y="403"/>
                  </a:moveTo>
                  <a:cubicBezTo>
                    <a:pt x="424" y="368"/>
                    <a:pt x="445" y="221"/>
                    <a:pt x="491" y="127"/>
                  </a:cubicBezTo>
                  <a:cubicBezTo>
                    <a:pt x="379" y="77"/>
                    <a:pt x="266" y="1"/>
                    <a:pt x="154" y="1"/>
                  </a:cubicBezTo>
                  <a:cubicBezTo>
                    <a:pt x="109" y="1"/>
                    <a:pt x="67" y="176"/>
                    <a:pt x="1" y="319"/>
                  </a:cubicBezTo>
                  <a:cubicBezTo>
                    <a:pt x="154" y="361"/>
                    <a:pt x="277" y="439"/>
                    <a:pt x="350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947425" y="635950"/>
              <a:ext cx="11825" cy="10450"/>
            </a:xfrm>
            <a:custGeom>
              <a:avLst/>
              <a:gdLst/>
              <a:ahLst/>
              <a:cxnLst/>
              <a:rect l="l" t="t" r="r" b="b"/>
              <a:pathLst>
                <a:path w="473" h="418" extrusionOk="0">
                  <a:moveTo>
                    <a:pt x="0" y="319"/>
                  </a:moveTo>
                  <a:cubicBezTo>
                    <a:pt x="143" y="351"/>
                    <a:pt x="263" y="418"/>
                    <a:pt x="329" y="382"/>
                  </a:cubicBezTo>
                  <a:cubicBezTo>
                    <a:pt x="403" y="344"/>
                    <a:pt x="427" y="214"/>
                    <a:pt x="473" y="123"/>
                  </a:cubicBezTo>
                  <a:cubicBezTo>
                    <a:pt x="364" y="78"/>
                    <a:pt x="256" y="1"/>
                    <a:pt x="147" y="4"/>
                  </a:cubicBezTo>
                  <a:cubicBezTo>
                    <a:pt x="101" y="4"/>
                    <a:pt x="63" y="176"/>
                    <a:pt x="0" y="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6" name="Google Shape;3276;p42"/>
            <p:cNvSpPr/>
            <p:nvPr/>
          </p:nvSpPr>
          <p:spPr>
            <a:xfrm>
              <a:off x="3131650" y="427350"/>
              <a:ext cx="15975" cy="13350"/>
            </a:xfrm>
            <a:custGeom>
              <a:avLst/>
              <a:gdLst/>
              <a:ahLst/>
              <a:cxnLst/>
              <a:rect l="l" t="t" r="r" b="b"/>
              <a:pathLst>
                <a:path w="639" h="534" extrusionOk="0">
                  <a:moveTo>
                    <a:pt x="429" y="29"/>
                  </a:moveTo>
                  <a:cubicBezTo>
                    <a:pt x="387" y="1"/>
                    <a:pt x="222" y="71"/>
                    <a:pt x="166" y="138"/>
                  </a:cubicBezTo>
                  <a:cubicBezTo>
                    <a:pt x="1" y="348"/>
                    <a:pt x="211" y="411"/>
                    <a:pt x="366" y="534"/>
                  </a:cubicBezTo>
                  <a:cubicBezTo>
                    <a:pt x="513" y="344"/>
                    <a:pt x="639" y="183"/>
                    <a:pt x="42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7" name="Google Shape;3277;p42"/>
            <p:cNvSpPr/>
            <p:nvPr/>
          </p:nvSpPr>
          <p:spPr>
            <a:xfrm>
              <a:off x="2725500" y="1124175"/>
              <a:ext cx="15625" cy="12550"/>
            </a:xfrm>
            <a:custGeom>
              <a:avLst/>
              <a:gdLst/>
              <a:ahLst/>
              <a:cxnLst/>
              <a:rect l="l" t="t" r="r" b="b"/>
              <a:pathLst>
                <a:path w="625" h="502" extrusionOk="0">
                  <a:moveTo>
                    <a:pt x="162" y="35"/>
                  </a:moveTo>
                  <a:cubicBezTo>
                    <a:pt x="88" y="60"/>
                    <a:pt x="0" y="305"/>
                    <a:pt x="36" y="344"/>
                  </a:cubicBezTo>
                  <a:cubicBezTo>
                    <a:pt x="116" y="435"/>
                    <a:pt x="274" y="501"/>
                    <a:pt x="393" y="491"/>
                  </a:cubicBezTo>
                  <a:cubicBezTo>
                    <a:pt x="459" y="484"/>
                    <a:pt x="512" y="309"/>
                    <a:pt x="624" y="126"/>
                  </a:cubicBezTo>
                  <a:cubicBezTo>
                    <a:pt x="414" y="78"/>
                    <a:pt x="270" y="0"/>
                    <a:pt x="162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2655625" y="2032750"/>
              <a:ext cx="12025" cy="15000"/>
            </a:xfrm>
            <a:custGeom>
              <a:avLst/>
              <a:gdLst/>
              <a:ahLst/>
              <a:cxnLst/>
              <a:rect l="l" t="t" r="r" b="b"/>
              <a:pathLst>
                <a:path w="481" h="600" extrusionOk="0">
                  <a:moveTo>
                    <a:pt x="179" y="1"/>
                  </a:moveTo>
                  <a:cubicBezTo>
                    <a:pt x="119" y="106"/>
                    <a:pt x="0" y="217"/>
                    <a:pt x="14" y="312"/>
                  </a:cubicBezTo>
                  <a:cubicBezTo>
                    <a:pt x="24" y="400"/>
                    <a:pt x="176" y="470"/>
                    <a:pt x="323" y="599"/>
                  </a:cubicBezTo>
                  <a:cubicBezTo>
                    <a:pt x="389" y="424"/>
                    <a:pt x="480" y="298"/>
                    <a:pt x="452" y="211"/>
                  </a:cubicBezTo>
                  <a:cubicBezTo>
                    <a:pt x="424" y="119"/>
                    <a:pt x="277" y="70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2968450" y="542625"/>
              <a:ext cx="14375" cy="11375"/>
            </a:xfrm>
            <a:custGeom>
              <a:avLst/>
              <a:gdLst/>
              <a:ahLst/>
              <a:cxnLst/>
              <a:rect l="l" t="t" r="r" b="b"/>
              <a:pathLst>
                <a:path w="575" h="455" extrusionOk="0">
                  <a:moveTo>
                    <a:pt x="325" y="17"/>
                  </a:moveTo>
                  <a:cubicBezTo>
                    <a:pt x="224" y="56"/>
                    <a:pt x="154" y="172"/>
                    <a:pt x="0" y="329"/>
                  </a:cubicBezTo>
                  <a:cubicBezTo>
                    <a:pt x="210" y="385"/>
                    <a:pt x="332" y="455"/>
                    <a:pt x="434" y="434"/>
                  </a:cubicBezTo>
                  <a:cubicBezTo>
                    <a:pt x="497" y="416"/>
                    <a:pt x="574" y="252"/>
                    <a:pt x="557" y="175"/>
                  </a:cubicBezTo>
                  <a:cubicBezTo>
                    <a:pt x="542" y="105"/>
                    <a:pt x="382" y="0"/>
                    <a:pt x="325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2606750" y="891050"/>
              <a:ext cx="10625" cy="13775"/>
            </a:xfrm>
            <a:custGeom>
              <a:avLst/>
              <a:gdLst/>
              <a:ahLst/>
              <a:cxnLst/>
              <a:rect l="l" t="t" r="r" b="b"/>
              <a:pathLst>
                <a:path w="425" h="551" extrusionOk="0">
                  <a:moveTo>
                    <a:pt x="270" y="551"/>
                  </a:moveTo>
                  <a:cubicBezTo>
                    <a:pt x="327" y="442"/>
                    <a:pt x="424" y="334"/>
                    <a:pt x="421" y="229"/>
                  </a:cubicBezTo>
                  <a:cubicBezTo>
                    <a:pt x="421" y="166"/>
                    <a:pt x="267" y="103"/>
                    <a:pt x="130" y="1"/>
                  </a:cubicBezTo>
                  <a:cubicBezTo>
                    <a:pt x="81" y="155"/>
                    <a:pt x="0" y="271"/>
                    <a:pt x="25" y="347"/>
                  </a:cubicBezTo>
                  <a:cubicBezTo>
                    <a:pt x="57" y="431"/>
                    <a:pt x="186" y="484"/>
                    <a:pt x="270" y="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2892250" y="1960850"/>
              <a:ext cx="8675" cy="6500"/>
            </a:xfrm>
            <a:custGeom>
              <a:avLst/>
              <a:gdLst/>
              <a:ahLst/>
              <a:cxnLst/>
              <a:rect l="l" t="t" r="r" b="b"/>
              <a:pathLst>
                <a:path w="347" h="260" extrusionOk="0">
                  <a:moveTo>
                    <a:pt x="0" y="217"/>
                  </a:moveTo>
                  <a:cubicBezTo>
                    <a:pt x="116" y="232"/>
                    <a:pt x="206" y="242"/>
                    <a:pt x="347" y="259"/>
                  </a:cubicBezTo>
                  <a:cubicBezTo>
                    <a:pt x="154" y="1"/>
                    <a:pt x="148" y="1"/>
                    <a:pt x="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2790850" y="1511150"/>
              <a:ext cx="12275" cy="11775"/>
            </a:xfrm>
            <a:custGeom>
              <a:avLst/>
              <a:gdLst/>
              <a:ahLst/>
              <a:cxnLst/>
              <a:rect l="l" t="t" r="r" b="b"/>
              <a:pathLst>
                <a:path w="491" h="471" extrusionOk="0">
                  <a:moveTo>
                    <a:pt x="371" y="436"/>
                  </a:moveTo>
                  <a:cubicBezTo>
                    <a:pt x="416" y="428"/>
                    <a:pt x="490" y="305"/>
                    <a:pt x="473" y="260"/>
                  </a:cubicBezTo>
                  <a:cubicBezTo>
                    <a:pt x="395" y="32"/>
                    <a:pt x="235" y="1"/>
                    <a:pt x="0" y="103"/>
                  </a:cubicBezTo>
                  <a:cubicBezTo>
                    <a:pt x="35" y="337"/>
                    <a:pt x="136" y="470"/>
                    <a:pt x="371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2615775" y="1799025"/>
              <a:ext cx="6325" cy="5875"/>
            </a:xfrm>
            <a:custGeom>
              <a:avLst/>
              <a:gdLst/>
              <a:ahLst/>
              <a:cxnLst/>
              <a:rect l="l" t="t" r="r" b="b"/>
              <a:pathLst>
                <a:path w="253" h="235" extrusionOk="0">
                  <a:moveTo>
                    <a:pt x="123" y="10"/>
                  </a:moveTo>
                  <a:cubicBezTo>
                    <a:pt x="81" y="21"/>
                    <a:pt x="53" y="88"/>
                    <a:pt x="0" y="154"/>
                  </a:cubicBezTo>
                  <a:cubicBezTo>
                    <a:pt x="77" y="186"/>
                    <a:pt x="134" y="235"/>
                    <a:pt x="172" y="220"/>
                  </a:cubicBezTo>
                  <a:cubicBezTo>
                    <a:pt x="210" y="207"/>
                    <a:pt x="252" y="130"/>
                    <a:pt x="249" y="88"/>
                  </a:cubicBezTo>
                  <a:cubicBezTo>
                    <a:pt x="246" y="52"/>
                    <a:pt x="158" y="0"/>
                    <a:pt x="123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2443525" y="883350"/>
              <a:ext cx="5525" cy="4750"/>
            </a:xfrm>
            <a:custGeom>
              <a:avLst/>
              <a:gdLst/>
              <a:ahLst/>
              <a:cxnLst/>
              <a:rect l="l" t="t" r="r" b="b"/>
              <a:pathLst>
                <a:path w="221" h="190" extrusionOk="0">
                  <a:moveTo>
                    <a:pt x="1" y="141"/>
                  </a:moveTo>
                  <a:cubicBezTo>
                    <a:pt x="43" y="154"/>
                    <a:pt x="91" y="190"/>
                    <a:pt x="127" y="180"/>
                  </a:cubicBezTo>
                  <a:cubicBezTo>
                    <a:pt x="158" y="172"/>
                    <a:pt x="179" y="116"/>
                    <a:pt x="221" y="57"/>
                  </a:cubicBezTo>
                  <a:cubicBezTo>
                    <a:pt x="148" y="36"/>
                    <a:pt x="91" y="0"/>
                    <a:pt x="59" y="18"/>
                  </a:cubicBezTo>
                  <a:cubicBezTo>
                    <a:pt x="28" y="36"/>
                    <a:pt x="17" y="99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2441950" y="787875"/>
              <a:ext cx="5275" cy="4875"/>
            </a:xfrm>
            <a:custGeom>
              <a:avLst/>
              <a:gdLst/>
              <a:ahLst/>
              <a:cxnLst/>
              <a:rect l="l" t="t" r="r" b="b"/>
              <a:pathLst>
                <a:path w="211" h="195" extrusionOk="0">
                  <a:moveTo>
                    <a:pt x="130" y="183"/>
                  </a:moveTo>
                  <a:cubicBezTo>
                    <a:pt x="161" y="180"/>
                    <a:pt x="179" y="117"/>
                    <a:pt x="211" y="57"/>
                  </a:cubicBezTo>
                  <a:cubicBezTo>
                    <a:pt x="143" y="36"/>
                    <a:pt x="91" y="1"/>
                    <a:pt x="64" y="15"/>
                  </a:cubicBezTo>
                  <a:cubicBezTo>
                    <a:pt x="32" y="33"/>
                    <a:pt x="1" y="106"/>
                    <a:pt x="11" y="135"/>
                  </a:cubicBezTo>
                  <a:cubicBezTo>
                    <a:pt x="25" y="166"/>
                    <a:pt x="95" y="194"/>
                    <a:pt x="130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2651400" y="1199125"/>
              <a:ext cx="12200" cy="11775"/>
            </a:xfrm>
            <a:custGeom>
              <a:avLst/>
              <a:gdLst/>
              <a:ahLst/>
              <a:cxnLst/>
              <a:rect l="l" t="t" r="r" b="b"/>
              <a:pathLst>
                <a:path w="488" h="471" extrusionOk="0">
                  <a:moveTo>
                    <a:pt x="30" y="250"/>
                  </a:moveTo>
                  <a:cubicBezTo>
                    <a:pt x="93" y="334"/>
                    <a:pt x="219" y="379"/>
                    <a:pt x="366" y="470"/>
                  </a:cubicBezTo>
                  <a:cubicBezTo>
                    <a:pt x="411" y="306"/>
                    <a:pt x="488" y="162"/>
                    <a:pt x="453" y="124"/>
                  </a:cubicBezTo>
                  <a:cubicBezTo>
                    <a:pt x="387" y="46"/>
                    <a:pt x="250" y="1"/>
                    <a:pt x="145" y="4"/>
                  </a:cubicBezTo>
                  <a:cubicBezTo>
                    <a:pt x="96" y="8"/>
                    <a:pt x="1" y="208"/>
                    <a:pt x="30" y="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87" name="Google Shape;3287;p42"/>
            <p:cNvSpPr/>
            <p:nvPr/>
          </p:nvSpPr>
          <p:spPr>
            <a:xfrm>
              <a:off x="2869650" y="1900675"/>
              <a:ext cx="8075" cy="5725"/>
            </a:xfrm>
            <a:custGeom>
              <a:avLst/>
              <a:gdLst/>
              <a:ahLst/>
              <a:cxnLst/>
              <a:rect l="l" t="t" r="r" b="b"/>
              <a:pathLst>
                <a:path w="323" h="229" extrusionOk="0">
                  <a:moveTo>
                    <a:pt x="312" y="106"/>
                  </a:moveTo>
                  <a:cubicBezTo>
                    <a:pt x="266" y="60"/>
                    <a:pt x="203" y="15"/>
                    <a:pt x="144" y="4"/>
                  </a:cubicBezTo>
                  <a:cubicBezTo>
                    <a:pt x="109" y="1"/>
                    <a:pt x="64" y="67"/>
                    <a:pt x="1" y="127"/>
                  </a:cubicBezTo>
                  <a:cubicBezTo>
                    <a:pt x="137" y="186"/>
                    <a:pt x="193" y="228"/>
                    <a:pt x="245" y="225"/>
                  </a:cubicBezTo>
                  <a:cubicBezTo>
                    <a:pt x="270" y="225"/>
                    <a:pt x="323" y="117"/>
                    <a:pt x="312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88" name="Google Shape;3288;p42"/>
            <p:cNvSpPr/>
            <p:nvPr/>
          </p:nvSpPr>
          <p:spPr>
            <a:xfrm>
              <a:off x="3017825" y="380600"/>
              <a:ext cx="11750" cy="12550"/>
            </a:xfrm>
            <a:custGeom>
              <a:avLst/>
              <a:gdLst/>
              <a:ahLst/>
              <a:cxnLst/>
              <a:rect l="l" t="t" r="r" b="b"/>
              <a:pathLst>
                <a:path w="470" h="502" extrusionOk="0">
                  <a:moveTo>
                    <a:pt x="386" y="77"/>
                  </a:moveTo>
                  <a:cubicBezTo>
                    <a:pt x="371" y="39"/>
                    <a:pt x="239" y="0"/>
                    <a:pt x="200" y="24"/>
                  </a:cubicBezTo>
                  <a:cubicBezTo>
                    <a:pt x="22" y="130"/>
                    <a:pt x="1" y="281"/>
                    <a:pt x="148" y="501"/>
                  </a:cubicBezTo>
                  <a:cubicBezTo>
                    <a:pt x="344" y="389"/>
                    <a:pt x="470" y="281"/>
                    <a:pt x="386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2965100" y="237850"/>
              <a:ext cx="9475" cy="12450"/>
            </a:xfrm>
            <a:custGeom>
              <a:avLst/>
              <a:gdLst/>
              <a:ahLst/>
              <a:cxnLst/>
              <a:rect l="l" t="t" r="r" b="b"/>
              <a:pathLst>
                <a:path w="379" h="498" extrusionOk="0">
                  <a:moveTo>
                    <a:pt x="375" y="106"/>
                  </a:moveTo>
                  <a:cubicBezTo>
                    <a:pt x="379" y="85"/>
                    <a:pt x="179" y="0"/>
                    <a:pt x="155" y="25"/>
                  </a:cubicBezTo>
                  <a:cubicBezTo>
                    <a:pt x="78" y="106"/>
                    <a:pt x="25" y="218"/>
                    <a:pt x="4" y="323"/>
                  </a:cubicBezTo>
                  <a:cubicBezTo>
                    <a:pt x="0" y="358"/>
                    <a:pt x="134" y="417"/>
                    <a:pt x="256" y="498"/>
                  </a:cubicBezTo>
                  <a:cubicBezTo>
                    <a:pt x="312" y="333"/>
                    <a:pt x="361" y="221"/>
                    <a:pt x="375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90" name="Google Shape;3290;p42"/>
            <p:cNvSpPr/>
            <p:nvPr/>
          </p:nvSpPr>
          <p:spPr>
            <a:xfrm>
              <a:off x="2537675" y="1307375"/>
              <a:ext cx="9275" cy="7300"/>
            </a:xfrm>
            <a:custGeom>
              <a:avLst/>
              <a:gdLst/>
              <a:ahLst/>
              <a:cxnLst/>
              <a:rect l="l" t="t" r="r" b="b"/>
              <a:pathLst>
                <a:path w="371" h="292" extrusionOk="0">
                  <a:moveTo>
                    <a:pt x="49" y="291"/>
                  </a:moveTo>
                  <a:cubicBezTo>
                    <a:pt x="157" y="259"/>
                    <a:pt x="266" y="235"/>
                    <a:pt x="371" y="207"/>
                  </a:cubicBezTo>
                  <a:cubicBezTo>
                    <a:pt x="354" y="138"/>
                    <a:pt x="336" y="70"/>
                    <a:pt x="315" y="1"/>
                  </a:cubicBezTo>
                  <a:cubicBezTo>
                    <a:pt x="214" y="25"/>
                    <a:pt x="109" y="43"/>
                    <a:pt x="18" y="85"/>
                  </a:cubicBezTo>
                  <a:cubicBezTo>
                    <a:pt x="0" y="96"/>
                    <a:pt x="39" y="217"/>
                    <a:pt x="49" y="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91" name="Google Shape;3291;p42"/>
            <p:cNvSpPr/>
            <p:nvPr/>
          </p:nvSpPr>
          <p:spPr>
            <a:xfrm>
              <a:off x="2535200" y="812425"/>
              <a:ext cx="3975" cy="5175"/>
            </a:xfrm>
            <a:custGeom>
              <a:avLst/>
              <a:gdLst/>
              <a:ahLst/>
              <a:cxnLst/>
              <a:rect l="l" t="t" r="r" b="b"/>
              <a:pathLst>
                <a:path w="159" h="207" extrusionOk="0">
                  <a:moveTo>
                    <a:pt x="113" y="207"/>
                  </a:moveTo>
                  <a:cubicBezTo>
                    <a:pt x="130" y="140"/>
                    <a:pt x="159" y="95"/>
                    <a:pt x="151" y="56"/>
                  </a:cubicBezTo>
                  <a:cubicBezTo>
                    <a:pt x="148" y="32"/>
                    <a:pt x="88" y="18"/>
                    <a:pt x="57" y="0"/>
                  </a:cubicBezTo>
                  <a:cubicBezTo>
                    <a:pt x="36" y="42"/>
                    <a:pt x="4" y="84"/>
                    <a:pt x="1" y="126"/>
                  </a:cubicBezTo>
                  <a:cubicBezTo>
                    <a:pt x="1" y="147"/>
                    <a:pt x="57" y="172"/>
                    <a:pt x="113" y="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92" name="Google Shape;3292;p42"/>
            <p:cNvSpPr/>
            <p:nvPr/>
          </p:nvSpPr>
          <p:spPr>
            <a:xfrm>
              <a:off x="2659725" y="1129075"/>
              <a:ext cx="11075" cy="11225"/>
            </a:xfrm>
            <a:custGeom>
              <a:avLst/>
              <a:gdLst/>
              <a:ahLst/>
              <a:cxnLst/>
              <a:rect l="l" t="t" r="r" b="b"/>
              <a:pathLst>
                <a:path w="443" h="449" extrusionOk="0">
                  <a:moveTo>
                    <a:pt x="22" y="208"/>
                  </a:moveTo>
                  <a:cubicBezTo>
                    <a:pt x="61" y="292"/>
                    <a:pt x="166" y="344"/>
                    <a:pt x="288" y="449"/>
                  </a:cubicBezTo>
                  <a:cubicBezTo>
                    <a:pt x="358" y="299"/>
                    <a:pt x="400" y="204"/>
                    <a:pt x="442" y="109"/>
                  </a:cubicBezTo>
                  <a:cubicBezTo>
                    <a:pt x="340" y="67"/>
                    <a:pt x="239" y="1"/>
                    <a:pt x="138" y="1"/>
                  </a:cubicBezTo>
                  <a:cubicBezTo>
                    <a:pt x="96" y="1"/>
                    <a:pt x="1" y="161"/>
                    <a:pt x="22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93" name="Google Shape;3293;p42"/>
            <p:cNvSpPr/>
            <p:nvPr/>
          </p:nvSpPr>
          <p:spPr>
            <a:xfrm>
              <a:off x="2448250" y="1294150"/>
              <a:ext cx="11150" cy="13525"/>
            </a:xfrm>
            <a:custGeom>
              <a:avLst/>
              <a:gdLst/>
              <a:ahLst/>
              <a:cxnLst/>
              <a:rect l="l" t="t" r="r" b="b"/>
              <a:pathLst>
                <a:path w="446" h="541" extrusionOk="0">
                  <a:moveTo>
                    <a:pt x="81" y="74"/>
                  </a:moveTo>
                  <a:cubicBezTo>
                    <a:pt x="1" y="260"/>
                    <a:pt x="7" y="431"/>
                    <a:pt x="242" y="523"/>
                  </a:cubicBezTo>
                  <a:cubicBezTo>
                    <a:pt x="291" y="540"/>
                    <a:pt x="445" y="428"/>
                    <a:pt x="442" y="410"/>
                  </a:cubicBezTo>
                  <a:cubicBezTo>
                    <a:pt x="400" y="271"/>
                    <a:pt x="329" y="137"/>
                    <a:pt x="266" y="1"/>
                  </a:cubicBezTo>
                  <a:cubicBezTo>
                    <a:pt x="207" y="25"/>
                    <a:pt x="144" y="50"/>
                    <a:pt x="81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2803525" y="1370875"/>
              <a:ext cx="10275" cy="12350"/>
            </a:xfrm>
            <a:custGeom>
              <a:avLst/>
              <a:gdLst/>
              <a:ahLst/>
              <a:cxnLst/>
              <a:rect l="l" t="t" r="r" b="b"/>
              <a:pathLst>
                <a:path w="411" h="494" extrusionOk="0">
                  <a:moveTo>
                    <a:pt x="67" y="0"/>
                  </a:moveTo>
                  <a:cubicBezTo>
                    <a:pt x="53" y="168"/>
                    <a:pt x="1" y="295"/>
                    <a:pt x="43" y="364"/>
                  </a:cubicBezTo>
                  <a:cubicBezTo>
                    <a:pt x="88" y="435"/>
                    <a:pt x="221" y="452"/>
                    <a:pt x="316" y="494"/>
                  </a:cubicBezTo>
                  <a:cubicBezTo>
                    <a:pt x="341" y="393"/>
                    <a:pt x="410" y="277"/>
                    <a:pt x="379" y="200"/>
                  </a:cubicBezTo>
                  <a:cubicBezTo>
                    <a:pt x="347" y="123"/>
                    <a:pt x="214" y="88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95" name="Google Shape;3295;p42"/>
            <p:cNvSpPr/>
            <p:nvPr/>
          </p:nvSpPr>
          <p:spPr>
            <a:xfrm>
              <a:off x="2772100" y="1791475"/>
              <a:ext cx="12725" cy="9925"/>
            </a:xfrm>
            <a:custGeom>
              <a:avLst/>
              <a:gdLst/>
              <a:ahLst/>
              <a:cxnLst/>
              <a:rect l="l" t="t" r="r" b="b"/>
              <a:pathLst>
                <a:path w="509" h="397" extrusionOk="0">
                  <a:moveTo>
                    <a:pt x="508" y="105"/>
                  </a:moveTo>
                  <a:cubicBezTo>
                    <a:pt x="340" y="57"/>
                    <a:pt x="225" y="0"/>
                    <a:pt x="115" y="5"/>
                  </a:cubicBezTo>
                  <a:cubicBezTo>
                    <a:pt x="81" y="8"/>
                    <a:pt x="0" y="221"/>
                    <a:pt x="36" y="260"/>
                  </a:cubicBezTo>
                  <a:cubicBezTo>
                    <a:pt x="102" y="337"/>
                    <a:pt x="231" y="396"/>
                    <a:pt x="337" y="396"/>
                  </a:cubicBezTo>
                  <a:cubicBezTo>
                    <a:pt x="382" y="396"/>
                    <a:pt x="431" y="242"/>
                    <a:pt x="508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96" name="Google Shape;3296;p42"/>
            <p:cNvSpPr/>
            <p:nvPr/>
          </p:nvSpPr>
          <p:spPr>
            <a:xfrm>
              <a:off x="2522950" y="1235400"/>
              <a:ext cx="9825" cy="11400"/>
            </a:xfrm>
            <a:custGeom>
              <a:avLst/>
              <a:gdLst/>
              <a:ahLst/>
              <a:cxnLst/>
              <a:rect l="l" t="t" r="r" b="b"/>
              <a:pathLst>
                <a:path w="393" h="456" extrusionOk="0">
                  <a:moveTo>
                    <a:pt x="130" y="0"/>
                  </a:moveTo>
                  <a:cubicBezTo>
                    <a:pt x="74" y="137"/>
                    <a:pt x="11" y="231"/>
                    <a:pt x="4" y="330"/>
                  </a:cubicBezTo>
                  <a:cubicBezTo>
                    <a:pt x="1" y="361"/>
                    <a:pt x="186" y="456"/>
                    <a:pt x="228" y="427"/>
                  </a:cubicBezTo>
                  <a:cubicBezTo>
                    <a:pt x="305" y="378"/>
                    <a:pt x="368" y="267"/>
                    <a:pt x="386" y="172"/>
                  </a:cubicBezTo>
                  <a:cubicBezTo>
                    <a:pt x="392" y="137"/>
                    <a:pt x="249" y="77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97" name="Google Shape;3297;p42"/>
            <p:cNvSpPr/>
            <p:nvPr/>
          </p:nvSpPr>
          <p:spPr>
            <a:xfrm>
              <a:off x="2465150" y="809525"/>
              <a:ext cx="4675" cy="4850"/>
            </a:xfrm>
            <a:custGeom>
              <a:avLst/>
              <a:gdLst/>
              <a:ahLst/>
              <a:cxnLst/>
              <a:rect l="l" t="t" r="r" b="b"/>
              <a:pathLst>
                <a:path w="187" h="194" extrusionOk="0">
                  <a:moveTo>
                    <a:pt x="95" y="183"/>
                  </a:moveTo>
                  <a:cubicBezTo>
                    <a:pt x="130" y="158"/>
                    <a:pt x="148" y="109"/>
                    <a:pt x="186" y="53"/>
                  </a:cubicBezTo>
                  <a:cubicBezTo>
                    <a:pt x="127" y="35"/>
                    <a:pt x="70" y="1"/>
                    <a:pt x="56" y="14"/>
                  </a:cubicBezTo>
                  <a:cubicBezTo>
                    <a:pt x="25" y="43"/>
                    <a:pt x="4" y="92"/>
                    <a:pt x="1" y="134"/>
                  </a:cubicBezTo>
                  <a:cubicBezTo>
                    <a:pt x="1" y="151"/>
                    <a:pt x="77" y="193"/>
                    <a:pt x="95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98" name="Google Shape;3298;p42"/>
            <p:cNvSpPr/>
            <p:nvPr/>
          </p:nvSpPr>
          <p:spPr>
            <a:xfrm>
              <a:off x="3022125" y="1204300"/>
              <a:ext cx="11300" cy="13325"/>
            </a:xfrm>
            <a:custGeom>
              <a:avLst/>
              <a:gdLst/>
              <a:ahLst/>
              <a:cxnLst/>
              <a:rect l="l" t="t" r="r" b="b"/>
              <a:pathLst>
                <a:path w="452" h="533" extrusionOk="0">
                  <a:moveTo>
                    <a:pt x="105" y="1"/>
                  </a:moveTo>
                  <a:cubicBezTo>
                    <a:pt x="73" y="78"/>
                    <a:pt x="0" y="179"/>
                    <a:pt x="25" y="225"/>
                  </a:cubicBezTo>
                  <a:cubicBezTo>
                    <a:pt x="84" y="323"/>
                    <a:pt x="189" y="393"/>
                    <a:pt x="336" y="533"/>
                  </a:cubicBezTo>
                  <a:cubicBezTo>
                    <a:pt x="378" y="351"/>
                    <a:pt x="452" y="214"/>
                    <a:pt x="413" y="162"/>
                  </a:cubicBezTo>
                  <a:cubicBezTo>
                    <a:pt x="350" y="78"/>
                    <a:pt x="210" y="53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99" name="Google Shape;3299;p42"/>
            <p:cNvSpPr/>
            <p:nvPr/>
          </p:nvSpPr>
          <p:spPr>
            <a:xfrm>
              <a:off x="2967800" y="1461950"/>
              <a:ext cx="10825" cy="9025"/>
            </a:xfrm>
            <a:custGeom>
              <a:avLst/>
              <a:gdLst/>
              <a:ahLst/>
              <a:cxnLst/>
              <a:rect l="l" t="t" r="r" b="b"/>
              <a:pathLst>
                <a:path w="433" h="361" extrusionOk="0">
                  <a:moveTo>
                    <a:pt x="89" y="29"/>
                  </a:moveTo>
                  <a:cubicBezTo>
                    <a:pt x="36" y="50"/>
                    <a:pt x="29" y="186"/>
                    <a:pt x="1" y="267"/>
                  </a:cubicBezTo>
                  <a:cubicBezTo>
                    <a:pt x="99" y="302"/>
                    <a:pt x="201" y="361"/>
                    <a:pt x="299" y="354"/>
                  </a:cubicBezTo>
                  <a:cubicBezTo>
                    <a:pt x="341" y="351"/>
                    <a:pt x="372" y="207"/>
                    <a:pt x="432" y="71"/>
                  </a:cubicBezTo>
                  <a:cubicBezTo>
                    <a:pt x="285" y="50"/>
                    <a:pt x="173" y="0"/>
                    <a:pt x="8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00" name="Google Shape;3300;p42"/>
            <p:cNvSpPr/>
            <p:nvPr/>
          </p:nvSpPr>
          <p:spPr>
            <a:xfrm>
              <a:off x="2917550" y="1559325"/>
              <a:ext cx="7900" cy="6425"/>
            </a:xfrm>
            <a:custGeom>
              <a:avLst/>
              <a:gdLst/>
              <a:ahLst/>
              <a:cxnLst/>
              <a:rect l="l" t="t" r="r" b="b"/>
              <a:pathLst>
                <a:path w="316" h="257" extrusionOk="0">
                  <a:moveTo>
                    <a:pt x="67" y="256"/>
                  </a:moveTo>
                  <a:cubicBezTo>
                    <a:pt x="158" y="182"/>
                    <a:pt x="239" y="119"/>
                    <a:pt x="316" y="56"/>
                  </a:cubicBezTo>
                  <a:cubicBezTo>
                    <a:pt x="1" y="1"/>
                    <a:pt x="1" y="1"/>
                    <a:pt x="67" y="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01" name="Google Shape;3301;p42"/>
            <p:cNvSpPr/>
            <p:nvPr/>
          </p:nvSpPr>
          <p:spPr>
            <a:xfrm>
              <a:off x="2878850" y="1812600"/>
              <a:ext cx="12375" cy="10000"/>
            </a:xfrm>
            <a:custGeom>
              <a:avLst/>
              <a:gdLst/>
              <a:ahLst/>
              <a:cxnLst/>
              <a:rect l="l" t="t" r="r" b="b"/>
              <a:pathLst>
                <a:path w="495" h="400" extrusionOk="0">
                  <a:moveTo>
                    <a:pt x="0" y="277"/>
                  </a:moveTo>
                  <a:cubicBezTo>
                    <a:pt x="141" y="326"/>
                    <a:pt x="249" y="400"/>
                    <a:pt x="322" y="379"/>
                  </a:cubicBezTo>
                  <a:cubicBezTo>
                    <a:pt x="396" y="358"/>
                    <a:pt x="438" y="231"/>
                    <a:pt x="494" y="151"/>
                  </a:cubicBezTo>
                  <a:cubicBezTo>
                    <a:pt x="393" y="98"/>
                    <a:pt x="294" y="10"/>
                    <a:pt x="193" y="4"/>
                  </a:cubicBezTo>
                  <a:cubicBezTo>
                    <a:pt x="144" y="0"/>
                    <a:pt x="84" y="151"/>
                    <a:pt x="0" y="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02" name="Google Shape;3302;p42"/>
            <p:cNvSpPr/>
            <p:nvPr/>
          </p:nvSpPr>
          <p:spPr>
            <a:xfrm>
              <a:off x="2418475" y="1569475"/>
              <a:ext cx="11150" cy="14225"/>
            </a:xfrm>
            <a:custGeom>
              <a:avLst/>
              <a:gdLst/>
              <a:ahLst/>
              <a:cxnLst/>
              <a:rect l="l" t="t" r="r" b="b"/>
              <a:pathLst>
                <a:path w="446" h="569" extrusionOk="0">
                  <a:moveTo>
                    <a:pt x="0" y="568"/>
                  </a:moveTo>
                  <a:cubicBezTo>
                    <a:pt x="445" y="397"/>
                    <a:pt x="445" y="397"/>
                    <a:pt x="389" y="1"/>
                  </a:cubicBezTo>
                  <a:cubicBezTo>
                    <a:pt x="259" y="190"/>
                    <a:pt x="130" y="379"/>
                    <a:pt x="0" y="5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03" name="Google Shape;3303;p42"/>
            <p:cNvSpPr/>
            <p:nvPr/>
          </p:nvSpPr>
          <p:spPr>
            <a:xfrm>
              <a:off x="2378975" y="923025"/>
              <a:ext cx="4925" cy="4475"/>
            </a:xfrm>
            <a:custGeom>
              <a:avLst/>
              <a:gdLst/>
              <a:ahLst/>
              <a:cxnLst/>
              <a:rect l="l" t="t" r="r" b="b"/>
              <a:pathLst>
                <a:path w="197" h="179" extrusionOk="0">
                  <a:moveTo>
                    <a:pt x="60" y="1"/>
                  </a:moveTo>
                  <a:cubicBezTo>
                    <a:pt x="46" y="1"/>
                    <a:pt x="1" y="60"/>
                    <a:pt x="8" y="67"/>
                  </a:cubicBezTo>
                  <a:cubicBezTo>
                    <a:pt x="32" y="102"/>
                    <a:pt x="67" y="130"/>
                    <a:pt x="98" y="161"/>
                  </a:cubicBezTo>
                  <a:cubicBezTo>
                    <a:pt x="127" y="169"/>
                    <a:pt x="151" y="176"/>
                    <a:pt x="176" y="179"/>
                  </a:cubicBezTo>
                  <a:cubicBezTo>
                    <a:pt x="179" y="137"/>
                    <a:pt x="197" y="85"/>
                    <a:pt x="179" y="56"/>
                  </a:cubicBezTo>
                  <a:cubicBezTo>
                    <a:pt x="158" y="25"/>
                    <a:pt x="103" y="7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04" name="Google Shape;3304;p42"/>
            <p:cNvSpPr/>
            <p:nvPr/>
          </p:nvSpPr>
          <p:spPr>
            <a:xfrm>
              <a:off x="2883925" y="389175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221" y="372"/>
                  </a:moveTo>
                  <a:cubicBezTo>
                    <a:pt x="302" y="330"/>
                    <a:pt x="347" y="228"/>
                    <a:pt x="445" y="102"/>
                  </a:cubicBezTo>
                  <a:cubicBezTo>
                    <a:pt x="308" y="64"/>
                    <a:pt x="196" y="1"/>
                    <a:pt x="158" y="29"/>
                  </a:cubicBezTo>
                  <a:cubicBezTo>
                    <a:pt x="85" y="85"/>
                    <a:pt x="53" y="193"/>
                    <a:pt x="1" y="281"/>
                  </a:cubicBezTo>
                  <a:cubicBezTo>
                    <a:pt x="77" y="316"/>
                    <a:pt x="175" y="393"/>
                    <a:pt x="221" y="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05" name="Google Shape;3305;p42"/>
            <p:cNvSpPr/>
            <p:nvPr/>
          </p:nvSpPr>
          <p:spPr>
            <a:xfrm>
              <a:off x="2600725" y="1595925"/>
              <a:ext cx="8350" cy="12725"/>
            </a:xfrm>
            <a:custGeom>
              <a:avLst/>
              <a:gdLst/>
              <a:ahLst/>
              <a:cxnLst/>
              <a:rect l="l" t="t" r="r" b="b"/>
              <a:pathLst>
                <a:path w="334" h="509" extrusionOk="0">
                  <a:moveTo>
                    <a:pt x="84" y="0"/>
                  </a:moveTo>
                  <a:cubicBezTo>
                    <a:pt x="56" y="95"/>
                    <a:pt x="0" y="197"/>
                    <a:pt x="10" y="288"/>
                  </a:cubicBezTo>
                  <a:cubicBezTo>
                    <a:pt x="21" y="365"/>
                    <a:pt x="109" y="435"/>
                    <a:pt x="161" y="508"/>
                  </a:cubicBezTo>
                  <a:cubicBezTo>
                    <a:pt x="203" y="463"/>
                    <a:pt x="241" y="414"/>
                    <a:pt x="283" y="369"/>
                  </a:cubicBezTo>
                  <a:cubicBezTo>
                    <a:pt x="294" y="270"/>
                    <a:pt x="333" y="162"/>
                    <a:pt x="308" y="74"/>
                  </a:cubicBezTo>
                  <a:cubicBezTo>
                    <a:pt x="298" y="32"/>
                    <a:pt x="165" y="22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06" name="Google Shape;3306;p42"/>
            <p:cNvSpPr/>
            <p:nvPr/>
          </p:nvSpPr>
          <p:spPr>
            <a:xfrm>
              <a:off x="3122725" y="1349575"/>
              <a:ext cx="7575" cy="9750"/>
            </a:xfrm>
            <a:custGeom>
              <a:avLst/>
              <a:gdLst/>
              <a:ahLst/>
              <a:cxnLst/>
              <a:rect l="l" t="t" r="r" b="b"/>
              <a:pathLst>
                <a:path w="303" h="390" extrusionOk="0">
                  <a:moveTo>
                    <a:pt x="113" y="1"/>
                  </a:moveTo>
                  <a:cubicBezTo>
                    <a:pt x="60" y="123"/>
                    <a:pt x="1" y="201"/>
                    <a:pt x="8" y="271"/>
                  </a:cubicBezTo>
                  <a:cubicBezTo>
                    <a:pt x="12" y="316"/>
                    <a:pt x="117" y="351"/>
                    <a:pt x="172" y="390"/>
                  </a:cubicBezTo>
                  <a:cubicBezTo>
                    <a:pt x="218" y="316"/>
                    <a:pt x="281" y="246"/>
                    <a:pt x="295" y="169"/>
                  </a:cubicBezTo>
                  <a:cubicBezTo>
                    <a:pt x="302" y="134"/>
                    <a:pt x="204" y="8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07" name="Google Shape;3307;p42"/>
            <p:cNvSpPr/>
            <p:nvPr/>
          </p:nvSpPr>
          <p:spPr>
            <a:xfrm>
              <a:off x="2643350" y="1280050"/>
              <a:ext cx="8600" cy="11050"/>
            </a:xfrm>
            <a:custGeom>
              <a:avLst/>
              <a:gdLst/>
              <a:ahLst/>
              <a:cxnLst/>
              <a:rect l="l" t="t" r="r" b="b"/>
              <a:pathLst>
                <a:path w="344" h="442" extrusionOk="0">
                  <a:moveTo>
                    <a:pt x="151" y="1"/>
                  </a:moveTo>
                  <a:cubicBezTo>
                    <a:pt x="99" y="85"/>
                    <a:pt x="29" y="162"/>
                    <a:pt x="8" y="253"/>
                  </a:cubicBezTo>
                  <a:cubicBezTo>
                    <a:pt x="1" y="288"/>
                    <a:pt x="109" y="351"/>
                    <a:pt x="214" y="442"/>
                  </a:cubicBezTo>
                  <a:cubicBezTo>
                    <a:pt x="278" y="302"/>
                    <a:pt x="344" y="214"/>
                    <a:pt x="341" y="138"/>
                  </a:cubicBezTo>
                  <a:cubicBezTo>
                    <a:pt x="334" y="88"/>
                    <a:pt x="218" y="46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08" name="Google Shape;3308;p42"/>
            <p:cNvSpPr/>
            <p:nvPr/>
          </p:nvSpPr>
          <p:spPr>
            <a:xfrm>
              <a:off x="2974025" y="302650"/>
              <a:ext cx="8425" cy="7125"/>
            </a:xfrm>
            <a:custGeom>
              <a:avLst/>
              <a:gdLst/>
              <a:ahLst/>
              <a:cxnLst/>
              <a:rect l="l" t="t" r="r" b="b"/>
              <a:pathLst>
                <a:path w="337" h="285" extrusionOk="0">
                  <a:moveTo>
                    <a:pt x="225" y="271"/>
                  </a:moveTo>
                  <a:cubicBezTo>
                    <a:pt x="274" y="253"/>
                    <a:pt x="337" y="158"/>
                    <a:pt x="330" y="113"/>
                  </a:cubicBezTo>
                  <a:cubicBezTo>
                    <a:pt x="319" y="64"/>
                    <a:pt x="228" y="1"/>
                    <a:pt x="176" y="4"/>
                  </a:cubicBezTo>
                  <a:cubicBezTo>
                    <a:pt x="123" y="8"/>
                    <a:pt x="81" y="92"/>
                    <a:pt x="1" y="176"/>
                  </a:cubicBezTo>
                  <a:cubicBezTo>
                    <a:pt x="106" y="221"/>
                    <a:pt x="176" y="284"/>
                    <a:pt x="225" y="2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09" name="Google Shape;3309;p42"/>
            <p:cNvSpPr/>
            <p:nvPr/>
          </p:nvSpPr>
          <p:spPr>
            <a:xfrm>
              <a:off x="2984625" y="567550"/>
              <a:ext cx="8000" cy="10025"/>
            </a:xfrm>
            <a:custGeom>
              <a:avLst/>
              <a:gdLst/>
              <a:ahLst/>
              <a:cxnLst/>
              <a:rect l="l" t="t" r="r" b="b"/>
              <a:pathLst>
                <a:path w="320" h="401" extrusionOk="0">
                  <a:moveTo>
                    <a:pt x="295" y="127"/>
                  </a:moveTo>
                  <a:cubicBezTo>
                    <a:pt x="278" y="75"/>
                    <a:pt x="197" y="43"/>
                    <a:pt x="141" y="1"/>
                  </a:cubicBezTo>
                  <a:cubicBezTo>
                    <a:pt x="95" y="67"/>
                    <a:pt x="47" y="134"/>
                    <a:pt x="0" y="201"/>
                  </a:cubicBezTo>
                  <a:cubicBezTo>
                    <a:pt x="57" y="239"/>
                    <a:pt x="110" y="278"/>
                    <a:pt x="285" y="400"/>
                  </a:cubicBezTo>
                  <a:cubicBezTo>
                    <a:pt x="295" y="271"/>
                    <a:pt x="320" y="190"/>
                    <a:pt x="295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10" name="Google Shape;3310;p42"/>
            <p:cNvSpPr/>
            <p:nvPr/>
          </p:nvSpPr>
          <p:spPr>
            <a:xfrm>
              <a:off x="3047250" y="317100"/>
              <a:ext cx="9650" cy="9050"/>
            </a:xfrm>
            <a:custGeom>
              <a:avLst/>
              <a:gdLst/>
              <a:ahLst/>
              <a:cxnLst/>
              <a:rect l="l" t="t" r="r" b="b"/>
              <a:pathLst>
                <a:path w="386" h="362" extrusionOk="0">
                  <a:moveTo>
                    <a:pt x="221" y="344"/>
                  </a:moveTo>
                  <a:cubicBezTo>
                    <a:pt x="284" y="327"/>
                    <a:pt x="319" y="215"/>
                    <a:pt x="386" y="116"/>
                  </a:cubicBezTo>
                  <a:cubicBezTo>
                    <a:pt x="274" y="71"/>
                    <a:pt x="179" y="0"/>
                    <a:pt x="123" y="26"/>
                  </a:cubicBezTo>
                  <a:cubicBezTo>
                    <a:pt x="64" y="50"/>
                    <a:pt x="1" y="173"/>
                    <a:pt x="14" y="236"/>
                  </a:cubicBezTo>
                  <a:cubicBezTo>
                    <a:pt x="28" y="288"/>
                    <a:pt x="161" y="362"/>
                    <a:pt x="221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11" name="Google Shape;3311;p42"/>
            <p:cNvSpPr/>
            <p:nvPr/>
          </p:nvSpPr>
          <p:spPr>
            <a:xfrm>
              <a:off x="3043900" y="405375"/>
              <a:ext cx="10375" cy="9750"/>
            </a:xfrm>
            <a:custGeom>
              <a:avLst/>
              <a:gdLst/>
              <a:ahLst/>
              <a:cxnLst/>
              <a:rect l="l" t="t" r="r" b="b"/>
              <a:pathLst>
                <a:path w="415" h="390" extrusionOk="0">
                  <a:moveTo>
                    <a:pt x="292" y="390"/>
                  </a:moveTo>
                  <a:cubicBezTo>
                    <a:pt x="390" y="246"/>
                    <a:pt x="415" y="116"/>
                    <a:pt x="243" y="18"/>
                  </a:cubicBezTo>
                  <a:cubicBezTo>
                    <a:pt x="211" y="0"/>
                    <a:pt x="117" y="36"/>
                    <a:pt x="99" y="71"/>
                  </a:cubicBezTo>
                  <a:cubicBezTo>
                    <a:pt x="1" y="257"/>
                    <a:pt x="103" y="341"/>
                    <a:pt x="292" y="3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12" name="Google Shape;3312;p42"/>
            <p:cNvSpPr/>
            <p:nvPr/>
          </p:nvSpPr>
          <p:spPr>
            <a:xfrm>
              <a:off x="2438275" y="980300"/>
              <a:ext cx="9300" cy="9200"/>
            </a:xfrm>
            <a:custGeom>
              <a:avLst/>
              <a:gdLst/>
              <a:ahLst/>
              <a:cxnLst/>
              <a:rect l="l" t="t" r="r" b="b"/>
              <a:pathLst>
                <a:path w="372" h="368" extrusionOk="0">
                  <a:moveTo>
                    <a:pt x="221" y="344"/>
                  </a:moveTo>
                  <a:cubicBezTo>
                    <a:pt x="280" y="323"/>
                    <a:pt x="308" y="217"/>
                    <a:pt x="371" y="112"/>
                  </a:cubicBezTo>
                  <a:cubicBezTo>
                    <a:pt x="259" y="70"/>
                    <a:pt x="140" y="1"/>
                    <a:pt x="122" y="22"/>
                  </a:cubicBezTo>
                  <a:cubicBezTo>
                    <a:pt x="63" y="91"/>
                    <a:pt x="38" y="193"/>
                    <a:pt x="0" y="281"/>
                  </a:cubicBezTo>
                  <a:cubicBezTo>
                    <a:pt x="74" y="305"/>
                    <a:pt x="164" y="368"/>
                    <a:pt x="221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13" name="Google Shape;3313;p42"/>
            <p:cNvSpPr/>
            <p:nvPr/>
          </p:nvSpPr>
          <p:spPr>
            <a:xfrm>
              <a:off x="2256725" y="10540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cubicBezTo>
                    <a:pt x="0" y="7"/>
                    <a:pt x="4" y="15"/>
                    <a:pt x="7" y="18"/>
                  </a:cubicBezTo>
                  <a:cubicBezTo>
                    <a:pt x="11" y="18"/>
                    <a:pt x="15" y="15"/>
                    <a:pt x="18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14" name="Google Shape;3314;p42"/>
            <p:cNvSpPr/>
            <p:nvPr/>
          </p:nvSpPr>
          <p:spPr>
            <a:xfrm>
              <a:off x="2251225" y="105447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93" y="235"/>
                  </a:moveTo>
                  <a:cubicBezTo>
                    <a:pt x="329" y="175"/>
                    <a:pt x="259" y="84"/>
                    <a:pt x="227" y="0"/>
                  </a:cubicBezTo>
                  <a:cubicBezTo>
                    <a:pt x="164" y="53"/>
                    <a:pt x="0" y="21"/>
                    <a:pt x="84" y="182"/>
                  </a:cubicBezTo>
                  <a:cubicBezTo>
                    <a:pt x="101" y="214"/>
                    <a:pt x="164" y="245"/>
                    <a:pt x="193" y="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15" name="Google Shape;3315;p42"/>
            <p:cNvSpPr/>
            <p:nvPr/>
          </p:nvSpPr>
          <p:spPr>
            <a:xfrm>
              <a:off x="2724625" y="1032050"/>
              <a:ext cx="8075" cy="6075"/>
            </a:xfrm>
            <a:custGeom>
              <a:avLst/>
              <a:gdLst/>
              <a:ahLst/>
              <a:cxnLst/>
              <a:rect l="l" t="t" r="r" b="b"/>
              <a:pathLst>
                <a:path w="323" h="243" extrusionOk="0">
                  <a:moveTo>
                    <a:pt x="323" y="74"/>
                  </a:moveTo>
                  <a:cubicBezTo>
                    <a:pt x="263" y="53"/>
                    <a:pt x="190" y="0"/>
                    <a:pt x="140" y="18"/>
                  </a:cubicBezTo>
                  <a:cubicBezTo>
                    <a:pt x="95" y="32"/>
                    <a:pt x="71" y="120"/>
                    <a:pt x="1" y="243"/>
                  </a:cubicBezTo>
                  <a:cubicBezTo>
                    <a:pt x="137" y="225"/>
                    <a:pt x="207" y="235"/>
                    <a:pt x="260" y="207"/>
                  </a:cubicBezTo>
                  <a:cubicBezTo>
                    <a:pt x="295" y="190"/>
                    <a:pt x="302" y="120"/>
                    <a:pt x="323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16" name="Google Shape;3316;p42"/>
            <p:cNvSpPr/>
            <p:nvPr/>
          </p:nvSpPr>
          <p:spPr>
            <a:xfrm>
              <a:off x="2796875" y="1555025"/>
              <a:ext cx="7300" cy="7900"/>
            </a:xfrm>
            <a:custGeom>
              <a:avLst/>
              <a:gdLst/>
              <a:ahLst/>
              <a:cxnLst/>
              <a:rect l="l" t="t" r="r" b="b"/>
              <a:pathLst>
                <a:path w="292" h="316" extrusionOk="0">
                  <a:moveTo>
                    <a:pt x="228" y="316"/>
                  </a:moveTo>
                  <a:cubicBezTo>
                    <a:pt x="249" y="204"/>
                    <a:pt x="291" y="117"/>
                    <a:pt x="267" y="78"/>
                  </a:cubicBezTo>
                  <a:cubicBezTo>
                    <a:pt x="235" y="32"/>
                    <a:pt x="133" y="0"/>
                    <a:pt x="81" y="18"/>
                  </a:cubicBezTo>
                  <a:cubicBezTo>
                    <a:pt x="42" y="32"/>
                    <a:pt x="0" y="148"/>
                    <a:pt x="18" y="190"/>
                  </a:cubicBezTo>
                  <a:cubicBezTo>
                    <a:pt x="39" y="239"/>
                    <a:pt x="130" y="260"/>
                    <a:pt x="228" y="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17" name="Google Shape;3317;p42"/>
            <p:cNvSpPr/>
            <p:nvPr/>
          </p:nvSpPr>
          <p:spPr>
            <a:xfrm>
              <a:off x="2891725" y="1548300"/>
              <a:ext cx="6850" cy="5000"/>
            </a:xfrm>
            <a:custGeom>
              <a:avLst/>
              <a:gdLst/>
              <a:ahLst/>
              <a:cxnLst/>
              <a:rect l="l" t="t" r="r" b="b"/>
              <a:pathLst>
                <a:path w="274" h="200" extrusionOk="0">
                  <a:moveTo>
                    <a:pt x="274" y="119"/>
                  </a:moveTo>
                  <a:cubicBezTo>
                    <a:pt x="259" y="80"/>
                    <a:pt x="245" y="43"/>
                    <a:pt x="227" y="0"/>
                  </a:cubicBezTo>
                  <a:cubicBezTo>
                    <a:pt x="151" y="43"/>
                    <a:pt x="77" y="80"/>
                    <a:pt x="0" y="122"/>
                  </a:cubicBezTo>
                  <a:cubicBezTo>
                    <a:pt x="11" y="148"/>
                    <a:pt x="25" y="175"/>
                    <a:pt x="35" y="200"/>
                  </a:cubicBezTo>
                  <a:cubicBezTo>
                    <a:pt x="116" y="175"/>
                    <a:pt x="193" y="148"/>
                    <a:pt x="274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18" name="Google Shape;3318;p42"/>
            <p:cNvSpPr/>
            <p:nvPr/>
          </p:nvSpPr>
          <p:spPr>
            <a:xfrm>
              <a:off x="2857050" y="16146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227" y="73"/>
                  </a:moveTo>
                  <a:cubicBezTo>
                    <a:pt x="211" y="35"/>
                    <a:pt x="137" y="0"/>
                    <a:pt x="91" y="3"/>
                  </a:cubicBezTo>
                  <a:cubicBezTo>
                    <a:pt x="59" y="3"/>
                    <a:pt x="0" y="87"/>
                    <a:pt x="7" y="105"/>
                  </a:cubicBezTo>
                  <a:cubicBezTo>
                    <a:pt x="38" y="157"/>
                    <a:pt x="94" y="196"/>
                    <a:pt x="164" y="262"/>
                  </a:cubicBezTo>
                  <a:cubicBezTo>
                    <a:pt x="200" y="168"/>
                    <a:pt x="245" y="105"/>
                    <a:pt x="227" y="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19" name="Google Shape;3319;p42"/>
            <p:cNvSpPr/>
            <p:nvPr/>
          </p:nvSpPr>
          <p:spPr>
            <a:xfrm>
              <a:off x="2443875" y="873000"/>
              <a:ext cx="3350" cy="2400"/>
            </a:xfrm>
            <a:custGeom>
              <a:avLst/>
              <a:gdLst/>
              <a:ahLst/>
              <a:cxnLst/>
              <a:rect l="l" t="t" r="r" b="b"/>
              <a:pathLst>
                <a:path w="134" h="96" extrusionOk="0">
                  <a:moveTo>
                    <a:pt x="134" y="29"/>
                  </a:moveTo>
                  <a:cubicBezTo>
                    <a:pt x="92" y="18"/>
                    <a:pt x="63" y="1"/>
                    <a:pt x="35" y="1"/>
                  </a:cubicBezTo>
                  <a:cubicBezTo>
                    <a:pt x="24" y="1"/>
                    <a:pt x="14" y="36"/>
                    <a:pt x="0" y="54"/>
                  </a:cubicBezTo>
                  <a:cubicBezTo>
                    <a:pt x="29" y="68"/>
                    <a:pt x="53" y="89"/>
                    <a:pt x="81" y="92"/>
                  </a:cubicBezTo>
                  <a:cubicBezTo>
                    <a:pt x="92" y="96"/>
                    <a:pt x="108" y="61"/>
                    <a:pt x="134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20" name="Google Shape;3320;p42"/>
            <p:cNvSpPr/>
            <p:nvPr/>
          </p:nvSpPr>
          <p:spPr>
            <a:xfrm>
              <a:off x="2987525" y="483325"/>
              <a:ext cx="5200" cy="5625"/>
            </a:xfrm>
            <a:custGeom>
              <a:avLst/>
              <a:gdLst/>
              <a:ahLst/>
              <a:cxnLst/>
              <a:rect l="l" t="t" r="r" b="b"/>
              <a:pathLst>
                <a:path w="208" h="225" extrusionOk="0">
                  <a:moveTo>
                    <a:pt x="207" y="56"/>
                  </a:moveTo>
                  <a:cubicBezTo>
                    <a:pt x="148" y="35"/>
                    <a:pt x="99" y="18"/>
                    <a:pt x="53" y="0"/>
                  </a:cubicBezTo>
                  <a:cubicBezTo>
                    <a:pt x="36" y="60"/>
                    <a:pt x="18" y="119"/>
                    <a:pt x="0" y="179"/>
                  </a:cubicBezTo>
                  <a:cubicBezTo>
                    <a:pt x="49" y="190"/>
                    <a:pt x="109" y="224"/>
                    <a:pt x="144" y="207"/>
                  </a:cubicBezTo>
                  <a:cubicBezTo>
                    <a:pt x="175" y="190"/>
                    <a:pt x="183" y="119"/>
                    <a:pt x="207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21" name="Google Shape;3321;p42"/>
            <p:cNvSpPr/>
            <p:nvPr/>
          </p:nvSpPr>
          <p:spPr>
            <a:xfrm>
              <a:off x="2624625" y="1537275"/>
              <a:ext cx="7275" cy="8225"/>
            </a:xfrm>
            <a:custGeom>
              <a:avLst/>
              <a:gdLst/>
              <a:ahLst/>
              <a:cxnLst/>
              <a:rect l="l" t="t" r="r" b="b"/>
              <a:pathLst>
                <a:path w="291" h="329" extrusionOk="0">
                  <a:moveTo>
                    <a:pt x="176" y="7"/>
                  </a:moveTo>
                  <a:cubicBezTo>
                    <a:pt x="108" y="42"/>
                    <a:pt x="50" y="94"/>
                    <a:pt x="11" y="154"/>
                  </a:cubicBezTo>
                  <a:cubicBezTo>
                    <a:pt x="0" y="172"/>
                    <a:pt x="74" y="241"/>
                    <a:pt x="144" y="329"/>
                  </a:cubicBezTo>
                  <a:cubicBezTo>
                    <a:pt x="207" y="241"/>
                    <a:pt x="267" y="185"/>
                    <a:pt x="284" y="119"/>
                  </a:cubicBezTo>
                  <a:cubicBezTo>
                    <a:pt x="291" y="91"/>
                    <a:pt x="189" y="0"/>
                    <a:pt x="17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22" name="Google Shape;3322;p42"/>
            <p:cNvSpPr/>
            <p:nvPr/>
          </p:nvSpPr>
          <p:spPr>
            <a:xfrm>
              <a:off x="2446775" y="936050"/>
              <a:ext cx="3425" cy="2925"/>
            </a:xfrm>
            <a:custGeom>
              <a:avLst/>
              <a:gdLst/>
              <a:ahLst/>
              <a:cxnLst/>
              <a:rect l="l" t="t" r="r" b="b"/>
              <a:pathLst>
                <a:path w="137" h="117" extrusionOk="0">
                  <a:moveTo>
                    <a:pt x="0" y="78"/>
                  </a:moveTo>
                  <a:cubicBezTo>
                    <a:pt x="18" y="89"/>
                    <a:pt x="42" y="117"/>
                    <a:pt x="52" y="114"/>
                  </a:cubicBezTo>
                  <a:cubicBezTo>
                    <a:pt x="81" y="106"/>
                    <a:pt x="102" y="78"/>
                    <a:pt x="136" y="51"/>
                  </a:cubicBezTo>
                  <a:cubicBezTo>
                    <a:pt x="98" y="26"/>
                    <a:pt x="70" y="1"/>
                    <a:pt x="60" y="5"/>
                  </a:cubicBezTo>
                  <a:cubicBezTo>
                    <a:pt x="35" y="22"/>
                    <a:pt x="18" y="54"/>
                    <a:pt x="0" y="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23" name="Google Shape;3323;p42"/>
            <p:cNvSpPr/>
            <p:nvPr/>
          </p:nvSpPr>
          <p:spPr>
            <a:xfrm>
              <a:off x="2882350" y="1480150"/>
              <a:ext cx="6150" cy="6500"/>
            </a:xfrm>
            <a:custGeom>
              <a:avLst/>
              <a:gdLst/>
              <a:ahLst/>
              <a:cxnLst/>
              <a:rect l="l" t="t" r="r" b="b"/>
              <a:pathLst>
                <a:path w="246" h="260" extrusionOk="0">
                  <a:moveTo>
                    <a:pt x="242" y="74"/>
                  </a:moveTo>
                  <a:cubicBezTo>
                    <a:pt x="245" y="57"/>
                    <a:pt x="137" y="1"/>
                    <a:pt x="116" y="15"/>
                  </a:cubicBezTo>
                  <a:cubicBezTo>
                    <a:pt x="70" y="46"/>
                    <a:pt x="46" y="113"/>
                    <a:pt x="1" y="187"/>
                  </a:cubicBezTo>
                  <a:cubicBezTo>
                    <a:pt x="85" y="218"/>
                    <a:pt x="165" y="260"/>
                    <a:pt x="175" y="253"/>
                  </a:cubicBezTo>
                  <a:cubicBezTo>
                    <a:pt x="211" y="200"/>
                    <a:pt x="242" y="137"/>
                    <a:pt x="242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24" name="Google Shape;3324;p42"/>
            <p:cNvSpPr/>
            <p:nvPr/>
          </p:nvSpPr>
          <p:spPr>
            <a:xfrm>
              <a:off x="2767200" y="1753475"/>
              <a:ext cx="6500" cy="8950"/>
            </a:xfrm>
            <a:custGeom>
              <a:avLst/>
              <a:gdLst/>
              <a:ahLst/>
              <a:cxnLst/>
              <a:rect l="l" t="t" r="r" b="b"/>
              <a:pathLst>
                <a:path w="260" h="358" extrusionOk="0">
                  <a:moveTo>
                    <a:pt x="105" y="0"/>
                  </a:moveTo>
                  <a:cubicBezTo>
                    <a:pt x="67" y="63"/>
                    <a:pt x="4" y="126"/>
                    <a:pt x="0" y="193"/>
                  </a:cubicBezTo>
                  <a:cubicBezTo>
                    <a:pt x="0" y="238"/>
                    <a:pt x="80" y="288"/>
                    <a:pt x="143" y="358"/>
                  </a:cubicBezTo>
                  <a:cubicBezTo>
                    <a:pt x="206" y="211"/>
                    <a:pt x="259" y="147"/>
                    <a:pt x="248" y="99"/>
                  </a:cubicBezTo>
                  <a:cubicBezTo>
                    <a:pt x="235" y="57"/>
                    <a:pt x="154" y="32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25" name="Google Shape;3325;p42"/>
            <p:cNvSpPr/>
            <p:nvPr/>
          </p:nvSpPr>
          <p:spPr>
            <a:xfrm>
              <a:off x="2924200" y="443400"/>
              <a:ext cx="5100" cy="7825"/>
            </a:xfrm>
            <a:custGeom>
              <a:avLst/>
              <a:gdLst/>
              <a:ahLst/>
              <a:cxnLst/>
              <a:rect l="l" t="t" r="r" b="b"/>
              <a:pathLst>
                <a:path w="204" h="313" extrusionOk="0">
                  <a:moveTo>
                    <a:pt x="8" y="88"/>
                  </a:moveTo>
                  <a:cubicBezTo>
                    <a:pt x="0" y="144"/>
                    <a:pt x="32" y="207"/>
                    <a:pt x="60" y="312"/>
                  </a:cubicBezTo>
                  <a:cubicBezTo>
                    <a:pt x="137" y="238"/>
                    <a:pt x="204" y="199"/>
                    <a:pt x="204" y="168"/>
                  </a:cubicBezTo>
                  <a:cubicBezTo>
                    <a:pt x="197" y="112"/>
                    <a:pt x="152" y="56"/>
                    <a:pt x="123" y="0"/>
                  </a:cubicBezTo>
                  <a:cubicBezTo>
                    <a:pt x="81" y="28"/>
                    <a:pt x="11" y="52"/>
                    <a:pt x="8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26" name="Google Shape;3326;p42"/>
            <p:cNvSpPr/>
            <p:nvPr/>
          </p:nvSpPr>
          <p:spPr>
            <a:xfrm>
              <a:off x="2857300" y="1532625"/>
              <a:ext cx="8700" cy="6400"/>
            </a:xfrm>
            <a:custGeom>
              <a:avLst/>
              <a:gdLst/>
              <a:ahLst/>
              <a:cxnLst/>
              <a:rect l="l" t="t" r="r" b="b"/>
              <a:pathLst>
                <a:path w="348" h="256" extrusionOk="0">
                  <a:moveTo>
                    <a:pt x="348" y="147"/>
                  </a:moveTo>
                  <a:cubicBezTo>
                    <a:pt x="217" y="94"/>
                    <a:pt x="123" y="52"/>
                    <a:pt x="0" y="0"/>
                  </a:cubicBezTo>
                  <a:cubicBezTo>
                    <a:pt x="99" y="256"/>
                    <a:pt x="99" y="256"/>
                    <a:pt x="348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27" name="Google Shape;3327;p42"/>
            <p:cNvSpPr/>
            <p:nvPr/>
          </p:nvSpPr>
          <p:spPr>
            <a:xfrm>
              <a:off x="2525050" y="876150"/>
              <a:ext cx="2650" cy="2125"/>
            </a:xfrm>
            <a:custGeom>
              <a:avLst/>
              <a:gdLst/>
              <a:ahLst/>
              <a:cxnLst/>
              <a:rect l="l" t="t" r="r" b="b"/>
              <a:pathLst>
                <a:path w="106" h="85" extrusionOk="0">
                  <a:moveTo>
                    <a:pt x="106" y="19"/>
                  </a:moveTo>
                  <a:cubicBezTo>
                    <a:pt x="74" y="15"/>
                    <a:pt x="49" y="1"/>
                    <a:pt x="32" y="8"/>
                  </a:cubicBezTo>
                  <a:cubicBezTo>
                    <a:pt x="14" y="19"/>
                    <a:pt x="11" y="47"/>
                    <a:pt x="1" y="68"/>
                  </a:cubicBezTo>
                  <a:cubicBezTo>
                    <a:pt x="25" y="75"/>
                    <a:pt x="53" y="85"/>
                    <a:pt x="81" y="85"/>
                  </a:cubicBezTo>
                  <a:cubicBezTo>
                    <a:pt x="88" y="85"/>
                    <a:pt x="95" y="51"/>
                    <a:pt x="10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28" name="Google Shape;3328;p42"/>
            <p:cNvSpPr/>
            <p:nvPr/>
          </p:nvSpPr>
          <p:spPr>
            <a:xfrm>
              <a:off x="2647125" y="11530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259" y="113"/>
                  </a:moveTo>
                  <a:cubicBezTo>
                    <a:pt x="211" y="74"/>
                    <a:pt x="169" y="25"/>
                    <a:pt x="112" y="8"/>
                  </a:cubicBezTo>
                  <a:cubicBezTo>
                    <a:pt x="95" y="0"/>
                    <a:pt x="49" y="71"/>
                    <a:pt x="0" y="123"/>
                  </a:cubicBezTo>
                  <a:cubicBezTo>
                    <a:pt x="60" y="158"/>
                    <a:pt x="106" y="207"/>
                    <a:pt x="144" y="204"/>
                  </a:cubicBezTo>
                  <a:cubicBezTo>
                    <a:pt x="186" y="200"/>
                    <a:pt x="222" y="144"/>
                    <a:pt x="259" y="1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29" name="Google Shape;3329;p42"/>
            <p:cNvSpPr/>
            <p:nvPr/>
          </p:nvSpPr>
          <p:spPr>
            <a:xfrm>
              <a:off x="2515400" y="858050"/>
              <a:ext cx="3175" cy="3625"/>
            </a:xfrm>
            <a:custGeom>
              <a:avLst/>
              <a:gdLst/>
              <a:ahLst/>
              <a:cxnLst/>
              <a:rect l="l" t="t" r="r" b="b"/>
              <a:pathLst>
                <a:path w="127" h="145" extrusionOk="0">
                  <a:moveTo>
                    <a:pt x="1" y="25"/>
                  </a:moveTo>
                  <a:cubicBezTo>
                    <a:pt x="26" y="63"/>
                    <a:pt x="47" y="105"/>
                    <a:pt x="71" y="144"/>
                  </a:cubicBezTo>
                  <a:cubicBezTo>
                    <a:pt x="89" y="130"/>
                    <a:pt x="110" y="115"/>
                    <a:pt x="127" y="105"/>
                  </a:cubicBezTo>
                  <a:cubicBezTo>
                    <a:pt x="99" y="70"/>
                    <a:pt x="68" y="36"/>
                    <a:pt x="39" y="0"/>
                  </a:cubicBezTo>
                  <a:cubicBezTo>
                    <a:pt x="26" y="7"/>
                    <a:pt x="15" y="18"/>
                    <a:pt x="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30" name="Google Shape;3330;p42"/>
            <p:cNvSpPr/>
            <p:nvPr/>
          </p:nvSpPr>
          <p:spPr>
            <a:xfrm>
              <a:off x="2852850" y="1982925"/>
              <a:ext cx="4300" cy="4475"/>
            </a:xfrm>
            <a:custGeom>
              <a:avLst/>
              <a:gdLst/>
              <a:ahLst/>
              <a:cxnLst/>
              <a:rect l="l" t="t" r="r" b="b"/>
              <a:pathLst>
                <a:path w="172" h="179" extrusionOk="0">
                  <a:moveTo>
                    <a:pt x="0" y="147"/>
                  </a:moveTo>
                  <a:cubicBezTo>
                    <a:pt x="14" y="157"/>
                    <a:pt x="28" y="168"/>
                    <a:pt x="42" y="179"/>
                  </a:cubicBezTo>
                  <a:cubicBezTo>
                    <a:pt x="84" y="136"/>
                    <a:pt x="130" y="91"/>
                    <a:pt x="172" y="46"/>
                  </a:cubicBezTo>
                  <a:cubicBezTo>
                    <a:pt x="151" y="31"/>
                    <a:pt x="130" y="14"/>
                    <a:pt x="112" y="0"/>
                  </a:cubicBezTo>
                  <a:cubicBezTo>
                    <a:pt x="73" y="49"/>
                    <a:pt x="38" y="98"/>
                    <a:pt x="0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31" name="Google Shape;3331;p42"/>
            <p:cNvSpPr/>
            <p:nvPr/>
          </p:nvSpPr>
          <p:spPr>
            <a:xfrm>
              <a:off x="2090325" y="2179525"/>
              <a:ext cx="12375" cy="12625"/>
            </a:xfrm>
            <a:custGeom>
              <a:avLst/>
              <a:gdLst/>
              <a:ahLst/>
              <a:cxnLst/>
              <a:rect l="l" t="t" r="r" b="b"/>
              <a:pathLst>
                <a:path w="495" h="505" extrusionOk="0">
                  <a:moveTo>
                    <a:pt x="204" y="18"/>
                  </a:moveTo>
                  <a:cubicBezTo>
                    <a:pt x="85" y="25"/>
                    <a:pt x="1" y="186"/>
                    <a:pt x="57" y="294"/>
                  </a:cubicBezTo>
                  <a:cubicBezTo>
                    <a:pt x="165" y="505"/>
                    <a:pt x="320" y="406"/>
                    <a:pt x="495" y="347"/>
                  </a:cubicBezTo>
                  <a:cubicBezTo>
                    <a:pt x="495" y="109"/>
                    <a:pt x="404" y="0"/>
                    <a:pt x="204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32" name="Google Shape;3332;p42"/>
          <p:cNvGrpSpPr/>
          <p:nvPr/>
        </p:nvGrpSpPr>
        <p:grpSpPr>
          <a:xfrm rot="1554254">
            <a:off x="7564512" y="2742907"/>
            <a:ext cx="860032" cy="1515599"/>
            <a:chOff x="2090325" y="237850"/>
            <a:chExt cx="1108975" cy="1954300"/>
          </a:xfrm>
        </p:grpSpPr>
        <p:sp>
          <p:nvSpPr>
            <p:cNvPr id="3333" name="Google Shape;3333;p42"/>
            <p:cNvSpPr/>
            <p:nvPr/>
          </p:nvSpPr>
          <p:spPr>
            <a:xfrm>
              <a:off x="2245450" y="1002025"/>
              <a:ext cx="24075" cy="31025"/>
            </a:xfrm>
            <a:custGeom>
              <a:avLst/>
              <a:gdLst/>
              <a:ahLst/>
              <a:cxnLst/>
              <a:rect l="l" t="t" r="r" b="b"/>
              <a:pathLst>
                <a:path w="963" h="1241" extrusionOk="0">
                  <a:moveTo>
                    <a:pt x="77" y="498"/>
                  </a:moveTo>
                  <a:cubicBezTo>
                    <a:pt x="70" y="599"/>
                    <a:pt x="38" y="704"/>
                    <a:pt x="56" y="802"/>
                  </a:cubicBezTo>
                  <a:cubicBezTo>
                    <a:pt x="105" y="1093"/>
                    <a:pt x="336" y="1240"/>
                    <a:pt x="616" y="1163"/>
                  </a:cubicBezTo>
                  <a:cubicBezTo>
                    <a:pt x="794" y="1117"/>
                    <a:pt x="896" y="991"/>
                    <a:pt x="928" y="823"/>
                  </a:cubicBezTo>
                  <a:cubicBezTo>
                    <a:pt x="963" y="631"/>
                    <a:pt x="900" y="462"/>
                    <a:pt x="731" y="351"/>
                  </a:cubicBezTo>
                  <a:cubicBezTo>
                    <a:pt x="581" y="249"/>
                    <a:pt x="378" y="220"/>
                    <a:pt x="283" y="31"/>
                  </a:cubicBezTo>
                  <a:cubicBezTo>
                    <a:pt x="269" y="3"/>
                    <a:pt x="157" y="0"/>
                    <a:pt x="101" y="21"/>
                  </a:cubicBezTo>
                  <a:cubicBezTo>
                    <a:pt x="31" y="49"/>
                    <a:pt x="0" y="133"/>
                    <a:pt x="56" y="193"/>
                  </a:cubicBezTo>
                  <a:cubicBezTo>
                    <a:pt x="157" y="294"/>
                    <a:pt x="87" y="396"/>
                    <a:pt x="77" y="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34" name="Google Shape;3334;p42"/>
            <p:cNvSpPr/>
            <p:nvPr/>
          </p:nvSpPr>
          <p:spPr>
            <a:xfrm>
              <a:off x="2580925" y="1806175"/>
              <a:ext cx="26200" cy="24025"/>
            </a:xfrm>
            <a:custGeom>
              <a:avLst/>
              <a:gdLst/>
              <a:ahLst/>
              <a:cxnLst/>
              <a:rect l="l" t="t" r="r" b="b"/>
              <a:pathLst>
                <a:path w="1048" h="961" extrusionOk="0">
                  <a:moveTo>
                    <a:pt x="978" y="435"/>
                  </a:moveTo>
                  <a:cubicBezTo>
                    <a:pt x="838" y="219"/>
                    <a:pt x="663" y="36"/>
                    <a:pt x="382" y="15"/>
                  </a:cubicBezTo>
                  <a:cubicBezTo>
                    <a:pt x="256" y="8"/>
                    <a:pt x="130" y="5"/>
                    <a:pt x="0" y="1"/>
                  </a:cubicBezTo>
                  <a:cubicBezTo>
                    <a:pt x="36" y="180"/>
                    <a:pt x="63" y="355"/>
                    <a:pt x="105" y="526"/>
                  </a:cubicBezTo>
                  <a:cubicBezTo>
                    <a:pt x="175" y="831"/>
                    <a:pt x="400" y="961"/>
                    <a:pt x="697" y="873"/>
                  </a:cubicBezTo>
                  <a:cubicBezTo>
                    <a:pt x="855" y="831"/>
                    <a:pt x="1048" y="544"/>
                    <a:pt x="978" y="4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35" name="Google Shape;3335;p42"/>
            <p:cNvSpPr/>
            <p:nvPr/>
          </p:nvSpPr>
          <p:spPr>
            <a:xfrm>
              <a:off x="2836800" y="1906375"/>
              <a:ext cx="19750" cy="25675"/>
            </a:xfrm>
            <a:custGeom>
              <a:avLst/>
              <a:gdLst/>
              <a:ahLst/>
              <a:cxnLst/>
              <a:rect l="l" t="t" r="r" b="b"/>
              <a:pathLst>
                <a:path w="790" h="1027" extrusionOk="0">
                  <a:moveTo>
                    <a:pt x="551" y="922"/>
                  </a:moveTo>
                  <a:cubicBezTo>
                    <a:pt x="709" y="823"/>
                    <a:pt x="789" y="631"/>
                    <a:pt x="722" y="487"/>
                  </a:cubicBezTo>
                  <a:cubicBezTo>
                    <a:pt x="670" y="379"/>
                    <a:pt x="271" y="60"/>
                    <a:pt x="102" y="0"/>
                  </a:cubicBezTo>
                  <a:cubicBezTo>
                    <a:pt x="64" y="180"/>
                    <a:pt x="15" y="327"/>
                    <a:pt x="4" y="477"/>
                  </a:cubicBezTo>
                  <a:cubicBezTo>
                    <a:pt x="1" y="592"/>
                    <a:pt x="22" y="726"/>
                    <a:pt x="75" y="831"/>
                  </a:cubicBezTo>
                  <a:cubicBezTo>
                    <a:pt x="159" y="995"/>
                    <a:pt x="376" y="1027"/>
                    <a:pt x="551" y="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36" name="Google Shape;3336;p42"/>
            <p:cNvSpPr/>
            <p:nvPr/>
          </p:nvSpPr>
          <p:spPr>
            <a:xfrm>
              <a:off x="2994525" y="1397575"/>
              <a:ext cx="625" cy="275"/>
            </a:xfrm>
            <a:custGeom>
              <a:avLst/>
              <a:gdLst/>
              <a:ahLst/>
              <a:cxnLst/>
              <a:rect l="l" t="t" r="r" b="b"/>
              <a:pathLst>
                <a:path w="25" h="11" extrusionOk="0">
                  <a:moveTo>
                    <a:pt x="4" y="1"/>
                  </a:moveTo>
                  <a:lnTo>
                    <a:pt x="0" y="1"/>
                  </a:lnTo>
                  <a:lnTo>
                    <a:pt x="25" y="11"/>
                  </a:lnTo>
                  <a:cubicBezTo>
                    <a:pt x="18" y="8"/>
                    <a:pt x="11" y="4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37" name="Google Shape;3337;p42"/>
            <p:cNvSpPr/>
            <p:nvPr/>
          </p:nvSpPr>
          <p:spPr>
            <a:xfrm>
              <a:off x="2978750" y="1359750"/>
              <a:ext cx="36125" cy="37850"/>
            </a:xfrm>
            <a:custGeom>
              <a:avLst/>
              <a:gdLst/>
              <a:ahLst/>
              <a:cxnLst/>
              <a:rect l="l" t="t" r="r" b="b"/>
              <a:pathLst>
                <a:path w="1445" h="1514" extrusionOk="0">
                  <a:moveTo>
                    <a:pt x="1360" y="1013"/>
                  </a:moveTo>
                  <a:cubicBezTo>
                    <a:pt x="1444" y="725"/>
                    <a:pt x="1357" y="494"/>
                    <a:pt x="1160" y="263"/>
                  </a:cubicBezTo>
                  <a:cubicBezTo>
                    <a:pt x="943" y="1"/>
                    <a:pt x="702" y="127"/>
                    <a:pt x="463" y="158"/>
                  </a:cubicBezTo>
                  <a:cubicBezTo>
                    <a:pt x="162" y="200"/>
                    <a:pt x="145" y="455"/>
                    <a:pt x="99" y="691"/>
                  </a:cubicBezTo>
                  <a:cubicBezTo>
                    <a:pt x="1" y="1153"/>
                    <a:pt x="316" y="1331"/>
                    <a:pt x="635" y="1514"/>
                  </a:cubicBezTo>
                  <a:cubicBezTo>
                    <a:pt x="954" y="1461"/>
                    <a:pt x="1255" y="1380"/>
                    <a:pt x="1360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38" name="Google Shape;3338;p42"/>
            <p:cNvSpPr/>
            <p:nvPr/>
          </p:nvSpPr>
          <p:spPr>
            <a:xfrm>
              <a:off x="2778475" y="2024950"/>
              <a:ext cx="20525" cy="20700"/>
            </a:xfrm>
            <a:custGeom>
              <a:avLst/>
              <a:gdLst/>
              <a:ahLst/>
              <a:cxnLst/>
              <a:rect l="l" t="t" r="r" b="b"/>
              <a:pathLst>
                <a:path w="821" h="828" extrusionOk="0">
                  <a:moveTo>
                    <a:pt x="589" y="81"/>
                  </a:moveTo>
                  <a:cubicBezTo>
                    <a:pt x="390" y="1"/>
                    <a:pt x="250" y="67"/>
                    <a:pt x="1" y="368"/>
                  </a:cubicBezTo>
                  <a:cubicBezTo>
                    <a:pt x="166" y="775"/>
                    <a:pt x="229" y="827"/>
                    <a:pt x="481" y="792"/>
                  </a:cubicBezTo>
                  <a:cubicBezTo>
                    <a:pt x="659" y="771"/>
                    <a:pt x="775" y="649"/>
                    <a:pt x="796" y="455"/>
                  </a:cubicBezTo>
                  <a:cubicBezTo>
                    <a:pt x="820" y="266"/>
                    <a:pt x="754" y="148"/>
                    <a:pt x="589" y="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39" name="Google Shape;3339;p42"/>
            <p:cNvSpPr/>
            <p:nvPr/>
          </p:nvSpPr>
          <p:spPr>
            <a:xfrm>
              <a:off x="3050500" y="595150"/>
              <a:ext cx="32225" cy="32325"/>
            </a:xfrm>
            <a:custGeom>
              <a:avLst/>
              <a:gdLst/>
              <a:ahLst/>
              <a:cxnLst/>
              <a:rect l="l" t="t" r="r" b="b"/>
              <a:pathLst>
                <a:path w="1289" h="1293" extrusionOk="0">
                  <a:moveTo>
                    <a:pt x="823" y="88"/>
                  </a:moveTo>
                  <a:cubicBezTo>
                    <a:pt x="518" y="1"/>
                    <a:pt x="283" y="85"/>
                    <a:pt x="147" y="333"/>
                  </a:cubicBezTo>
                  <a:cubicBezTo>
                    <a:pt x="0" y="606"/>
                    <a:pt x="31" y="876"/>
                    <a:pt x="231" y="1062"/>
                  </a:cubicBezTo>
                  <a:cubicBezTo>
                    <a:pt x="487" y="1293"/>
                    <a:pt x="788" y="1269"/>
                    <a:pt x="1250" y="971"/>
                  </a:cubicBezTo>
                  <a:cubicBezTo>
                    <a:pt x="1289" y="274"/>
                    <a:pt x="1261" y="218"/>
                    <a:pt x="823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40" name="Google Shape;3340;p42"/>
            <p:cNvSpPr/>
            <p:nvPr/>
          </p:nvSpPr>
          <p:spPr>
            <a:xfrm>
              <a:off x="2504725" y="799375"/>
              <a:ext cx="13775" cy="17550"/>
            </a:xfrm>
            <a:custGeom>
              <a:avLst/>
              <a:gdLst/>
              <a:ahLst/>
              <a:cxnLst/>
              <a:rect l="l" t="t" r="r" b="b"/>
              <a:pathLst>
                <a:path w="551" h="702" extrusionOk="0">
                  <a:moveTo>
                    <a:pt x="519" y="305"/>
                  </a:moveTo>
                  <a:cubicBezTo>
                    <a:pt x="498" y="207"/>
                    <a:pt x="477" y="108"/>
                    <a:pt x="453" y="0"/>
                  </a:cubicBezTo>
                  <a:cubicBezTo>
                    <a:pt x="344" y="71"/>
                    <a:pt x="243" y="129"/>
                    <a:pt x="144" y="200"/>
                  </a:cubicBezTo>
                  <a:cubicBezTo>
                    <a:pt x="25" y="288"/>
                    <a:pt x="1" y="459"/>
                    <a:pt x="81" y="567"/>
                  </a:cubicBezTo>
                  <a:cubicBezTo>
                    <a:pt x="162" y="673"/>
                    <a:pt x="323" y="701"/>
                    <a:pt x="432" y="627"/>
                  </a:cubicBezTo>
                  <a:cubicBezTo>
                    <a:pt x="551" y="546"/>
                    <a:pt x="544" y="428"/>
                    <a:pt x="519" y="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41" name="Google Shape;3341;p42"/>
            <p:cNvSpPr/>
            <p:nvPr/>
          </p:nvSpPr>
          <p:spPr>
            <a:xfrm>
              <a:off x="2175450" y="1072075"/>
              <a:ext cx="24625" cy="24450"/>
            </a:xfrm>
            <a:custGeom>
              <a:avLst/>
              <a:gdLst/>
              <a:ahLst/>
              <a:cxnLst/>
              <a:rect l="l" t="t" r="r" b="b"/>
              <a:pathLst>
                <a:path w="985" h="978" extrusionOk="0">
                  <a:moveTo>
                    <a:pt x="474" y="24"/>
                  </a:moveTo>
                  <a:cubicBezTo>
                    <a:pt x="194" y="50"/>
                    <a:pt x="0" y="270"/>
                    <a:pt x="32" y="554"/>
                  </a:cubicBezTo>
                  <a:cubicBezTo>
                    <a:pt x="43" y="669"/>
                    <a:pt x="95" y="778"/>
                    <a:pt x="131" y="894"/>
                  </a:cubicBezTo>
                  <a:cubicBezTo>
                    <a:pt x="257" y="921"/>
                    <a:pt x="383" y="970"/>
                    <a:pt x="509" y="974"/>
                  </a:cubicBezTo>
                  <a:cubicBezTo>
                    <a:pt x="810" y="978"/>
                    <a:pt x="985" y="806"/>
                    <a:pt x="982" y="543"/>
                  </a:cubicBezTo>
                  <a:cubicBezTo>
                    <a:pt x="978" y="249"/>
                    <a:pt x="736" y="0"/>
                    <a:pt x="474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42" name="Google Shape;3342;p42"/>
            <p:cNvSpPr/>
            <p:nvPr/>
          </p:nvSpPr>
          <p:spPr>
            <a:xfrm>
              <a:off x="2178275" y="1094325"/>
              <a:ext cx="450" cy="275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8" y="10"/>
                  </a:moveTo>
                  <a:lnTo>
                    <a:pt x="18" y="4"/>
                  </a:lnTo>
                  <a:cubicBezTo>
                    <a:pt x="10" y="0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43" name="Google Shape;3343;p42"/>
            <p:cNvSpPr/>
            <p:nvPr/>
          </p:nvSpPr>
          <p:spPr>
            <a:xfrm>
              <a:off x="2859750" y="2011200"/>
              <a:ext cx="24725" cy="26025"/>
            </a:xfrm>
            <a:custGeom>
              <a:avLst/>
              <a:gdLst/>
              <a:ahLst/>
              <a:cxnLst/>
              <a:rect l="l" t="t" r="r" b="b"/>
              <a:pathLst>
                <a:path w="989" h="1041" extrusionOk="0">
                  <a:moveTo>
                    <a:pt x="439" y="64"/>
                  </a:moveTo>
                  <a:cubicBezTo>
                    <a:pt x="148" y="151"/>
                    <a:pt x="1" y="414"/>
                    <a:pt x="92" y="684"/>
                  </a:cubicBezTo>
                  <a:cubicBezTo>
                    <a:pt x="166" y="897"/>
                    <a:pt x="452" y="1041"/>
                    <a:pt x="662" y="971"/>
                  </a:cubicBezTo>
                  <a:cubicBezTo>
                    <a:pt x="859" y="905"/>
                    <a:pt x="989" y="610"/>
                    <a:pt x="926" y="383"/>
                  </a:cubicBezTo>
                  <a:cubicBezTo>
                    <a:pt x="855" y="137"/>
                    <a:pt x="649" y="1"/>
                    <a:pt x="439" y="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44" name="Google Shape;3344;p42"/>
            <p:cNvSpPr/>
            <p:nvPr/>
          </p:nvSpPr>
          <p:spPr>
            <a:xfrm>
              <a:off x="2779450" y="1239500"/>
              <a:ext cx="33475" cy="33500"/>
            </a:xfrm>
            <a:custGeom>
              <a:avLst/>
              <a:gdLst/>
              <a:ahLst/>
              <a:cxnLst/>
              <a:rect l="l" t="t" r="r" b="b"/>
              <a:pathLst>
                <a:path w="1339" h="1340" extrusionOk="0">
                  <a:moveTo>
                    <a:pt x="911" y="1223"/>
                  </a:moveTo>
                  <a:cubicBezTo>
                    <a:pt x="1216" y="1139"/>
                    <a:pt x="1339" y="919"/>
                    <a:pt x="1251" y="607"/>
                  </a:cubicBezTo>
                  <a:cubicBezTo>
                    <a:pt x="1153" y="263"/>
                    <a:pt x="785" y="1"/>
                    <a:pt x="494" y="67"/>
                  </a:cubicBezTo>
                  <a:cubicBezTo>
                    <a:pt x="193" y="137"/>
                    <a:pt x="0" y="530"/>
                    <a:pt x="95" y="880"/>
                  </a:cubicBezTo>
                  <a:cubicBezTo>
                    <a:pt x="183" y="1206"/>
                    <a:pt x="494" y="1339"/>
                    <a:pt x="911" y="12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45" name="Google Shape;3345;p42"/>
            <p:cNvSpPr/>
            <p:nvPr/>
          </p:nvSpPr>
          <p:spPr>
            <a:xfrm>
              <a:off x="2238425" y="1512900"/>
              <a:ext cx="34250" cy="34625"/>
            </a:xfrm>
            <a:custGeom>
              <a:avLst/>
              <a:gdLst/>
              <a:ahLst/>
              <a:cxnLst/>
              <a:rect l="l" t="t" r="r" b="b"/>
              <a:pathLst>
                <a:path w="1370" h="1385" extrusionOk="0">
                  <a:moveTo>
                    <a:pt x="1297" y="544"/>
                  </a:moveTo>
                  <a:cubicBezTo>
                    <a:pt x="1223" y="229"/>
                    <a:pt x="880" y="1"/>
                    <a:pt x="582" y="67"/>
                  </a:cubicBezTo>
                  <a:cubicBezTo>
                    <a:pt x="221" y="148"/>
                    <a:pt x="0" y="537"/>
                    <a:pt x="109" y="908"/>
                  </a:cubicBezTo>
                  <a:cubicBezTo>
                    <a:pt x="207" y="1234"/>
                    <a:pt x="505" y="1385"/>
                    <a:pt x="862" y="1283"/>
                  </a:cubicBezTo>
                  <a:cubicBezTo>
                    <a:pt x="1181" y="1195"/>
                    <a:pt x="1370" y="870"/>
                    <a:pt x="1297" y="5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46" name="Google Shape;3346;p42"/>
            <p:cNvSpPr/>
            <p:nvPr/>
          </p:nvSpPr>
          <p:spPr>
            <a:xfrm>
              <a:off x="2640975" y="1234950"/>
              <a:ext cx="31150" cy="28225"/>
            </a:xfrm>
            <a:custGeom>
              <a:avLst/>
              <a:gdLst/>
              <a:ahLst/>
              <a:cxnLst/>
              <a:rect l="l" t="t" r="r" b="b"/>
              <a:pathLst>
                <a:path w="1246" h="1129" extrusionOk="0">
                  <a:moveTo>
                    <a:pt x="589" y="29"/>
                  </a:moveTo>
                  <a:cubicBezTo>
                    <a:pt x="421" y="50"/>
                    <a:pt x="222" y="172"/>
                    <a:pt x="131" y="312"/>
                  </a:cubicBezTo>
                  <a:cubicBezTo>
                    <a:pt x="1" y="508"/>
                    <a:pt x="232" y="880"/>
                    <a:pt x="618" y="1129"/>
                  </a:cubicBezTo>
                  <a:cubicBezTo>
                    <a:pt x="828" y="936"/>
                    <a:pt x="1245" y="967"/>
                    <a:pt x="1171" y="533"/>
                  </a:cubicBezTo>
                  <a:cubicBezTo>
                    <a:pt x="1129" y="302"/>
                    <a:pt x="825" y="0"/>
                    <a:pt x="58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47" name="Google Shape;3347;p42"/>
            <p:cNvSpPr/>
            <p:nvPr/>
          </p:nvSpPr>
          <p:spPr>
            <a:xfrm>
              <a:off x="2424700" y="1175125"/>
              <a:ext cx="32675" cy="25175"/>
            </a:xfrm>
            <a:custGeom>
              <a:avLst/>
              <a:gdLst/>
              <a:ahLst/>
              <a:cxnLst/>
              <a:rect l="l" t="t" r="r" b="b"/>
              <a:pathLst>
                <a:path w="1307" h="1007" extrusionOk="0">
                  <a:moveTo>
                    <a:pt x="1160" y="309"/>
                  </a:moveTo>
                  <a:cubicBezTo>
                    <a:pt x="1118" y="204"/>
                    <a:pt x="1023" y="120"/>
                    <a:pt x="935" y="1"/>
                  </a:cubicBezTo>
                  <a:cubicBezTo>
                    <a:pt x="364" y="78"/>
                    <a:pt x="133" y="429"/>
                    <a:pt x="0" y="905"/>
                  </a:cubicBezTo>
                  <a:cubicBezTo>
                    <a:pt x="238" y="937"/>
                    <a:pt x="466" y="993"/>
                    <a:pt x="697" y="996"/>
                  </a:cubicBezTo>
                  <a:cubicBezTo>
                    <a:pt x="1076" y="1006"/>
                    <a:pt x="1307" y="663"/>
                    <a:pt x="1160" y="3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48" name="Google Shape;3348;p42"/>
            <p:cNvSpPr/>
            <p:nvPr/>
          </p:nvSpPr>
          <p:spPr>
            <a:xfrm>
              <a:off x="3166250" y="1489975"/>
              <a:ext cx="33050" cy="24200"/>
            </a:xfrm>
            <a:custGeom>
              <a:avLst/>
              <a:gdLst/>
              <a:ahLst/>
              <a:cxnLst/>
              <a:rect l="l" t="t" r="r" b="b"/>
              <a:pathLst>
                <a:path w="1322" h="968" extrusionOk="0">
                  <a:moveTo>
                    <a:pt x="694" y="88"/>
                  </a:moveTo>
                  <a:cubicBezTo>
                    <a:pt x="487" y="1"/>
                    <a:pt x="313" y="80"/>
                    <a:pt x="169" y="249"/>
                  </a:cubicBezTo>
                  <a:cubicBezTo>
                    <a:pt x="1" y="445"/>
                    <a:pt x="1" y="676"/>
                    <a:pt x="148" y="841"/>
                  </a:cubicBezTo>
                  <a:cubicBezTo>
                    <a:pt x="239" y="942"/>
                    <a:pt x="456" y="967"/>
                    <a:pt x="614" y="960"/>
                  </a:cubicBezTo>
                  <a:cubicBezTo>
                    <a:pt x="964" y="950"/>
                    <a:pt x="1153" y="694"/>
                    <a:pt x="1321" y="413"/>
                  </a:cubicBezTo>
                  <a:cubicBezTo>
                    <a:pt x="1111" y="302"/>
                    <a:pt x="908" y="179"/>
                    <a:pt x="694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49" name="Google Shape;3349;p42"/>
            <p:cNvSpPr/>
            <p:nvPr/>
          </p:nvSpPr>
          <p:spPr>
            <a:xfrm>
              <a:off x="2412775" y="836500"/>
              <a:ext cx="13250" cy="12275"/>
            </a:xfrm>
            <a:custGeom>
              <a:avLst/>
              <a:gdLst/>
              <a:ahLst/>
              <a:cxnLst/>
              <a:rect l="l" t="t" r="r" b="b"/>
              <a:pathLst>
                <a:path w="530" h="491" extrusionOk="0">
                  <a:moveTo>
                    <a:pt x="355" y="452"/>
                  </a:moveTo>
                  <a:cubicBezTo>
                    <a:pt x="453" y="421"/>
                    <a:pt x="529" y="302"/>
                    <a:pt x="508" y="211"/>
                  </a:cubicBezTo>
                  <a:cubicBezTo>
                    <a:pt x="481" y="99"/>
                    <a:pt x="295" y="1"/>
                    <a:pt x="176" y="32"/>
                  </a:cubicBezTo>
                  <a:cubicBezTo>
                    <a:pt x="96" y="53"/>
                    <a:pt x="1" y="235"/>
                    <a:pt x="22" y="319"/>
                  </a:cubicBezTo>
                  <a:cubicBezTo>
                    <a:pt x="49" y="424"/>
                    <a:pt x="222" y="491"/>
                    <a:pt x="355" y="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50" name="Google Shape;3350;p42"/>
            <p:cNvSpPr/>
            <p:nvPr/>
          </p:nvSpPr>
          <p:spPr>
            <a:xfrm>
              <a:off x="2387025" y="1603025"/>
              <a:ext cx="32775" cy="32525"/>
            </a:xfrm>
            <a:custGeom>
              <a:avLst/>
              <a:gdLst/>
              <a:ahLst/>
              <a:cxnLst/>
              <a:rect l="l" t="t" r="r" b="b"/>
              <a:pathLst>
                <a:path w="1311" h="1301" extrusionOk="0">
                  <a:moveTo>
                    <a:pt x="484" y="106"/>
                  </a:moveTo>
                  <a:cubicBezTo>
                    <a:pt x="190" y="197"/>
                    <a:pt x="1" y="502"/>
                    <a:pt x="60" y="785"/>
                  </a:cubicBezTo>
                  <a:cubicBezTo>
                    <a:pt x="120" y="1069"/>
                    <a:pt x="512" y="1300"/>
                    <a:pt x="796" y="1220"/>
                  </a:cubicBezTo>
                  <a:cubicBezTo>
                    <a:pt x="1132" y="1128"/>
                    <a:pt x="1311" y="817"/>
                    <a:pt x="1220" y="491"/>
                  </a:cubicBezTo>
                  <a:cubicBezTo>
                    <a:pt x="1126" y="151"/>
                    <a:pt x="835" y="1"/>
                    <a:pt x="484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51" name="Google Shape;3351;p42"/>
            <p:cNvSpPr/>
            <p:nvPr/>
          </p:nvSpPr>
          <p:spPr>
            <a:xfrm>
              <a:off x="2562075" y="1103150"/>
              <a:ext cx="34625" cy="28400"/>
            </a:xfrm>
            <a:custGeom>
              <a:avLst/>
              <a:gdLst/>
              <a:ahLst/>
              <a:cxnLst/>
              <a:rect l="l" t="t" r="r" b="b"/>
              <a:pathLst>
                <a:path w="1385" h="1136" extrusionOk="0">
                  <a:moveTo>
                    <a:pt x="1307" y="771"/>
                  </a:moveTo>
                  <a:cubicBezTo>
                    <a:pt x="1385" y="593"/>
                    <a:pt x="1385" y="316"/>
                    <a:pt x="1294" y="152"/>
                  </a:cubicBezTo>
                  <a:cubicBezTo>
                    <a:pt x="1234" y="39"/>
                    <a:pt x="958" y="0"/>
                    <a:pt x="775" y="5"/>
                  </a:cubicBezTo>
                  <a:cubicBezTo>
                    <a:pt x="373" y="11"/>
                    <a:pt x="169" y="320"/>
                    <a:pt x="1" y="597"/>
                  </a:cubicBezTo>
                  <a:cubicBezTo>
                    <a:pt x="225" y="736"/>
                    <a:pt x="442" y="904"/>
                    <a:pt x="681" y="1014"/>
                  </a:cubicBezTo>
                  <a:cubicBezTo>
                    <a:pt x="947" y="1135"/>
                    <a:pt x="1207" y="1009"/>
                    <a:pt x="1307" y="7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52" name="Google Shape;3352;p42"/>
            <p:cNvSpPr/>
            <p:nvPr/>
          </p:nvSpPr>
          <p:spPr>
            <a:xfrm>
              <a:off x="2269500" y="1748900"/>
              <a:ext cx="31225" cy="32450"/>
            </a:xfrm>
            <a:custGeom>
              <a:avLst/>
              <a:gdLst/>
              <a:ahLst/>
              <a:cxnLst/>
              <a:rect l="l" t="t" r="r" b="b"/>
              <a:pathLst>
                <a:path w="1249" h="1298" extrusionOk="0">
                  <a:moveTo>
                    <a:pt x="453" y="103"/>
                  </a:moveTo>
                  <a:cubicBezTo>
                    <a:pt x="169" y="208"/>
                    <a:pt x="1" y="523"/>
                    <a:pt x="75" y="804"/>
                  </a:cubicBezTo>
                  <a:cubicBezTo>
                    <a:pt x="152" y="1108"/>
                    <a:pt x="467" y="1297"/>
                    <a:pt x="744" y="1210"/>
                  </a:cubicBezTo>
                  <a:cubicBezTo>
                    <a:pt x="1041" y="1112"/>
                    <a:pt x="1248" y="733"/>
                    <a:pt x="1157" y="453"/>
                  </a:cubicBezTo>
                  <a:cubicBezTo>
                    <a:pt x="1062" y="173"/>
                    <a:pt x="719" y="1"/>
                    <a:pt x="45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53" name="Google Shape;3353;p42"/>
            <p:cNvSpPr/>
            <p:nvPr/>
          </p:nvSpPr>
          <p:spPr>
            <a:xfrm>
              <a:off x="2563400" y="1858550"/>
              <a:ext cx="14675" cy="15175"/>
            </a:xfrm>
            <a:custGeom>
              <a:avLst/>
              <a:gdLst/>
              <a:ahLst/>
              <a:cxnLst/>
              <a:rect l="l" t="t" r="r" b="b"/>
              <a:pathLst>
                <a:path w="587" h="607" extrusionOk="0">
                  <a:moveTo>
                    <a:pt x="540" y="214"/>
                  </a:moveTo>
                  <a:cubicBezTo>
                    <a:pt x="498" y="67"/>
                    <a:pt x="379" y="1"/>
                    <a:pt x="239" y="46"/>
                  </a:cubicBezTo>
                  <a:cubicBezTo>
                    <a:pt x="82" y="99"/>
                    <a:pt x="1" y="256"/>
                    <a:pt x="50" y="411"/>
                  </a:cubicBezTo>
                  <a:cubicBezTo>
                    <a:pt x="92" y="544"/>
                    <a:pt x="204" y="607"/>
                    <a:pt x="334" y="568"/>
                  </a:cubicBezTo>
                  <a:cubicBezTo>
                    <a:pt x="498" y="520"/>
                    <a:pt x="586" y="369"/>
                    <a:pt x="54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54" name="Google Shape;3354;p42"/>
            <p:cNvSpPr/>
            <p:nvPr/>
          </p:nvSpPr>
          <p:spPr>
            <a:xfrm>
              <a:off x="2593450" y="1835725"/>
              <a:ext cx="13675" cy="13675"/>
            </a:xfrm>
            <a:custGeom>
              <a:avLst/>
              <a:gdLst/>
              <a:ahLst/>
              <a:cxnLst/>
              <a:rect l="l" t="t" r="r" b="b"/>
              <a:pathLst>
                <a:path w="547" h="547" extrusionOk="0">
                  <a:moveTo>
                    <a:pt x="210" y="24"/>
                  </a:moveTo>
                  <a:cubicBezTo>
                    <a:pt x="81" y="52"/>
                    <a:pt x="0" y="210"/>
                    <a:pt x="39" y="361"/>
                  </a:cubicBezTo>
                  <a:cubicBezTo>
                    <a:pt x="67" y="462"/>
                    <a:pt x="242" y="546"/>
                    <a:pt x="361" y="511"/>
                  </a:cubicBezTo>
                  <a:cubicBezTo>
                    <a:pt x="469" y="483"/>
                    <a:pt x="547" y="336"/>
                    <a:pt x="511" y="224"/>
                  </a:cubicBezTo>
                  <a:cubicBezTo>
                    <a:pt x="469" y="101"/>
                    <a:pt x="319" y="0"/>
                    <a:pt x="210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55" name="Google Shape;3355;p42"/>
            <p:cNvSpPr/>
            <p:nvPr/>
          </p:nvSpPr>
          <p:spPr>
            <a:xfrm>
              <a:off x="2532225" y="1857350"/>
              <a:ext cx="10625" cy="10525"/>
            </a:xfrm>
            <a:custGeom>
              <a:avLst/>
              <a:gdLst/>
              <a:ahLst/>
              <a:cxnLst/>
              <a:rect l="l" t="t" r="r" b="b"/>
              <a:pathLst>
                <a:path w="425" h="421" extrusionOk="0">
                  <a:moveTo>
                    <a:pt x="168" y="39"/>
                  </a:moveTo>
                  <a:cubicBezTo>
                    <a:pt x="63" y="77"/>
                    <a:pt x="0" y="199"/>
                    <a:pt x="47" y="354"/>
                  </a:cubicBezTo>
                  <a:cubicBezTo>
                    <a:pt x="92" y="371"/>
                    <a:pt x="168" y="420"/>
                    <a:pt x="242" y="413"/>
                  </a:cubicBezTo>
                  <a:cubicBezTo>
                    <a:pt x="344" y="403"/>
                    <a:pt x="425" y="256"/>
                    <a:pt x="404" y="161"/>
                  </a:cubicBezTo>
                  <a:cubicBezTo>
                    <a:pt x="383" y="60"/>
                    <a:pt x="270" y="0"/>
                    <a:pt x="168" y="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56" name="Google Shape;3356;p42"/>
            <p:cNvSpPr/>
            <p:nvPr/>
          </p:nvSpPr>
          <p:spPr>
            <a:xfrm>
              <a:off x="2991450" y="1765025"/>
              <a:ext cx="23500" cy="24025"/>
            </a:xfrm>
            <a:custGeom>
              <a:avLst/>
              <a:gdLst/>
              <a:ahLst/>
              <a:cxnLst/>
              <a:rect l="l" t="t" r="r" b="b"/>
              <a:pathLst>
                <a:path w="940" h="961" extrusionOk="0">
                  <a:moveTo>
                    <a:pt x="348" y="71"/>
                  </a:moveTo>
                  <a:cubicBezTo>
                    <a:pt x="81" y="141"/>
                    <a:pt x="1" y="344"/>
                    <a:pt x="75" y="596"/>
                  </a:cubicBezTo>
                  <a:cubicBezTo>
                    <a:pt x="148" y="848"/>
                    <a:pt x="323" y="961"/>
                    <a:pt x="589" y="908"/>
                  </a:cubicBezTo>
                  <a:cubicBezTo>
                    <a:pt x="838" y="814"/>
                    <a:pt x="940" y="635"/>
                    <a:pt x="862" y="376"/>
                  </a:cubicBezTo>
                  <a:cubicBezTo>
                    <a:pt x="786" y="127"/>
                    <a:pt x="607" y="1"/>
                    <a:pt x="348" y="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57" name="Google Shape;3357;p42"/>
            <p:cNvSpPr/>
            <p:nvPr/>
          </p:nvSpPr>
          <p:spPr>
            <a:xfrm>
              <a:off x="2833825" y="1931600"/>
              <a:ext cx="12375" cy="11675"/>
            </a:xfrm>
            <a:custGeom>
              <a:avLst/>
              <a:gdLst/>
              <a:ahLst/>
              <a:cxnLst/>
              <a:rect l="l" t="t" r="r" b="b"/>
              <a:pathLst>
                <a:path w="495" h="467" extrusionOk="0">
                  <a:moveTo>
                    <a:pt x="442" y="172"/>
                  </a:moveTo>
                  <a:cubicBezTo>
                    <a:pt x="390" y="53"/>
                    <a:pt x="295" y="0"/>
                    <a:pt x="173" y="53"/>
                  </a:cubicBezTo>
                  <a:cubicBezTo>
                    <a:pt x="53" y="105"/>
                    <a:pt x="0" y="221"/>
                    <a:pt x="63" y="326"/>
                  </a:cubicBezTo>
                  <a:cubicBezTo>
                    <a:pt x="113" y="400"/>
                    <a:pt x="225" y="435"/>
                    <a:pt x="278" y="466"/>
                  </a:cubicBezTo>
                  <a:cubicBezTo>
                    <a:pt x="446" y="406"/>
                    <a:pt x="495" y="288"/>
                    <a:pt x="442" y="1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58" name="Google Shape;3358;p42"/>
            <p:cNvSpPr/>
            <p:nvPr/>
          </p:nvSpPr>
          <p:spPr>
            <a:xfrm>
              <a:off x="2572950" y="1897525"/>
              <a:ext cx="10625" cy="10275"/>
            </a:xfrm>
            <a:custGeom>
              <a:avLst/>
              <a:gdLst/>
              <a:ahLst/>
              <a:cxnLst/>
              <a:rect l="l" t="t" r="r" b="b"/>
              <a:pathLst>
                <a:path w="425" h="411" extrusionOk="0">
                  <a:moveTo>
                    <a:pt x="18" y="232"/>
                  </a:moveTo>
                  <a:cubicBezTo>
                    <a:pt x="43" y="330"/>
                    <a:pt x="144" y="411"/>
                    <a:pt x="256" y="348"/>
                  </a:cubicBezTo>
                  <a:cubicBezTo>
                    <a:pt x="316" y="316"/>
                    <a:pt x="347" y="222"/>
                    <a:pt x="424" y="109"/>
                  </a:cubicBezTo>
                  <a:cubicBezTo>
                    <a:pt x="281" y="64"/>
                    <a:pt x="190" y="1"/>
                    <a:pt x="109" y="18"/>
                  </a:cubicBezTo>
                  <a:cubicBezTo>
                    <a:pt x="64" y="25"/>
                    <a:pt x="1" y="169"/>
                    <a:pt x="18" y="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59" name="Google Shape;3359;p42"/>
            <p:cNvSpPr/>
            <p:nvPr/>
          </p:nvSpPr>
          <p:spPr>
            <a:xfrm>
              <a:off x="3068700" y="435325"/>
              <a:ext cx="20625" cy="18850"/>
            </a:xfrm>
            <a:custGeom>
              <a:avLst/>
              <a:gdLst/>
              <a:ahLst/>
              <a:cxnLst/>
              <a:rect l="l" t="t" r="r" b="b"/>
              <a:pathLst>
                <a:path w="825" h="754" extrusionOk="0">
                  <a:moveTo>
                    <a:pt x="351" y="11"/>
                  </a:moveTo>
                  <a:cubicBezTo>
                    <a:pt x="147" y="25"/>
                    <a:pt x="0" y="320"/>
                    <a:pt x="105" y="498"/>
                  </a:cubicBezTo>
                  <a:cubicBezTo>
                    <a:pt x="176" y="617"/>
                    <a:pt x="330" y="687"/>
                    <a:pt x="410" y="754"/>
                  </a:cubicBezTo>
                  <a:cubicBezTo>
                    <a:pt x="673" y="645"/>
                    <a:pt x="824" y="337"/>
                    <a:pt x="715" y="194"/>
                  </a:cubicBezTo>
                  <a:cubicBezTo>
                    <a:pt x="642" y="92"/>
                    <a:pt x="470" y="0"/>
                    <a:pt x="35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60" name="Google Shape;3360;p42"/>
            <p:cNvSpPr/>
            <p:nvPr/>
          </p:nvSpPr>
          <p:spPr>
            <a:xfrm>
              <a:off x="2459175" y="990275"/>
              <a:ext cx="19675" cy="16225"/>
            </a:xfrm>
            <a:custGeom>
              <a:avLst/>
              <a:gdLst/>
              <a:ahLst/>
              <a:cxnLst/>
              <a:rect l="l" t="t" r="r" b="b"/>
              <a:pathLst>
                <a:path w="787" h="649" extrusionOk="0">
                  <a:moveTo>
                    <a:pt x="691" y="246"/>
                  </a:moveTo>
                  <a:cubicBezTo>
                    <a:pt x="631" y="137"/>
                    <a:pt x="429" y="1"/>
                    <a:pt x="351" y="32"/>
                  </a:cubicBezTo>
                  <a:cubicBezTo>
                    <a:pt x="229" y="81"/>
                    <a:pt x="159" y="260"/>
                    <a:pt x="1" y="470"/>
                  </a:cubicBezTo>
                  <a:cubicBezTo>
                    <a:pt x="229" y="554"/>
                    <a:pt x="362" y="648"/>
                    <a:pt x="478" y="635"/>
                  </a:cubicBezTo>
                  <a:cubicBezTo>
                    <a:pt x="681" y="606"/>
                    <a:pt x="786" y="428"/>
                    <a:pt x="691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61" name="Google Shape;3361;p42"/>
            <p:cNvSpPr/>
            <p:nvPr/>
          </p:nvSpPr>
          <p:spPr>
            <a:xfrm>
              <a:off x="2800375" y="1958675"/>
              <a:ext cx="10025" cy="11125"/>
            </a:xfrm>
            <a:custGeom>
              <a:avLst/>
              <a:gdLst/>
              <a:ahLst/>
              <a:cxnLst/>
              <a:rect l="l" t="t" r="r" b="b"/>
              <a:pathLst>
                <a:path w="401" h="445" extrusionOk="0">
                  <a:moveTo>
                    <a:pt x="155" y="49"/>
                  </a:moveTo>
                  <a:cubicBezTo>
                    <a:pt x="43" y="98"/>
                    <a:pt x="1" y="199"/>
                    <a:pt x="56" y="294"/>
                  </a:cubicBezTo>
                  <a:cubicBezTo>
                    <a:pt x="92" y="357"/>
                    <a:pt x="193" y="378"/>
                    <a:pt x="309" y="445"/>
                  </a:cubicBezTo>
                  <a:cubicBezTo>
                    <a:pt x="347" y="319"/>
                    <a:pt x="400" y="235"/>
                    <a:pt x="389" y="164"/>
                  </a:cubicBezTo>
                  <a:cubicBezTo>
                    <a:pt x="368" y="52"/>
                    <a:pt x="274" y="0"/>
                    <a:pt x="155" y="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62" name="Google Shape;3362;p42"/>
            <p:cNvSpPr/>
            <p:nvPr/>
          </p:nvSpPr>
          <p:spPr>
            <a:xfrm>
              <a:off x="2785675" y="1405550"/>
              <a:ext cx="16825" cy="20150"/>
            </a:xfrm>
            <a:custGeom>
              <a:avLst/>
              <a:gdLst/>
              <a:ahLst/>
              <a:cxnLst/>
              <a:rect l="l" t="t" r="r" b="b"/>
              <a:pathLst>
                <a:path w="673" h="806" extrusionOk="0">
                  <a:moveTo>
                    <a:pt x="655" y="298"/>
                  </a:moveTo>
                  <a:cubicBezTo>
                    <a:pt x="627" y="106"/>
                    <a:pt x="476" y="0"/>
                    <a:pt x="266" y="46"/>
                  </a:cubicBezTo>
                  <a:cubicBezTo>
                    <a:pt x="70" y="88"/>
                    <a:pt x="0" y="242"/>
                    <a:pt x="73" y="400"/>
                  </a:cubicBezTo>
                  <a:cubicBezTo>
                    <a:pt x="133" y="526"/>
                    <a:pt x="284" y="613"/>
                    <a:pt x="484" y="806"/>
                  </a:cubicBezTo>
                  <a:cubicBezTo>
                    <a:pt x="575" y="554"/>
                    <a:pt x="673" y="417"/>
                    <a:pt x="655" y="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63" name="Google Shape;3363;p42"/>
            <p:cNvSpPr/>
            <p:nvPr/>
          </p:nvSpPr>
          <p:spPr>
            <a:xfrm>
              <a:off x="3063700" y="405650"/>
              <a:ext cx="16150" cy="17875"/>
            </a:xfrm>
            <a:custGeom>
              <a:avLst/>
              <a:gdLst/>
              <a:ahLst/>
              <a:cxnLst/>
              <a:rect l="l" t="t" r="r" b="b"/>
              <a:pathLst>
                <a:path w="646" h="715" extrusionOk="0">
                  <a:moveTo>
                    <a:pt x="439" y="715"/>
                  </a:moveTo>
                  <a:cubicBezTo>
                    <a:pt x="541" y="487"/>
                    <a:pt x="646" y="351"/>
                    <a:pt x="646" y="214"/>
                  </a:cubicBezTo>
                  <a:cubicBezTo>
                    <a:pt x="642" y="25"/>
                    <a:pt x="460" y="0"/>
                    <a:pt x="309" y="25"/>
                  </a:cubicBezTo>
                  <a:cubicBezTo>
                    <a:pt x="109" y="60"/>
                    <a:pt x="1" y="199"/>
                    <a:pt x="78" y="385"/>
                  </a:cubicBezTo>
                  <a:cubicBezTo>
                    <a:pt x="120" y="494"/>
                    <a:pt x="263" y="561"/>
                    <a:pt x="439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64" name="Google Shape;3364;p42"/>
            <p:cNvSpPr/>
            <p:nvPr/>
          </p:nvSpPr>
          <p:spPr>
            <a:xfrm>
              <a:off x="2840850" y="1992300"/>
              <a:ext cx="12025" cy="8950"/>
            </a:xfrm>
            <a:custGeom>
              <a:avLst/>
              <a:gdLst/>
              <a:ahLst/>
              <a:cxnLst/>
              <a:rect l="l" t="t" r="r" b="b"/>
              <a:pathLst>
                <a:path w="481" h="358" extrusionOk="0">
                  <a:moveTo>
                    <a:pt x="56" y="231"/>
                  </a:moveTo>
                  <a:cubicBezTo>
                    <a:pt x="105" y="290"/>
                    <a:pt x="217" y="358"/>
                    <a:pt x="270" y="340"/>
                  </a:cubicBezTo>
                  <a:cubicBezTo>
                    <a:pt x="340" y="315"/>
                    <a:pt x="385" y="206"/>
                    <a:pt x="480" y="88"/>
                  </a:cubicBezTo>
                  <a:cubicBezTo>
                    <a:pt x="336" y="46"/>
                    <a:pt x="259" y="0"/>
                    <a:pt x="182" y="4"/>
                  </a:cubicBezTo>
                  <a:cubicBezTo>
                    <a:pt x="81" y="7"/>
                    <a:pt x="0" y="161"/>
                    <a:pt x="56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65" name="Google Shape;3365;p42"/>
            <p:cNvSpPr/>
            <p:nvPr/>
          </p:nvSpPr>
          <p:spPr>
            <a:xfrm>
              <a:off x="2917025" y="394850"/>
              <a:ext cx="19125" cy="16675"/>
            </a:xfrm>
            <a:custGeom>
              <a:avLst/>
              <a:gdLst/>
              <a:ahLst/>
              <a:cxnLst/>
              <a:rect l="l" t="t" r="r" b="b"/>
              <a:pathLst>
                <a:path w="765" h="667" extrusionOk="0">
                  <a:moveTo>
                    <a:pt x="271" y="33"/>
                  </a:moveTo>
                  <a:cubicBezTo>
                    <a:pt x="102" y="82"/>
                    <a:pt x="1" y="232"/>
                    <a:pt x="70" y="429"/>
                  </a:cubicBezTo>
                  <a:cubicBezTo>
                    <a:pt x="134" y="607"/>
                    <a:pt x="287" y="667"/>
                    <a:pt x="424" y="583"/>
                  </a:cubicBezTo>
                  <a:cubicBezTo>
                    <a:pt x="540" y="513"/>
                    <a:pt x="607" y="358"/>
                    <a:pt x="764" y="148"/>
                  </a:cubicBezTo>
                  <a:cubicBezTo>
                    <a:pt x="519" y="85"/>
                    <a:pt x="379" y="1"/>
                    <a:pt x="271" y="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66" name="Google Shape;3366;p42"/>
            <p:cNvSpPr/>
            <p:nvPr/>
          </p:nvSpPr>
          <p:spPr>
            <a:xfrm>
              <a:off x="3022900" y="1164725"/>
              <a:ext cx="21550" cy="13950"/>
            </a:xfrm>
            <a:custGeom>
              <a:avLst/>
              <a:gdLst/>
              <a:ahLst/>
              <a:cxnLst/>
              <a:rect l="l" t="t" r="r" b="b"/>
              <a:pathLst>
                <a:path w="862" h="558" extrusionOk="0">
                  <a:moveTo>
                    <a:pt x="281" y="14"/>
                  </a:moveTo>
                  <a:cubicBezTo>
                    <a:pt x="88" y="39"/>
                    <a:pt x="0" y="218"/>
                    <a:pt x="109" y="361"/>
                  </a:cubicBezTo>
                  <a:cubicBezTo>
                    <a:pt x="197" y="473"/>
                    <a:pt x="400" y="557"/>
                    <a:pt x="540" y="543"/>
                  </a:cubicBezTo>
                  <a:cubicBezTo>
                    <a:pt x="631" y="536"/>
                    <a:pt x="701" y="329"/>
                    <a:pt x="862" y="102"/>
                  </a:cubicBezTo>
                  <a:cubicBezTo>
                    <a:pt x="589" y="56"/>
                    <a:pt x="432" y="1"/>
                    <a:pt x="281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67" name="Google Shape;3367;p42"/>
            <p:cNvSpPr/>
            <p:nvPr/>
          </p:nvSpPr>
          <p:spPr>
            <a:xfrm>
              <a:off x="2541500" y="1486825"/>
              <a:ext cx="22450" cy="13400"/>
            </a:xfrm>
            <a:custGeom>
              <a:avLst/>
              <a:gdLst/>
              <a:ahLst/>
              <a:cxnLst/>
              <a:rect l="l" t="t" r="r" b="b"/>
              <a:pathLst>
                <a:path w="898" h="536" extrusionOk="0">
                  <a:moveTo>
                    <a:pt x="334" y="17"/>
                  </a:moveTo>
                  <a:cubicBezTo>
                    <a:pt x="71" y="0"/>
                    <a:pt x="1" y="164"/>
                    <a:pt x="57" y="455"/>
                  </a:cubicBezTo>
                  <a:cubicBezTo>
                    <a:pt x="285" y="480"/>
                    <a:pt x="516" y="505"/>
                    <a:pt x="811" y="536"/>
                  </a:cubicBezTo>
                  <a:cubicBezTo>
                    <a:pt x="898" y="28"/>
                    <a:pt x="586" y="35"/>
                    <a:pt x="334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68" name="Google Shape;3368;p42"/>
            <p:cNvSpPr/>
            <p:nvPr/>
          </p:nvSpPr>
          <p:spPr>
            <a:xfrm>
              <a:off x="2651325" y="1836250"/>
              <a:ext cx="6425" cy="9475"/>
            </a:xfrm>
            <a:custGeom>
              <a:avLst/>
              <a:gdLst/>
              <a:ahLst/>
              <a:cxnLst/>
              <a:rect l="l" t="t" r="r" b="b"/>
              <a:pathLst>
                <a:path w="257" h="379" extrusionOk="0">
                  <a:moveTo>
                    <a:pt x="183" y="0"/>
                  </a:moveTo>
                  <a:cubicBezTo>
                    <a:pt x="127" y="28"/>
                    <a:pt x="33" y="45"/>
                    <a:pt x="22" y="84"/>
                  </a:cubicBezTo>
                  <a:cubicBezTo>
                    <a:pt x="1" y="175"/>
                    <a:pt x="25" y="269"/>
                    <a:pt x="28" y="364"/>
                  </a:cubicBezTo>
                  <a:cubicBezTo>
                    <a:pt x="60" y="367"/>
                    <a:pt x="96" y="374"/>
                    <a:pt x="127" y="378"/>
                  </a:cubicBezTo>
                  <a:cubicBezTo>
                    <a:pt x="169" y="301"/>
                    <a:pt x="225" y="231"/>
                    <a:pt x="246" y="151"/>
                  </a:cubicBezTo>
                  <a:cubicBezTo>
                    <a:pt x="256" y="108"/>
                    <a:pt x="207" y="52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69" name="Google Shape;3369;p42"/>
            <p:cNvSpPr/>
            <p:nvPr/>
          </p:nvSpPr>
          <p:spPr>
            <a:xfrm>
              <a:off x="2462525" y="1185475"/>
              <a:ext cx="16225" cy="13675"/>
            </a:xfrm>
            <a:custGeom>
              <a:avLst/>
              <a:gdLst/>
              <a:ahLst/>
              <a:cxnLst/>
              <a:rect l="l" t="t" r="r" b="b"/>
              <a:pathLst>
                <a:path w="649" h="547" extrusionOk="0">
                  <a:moveTo>
                    <a:pt x="1" y="361"/>
                  </a:moveTo>
                  <a:cubicBezTo>
                    <a:pt x="211" y="435"/>
                    <a:pt x="371" y="547"/>
                    <a:pt x="466" y="508"/>
                  </a:cubicBezTo>
                  <a:cubicBezTo>
                    <a:pt x="565" y="466"/>
                    <a:pt x="592" y="270"/>
                    <a:pt x="649" y="144"/>
                  </a:cubicBezTo>
                  <a:cubicBezTo>
                    <a:pt x="523" y="95"/>
                    <a:pt x="389" y="0"/>
                    <a:pt x="266" y="15"/>
                  </a:cubicBezTo>
                  <a:cubicBezTo>
                    <a:pt x="186" y="25"/>
                    <a:pt x="127" y="190"/>
                    <a:pt x="1" y="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70" name="Google Shape;3370;p42"/>
            <p:cNvSpPr/>
            <p:nvPr/>
          </p:nvSpPr>
          <p:spPr>
            <a:xfrm>
              <a:off x="2495025" y="812425"/>
              <a:ext cx="7625" cy="6500"/>
            </a:xfrm>
            <a:custGeom>
              <a:avLst/>
              <a:gdLst/>
              <a:ahLst/>
              <a:cxnLst/>
              <a:rect l="l" t="t" r="r" b="b"/>
              <a:pathLst>
                <a:path w="305" h="260" extrusionOk="0">
                  <a:moveTo>
                    <a:pt x="172" y="11"/>
                  </a:moveTo>
                  <a:cubicBezTo>
                    <a:pt x="122" y="21"/>
                    <a:pt x="84" y="84"/>
                    <a:pt x="0" y="162"/>
                  </a:cubicBezTo>
                  <a:cubicBezTo>
                    <a:pt x="112" y="207"/>
                    <a:pt x="182" y="259"/>
                    <a:pt x="224" y="242"/>
                  </a:cubicBezTo>
                  <a:cubicBezTo>
                    <a:pt x="266" y="225"/>
                    <a:pt x="301" y="140"/>
                    <a:pt x="305" y="84"/>
                  </a:cubicBezTo>
                  <a:cubicBezTo>
                    <a:pt x="305" y="60"/>
                    <a:pt x="210" y="0"/>
                    <a:pt x="172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71" name="Google Shape;3371;p42"/>
            <p:cNvSpPr/>
            <p:nvPr/>
          </p:nvSpPr>
          <p:spPr>
            <a:xfrm>
              <a:off x="2994525" y="1397575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"/>
                  </a:moveTo>
                  <a:cubicBezTo>
                    <a:pt x="8" y="4"/>
                    <a:pt x="11" y="11"/>
                    <a:pt x="18" y="18"/>
                  </a:cubicBezTo>
                  <a:cubicBezTo>
                    <a:pt x="21" y="14"/>
                    <a:pt x="21" y="14"/>
                    <a:pt x="25" y="14"/>
                  </a:cubicBezTo>
                  <a:cubicBezTo>
                    <a:pt x="25" y="1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72" name="Google Shape;3372;p42"/>
            <p:cNvSpPr/>
            <p:nvPr/>
          </p:nvSpPr>
          <p:spPr>
            <a:xfrm>
              <a:off x="2984900" y="1398025"/>
              <a:ext cx="14200" cy="14825"/>
            </a:xfrm>
            <a:custGeom>
              <a:avLst/>
              <a:gdLst/>
              <a:ahLst/>
              <a:cxnLst/>
              <a:rect l="l" t="t" r="r" b="b"/>
              <a:pathLst>
                <a:path w="568" h="593" extrusionOk="0">
                  <a:moveTo>
                    <a:pt x="564" y="196"/>
                  </a:moveTo>
                  <a:cubicBezTo>
                    <a:pt x="564" y="130"/>
                    <a:pt x="466" y="64"/>
                    <a:pt x="403" y="0"/>
                  </a:cubicBezTo>
                  <a:cubicBezTo>
                    <a:pt x="337" y="32"/>
                    <a:pt x="270" y="64"/>
                    <a:pt x="207" y="95"/>
                  </a:cubicBezTo>
                  <a:cubicBezTo>
                    <a:pt x="28" y="190"/>
                    <a:pt x="0" y="347"/>
                    <a:pt x="120" y="480"/>
                  </a:cubicBezTo>
                  <a:cubicBezTo>
                    <a:pt x="189" y="557"/>
                    <a:pt x="347" y="557"/>
                    <a:pt x="466" y="592"/>
                  </a:cubicBezTo>
                  <a:cubicBezTo>
                    <a:pt x="501" y="459"/>
                    <a:pt x="568" y="329"/>
                    <a:pt x="564" y="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73" name="Google Shape;3373;p42"/>
            <p:cNvSpPr/>
            <p:nvPr/>
          </p:nvSpPr>
          <p:spPr>
            <a:xfrm>
              <a:off x="3146300" y="1483850"/>
              <a:ext cx="14900" cy="15850"/>
            </a:xfrm>
            <a:custGeom>
              <a:avLst/>
              <a:gdLst/>
              <a:ahLst/>
              <a:cxnLst/>
              <a:rect l="l" t="t" r="r" b="b"/>
              <a:pathLst>
                <a:path w="596" h="634" extrusionOk="0">
                  <a:moveTo>
                    <a:pt x="207" y="0"/>
                  </a:moveTo>
                  <a:cubicBezTo>
                    <a:pt x="140" y="119"/>
                    <a:pt x="0" y="262"/>
                    <a:pt x="28" y="361"/>
                  </a:cubicBezTo>
                  <a:cubicBezTo>
                    <a:pt x="56" y="459"/>
                    <a:pt x="246" y="515"/>
                    <a:pt x="427" y="634"/>
                  </a:cubicBezTo>
                  <a:cubicBezTo>
                    <a:pt x="490" y="438"/>
                    <a:pt x="595" y="283"/>
                    <a:pt x="553" y="217"/>
                  </a:cubicBezTo>
                  <a:cubicBezTo>
                    <a:pt x="490" y="112"/>
                    <a:pt x="330" y="7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74" name="Google Shape;3374;p42"/>
            <p:cNvSpPr/>
            <p:nvPr/>
          </p:nvSpPr>
          <p:spPr>
            <a:xfrm>
              <a:off x="2513575" y="1590225"/>
              <a:ext cx="17100" cy="18850"/>
            </a:xfrm>
            <a:custGeom>
              <a:avLst/>
              <a:gdLst/>
              <a:ahLst/>
              <a:cxnLst/>
              <a:rect l="l" t="t" r="r" b="b"/>
              <a:pathLst>
                <a:path w="684" h="754" extrusionOk="0">
                  <a:moveTo>
                    <a:pt x="225" y="99"/>
                  </a:moveTo>
                  <a:cubicBezTo>
                    <a:pt x="130" y="148"/>
                    <a:pt x="74" y="278"/>
                    <a:pt x="1" y="369"/>
                  </a:cubicBezTo>
                  <a:cubicBezTo>
                    <a:pt x="141" y="474"/>
                    <a:pt x="281" y="582"/>
                    <a:pt x="508" y="754"/>
                  </a:cubicBezTo>
                  <a:cubicBezTo>
                    <a:pt x="586" y="509"/>
                    <a:pt x="683" y="362"/>
                    <a:pt x="656" y="253"/>
                  </a:cubicBezTo>
                  <a:cubicBezTo>
                    <a:pt x="599" y="39"/>
                    <a:pt x="403" y="1"/>
                    <a:pt x="225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75" name="Google Shape;3375;p42"/>
            <p:cNvSpPr/>
            <p:nvPr/>
          </p:nvSpPr>
          <p:spPr>
            <a:xfrm>
              <a:off x="2606225" y="1122075"/>
              <a:ext cx="15450" cy="20250"/>
            </a:xfrm>
            <a:custGeom>
              <a:avLst/>
              <a:gdLst/>
              <a:ahLst/>
              <a:cxnLst/>
              <a:rect l="l" t="t" r="r" b="b"/>
              <a:pathLst>
                <a:path w="618" h="810" extrusionOk="0">
                  <a:moveTo>
                    <a:pt x="277" y="14"/>
                  </a:moveTo>
                  <a:cubicBezTo>
                    <a:pt x="172" y="25"/>
                    <a:pt x="0" y="214"/>
                    <a:pt x="11" y="299"/>
                  </a:cubicBezTo>
                  <a:cubicBezTo>
                    <a:pt x="36" y="438"/>
                    <a:pt x="186" y="561"/>
                    <a:pt x="375" y="810"/>
                  </a:cubicBezTo>
                  <a:cubicBezTo>
                    <a:pt x="498" y="522"/>
                    <a:pt x="618" y="372"/>
                    <a:pt x="607" y="228"/>
                  </a:cubicBezTo>
                  <a:cubicBezTo>
                    <a:pt x="603" y="140"/>
                    <a:pt x="386" y="0"/>
                    <a:pt x="277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76" name="Google Shape;3376;p42"/>
            <p:cNvSpPr/>
            <p:nvPr/>
          </p:nvSpPr>
          <p:spPr>
            <a:xfrm>
              <a:off x="3109875" y="1418600"/>
              <a:ext cx="13325" cy="15350"/>
            </a:xfrm>
            <a:custGeom>
              <a:avLst/>
              <a:gdLst/>
              <a:ahLst/>
              <a:cxnLst/>
              <a:rect l="l" t="t" r="r" b="b"/>
              <a:pathLst>
                <a:path w="533" h="614" extrusionOk="0">
                  <a:moveTo>
                    <a:pt x="157" y="1"/>
                  </a:moveTo>
                  <a:cubicBezTo>
                    <a:pt x="105" y="116"/>
                    <a:pt x="0" y="242"/>
                    <a:pt x="21" y="340"/>
                  </a:cubicBezTo>
                  <a:cubicBezTo>
                    <a:pt x="35" y="431"/>
                    <a:pt x="193" y="494"/>
                    <a:pt x="346" y="613"/>
                  </a:cubicBezTo>
                  <a:cubicBezTo>
                    <a:pt x="420" y="431"/>
                    <a:pt x="532" y="277"/>
                    <a:pt x="494" y="217"/>
                  </a:cubicBezTo>
                  <a:cubicBezTo>
                    <a:pt x="431" y="116"/>
                    <a:pt x="273" y="70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77" name="Google Shape;3377;p42"/>
            <p:cNvSpPr/>
            <p:nvPr/>
          </p:nvSpPr>
          <p:spPr>
            <a:xfrm>
              <a:off x="2714200" y="1821950"/>
              <a:ext cx="16850" cy="15175"/>
            </a:xfrm>
            <a:custGeom>
              <a:avLst/>
              <a:gdLst/>
              <a:ahLst/>
              <a:cxnLst/>
              <a:rect l="l" t="t" r="r" b="b"/>
              <a:pathLst>
                <a:path w="674" h="607" extrusionOk="0">
                  <a:moveTo>
                    <a:pt x="208" y="42"/>
                  </a:moveTo>
                  <a:cubicBezTo>
                    <a:pt x="106" y="89"/>
                    <a:pt x="67" y="278"/>
                    <a:pt x="1" y="404"/>
                  </a:cubicBezTo>
                  <a:cubicBezTo>
                    <a:pt x="127" y="470"/>
                    <a:pt x="271" y="607"/>
                    <a:pt x="376" y="582"/>
                  </a:cubicBezTo>
                  <a:cubicBezTo>
                    <a:pt x="477" y="554"/>
                    <a:pt x="544" y="365"/>
                    <a:pt x="674" y="183"/>
                  </a:cubicBezTo>
                  <a:cubicBezTo>
                    <a:pt x="467" y="113"/>
                    <a:pt x="302" y="0"/>
                    <a:pt x="208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78" name="Google Shape;3378;p42"/>
            <p:cNvSpPr/>
            <p:nvPr/>
          </p:nvSpPr>
          <p:spPr>
            <a:xfrm>
              <a:off x="3042775" y="1478150"/>
              <a:ext cx="15550" cy="15775"/>
            </a:xfrm>
            <a:custGeom>
              <a:avLst/>
              <a:gdLst/>
              <a:ahLst/>
              <a:cxnLst/>
              <a:rect l="l" t="t" r="r" b="b"/>
              <a:pathLst>
                <a:path w="622" h="631" extrusionOk="0">
                  <a:moveTo>
                    <a:pt x="180" y="0"/>
                  </a:moveTo>
                  <a:cubicBezTo>
                    <a:pt x="109" y="193"/>
                    <a:pt x="1" y="347"/>
                    <a:pt x="39" y="406"/>
                  </a:cubicBezTo>
                  <a:cubicBezTo>
                    <a:pt x="112" y="511"/>
                    <a:pt x="274" y="631"/>
                    <a:pt x="386" y="621"/>
                  </a:cubicBezTo>
                  <a:cubicBezTo>
                    <a:pt x="571" y="600"/>
                    <a:pt x="621" y="410"/>
                    <a:pt x="533" y="256"/>
                  </a:cubicBezTo>
                  <a:cubicBezTo>
                    <a:pt x="484" y="162"/>
                    <a:pt x="348" y="116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79" name="Google Shape;3379;p42"/>
            <p:cNvSpPr/>
            <p:nvPr/>
          </p:nvSpPr>
          <p:spPr>
            <a:xfrm>
              <a:off x="2942250" y="1476125"/>
              <a:ext cx="17450" cy="13950"/>
            </a:xfrm>
            <a:custGeom>
              <a:avLst/>
              <a:gdLst/>
              <a:ahLst/>
              <a:cxnLst/>
              <a:rect l="l" t="t" r="r" b="b"/>
              <a:pathLst>
                <a:path w="698" h="558" extrusionOk="0">
                  <a:moveTo>
                    <a:pt x="305" y="18"/>
                  </a:moveTo>
                  <a:cubicBezTo>
                    <a:pt x="211" y="36"/>
                    <a:pt x="144" y="183"/>
                    <a:pt x="1" y="344"/>
                  </a:cubicBezTo>
                  <a:cubicBezTo>
                    <a:pt x="217" y="442"/>
                    <a:pt x="354" y="558"/>
                    <a:pt x="476" y="540"/>
                  </a:cubicBezTo>
                  <a:cubicBezTo>
                    <a:pt x="676" y="512"/>
                    <a:pt x="697" y="309"/>
                    <a:pt x="617" y="169"/>
                  </a:cubicBezTo>
                  <a:cubicBezTo>
                    <a:pt x="568" y="81"/>
                    <a:pt x="400" y="1"/>
                    <a:pt x="305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80" name="Google Shape;3380;p42"/>
            <p:cNvSpPr/>
            <p:nvPr/>
          </p:nvSpPr>
          <p:spPr>
            <a:xfrm>
              <a:off x="2571725" y="1632975"/>
              <a:ext cx="17900" cy="19200"/>
            </a:xfrm>
            <a:custGeom>
              <a:avLst/>
              <a:gdLst/>
              <a:ahLst/>
              <a:cxnLst/>
              <a:rect l="l" t="t" r="r" b="b"/>
              <a:pathLst>
                <a:path w="716" h="768" extrusionOk="0">
                  <a:moveTo>
                    <a:pt x="1" y="767"/>
                  </a:moveTo>
                  <a:cubicBezTo>
                    <a:pt x="260" y="683"/>
                    <a:pt x="417" y="635"/>
                    <a:pt x="715" y="540"/>
                  </a:cubicBezTo>
                  <a:cubicBezTo>
                    <a:pt x="463" y="319"/>
                    <a:pt x="326" y="197"/>
                    <a:pt x="106" y="1"/>
                  </a:cubicBezTo>
                  <a:cubicBezTo>
                    <a:pt x="64" y="298"/>
                    <a:pt x="35" y="497"/>
                    <a:pt x="1" y="7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81" name="Google Shape;3381;p42"/>
            <p:cNvSpPr/>
            <p:nvPr/>
          </p:nvSpPr>
          <p:spPr>
            <a:xfrm>
              <a:off x="2267075" y="1448025"/>
              <a:ext cx="16550" cy="15875"/>
            </a:xfrm>
            <a:custGeom>
              <a:avLst/>
              <a:gdLst/>
              <a:ahLst/>
              <a:cxnLst/>
              <a:rect l="l" t="t" r="r" b="b"/>
              <a:pathLst>
                <a:path w="662" h="635" extrusionOk="0">
                  <a:moveTo>
                    <a:pt x="273" y="22"/>
                  </a:moveTo>
                  <a:cubicBezTo>
                    <a:pt x="165" y="43"/>
                    <a:pt x="91" y="228"/>
                    <a:pt x="0" y="340"/>
                  </a:cubicBezTo>
                  <a:cubicBezTo>
                    <a:pt x="136" y="424"/>
                    <a:pt x="270" y="512"/>
                    <a:pt x="466" y="634"/>
                  </a:cubicBezTo>
                  <a:cubicBezTo>
                    <a:pt x="547" y="434"/>
                    <a:pt x="662" y="274"/>
                    <a:pt x="623" y="224"/>
                  </a:cubicBezTo>
                  <a:cubicBezTo>
                    <a:pt x="547" y="119"/>
                    <a:pt x="375" y="0"/>
                    <a:pt x="273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82" name="Google Shape;3382;p42"/>
            <p:cNvSpPr/>
            <p:nvPr/>
          </p:nvSpPr>
          <p:spPr>
            <a:xfrm>
              <a:off x="2850750" y="1549525"/>
              <a:ext cx="15250" cy="12550"/>
            </a:xfrm>
            <a:custGeom>
              <a:avLst/>
              <a:gdLst/>
              <a:ahLst/>
              <a:cxnLst/>
              <a:rect l="l" t="t" r="r" b="b"/>
              <a:pathLst>
                <a:path w="610" h="502" extrusionOk="0">
                  <a:moveTo>
                    <a:pt x="431" y="466"/>
                  </a:moveTo>
                  <a:cubicBezTo>
                    <a:pt x="518" y="431"/>
                    <a:pt x="550" y="270"/>
                    <a:pt x="610" y="165"/>
                  </a:cubicBezTo>
                  <a:cubicBezTo>
                    <a:pt x="497" y="109"/>
                    <a:pt x="374" y="0"/>
                    <a:pt x="277" y="21"/>
                  </a:cubicBezTo>
                  <a:cubicBezTo>
                    <a:pt x="185" y="39"/>
                    <a:pt x="126" y="196"/>
                    <a:pt x="0" y="358"/>
                  </a:cubicBezTo>
                  <a:cubicBezTo>
                    <a:pt x="199" y="414"/>
                    <a:pt x="340" y="501"/>
                    <a:pt x="431" y="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83" name="Google Shape;3383;p42"/>
            <p:cNvSpPr/>
            <p:nvPr/>
          </p:nvSpPr>
          <p:spPr>
            <a:xfrm>
              <a:off x="2766050" y="1721325"/>
              <a:ext cx="12550" cy="14925"/>
            </a:xfrm>
            <a:custGeom>
              <a:avLst/>
              <a:gdLst/>
              <a:ahLst/>
              <a:cxnLst/>
              <a:rect l="l" t="t" r="r" b="b"/>
              <a:pathLst>
                <a:path w="502" h="597" extrusionOk="0">
                  <a:moveTo>
                    <a:pt x="389" y="596"/>
                  </a:moveTo>
                  <a:cubicBezTo>
                    <a:pt x="428" y="404"/>
                    <a:pt x="501" y="253"/>
                    <a:pt x="459" y="176"/>
                  </a:cubicBezTo>
                  <a:cubicBezTo>
                    <a:pt x="407" y="85"/>
                    <a:pt x="246" y="57"/>
                    <a:pt x="134" y="1"/>
                  </a:cubicBezTo>
                  <a:cubicBezTo>
                    <a:pt x="95" y="116"/>
                    <a:pt x="0" y="250"/>
                    <a:pt x="35" y="341"/>
                  </a:cubicBezTo>
                  <a:cubicBezTo>
                    <a:pt x="67" y="436"/>
                    <a:pt x="225" y="484"/>
                    <a:pt x="389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84" name="Google Shape;3384;p42"/>
            <p:cNvSpPr/>
            <p:nvPr/>
          </p:nvSpPr>
          <p:spPr>
            <a:xfrm>
              <a:off x="2469875" y="848850"/>
              <a:ext cx="5450" cy="6225"/>
            </a:xfrm>
            <a:custGeom>
              <a:avLst/>
              <a:gdLst/>
              <a:ahLst/>
              <a:cxnLst/>
              <a:rect l="l" t="t" r="r" b="b"/>
              <a:pathLst>
                <a:path w="218" h="249" extrusionOk="0">
                  <a:moveTo>
                    <a:pt x="172" y="249"/>
                  </a:moveTo>
                  <a:cubicBezTo>
                    <a:pt x="190" y="161"/>
                    <a:pt x="218" y="102"/>
                    <a:pt x="200" y="63"/>
                  </a:cubicBezTo>
                  <a:cubicBezTo>
                    <a:pt x="190" y="32"/>
                    <a:pt x="98" y="0"/>
                    <a:pt x="77" y="14"/>
                  </a:cubicBezTo>
                  <a:cubicBezTo>
                    <a:pt x="40" y="42"/>
                    <a:pt x="1" y="113"/>
                    <a:pt x="11" y="151"/>
                  </a:cubicBezTo>
                  <a:cubicBezTo>
                    <a:pt x="18" y="186"/>
                    <a:pt x="95" y="203"/>
                    <a:pt x="172" y="2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85" name="Google Shape;3385;p42"/>
            <p:cNvSpPr/>
            <p:nvPr/>
          </p:nvSpPr>
          <p:spPr>
            <a:xfrm>
              <a:off x="2563850" y="1156400"/>
              <a:ext cx="12275" cy="10975"/>
            </a:xfrm>
            <a:custGeom>
              <a:avLst/>
              <a:gdLst/>
              <a:ahLst/>
              <a:cxnLst/>
              <a:rect l="l" t="t" r="r" b="b"/>
              <a:pathLst>
                <a:path w="491" h="439" extrusionOk="0">
                  <a:moveTo>
                    <a:pt x="350" y="403"/>
                  </a:moveTo>
                  <a:cubicBezTo>
                    <a:pt x="424" y="368"/>
                    <a:pt x="445" y="221"/>
                    <a:pt x="491" y="127"/>
                  </a:cubicBezTo>
                  <a:cubicBezTo>
                    <a:pt x="379" y="77"/>
                    <a:pt x="266" y="1"/>
                    <a:pt x="154" y="1"/>
                  </a:cubicBezTo>
                  <a:cubicBezTo>
                    <a:pt x="109" y="1"/>
                    <a:pt x="67" y="176"/>
                    <a:pt x="1" y="319"/>
                  </a:cubicBezTo>
                  <a:cubicBezTo>
                    <a:pt x="154" y="361"/>
                    <a:pt x="277" y="439"/>
                    <a:pt x="350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86" name="Google Shape;3386;p42"/>
            <p:cNvSpPr/>
            <p:nvPr/>
          </p:nvSpPr>
          <p:spPr>
            <a:xfrm>
              <a:off x="2947425" y="635950"/>
              <a:ext cx="11825" cy="10450"/>
            </a:xfrm>
            <a:custGeom>
              <a:avLst/>
              <a:gdLst/>
              <a:ahLst/>
              <a:cxnLst/>
              <a:rect l="l" t="t" r="r" b="b"/>
              <a:pathLst>
                <a:path w="473" h="418" extrusionOk="0">
                  <a:moveTo>
                    <a:pt x="0" y="319"/>
                  </a:moveTo>
                  <a:cubicBezTo>
                    <a:pt x="143" y="351"/>
                    <a:pt x="263" y="418"/>
                    <a:pt x="329" y="382"/>
                  </a:cubicBezTo>
                  <a:cubicBezTo>
                    <a:pt x="403" y="344"/>
                    <a:pt x="427" y="214"/>
                    <a:pt x="473" y="123"/>
                  </a:cubicBezTo>
                  <a:cubicBezTo>
                    <a:pt x="364" y="78"/>
                    <a:pt x="256" y="1"/>
                    <a:pt x="147" y="4"/>
                  </a:cubicBezTo>
                  <a:cubicBezTo>
                    <a:pt x="101" y="4"/>
                    <a:pt x="63" y="176"/>
                    <a:pt x="0" y="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87" name="Google Shape;3387;p42"/>
            <p:cNvSpPr/>
            <p:nvPr/>
          </p:nvSpPr>
          <p:spPr>
            <a:xfrm>
              <a:off x="3131650" y="427350"/>
              <a:ext cx="15975" cy="13350"/>
            </a:xfrm>
            <a:custGeom>
              <a:avLst/>
              <a:gdLst/>
              <a:ahLst/>
              <a:cxnLst/>
              <a:rect l="l" t="t" r="r" b="b"/>
              <a:pathLst>
                <a:path w="639" h="534" extrusionOk="0">
                  <a:moveTo>
                    <a:pt x="429" y="29"/>
                  </a:moveTo>
                  <a:cubicBezTo>
                    <a:pt x="387" y="1"/>
                    <a:pt x="222" y="71"/>
                    <a:pt x="166" y="138"/>
                  </a:cubicBezTo>
                  <a:cubicBezTo>
                    <a:pt x="1" y="348"/>
                    <a:pt x="211" y="411"/>
                    <a:pt x="366" y="534"/>
                  </a:cubicBezTo>
                  <a:cubicBezTo>
                    <a:pt x="513" y="344"/>
                    <a:pt x="639" y="183"/>
                    <a:pt x="42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88" name="Google Shape;3388;p42"/>
            <p:cNvSpPr/>
            <p:nvPr/>
          </p:nvSpPr>
          <p:spPr>
            <a:xfrm>
              <a:off x="2725500" y="1124175"/>
              <a:ext cx="15625" cy="12550"/>
            </a:xfrm>
            <a:custGeom>
              <a:avLst/>
              <a:gdLst/>
              <a:ahLst/>
              <a:cxnLst/>
              <a:rect l="l" t="t" r="r" b="b"/>
              <a:pathLst>
                <a:path w="625" h="502" extrusionOk="0">
                  <a:moveTo>
                    <a:pt x="162" y="35"/>
                  </a:moveTo>
                  <a:cubicBezTo>
                    <a:pt x="88" y="60"/>
                    <a:pt x="0" y="305"/>
                    <a:pt x="36" y="344"/>
                  </a:cubicBezTo>
                  <a:cubicBezTo>
                    <a:pt x="116" y="435"/>
                    <a:pt x="274" y="501"/>
                    <a:pt x="393" y="491"/>
                  </a:cubicBezTo>
                  <a:cubicBezTo>
                    <a:pt x="459" y="484"/>
                    <a:pt x="512" y="309"/>
                    <a:pt x="624" y="126"/>
                  </a:cubicBezTo>
                  <a:cubicBezTo>
                    <a:pt x="414" y="78"/>
                    <a:pt x="270" y="0"/>
                    <a:pt x="162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89" name="Google Shape;3389;p42"/>
            <p:cNvSpPr/>
            <p:nvPr/>
          </p:nvSpPr>
          <p:spPr>
            <a:xfrm>
              <a:off x="2655625" y="2032750"/>
              <a:ext cx="12025" cy="15000"/>
            </a:xfrm>
            <a:custGeom>
              <a:avLst/>
              <a:gdLst/>
              <a:ahLst/>
              <a:cxnLst/>
              <a:rect l="l" t="t" r="r" b="b"/>
              <a:pathLst>
                <a:path w="481" h="600" extrusionOk="0">
                  <a:moveTo>
                    <a:pt x="179" y="1"/>
                  </a:moveTo>
                  <a:cubicBezTo>
                    <a:pt x="119" y="106"/>
                    <a:pt x="0" y="217"/>
                    <a:pt x="14" y="312"/>
                  </a:cubicBezTo>
                  <a:cubicBezTo>
                    <a:pt x="24" y="400"/>
                    <a:pt x="176" y="470"/>
                    <a:pt x="323" y="599"/>
                  </a:cubicBezTo>
                  <a:cubicBezTo>
                    <a:pt x="389" y="424"/>
                    <a:pt x="480" y="298"/>
                    <a:pt x="452" y="211"/>
                  </a:cubicBezTo>
                  <a:cubicBezTo>
                    <a:pt x="424" y="119"/>
                    <a:pt x="277" y="70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90" name="Google Shape;3390;p42"/>
            <p:cNvSpPr/>
            <p:nvPr/>
          </p:nvSpPr>
          <p:spPr>
            <a:xfrm>
              <a:off x="2968450" y="542625"/>
              <a:ext cx="14375" cy="11375"/>
            </a:xfrm>
            <a:custGeom>
              <a:avLst/>
              <a:gdLst/>
              <a:ahLst/>
              <a:cxnLst/>
              <a:rect l="l" t="t" r="r" b="b"/>
              <a:pathLst>
                <a:path w="575" h="455" extrusionOk="0">
                  <a:moveTo>
                    <a:pt x="325" y="17"/>
                  </a:moveTo>
                  <a:cubicBezTo>
                    <a:pt x="224" y="56"/>
                    <a:pt x="154" y="172"/>
                    <a:pt x="0" y="329"/>
                  </a:cubicBezTo>
                  <a:cubicBezTo>
                    <a:pt x="210" y="385"/>
                    <a:pt x="332" y="455"/>
                    <a:pt x="434" y="434"/>
                  </a:cubicBezTo>
                  <a:cubicBezTo>
                    <a:pt x="497" y="416"/>
                    <a:pt x="574" y="252"/>
                    <a:pt x="557" y="175"/>
                  </a:cubicBezTo>
                  <a:cubicBezTo>
                    <a:pt x="542" y="105"/>
                    <a:pt x="382" y="0"/>
                    <a:pt x="325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91" name="Google Shape;3391;p42"/>
            <p:cNvSpPr/>
            <p:nvPr/>
          </p:nvSpPr>
          <p:spPr>
            <a:xfrm>
              <a:off x="2606750" y="891050"/>
              <a:ext cx="10625" cy="13775"/>
            </a:xfrm>
            <a:custGeom>
              <a:avLst/>
              <a:gdLst/>
              <a:ahLst/>
              <a:cxnLst/>
              <a:rect l="l" t="t" r="r" b="b"/>
              <a:pathLst>
                <a:path w="425" h="551" extrusionOk="0">
                  <a:moveTo>
                    <a:pt x="270" y="551"/>
                  </a:moveTo>
                  <a:cubicBezTo>
                    <a:pt x="327" y="442"/>
                    <a:pt x="424" y="334"/>
                    <a:pt x="421" y="229"/>
                  </a:cubicBezTo>
                  <a:cubicBezTo>
                    <a:pt x="421" y="166"/>
                    <a:pt x="267" y="103"/>
                    <a:pt x="130" y="1"/>
                  </a:cubicBezTo>
                  <a:cubicBezTo>
                    <a:pt x="81" y="155"/>
                    <a:pt x="0" y="271"/>
                    <a:pt x="25" y="347"/>
                  </a:cubicBezTo>
                  <a:cubicBezTo>
                    <a:pt x="57" y="431"/>
                    <a:pt x="186" y="484"/>
                    <a:pt x="270" y="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92" name="Google Shape;3392;p42"/>
            <p:cNvSpPr/>
            <p:nvPr/>
          </p:nvSpPr>
          <p:spPr>
            <a:xfrm>
              <a:off x="2892250" y="1960850"/>
              <a:ext cx="8675" cy="6500"/>
            </a:xfrm>
            <a:custGeom>
              <a:avLst/>
              <a:gdLst/>
              <a:ahLst/>
              <a:cxnLst/>
              <a:rect l="l" t="t" r="r" b="b"/>
              <a:pathLst>
                <a:path w="347" h="260" extrusionOk="0">
                  <a:moveTo>
                    <a:pt x="0" y="217"/>
                  </a:moveTo>
                  <a:cubicBezTo>
                    <a:pt x="116" y="232"/>
                    <a:pt x="206" y="242"/>
                    <a:pt x="347" y="259"/>
                  </a:cubicBezTo>
                  <a:cubicBezTo>
                    <a:pt x="154" y="1"/>
                    <a:pt x="148" y="1"/>
                    <a:pt x="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93" name="Google Shape;3393;p42"/>
            <p:cNvSpPr/>
            <p:nvPr/>
          </p:nvSpPr>
          <p:spPr>
            <a:xfrm>
              <a:off x="2790850" y="1511150"/>
              <a:ext cx="12275" cy="11775"/>
            </a:xfrm>
            <a:custGeom>
              <a:avLst/>
              <a:gdLst/>
              <a:ahLst/>
              <a:cxnLst/>
              <a:rect l="l" t="t" r="r" b="b"/>
              <a:pathLst>
                <a:path w="491" h="471" extrusionOk="0">
                  <a:moveTo>
                    <a:pt x="371" y="436"/>
                  </a:moveTo>
                  <a:cubicBezTo>
                    <a:pt x="416" y="428"/>
                    <a:pt x="490" y="305"/>
                    <a:pt x="473" y="260"/>
                  </a:cubicBezTo>
                  <a:cubicBezTo>
                    <a:pt x="395" y="32"/>
                    <a:pt x="235" y="1"/>
                    <a:pt x="0" y="103"/>
                  </a:cubicBezTo>
                  <a:cubicBezTo>
                    <a:pt x="35" y="337"/>
                    <a:pt x="136" y="470"/>
                    <a:pt x="371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94" name="Google Shape;3394;p42"/>
            <p:cNvSpPr/>
            <p:nvPr/>
          </p:nvSpPr>
          <p:spPr>
            <a:xfrm>
              <a:off x="2615775" y="1799025"/>
              <a:ext cx="6325" cy="5875"/>
            </a:xfrm>
            <a:custGeom>
              <a:avLst/>
              <a:gdLst/>
              <a:ahLst/>
              <a:cxnLst/>
              <a:rect l="l" t="t" r="r" b="b"/>
              <a:pathLst>
                <a:path w="253" h="235" extrusionOk="0">
                  <a:moveTo>
                    <a:pt x="123" y="10"/>
                  </a:moveTo>
                  <a:cubicBezTo>
                    <a:pt x="81" y="21"/>
                    <a:pt x="53" y="88"/>
                    <a:pt x="0" y="154"/>
                  </a:cubicBezTo>
                  <a:cubicBezTo>
                    <a:pt x="77" y="186"/>
                    <a:pt x="134" y="235"/>
                    <a:pt x="172" y="220"/>
                  </a:cubicBezTo>
                  <a:cubicBezTo>
                    <a:pt x="210" y="207"/>
                    <a:pt x="252" y="130"/>
                    <a:pt x="249" y="88"/>
                  </a:cubicBezTo>
                  <a:cubicBezTo>
                    <a:pt x="246" y="52"/>
                    <a:pt x="158" y="0"/>
                    <a:pt x="123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95" name="Google Shape;3395;p42"/>
            <p:cNvSpPr/>
            <p:nvPr/>
          </p:nvSpPr>
          <p:spPr>
            <a:xfrm>
              <a:off x="2443525" y="883350"/>
              <a:ext cx="5525" cy="4750"/>
            </a:xfrm>
            <a:custGeom>
              <a:avLst/>
              <a:gdLst/>
              <a:ahLst/>
              <a:cxnLst/>
              <a:rect l="l" t="t" r="r" b="b"/>
              <a:pathLst>
                <a:path w="221" h="190" extrusionOk="0">
                  <a:moveTo>
                    <a:pt x="1" y="141"/>
                  </a:moveTo>
                  <a:cubicBezTo>
                    <a:pt x="43" y="154"/>
                    <a:pt x="91" y="190"/>
                    <a:pt x="127" y="180"/>
                  </a:cubicBezTo>
                  <a:cubicBezTo>
                    <a:pt x="158" y="172"/>
                    <a:pt x="179" y="116"/>
                    <a:pt x="221" y="57"/>
                  </a:cubicBezTo>
                  <a:cubicBezTo>
                    <a:pt x="148" y="36"/>
                    <a:pt x="91" y="0"/>
                    <a:pt x="59" y="18"/>
                  </a:cubicBezTo>
                  <a:cubicBezTo>
                    <a:pt x="28" y="36"/>
                    <a:pt x="17" y="99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96" name="Google Shape;3396;p42"/>
            <p:cNvSpPr/>
            <p:nvPr/>
          </p:nvSpPr>
          <p:spPr>
            <a:xfrm>
              <a:off x="2441950" y="787875"/>
              <a:ext cx="5275" cy="4875"/>
            </a:xfrm>
            <a:custGeom>
              <a:avLst/>
              <a:gdLst/>
              <a:ahLst/>
              <a:cxnLst/>
              <a:rect l="l" t="t" r="r" b="b"/>
              <a:pathLst>
                <a:path w="211" h="195" extrusionOk="0">
                  <a:moveTo>
                    <a:pt x="130" y="183"/>
                  </a:moveTo>
                  <a:cubicBezTo>
                    <a:pt x="161" y="180"/>
                    <a:pt x="179" y="117"/>
                    <a:pt x="211" y="57"/>
                  </a:cubicBezTo>
                  <a:cubicBezTo>
                    <a:pt x="143" y="36"/>
                    <a:pt x="91" y="1"/>
                    <a:pt x="64" y="15"/>
                  </a:cubicBezTo>
                  <a:cubicBezTo>
                    <a:pt x="32" y="33"/>
                    <a:pt x="1" y="106"/>
                    <a:pt x="11" y="135"/>
                  </a:cubicBezTo>
                  <a:cubicBezTo>
                    <a:pt x="25" y="166"/>
                    <a:pt x="95" y="194"/>
                    <a:pt x="130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97" name="Google Shape;3397;p42"/>
            <p:cNvSpPr/>
            <p:nvPr/>
          </p:nvSpPr>
          <p:spPr>
            <a:xfrm>
              <a:off x="2651400" y="1199125"/>
              <a:ext cx="12200" cy="11775"/>
            </a:xfrm>
            <a:custGeom>
              <a:avLst/>
              <a:gdLst/>
              <a:ahLst/>
              <a:cxnLst/>
              <a:rect l="l" t="t" r="r" b="b"/>
              <a:pathLst>
                <a:path w="488" h="471" extrusionOk="0">
                  <a:moveTo>
                    <a:pt x="30" y="250"/>
                  </a:moveTo>
                  <a:cubicBezTo>
                    <a:pt x="93" y="334"/>
                    <a:pt x="219" y="379"/>
                    <a:pt x="366" y="470"/>
                  </a:cubicBezTo>
                  <a:cubicBezTo>
                    <a:pt x="411" y="306"/>
                    <a:pt x="488" y="162"/>
                    <a:pt x="453" y="124"/>
                  </a:cubicBezTo>
                  <a:cubicBezTo>
                    <a:pt x="387" y="46"/>
                    <a:pt x="250" y="1"/>
                    <a:pt x="145" y="4"/>
                  </a:cubicBezTo>
                  <a:cubicBezTo>
                    <a:pt x="96" y="8"/>
                    <a:pt x="1" y="208"/>
                    <a:pt x="30" y="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98" name="Google Shape;3398;p42"/>
            <p:cNvSpPr/>
            <p:nvPr/>
          </p:nvSpPr>
          <p:spPr>
            <a:xfrm>
              <a:off x="2869650" y="1900675"/>
              <a:ext cx="8075" cy="5725"/>
            </a:xfrm>
            <a:custGeom>
              <a:avLst/>
              <a:gdLst/>
              <a:ahLst/>
              <a:cxnLst/>
              <a:rect l="l" t="t" r="r" b="b"/>
              <a:pathLst>
                <a:path w="323" h="229" extrusionOk="0">
                  <a:moveTo>
                    <a:pt x="312" y="106"/>
                  </a:moveTo>
                  <a:cubicBezTo>
                    <a:pt x="266" y="60"/>
                    <a:pt x="203" y="15"/>
                    <a:pt x="144" y="4"/>
                  </a:cubicBezTo>
                  <a:cubicBezTo>
                    <a:pt x="109" y="1"/>
                    <a:pt x="64" y="67"/>
                    <a:pt x="1" y="127"/>
                  </a:cubicBezTo>
                  <a:cubicBezTo>
                    <a:pt x="137" y="186"/>
                    <a:pt x="193" y="228"/>
                    <a:pt x="245" y="225"/>
                  </a:cubicBezTo>
                  <a:cubicBezTo>
                    <a:pt x="270" y="225"/>
                    <a:pt x="323" y="117"/>
                    <a:pt x="312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99" name="Google Shape;3399;p42"/>
            <p:cNvSpPr/>
            <p:nvPr/>
          </p:nvSpPr>
          <p:spPr>
            <a:xfrm>
              <a:off x="3017825" y="380600"/>
              <a:ext cx="11750" cy="12550"/>
            </a:xfrm>
            <a:custGeom>
              <a:avLst/>
              <a:gdLst/>
              <a:ahLst/>
              <a:cxnLst/>
              <a:rect l="l" t="t" r="r" b="b"/>
              <a:pathLst>
                <a:path w="470" h="502" extrusionOk="0">
                  <a:moveTo>
                    <a:pt x="386" y="77"/>
                  </a:moveTo>
                  <a:cubicBezTo>
                    <a:pt x="371" y="39"/>
                    <a:pt x="239" y="0"/>
                    <a:pt x="200" y="24"/>
                  </a:cubicBezTo>
                  <a:cubicBezTo>
                    <a:pt x="22" y="130"/>
                    <a:pt x="1" y="281"/>
                    <a:pt x="148" y="501"/>
                  </a:cubicBezTo>
                  <a:cubicBezTo>
                    <a:pt x="344" y="389"/>
                    <a:pt x="470" y="281"/>
                    <a:pt x="386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00" name="Google Shape;3400;p42"/>
            <p:cNvSpPr/>
            <p:nvPr/>
          </p:nvSpPr>
          <p:spPr>
            <a:xfrm>
              <a:off x="2965100" y="237850"/>
              <a:ext cx="9475" cy="12450"/>
            </a:xfrm>
            <a:custGeom>
              <a:avLst/>
              <a:gdLst/>
              <a:ahLst/>
              <a:cxnLst/>
              <a:rect l="l" t="t" r="r" b="b"/>
              <a:pathLst>
                <a:path w="379" h="498" extrusionOk="0">
                  <a:moveTo>
                    <a:pt x="375" y="106"/>
                  </a:moveTo>
                  <a:cubicBezTo>
                    <a:pt x="379" y="85"/>
                    <a:pt x="179" y="0"/>
                    <a:pt x="155" y="25"/>
                  </a:cubicBezTo>
                  <a:cubicBezTo>
                    <a:pt x="78" y="106"/>
                    <a:pt x="25" y="218"/>
                    <a:pt x="4" y="323"/>
                  </a:cubicBezTo>
                  <a:cubicBezTo>
                    <a:pt x="0" y="358"/>
                    <a:pt x="134" y="417"/>
                    <a:pt x="256" y="498"/>
                  </a:cubicBezTo>
                  <a:cubicBezTo>
                    <a:pt x="312" y="333"/>
                    <a:pt x="361" y="221"/>
                    <a:pt x="375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01" name="Google Shape;3401;p42"/>
            <p:cNvSpPr/>
            <p:nvPr/>
          </p:nvSpPr>
          <p:spPr>
            <a:xfrm>
              <a:off x="2537675" y="1307375"/>
              <a:ext cx="9275" cy="7300"/>
            </a:xfrm>
            <a:custGeom>
              <a:avLst/>
              <a:gdLst/>
              <a:ahLst/>
              <a:cxnLst/>
              <a:rect l="l" t="t" r="r" b="b"/>
              <a:pathLst>
                <a:path w="371" h="292" extrusionOk="0">
                  <a:moveTo>
                    <a:pt x="49" y="291"/>
                  </a:moveTo>
                  <a:cubicBezTo>
                    <a:pt x="157" y="259"/>
                    <a:pt x="266" y="235"/>
                    <a:pt x="371" y="207"/>
                  </a:cubicBezTo>
                  <a:cubicBezTo>
                    <a:pt x="354" y="138"/>
                    <a:pt x="336" y="70"/>
                    <a:pt x="315" y="1"/>
                  </a:cubicBezTo>
                  <a:cubicBezTo>
                    <a:pt x="214" y="25"/>
                    <a:pt x="109" y="43"/>
                    <a:pt x="18" y="85"/>
                  </a:cubicBezTo>
                  <a:cubicBezTo>
                    <a:pt x="0" y="96"/>
                    <a:pt x="39" y="217"/>
                    <a:pt x="49" y="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02" name="Google Shape;3402;p42"/>
            <p:cNvSpPr/>
            <p:nvPr/>
          </p:nvSpPr>
          <p:spPr>
            <a:xfrm>
              <a:off x="2535200" y="812425"/>
              <a:ext cx="3975" cy="5175"/>
            </a:xfrm>
            <a:custGeom>
              <a:avLst/>
              <a:gdLst/>
              <a:ahLst/>
              <a:cxnLst/>
              <a:rect l="l" t="t" r="r" b="b"/>
              <a:pathLst>
                <a:path w="159" h="207" extrusionOk="0">
                  <a:moveTo>
                    <a:pt x="113" y="207"/>
                  </a:moveTo>
                  <a:cubicBezTo>
                    <a:pt x="130" y="140"/>
                    <a:pt x="159" y="95"/>
                    <a:pt x="151" y="56"/>
                  </a:cubicBezTo>
                  <a:cubicBezTo>
                    <a:pt x="148" y="32"/>
                    <a:pt x="88" y="18"/>
                    <a:pt x="57" y="0"/>
                  </a:cubicBezTo>
                  <a:cubicBezTo>
                    <a:pt x="36" y="42"/>
                    <a:pt x="4" y="84"/>
                    <a:pt x="1" y="126"/>
                  </a:cubicBezTo>
                  <a:cubicBezTo>
                    <a:pt x="1" y="147"/>
                    <a:pt x="57" y="172"/>
                    <a:pt x="113" y="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03" name="Google Shape;3403;p42"/>
            <p:cNvSpPr/>
            <p:nvPr/>
          </p:nvSpPr>
          <p:spPr>
            <a:xfrm>
              <a:off x="2659725" y="1129075"/>
              <a:ext cx="11075" cy="11225"/>
            </a:xfrm>
            <a:custGeom>
              <a:avLst/>
              <a:gdLst/>
              <a:ahLst/>
              <a:cxnLst/>
              <a:rect l="l" t="t" r="r" b="b"/>
              <a:pathLst>
                <a:path w="443" h="449" extrusionOk="0">
                  <a:moveTo>
                    <a:pt x="22" y="208"/>
                  </a:moveTo>
                  <a:cubicBezTo>
                    <a:pt x="61" y="292"/>
                    <a:pt x="166" y="344"/>
                    <a:pt x="288" y="449"/>
                  </a:cubicBezTo>
                  <a:cubicBezTo>
                    <a:pt x="358" y="299"/>
                    <a:pt x="400" y="204"/>
                    <a:pt x="442" y="109"/>
                  </a:cubicBezTo>
                  <a:cubicBezTo>
                    <a:pt x="340" y="67"/>
                    <a:pt x="239" y="1"/>
                    <a:pt x="138" y="1"/>
                  </a:cubicBezTo>
                  <a:cubicBezTo>
                    <a:pt x="96" y="1"/>
                    <a:pt x="1" y="161"/>
                    <a:pt x="22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04" name="Google Shape;3404;p42"/>
            <p:cNvSpPr/>
            <p:nvPr/>
          </p:nvSpPr>
          <p:spPr>
            <a:xfrm>
              <a:off x="2448250" y="1294150"/>
              <a:ext cx="11150" cy="13525"/>
            </a:xfrm>
            <a:custGeom>
              <a:avLst/>
              <a:gdLst/>
              <a:ahLst/>
              <a:cxnLst/>
              <a:rect l="l" t="t" r="r" b="b"/>
              <a:pathLst>
                <a:path w="446" h="541" extrusionOk="0">
                  <a:moveTo>
                    <a:pt x="81" y="74"/>
                  </a:moveTo>
                  <a:cubicBezTo>
                    <a:pt x="1" y="260"/>
                    <a:pt x="7" y="431"/>
                    <a:pt x="242" y="523"/>
                  </a:cubicBezTo>
                  <a:cubicBezTo>
                    <a:pt x="291" y="540"/>
                    <a:pt x="445" y="428"/>
                    <a:pt x="442" y="410"/>
                  </a:cubicBezTo>
                  <a:cubicBezTo>
                    <a:pt x="400" y="271"/>
                    <a:pt x="329" y="137"/>
                    <a:pt x="266" y="1"/>
                  </a:cubicBezTo>
                  <a:cubicBezTo>
                    <a:pt x="207" y="25"/>
                    <a:pt x="144" y="50"/>
                    <a:pt x="81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05" name="Google Shape;3405;p42"/>
            <p:cNvSpPr/>
            <p:nvPr/>
          </p:nvSpPr>
          <p:spPr>
            <a:xfrm>
              <a:off x="2803525" y="1370875"/>
              <a:ext cx="10275" cy="12350"/>
            </a:xfrm>
            <a:custGeom>
              <a:avLst/>
              <a:gdLst/>
              <a:ahLst/>
              <a:cxnLst/>
              <a:rect l="l" t="t" r="r" b="b"/>
              <a:pathLst>
                <a:path w="411" h="494" extrusionOk="0">
                  <a:moveTo>
                    <a:pt x="67" y="0"/>
                  </a:moveTo>
                  <a:cubicBezTo>
                    <a:pt x="53" y="168"/>
                    <a:pt x="1" y="295"/>
                    <a:pt x="43" y="364"/>
                  </a:cubicBezTo>
                  <a:cubicBezTo>
                    <a:pt x="88" y="435"/>
                    <a:pt x="221" y="452"/>
                    <a:pt x="316" y="494"/>
                  </a:cubicBezTo>
                  <a:cubicBezTo>
                    <a:pt x="341" y="393"/>
                    <a:pt x="410" y="277"/>
                    <a:pt x="379" y="200"/>
                  </a:cubicBezTo>
                  <a:cubicBezTo>
                    <a:pt x="347" y="123"/>
                    <a:pt x="214" y="88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06" name="Google Shape;3406;p42"/>
            <p:cNvSpPr/>
            <p:nvPr/>
          </p:nvSpPr>
          <p:spPr>
            <a:xfrm>
              <a:off x="2772100" y="1791475"/>
              <a:ext cx="12725" cy="9925"/>
            </a:xfrm>
            <a:custGeom>
              <a:avLst/>
              <a:gdLst/>
              <a:ahLst/>
              <a:cxnLst/>
              <a:rect l="l" t="t" r="r" b="b"/>
              <a:pathLst>
                <a:path w="509" h="397" extrusionOk="0">
                  <a:moveTo>
                    <a:pt x="508" y="105"/>
                  </a:moveTo>
                  <a:cubicBezTo>
                    <a:pt x="340" y="57"/>
                    <a:pt x="225" y="0"/>
                    <a:pt x="115" y="5"/>
                  </a:cubicBezTo>
                  <a:cubicBezTo>
                    <a:pt x="81" y="8"/>
                    <a:pt x="0" y="221"/>
                    <a:pt x="36" y="260"/>
                  </a:cubicBezTo>
                  <a:cubicBezTo>
                    <a:pt x="102" y="337"/>
                    <a:pt x="231" y="396"/>
                    <a:pt x="337" y="396"/>
                  </a:cubicBezTo>
                  <a:cubicBezTo>
                    <a:pt x="382" y="396"/>
                    <a:pt x="431" y="242"/>
                    <a:pt x="508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07" name="Google Shape;3407;p42"/>
            <p:cNvSpPr/>
            <p:nvPr/>
          </p:nvSpPr>
          <p:spPr>
            <a:xfrm>
              <a:off x="2522950" y="1235400"/>
              <a:ext cx="9825" cy="11400"/>
            </a:xfrm>
            <a:custGeom>
              <a:avLst/>
              <a:gdLst/>
              <a:ahLst/>
              <a:cxnLst/>
              <a:rect l="l" t="t" r="r" b="b"/>
              <a:pathLst>
                <a:path w="393" h="456" extrusionOk="0">
                  <a:moveTo>
                    <a:pt x="130" y="0"/>
                  </a:moveTo>
                  <a:cubicBezTo>
                    <a:pt x="74" y="137"/>
                    <a:pt x="11" y="231"/>
                    <a:pt x="4" y="330"/>
                  </a:cubicBezTo>
                  <a:cubicBezTo>
                    <a:pt x="1" y="361"/>
                    <a:pt x="186" y="456"/>
                    <a:pt x="228" y="427"/>
                  </a:cubicBezTo>
                  <a:cubicBezTo>
                    <a:pt x="305" y="378"/>
                    <a:pt x="368" y="267"/>
                    <a:pt x="386" y="172"/>
                  </a:cubicBezTo>
                  <a:cubicBezTo>
                    <a:pt x="392" y="137"/>
                    <a:pt x="249" y="77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08" name="Google Shape;3408;p42"/>
            <p:cNvSpPr/>
            <p:nvPr/>
          </p:nvSpPr>
          <p:spPr>
            <a:xfrm>
              <a:off x="2465150" y="809525"/>
              <a:ext cx="4675" cy="4850"/>
            </a:xfrm>
            <a:custGeom>
              <a:avLst/>
              <a:gdLst/>
              <a:ahLst/>
              <a:cxnLst/>
              <a:rect l="l" t="t" r="r" b="b"/>
              <a:pathLst>
                <a:path w="187" h="194" extrusionOk="0">
                  <a:moveTo>
                    <a:pt x="95" y="183"/>
                  </a:moveTo>
                  <a:cubicBezTo>
                    <a:pt x="130" y="158"/>
                    <a:pt x="148" y="109"/>
                    <a:pt x="186" y="53"/>
                  </a:cubicBezTo>
                  <a:cubicBezTo>
                    <a:pt x="127" y="35"/>
                    <a:pt x="70" y="1"/>
                    <a:pt x="56" y="14"/>
                  </a:cubicBezTo>
                  <a:cubicBezTo>
                    <a:pt x="25" y="43"/>
                    <a:pt x="4" y="92"/>
                    <a:pt x="1" y="134"/>
                  </a:cubicBezTo>
                  <a:cubicBezTo>
                    <a:pt x="1" y="151"/>
                    <a:pt x="77" y="193"/>
                    <a:pt x="95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09" name="Google Shape;3409;p42"/>
            <p:cNvSpPr/>
            <p:nvPr/>
          </p:nvSpPr>
          <p:spPr>
            <a:xfrm>
              <a:off x="3022125" y="1204300"/>
              <a:ext cx="11300" cy="13325"/>
            </a:xfrm>
            <a:custGeom>
              <a:avLst/>
              <a:gdLst/>
              <a:ahLst/>
              <a:cxnLst/>
              <a:rect l="l" t="t" r="r" b="b"/>
              <a:pathLst>
                <a:path w="452" h="533" extrusionOk="0">
                  <a:moveTo>
                    <a:pt x="105" y="1"/>
                  </a:moveTo>
                  <a:cubicBezTo>
                    <a:pt x="73" y="78"/>
                    <a:pt x="0" y="179"/>
                    <a:pt x="25" y="225"/>
                  </a:cubicBezTo>
                  <a:cubicBezTo>
                    <a:pt x="84" y="323"/>
                    <a:pt x="189" y="393"/>
                    <a:pt x="336" y="533"/>
                  </a:cubicBezTo>
                  <a:cubicBezTo>
                    <a:pt x="378" y="351"/>
                    <a:pt x="452" y="214"/>
                    <a:pt x="413" y="162"/>
                  </a:cubicBezTo>
                  <a:cubicBezTo>
                    <a:pt x="350" y="78"/>
                    <a:pt x="210" y="53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10" name="Google Shape;3410;p42"/>
            <p:cNvSpPr/>
            <p:nvPr/>
          </p:nvSpPr>
          <p:spPr>
            <a:xfrm>
              <a:off x="2967800" y="1461950"/>
              <a:ext cx="10825" cy="9025"/>
            </a:xfrm>
            <a:custGeom>
              <a:avLst/>
              <a:gdLst/>
              <a:ahLst/>
              <a:cxnLst/>
              <a:rect l="l" t="t" r="r" b="b"/>
              <a:pathLst>
                <a:path w="433" h="361" extrusionOk="0">
                  <a:moveTo>
                    <a:pt x="89" y="29"/>
                  </a:moveTo>
                  <a:cubicBezTo>
                    <a:pt x="36" y="50"/>
                    <a:pt x="29" y="186"/>
                    <a:pt x="1" y="267"/>
                  </a:cubicBezTo>
                  <a:cubicBezTo>
                    <a:pt x="99" y="302"/>
                    <a:pt x="201" y="361"/>
                    <a:pt x="299" y="354"/>
                  </a:cubicBezTo>
                  <a:cubicBezTo>
                    <a:pt x="341" y="351"/>
                    <a:pt x="372" y="207"/>
                    <a:pt x="432" y="71"/>
                  </a:cubicBezTo>
                  <a:cubicBezTo>
                    <a:pt x="285" y="50"/>
                    <a:pt x="173" y="0"/>
                    <a:pt x="8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11" name="Google Shape;3411;p42"/>
            <p:cNvSpPr/>
            <p:nvPr/>
          </p:nvSpPr>
          <p:spPr>
            <a:xfrm>
              <a:off x="2917550" y="1559325"/>
              <a:ext cx="7900" cy="6425"/>
            </a:xfrm>
            <a:custGeom>
              <a:avLst/>
              <a:gdLst/>
              <a:ahLst/>
              <a:cxnLst/>
              <a:rect l="l" t="t" r="r" b="b"/>
              <a:pathLst>
                <a:path w="316" h="257" extrusionOk="0">
                  <a:moveTo>
                    <a:pt x="67" y="256"/>
                  </a:moveTo>
                  <a:cubicBezTo>
                    <a:pt x="158" y="182"/>
                    <a:pt x="239" y="119"/>
                    <a:pt x="316" y="56"/>
                  </a:cubicBezTo>
                  <a:cubicBezTo>
                    <a:pt x="1" y="1"/>
                    <a:pt x="1" y="1"/>
                    <a:pt x="67" y="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12" name="Google Shape;3412;p42"/>
            <p:cNvSpPr/>
            <p:nvPr/>
          </p:nvSpPr>
          <p:spPr>
            <a:xfrm>
              <a:off x="2878850" y="1812600"/>
              <a:ext cx="12375" cy="10000"/>
            </a:xfrm>
            <a:custGeom>
              <a:avLst/>
              <a:gdLst/>
              <a:ahLst/>
              <a:cxnLst/>
              <a:rect l="l" t="t" r="r" b="b"/>
              <a:pathLst>
                <a:path w="495" h="400" extrusionOk="0">
                  <a:moveTo>
                    <a:pt x="0" y="277"/>
                  </a:moveTo>
                  <a:cubicBezTo>
                    <a:pt x="141" y="326"/>
                    <a:pt x="249" y="400"/>
                    <a:pt x="322" y="379"/>
                  </a:cubicBezTo>
                  <a:cubicBezTo>
                    <a:pt x="396" y="358"/>
                    <a:pt x="438" y="231"/>
                    <a:pt x="494" y="151"/>
                  </a:cubicBezTo>
                  <a:cubicBezTo>
                    <a:pt x="393" y="98"/>
                    <a:pt x="294" y="10"/>
                    <a:pt x="193" y="4"/>
                  </a:cubicBezTo>
                  <a:cubicBezTo>
                    <a:pt x="144" y="0"/>
                    <a:pt x="84" y="151"/>
                    <a:pt x="0" y="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13" name="Google Shape;3413;p42"/>
            <p:cNvSpPr/>
            <p:nvPr/>
          </p:nvSpPr>
          <p:spPr>
            <a:xfrm>
              <a:off x="2418475" y="1569475"/>
              <a:ext cx="11150" cy="14225"/>
            </a:xfrm>
            <a:custGeom>
              <a:avLst/>
              <a:gdLst/>
              <a:ahLst/>
              <a:cxnLst/>
              <a:rect l="l" t="t" r="r" b="b"/>
              <a:pathLst>
                <a:path w="446" h="569" extrusionOk="0">
                  <a:moveTo>
                    <a:pt x="0" y="568"/>
                  </a:moveTo>
                  <a:cubicBezTo>
                    <a:pt x="445" y="397"/>
                    <a:pt x="445" y="397"/>
                    <a:pt x="389" y="1"/>
                  </a:cubicBezTo>
                  <a:cubicBezTo>
                    <a:pt x="259" y="190"/>
                    <a:pt x="130" y="379"/>
                    <a:pt x="0" y="5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14" name="Google Shape;3414;p42"/>
            <p:cNvSpPr/>
            <p:nvPr/>
          </p:nvSpPr>
          <p:spPr>
            <a:xfrm>
              <a:off x="2378975" y="923025"/>
              <a:ext cx="4925" cy="4475"/>
            </a:xfrm>
            <a:custGeom>
              <a:avLst/>
              <a:gdLst/>
              <a:ahLst/>
              <a:cxnLst/>
              <a:rect l="l" t="t" r="r" b="b"/>
              <a:pathLst>
                <a:path w="197" h="179" extrusionOk="0">
                  <a:moveTo>
                    <a:pt x="60" y="1"/>
                  </a:moveTo>
                  <a:cubicBezTo>
                    <a:pt x="46" y="1"/>
                    <a:pt x="1" y="60"/>
                    <a:pt x="8" y="67"/>
                  </a:cubicBezTo>
                  <a:cubicBezTo>
                    <a:pt x="32" y="102"/>
                    <a:pt x="67" y="130"/>
                    <a:pt x="98" y="161"/>
                  </a:cubicBezTo>
                  <a:cubicBezTo>
                    <a:pt x="127" y="169"/>
                    <a:pt x="151" y="176"/>
                    <a:pt x="176" y="179"/>
                  </a:cubicBezTo>
                  <a:cubicBezTo>
                    <a:pt x="179" y="137"/>
                    <a:pt x="197" y="85"/>
                    <a:pt x="179" y="56"/>
                  </a:cubicBezTo>
                  <a:cubicBezTo>
                    <a:pt x="158" y="25"/>
                    <a:pt x="103" y="7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15" name="Google Shape;3415;p42"/>
            <p:cNvSpPr/>
            <p:nvPr/>
          </p:nvSpPr>
          <p:spPr>
            <a:xfrm>
              <a:off x="2883925" y="389175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221" y="372"/>
                  </a:moveTo>
                  <a:cubicBezTo>
                    <a:pt x="302" y="330"/>
                    <a:pt x="347" y="228"/>
                    <a:pt x="445" y="102"/>
                  </a:cubicBezTo>
                  <a:cubicBezTo>
                    <a:pt x="308" y="64"/>
                    <a:pt x="196" y="1"/>
                    <a:pt x="158" y="29"/>
                  </a:cubicBezTo>
                  <a:cubicBezTo>
                    <a:pt x="85" y="85"/>
                    <a:pt x="53" y="193"/>
                    <a:pt x="1" y="281"/>
                  </a:cubicBezTo>
                  <a:cubicBezTo>
                    <a:pt x="77" y="316"/>
                    <a:pt x="175" y="393"/>
                    <a:pt x="221" y="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16" name="Google Shape;3416;p42"/>
            <p:cNvSpPr/>
            <p:nvPr/>
          </p:nvSpPr>
          <p:spPr>
            <a:xfrm>
              <a:off x="2600725" y="1595925"/>
              <a:ext cx="8350" cy="12725"/>
            </a:xfrm>
            <a:custGeom>
              <a:avLst/>
              <a:gdLst/>
              <a:ahLst/>
              <a:cxnLst/>
              <a:rect l="l" t="t" r="r" b="b"/>
              <a:pathLst>
                <a:path w="334" h="509" extrusionOk="0">
                  <a:moveTo>
                    <a:pt x="84" y="0"/>
                  </a:moveTo>
                  <a:cubicBezTo>
                    <a:pt x="56" y="95"/>
                    <a:pt x="0" y="197"/>
                    <a:pt x="10" y="288"/>
                  </a:cubicBezTo>
                  <a:cubicBezTo>
                    <a:pt x="21" y="365"/>
                    <a:pt x="109" y="435"/>
                    <a:pt x="161" y="508"/>
                  </a:cubicBezTo>
                  <a:cubicBezTo>
                    <a:pt x="203" y="463"/>
                    <a:pt x="241" y="414"/>
                    <a:pt x="283" y="369"/>
                  </a:cubicBezTo>
                  <a:cubicBezTo>
                    <a:pt x="294" y="270"/>
                    <a:pt x="333" y="162"/>
                    <a:pt x="308" y="74"/>
                  </a:cubicBezTo>
                  <a:cubicBezTo>
                    <a:pt x="298" y="32"/>
                    <a:pt x="165" y="22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17" name="Google Shape;3417;p42"/>
            <p:cNvSpPr/>
            <p:nvPr/>
          </p:nvSpPr>
          <p:spPr>
            <a:xfrm>
              <a:off x="3122725" y="1349575"/>
              <a:ext cx="7575" cy="9750"/>
            </a:xfrm>
            <a:custGeom>
              <a:avLst/>
              <a:gdLst/>
              <a:ahLst/>
              <a:cxnLst/>
              <a:rect l="l" t="t" r="r" b="b"/>
              <a:pathLst>
                <a:path w="303" h="390" extrusionOk="0">
                  <a:moveTo>
                    <a:pt x="113" y="1"/>
                  </a:moveTo>
                  <a:cubicBezTo>
                    <a:pt x="60" y="123"/>
                    <a:pt x="1" y="201"/>
                    <a:pt x="8" y="271"/>
                  </a:cubicBezTo>
                  <a:cubicBezTo>
                    <a:pt x="12" y="316"/>
                    <a:pt x="117" y="351"/>
                    <a:pt x="172" y="390"/>
                  </a:cubicBezTo>
                  <a:cubicBezTo>
                    <a:pt x="218" y="316"/>
                    <a:pt x="281" y="246"/>
                    <a:pt x="295" y="169"/>
                  </a:cubicBezTo>
                  <a:cubicBezTo>
                    <a:pt x="302" y="134"/>
                    <a:pt x="204" y="8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18" name="Google Shape;3418;p42"/>
            <p:cNvSpPr/>
            <p:nvPr/>
          </p:nvSpPr>
          <p:spPr>
            <a:xfrm>
              <a:off x="2643350" y="1280050"/>
              <a:ext cx="8600" cy="11050"/>
            </a:xfrm>
            <a:custGeom>
              <a:avLst/>
              <a:gdLst/>
              <a:ahLst/>
              <a:cxnLst/>
              <a:rect l="l" t="t" r="r" b="b"/>
              <a:pathLst>
                <a:path w="344" h="442" extrusionOk="0">
                  <a:moveTo>
                    <a:pt x="151" y="1"/>
                  </a:moveTo>
                  <a:cubicBezTo>
                    <a:pt x="99" y="85"/>
                    <a:pt x="29" y="162"/>
                    <a:pt x="8" y="253"/>
                  </a:cubicBezTo>
                  <a:cubicBezTo>
                    <a:pt x="1" y="288"/>
                    <a:pt x="109" y="351"/>
                    <a:pt x="214" y="442"/>
                  </a:cubicBezTo>
                  <a:cubicBezTo>
                    <a:pt x="278" y="302"/>
                    <a:pt x="344" y="214"/>
                    <a:pt x="341" y="138"/>
                  </a:cubicBezTo>
                  <a:cubicBezTo>
                    <a:pt x="334" y="88"/>
                    <a:pt x="218" y="46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19" name="Google Shape;3419;p42"/>
            <p:cNvSpPr/>
            <p:nvPr/>
          </p:nvSpPr>
          <p:spPr>
            <a:xfrm>
              <a:off x="2974025" y="302650"/>
              <a:ext cx="8425" cy="7125"/>
            </a:xfrm>
            <a:custGeom>
              <a:avLst/>
              <a:gdLst/>
              <a:ahLst/>
              <a:cxnLst/>
              <a:rect l="l" t="t" r="r" b="b"/>
              <a:pathLst>
                <a:path w="337" h="285" extrusionOk="0">
                  <a:moveTo>
                    <a:pt x="225" y="271"/>
                  </a:moveTo>
                  <a:cubicBezTo>
                    <a:pt x="274" y="253"/>
                    <a:pt x="337" y="158"/>
                    <a:pt x="330" y="113"/>
                  </a:cubicBezTo>
                  <a:cubicBezTo>
                    <a:pt x="319" y="64"/>
                    <a:pt x="228" y="1"/>
                    <a:pt x="176" y="4"/>
                  </a:cubicBezTo>
                  <a:cubicBezTo>
                    <a:pt x="123" y="8"/>
                    <a:pt x="81" y="92"/>
                    <a:pt x="1" y="176"/>
                  </a:cubicBezTo>
                  <a:cubicBezTo>
                    <a:pt x="106" y="221"/>
                    <a:pt x="176" y="284"/>
                    <a:pt x="225" y="2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20" name="Google Shape;3420;p42"/>
            <p:cNvSpPr/>
            <p:nvPr/>
          </p:nvSpPr>
          <p:spPr>
            <a:xfrm>
              <a:off x="2984625" y="567550"/>
              <a:ext cx="8000" cy="10025"/>
            </a:xfrm>
            <a:custGeom>
              <a:avLst/>
              <a:gdLst/>
              <a:ahLst/>
              <a:cxnLst/>
              <a:rect l="l" t="t" r="r" b="b"/>
              <a:pathLst>
                <a:path w="320" h="401" extrusionOk="0">
                  <a:moveTo>
                    <a:pt x="295" y="127"/>
                  </a:moveTo>
                  <a:cubicBezTo>
                    <a:pt x="278" y="75"/>
                    <a:pt x="197" y="43"/>
                    <a:pt x="141" y="1"/>
                  </a:cubicBezTo>
                  <a:cubicBezTo>
                    <a:pt x="95" y="67"/>
                    <a:pt x="47" y="134"/>
                    <a:pt x="0" y="201"/>
                  </a:cubicBezTo>
                  <a:cubicBezTo>
                    <a:pt x="57" y="239"/>
                    <a:pt x="110" y="278"/>
                    <a:pt x="285" y="400"/>
                  </a:cubicBezTo>
                  <a:cubicBezTo>
                    <a:pt x="295" y="271"/>
                    <a:pt x="320" y="190"/>
                    <a:pt x="295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21" name="Google Shape;3421;p42"/>
            <p:cNvSpPr/>
            <p:nvPr/>
          </p:nvSpPr>
          <p:spPr>
            <a:xfrm>
              <a:off x="3047250" y="317100"/>
              <a:ext cx="9650" cy="9050"/>
            </a:xfrm>
            <a:custGeom>
              <a:avLst/>
              <a:gdLst/>
              <a:ahLst/>
              <a:cxnLst/>
              <a:rect l="l" t="t" r="r" b="b"/>
              <a:pathLst>
                <a:path w="386" h="362" extrusionOk="0">
                  <a:moveTo>
                    <a:pt x="221" y="344"/>
                  </a:moveTo>
                  <a:cubicBezTo>
                    <a:pt x="284" y="327"/>
                    <a:pt x="319" y="215"/>
                    <a:pt x="386" y="116"/>
                  </a:cubicBezTo>
                  <a:cubicBezTo>
                    <a:pt x="274" y="71"/>
                    <a:pt x="179" y="0"/>
                    <a:pt x="123" y="26"/>
                  </a:cubicBezTo>
                  <a:cubicBezTo>
                    <a:pt x="64" y="50"/>
                    <a:pt x="1" y="173"/>
                    <a:pt x="14" y="236"/>
                  </a:cubicBezTo>
                  <a:cubicBezTo>
                    <a:pt x="28" y="288"/>
                    <a:pt x="161" y="362"/>
                    <a:pt x="221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22" name="Google Shape;3422;p42"/>
            <p:cNvSpPr/>
            <p:nvPr/>
          </p:nvSpPr>
          <p:spPr>
            <a:xfrm>
              <a:off x="3043900" y="405375"/>
              <a:ext cx="10375" cy="9750"/>
            </a:xfrm>
            <a:custGeom>
              <a:avLst/>
              <a:gdLst/>
              <a:ahLst/>
              <a:cxnLst/>
              <a:rect l="l" t="t" r="r" b="b"/>
              <a:pathLst>
                <a:path w="415" h="390" extrusionOk="0">
                  <a:moveTo>
                    <a:pt x="292" y="390"/>
                  </a:moveTo>
                  <a:cubicBezTo>
                    <a:pt x="390" y="246"/>
                    <a:pt x="415" y="116"/>
                    <a:pt x="243" y="18"/>
                  </a:cubicBezTo>
                  <a:cubicBezTo>
                    <a:pt x="211" y="0"/>
                    <a:pt x="117" y="36"/>
                    <a:pt x="99" y="71"/>
                  </a:cubicBezTo>
                  <a:cubicBezTo>
                    <a:pt x="1" y="257"/>
                    <a:pt x="103" y="341"/>
                    <a:pt x="292" y="3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23" name="Google Shape;3423;p42"/>
            <p:cNvSpPr/>
            <p:nvPr/>
          </p:nvSpPr>
          <p:spPr>
            <a:xfrm>
              <a:off x="2438275" y="980300"/>
              <a:ext cx="9300" cy="9200"/>
            </a:xfrm>
            <a:custGeom>
              <a:avLst/>
              <a:gdLst/>
              <a:ahLst/>
              <a:cxnLst/>
              <a:rect l="l" t="t" r="r" b="b"/>
              <a:pathLst>
                <a:path w="372" h="368" extrusionOk="0">
                  <a:moveTo>
                    <a:pt x="221" y="344"/>
                  </a:moveTo>
                  <a:cubicBezTo>
                    <a:pt x="280" y="323"/>
                    <a:pt x="308" y="217"/>
                    <a:pt x="371" y="112"/>
                  </a:cubicBezTo>
                  <a:cubicBezTo>
                    <a:pt x="259" y="70"/>
                    <a:pt x="140" y="1"/>
                    <a:pt x="122" y="22"/>
                  </a:cubicBezTo>
                  <a:cubicBezTo>
                    <a:pt x="63" y="91"/>
                    <a:pt x="38" y="193"/>
                    <a:pt x="0" y="281"/>
                  </a:cubicBezTo>
                  <a:cubicBezTo>
                    <a:pt x="74" y="305"/>
                    <a:pt x="164" y="368"/>
                    <a:pt x="221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24" name="Google Shape;3424;p42"/>
            <p:cNvSpPr/>
            <p:nvPr/>
          </p:nvSpPr>
          <p:spPr>
            <a:xfrm>
              <a:off x="2256725" y="10540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cubicBezTo>
                    <a:pt x="0" y="7"/>
                    <a:pt x="4" y="15"/>
                    <a:pt x="7" y="18"/>
                  </a:cubicBezTo>
                  <a:cubicBezTo>
                    <a:pt x="11" y="18"/>
                    <a:pt x="15" y="15"/>
                    <a:pt x="18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25" name="Google Shape;3425;p42"/>
            <p:cNvSpPr/>
            <p:nvPr/>
          </p:nvSpPr>
          <p:spPr>
            <a:xfrm>
              <a:off x="2251225" y="105447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93" y="235"/>
                  </a:moveTo>
                  <a:cubicBezTo>
                    <a:pt x="329" y="175"/>
                    <a:pt x="259" y="84"/>
                    <a:pt x="227" y="0"/>
                  </a:cubicBezTo>
                  <a:cubicBezTo>
                    <a:pt x="164" y="53"/>
                    <a:pt x="0" y="21"/>
                    <a:pt x="84" y="182"/>
                  </a:cubicBezTo>
                  <a:cubicBezTo>
                    <a:pt x="101" y="214"/>
                    <a:pt x="164" y="245"/>
                    <a:pt x="193" y="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26" name="Google Shape;3426;p42"/>
            <p:cNvSpPr/>
            <p:nvPr/>
          </p:nvSpPr>
          <p:spPr>
            <a:xfrm>
              <a:off x="2724625" y="1032050"/>
              <a:ext cx="8075" cy="6075"/>
            </a:xfrm>
            <a:custGeom>
              <a:avLst/>
              <a:gdLst/>
              <a:ahLst/>
              <a:cxnLst/>
              <a:rect l="l" t="t" r="r" b="b"/>
              <a:pathLst>
                <a:path w="323" h="243" extrusionOk="0">
                  <a:moveTo>
                    <a:pt x="323" y="74"/>
                  </a:moveTo>
                  <a:cubicBezTo>
                    <a:pt x="263" y="53"/>
                    <a:pt x="190" y="0"/>
                    <a:pt x="140" y="18"/>
                  </a:cubicBezTo>
                  <a:cubicBezTo>
                    <a:pt x="95" y="32"/>
                    <a:pt x="71" y="120"/>
                    <a:pt x="1" y="243"/>
                  </a:cubicBezTo>
                  <a:cubicBezTo>
                    <a:pt x="137" y="225"/>
                    <a:pt x="207" y="235"/>
                    <a:pt x="260" y="207"/>
                  </a:cubicBezTo>
                  <a:cubicBezTo>
                    <a:pt x="295" y="190"/>
                    <a:pt x="302" y="120"/>
                    <a:pt x="323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27" name="Google Shape;3427;p42"/>
            <p:cNvSpPr/>
            <p:nvPr/>
          </p:nvSpPr>
          <p:spPr>
            <a:xfrm>
              <a:off x="2796875" y="1555025"/>
              <a:ext cx="7300" cy="7900"/>
            </a:xfrm>
            <a:custGeom>
              <a:avLst/>
              <a:gdLst/>
              <a:ahLst/>
              <a:cxnLst/>
              <a:rect l="l" t="t" r="r" b="b"/>
              <a:pathLst>
                <a:path w="292" h="316" extrusionOk="0">
                  <a:moveTo>
                    <a:pt x="228" y="316"/>
                  </a:moveTo>
                  <a:cubicBezTo>
                    <a:pt x="249" y="204"/>
                    <a:pt x="291" y="117"/>
                    <a:pt x="267" y="78"/>
                  </a:cubicBezTo>
                  <a:cubicBezTo>
                    <a:pt x="235" y="32"/>
                    <a:pt x="133" y="0"/>
                    <a:pt x="81" y="18"/>
                  </a:cubicBezTo>
                  <a:cubicBezTo>
                    <a:pt x="42" y="32"/>
                    <a:pt x="0" y="148"/>
                    <a:pt x="18" y="190"/>
                  </a:cubicBezTo>
                  <a:cubicBezTo>
                    <a:pt x="39" y="239"/>
                    <a:pt x="130" y="260"/>
                    <a:pt x="228" y="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28" name="Google Shape;3428;p42"/>
            <p:cNvSpPr/>
            <p:nvPr/>
          </p:nvSpPr>
          <p:spPr>
            <a:xfrm>
              <a:off x="2891725" y="1548300"/>
              <a:ext cx="6850" cy="5000"/>
            </a:xfrm>
            <a:custGeom>
              <a:avLst/>
              <a:gdLst/>
              <a:ahLst/>
              <a:cxnLst/>
              <a:rect l="l" t="t" r="r" b="b"/>
              <a:pathLst>
                <a:path w="274" h="200" extrusionOk="0">
                  <a:moveTo>
                    <a:pt x="274" y="119"/>
                  </a:moveTo>
                  <a:cubicBezTo>
                    <a:pt x="259" y="80"/>
                    <a:pt x="245" y="43"/>
                    <a:pt x="227" y="0"/>
                  </a:cubicBezTo>
                  <a:cubicBezTo>
                    <a:pt x="151" y="43"/>
                    <a:pt x="77" y="80"/>
                    <a:pt x="0" y="122"/>
                  </a:cubicBezTo>
                  <a:cubicBezTo>
                    <a:pt x="11" y="148"/>
                    <a:pt x="25" y="175"/>
                    <a:pt x="35" y="200"/>
                  </a:cubicBezTo>
                  <a:cubicBezTo>
                    <a:pt x="116" y="175"/>
                    <a:pt x="193" y="148"/>
                    <a:pt x="274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29" name="Google Shape;3429;p42"/>
            <p:cNvSpPr/>
            <p:nvPr/>
          </p:nvSpPr>
          <p:spPr>
            <a:xfrm>
              <a:off x="2857050" y="16146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227" y="73"/>
                  </a:moveTo>
                  <a:cubicBezTo>
                    <a:pt x="211" y="35"/>
                    <a:pt x="137" y="0"/>
                    <a:pt x="91" y="3"/>
                  </a:cubicBezTo>
                  <a:cubicBezTo>
                    <a:pt x="59" y="3"/>
                    <a:pt x="0" y="87"/>
                    <a:pt x="7" y="105"/>
                  </a:cubicBezTo>
                  <a:cubicBezTo>
                    <a:pt x="38" y="157"/>
                    <a:pt x="94" y="196"/>
                    <a:pt x="164" y="262"/>
                  </a:cubicBezTo>
                  <a:cubicBezTo>
                    <a:pt x="200" y="168"/>
                    <a:pt x="245" y="105"/>
                    <a:pt x="227" y="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30" name="Google Shape;3430;p42"/>
            <p:cNvSpPr/>
            <p:nvPr/>
          </p:nvSpPr>
          <p:spPr>
            <a:xfrm>
              <a:off x="2443875" y="873000"/>
              <a:ext cx="3350" cy="2400"/>
            </a:xfrm>
            <a:custGeom>
              <a:avLst/>
              <a:gdLst/>
              <a:ahLst/>
              <a:cxnLst/>
              <a:rect l="l" t="t" r="r" b="b"/>
              <a:pathLst>
                <a:path w="134" h="96" extrusionOk="0">
                  <a:moveTo>
                    <a:pt x="134" y="29"/>
                  </a:moveTo>
                  <a:cubicBezTo>
                    <a:pt x="92" y="18"/>
                    <a:pt x="63" y="1"/>
                    <a:pt x="35" y="1"/>
                  </a:cubicBezTo>
                  <a:cubicBezTo>
                    <a:pt x="24" y="1"/>
                    <a:pt x="14" y="36"/>
                    <a:pt x="0" y="54"/>
                  </a:cubicBezTo>
                  <a:cubicBezTo>
                    <a:pt x="29" y="68"/>
                    <a:pt x="53" y="89"/>
                    <a:pt x="81" y="92"/>
                  </a:cubicBezTo>
                  <a:cubicBezTo>
                    <a:pt x="92" y="96"/>
                    <a:pt x="108" y="61"/>
                    <a:pt x="134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31" name="Google Shape;3431;p42"/>
            <p:cNvSpPr/>
            <p:nvPr/>
          </p:nvSpPr>
          <p:spPr>
            <a:xfrm>
              <a:off x="2987525" y="483325"/>
              <a:ext cx="5200" cy="5625"/>
            </a:xfrm>
            <a:custGeom>
              <a:avLst/>
              <a:gdLst/>
              <a:ahLst/>
              <a:cxnLst/>
              <a:rect l="l" t="t" r="r" b="b"/>
              <a:pathLst>
                <a:path w="208" h="225" extrusionOk="0">
                  <a:moveTo>
                    <a:pt x="207" y="56"/>
                  </a:moveTo>
                  <a:cubicBezTo>
                    <a:pt x="148" y="35"/>
                    <a:pt x="99" y="18"/>
                    <a:pt x="53" y="0"/>
                  </a:cubicBezTo>
                  <a:cubicBezTo>
                    <a:pt x="36" y="60"/>
                    <a:pt x="18" y="119"/>
                    <a:pt x="0" y="179"/>
                  </a:cubicBezTo>
                  <a:cubicBezTo>
                    <a:pt x="49" y="190"/>
                    <a:pt x="109" y="224"/>
                    <a:pt x="144" y="207"/>
                  </a:cubicBezTo>
                  <a:cubicBezTo>
                    <a:pt x="175" y="190"/>
                    <a:pt x="183" y="119"/>
                    <a:pt x="207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32" name="Google Shape;3432;p42"/>
            <p:cNvSpPr/>
            <p:nvPr/>
          </p:nvSpPr>
          <p:spPr>
            <a:xfrm>
              <a:off x="2624625" y="1537275"/>
              <a:ext cx="7275" cy="8225"/>
            </a:xfrm>
            <a:custGeom>
              <a:avLst/>
              <a:gdLst/>
              <a:ahLst/>
              <a:cxnLst/>
              <a:rect l="l" t="t" r="r" b="b"/>
              <a:pathLst>
                <a:path w="291" h="329" extrusionOk="0">
                  <a:moveTo>
                    <a:pt x="176" y="7"/>
                  </a:moveTo>
                  <a:cubicBezTo>
                    <a:pt x="108" y="42"/>
                    <a:pt x="50" y="94"/>
                    <a:pt x="11" y="154"/>
                  </a:cubicBezTo>
                  <a:cubicBezTo>
                    <a:pt x="0" y="172"/>
                    <a:pt x="74" y="241"/>
                    <a:pt x="144" y="329"/>
                  </a:cubicBezTo>
                  <a:cubicBezTo>
                    <a:pt x="207" y="241"/>
                    <a:pt x="267" y="185"/>
                    <a:pt x="284" y="119"/>
                  </a:cubicBezTo>
                  <a:cubicBezTo>
                    <a:pt x="291" y="91"/>
                    <a:pt x="189" y="0"/>
                    <a:pt x="17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33" name="Google Shape;3433;p42"/>
            <p:cNvSpPr/>
            <p:nvPr/>
          </p:nvSpPr>
          <p:spPr>
            <a:xfrm>
              <a:off x="2446775" y="936050"/>
              <a:ext cx="3425" cy="2925"/>
            </a:xfrm>
            <a:custGeom>
              <a:avLst/>
              <a:gdLst/>
              <a:ahLst/>
              <a:cxnLst/>
              <a:rect l="l" t="t" r="r" b="b"/>
              <a:pathLst>
                <a:path w="137" h="117" extrusionOk="0">
                  <a:moveTo>
                    <a:pt x="0" y="78"/>
                  </a:moveTo>
                  <a:cubicBezTo>
                    <a:pt x="18" y="89"/>
                    <a:pt x="42" y="117"/>
                    <a:pt x="52" y="114"/>
                  </a:cubicBezTo>
                  <a:cubicBezTo>
                    <a:pt x="81" y="106"/>
                    <a:pt x="102" y="78"/>
                    <a:pt x="136" y="51"/>
                  </a:cubicBezTo>
                  <a:cubicBezTo>
                    <a:pt x="98" y="26"/>
                    <a:pt x="70" y="1"/>
                    <a:pt x="60" y="5"/>
                  </a:cubicBezTo>
                  <a:cubicBezTo>
                    <a:pt x="35" y="22"/>
                    <a:pt x="18" y="54"/>
                    <a:pt x="0" y="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34" name="Google Shape;3434;p42"/>
            <p:cNvSpPr/>
            <p:nvPr/>
          </p:nvSpPr>
          <p:spPr>
            <a:xfrm>
              <a:off x="2882350" y="1480150"/>
              <a:ext cx="6150" cy="6500"/>
            </a:xfrm>
            <a:custGeom>
              <a:avLst/>
              <a:gdLst/>
              <a:ahLst/>
              <a:cxnLst/>
              <a:rect l="l" t="t" r="r" b="b"/>
              <a:pathLst>
                <a:path w="246" h="260" extrusionOk="0">
                  <a:moveTo>
                    <a:pt x="242" y="74"/>
                  </a:moveTo>
                  <a:cubicBezTo>
                    <a:pt x="245" y="57"/>
                    <a:pt x="137" y="1"/>
                    <a:pt x="116" y="15"/>
                  </a:cubicBezTo>
                  <a:cubicBezTo>
                    <a:pt x="70" y="46"/>
                    <a:pt x="46" y="113"/>
                    <a:pt x="1" y="187"/>
                  </a:cubicBezTo>
                  <a:cubicBezTo>
                    <a:pt x="85" y="218"/>
                    <a:pt x="165" y="260"/>
                    <a:pt x="175" y="253"/>
                  </a:cubicBezTo>
                  <a:cubicBezTo>
                    <a:pt x="211" y="200"/>
                    <a:pt x="242" y="137"/>
                    <a:pt x="242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35" name="Google Shape;3435;p42"/>
            <p:cNvSpPr/>
            <p:nvPr/>
          </p:nvSpPr>
          <p:spPr>
            <a:xfrm>
              <a:off x="2767200" y="1753475"/>
              <a:ext cx="6500" cy="8950"/>
            </a:xfrm>
            <a:custGeom>
              <a:avLst/>
              <a:gdLst/>
              <a:ahLst/>
              <a:cxnLst/>
              <a:rect l="l" t="t" r="r" b="b"/>
              <a:pathLst>
                <a:path w="260" h="358" extrusionOk="0">
                  <a:moveTo>
                    <a:pt x="105" y="0"/>
                  </a:moveTo>
                  <a:cubicBezTo>
                    <a:pt x="67" y="63"/>
                    <a:pt x="4" y="126"/>
                    <a:pt x="0" y="193"/>
                  </a:cubicBezTo>
                  <a:cubicBezTo>
                    <a:pt x="0" y="238"/>
                    <a:pt x="80" y="288"/>
                    <a:pt x="143" y="358"/>
                  </a:cubicBezTo>
                  <a:cubicBezTo>
                    <a:pt x="206" y="211"/>
                    <a:pt x="259" y="147"/>
                    <a:pt x="248" y="99"/>
                  </a:cubicBezTo>
                  <a:cubicBezTo>
                    <a:pt x="235" y="57"/>
                    <a:pt x="154" y="32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36" name="Google Shape;3436;p42"/>
            <p:cNvSpPr/>
            <p:nvPr/>
          </p:nvSpPr>
          <p:spPr>
            <a:xfrm>
              <a:off x="2924200" y="443400"/>
              <a:ext cx="5100" cy="7825"/>
            </a:xfrm>
            <a:custGeom>
              <a:avLst/>
              <a:gdLst/>
              <a:ahLst/>
              <a:cxnLst/>
              <a:rect l="l" t="t" r="r" b="b"/>
              <a:pathLst>
                <a:path w="204" h="313" extrusionOk="0">
                  <a:moveTo>
                    <a:pt x="8" y="88"/>
                  </a:moveTo>
                  <a:cubicBezTo>
                    <a:pt x="0" y="144"/>
                    <a:pt x="32" y="207"/>
                    <a:pt x="60" y="312"/>
                  </a:cubicBezTo>
                  <a:cubicBezTo>
                    <a:pt x="137" y="238"/>
                    <a:pt x="204" y="199"/>
                    <a:pt x="204" y="168"/>
                  </a:cubicBezTo>
                  <a:cubicBezTo>
                    <a:pt x="197" y="112"/>
                    <a:pt x="152" y="56"/>
                    <a:pt x="123" y="0"/>
                  </a:cubicBezTo>
                  <a:cubicBezTo>
                    <a:pt x="81" y="28"/>
                    <a:pt x="11" y="52"/>
                    <a:pt x="8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37" name="Google Shape;3437;p42"/>
            <p:cNvSpPr/>
            <p:nvPr/>
          </p:nvSpPr>
          <p:spPr>
            <a:xfrm>
              <a:off x="2857300" y="1532625"/>
              <a:ext cx="8700" cy="6400"/>
            </a:xfrm>
            <a:custGeom>
              <a:avLst/>
              <a:gdLst/>
              <a:ahLst/>
              <a:cxnLst/>
              <a:rect l="l" t="t" r="r" b="b"/>
              <a:pathLst>
                <a:path w="348" h="256" extrusionOk="0">
                  <a:moveTo>
                    <a:pt x="348" y="147"/>
                  </a:moveTo>
                  <a:cubicBezTo>
                    <a:pt x="217" y="94"/>
                    <a:pt x="123" y="52"/>
                    <a:pt x="0" y="0"/>
                  </a:cubicBezTo>
                  <a:cubicBezTo>
                    <a:pt x="99" y="256"/>
                    <a:pt x="99" y="256"/>
                    <a:pt x="348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38" name="Google Shape;3438;p42"/>
            <p:cNvSpPr/>
            <p:nvPr/>
          </p:nvSpPr>
          <p:spPr>
            <a:xfrm>
              <a:off x="2525050" y="876150"/>
              <a:ext cx="2650" cy="2125"/>
            </a:xfrm>
            <a:custGeom>
              <a:avLst/>
              <a:gdLst/>
              <a:ahLst/>
              <a:cxnLst/>
              <a:rect l="l" t="t" r="r" b="b"/>
              <a:pathLst>
                <a:path w="106" h="85" extrusionOk="0">
                  <a:moveTo>
                    <a:pt x="106" y="19"/>
                  </a:moveTo>
                  <a:cubicBezTo>
                    <a:pt x="74" y="15"/>
                    <a:pt x="49" y="1"/>
                    <a:pt x="32" y="8"/>
                  </a:cubicBezTo>
                  <a:cubicBezTo>
                    <a:pt x="14" y="19"/>
                    <a:pt x="11" y="47"/>
                    <a:pt x="1" y="68"/>
                  </a:cubicBezTo>
                  <a:cubicBezTo>
                    <a:pt x="25" y="75"/>
                    <a:pt x="53" y="85"/>
                    <a:pt x="81" y="85"/>
                  </a:cubicBezTo>
                  <a:cubicBezTo>
                    <a:pt x="88" y="85"/>
                    <a:pt x="95" y="51"/>
                    <a:pt x="10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39" name="Google Shape;3439;p42"/>
            <p:cNvSpPr/>
            <p:nvPr/>
          </p:nvSpPr>
          <p:spPr>
            <a:xfrm>
              <a:off x="2647125" y="11530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259" y="113"/>
                  </a:moveTo>
                  <a:cubicBezTo>
                    <a:pt x="211" y="74"/>
                    <a:pt x="169" y="25"/>
                    <a:pt x="112" y="8"/>
                  </a:cubicBezTo>
                  <a:cubicBezTo>
                    <a:pt x="95" y="0"/>
                    <a:pt x="49" y="71"/>
                    <a:pt x="0" y="123"/>
                  </a:cubicBezTo>
                  <a:cubicBezTo>
                    <a:pt x="60" y="158"/>
                    <a:pt x="106" y="207"/>
                    <a:pt x="144" y="204"/>
                  </a:cubicBezTo>
                  <a:cubicBezTo>
                    <a:pt x="186" y="200"/>
                    <a:pt x="222" y="144"/>
                    <a:pt x="259" y="1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40" name="Google Shape;3440;p42"/>
            <p:cNvSpPr/>
            <p:nvPr/>
          </p:nvSpPr>
          <p:spPr>
            <a:xfrm>
              <a:off x="2515400" y="858050"/>
              <a:ext cx="3175" cy="3625"/>
            </a:xfrm>
            <a:custGeom>
              <a:avLst/>
              <a:gdLst/>
              <a:ahLst/>
              <a:cxnLst/>
              <a:rect l="l" t="t" r="r" b="b"/>
              <a:pathLst>
                <a:path w="127" h="145" extrusionOk="0">
                  <a:moveTo>
                    <a:pt x="1" y="25"/>
                  </a:moveTo>
                  <a:cubicBezTo>
                    <a:pt x="26" y="63"/>
                    <a:pt x="47" y="105"/>
                    <a:pt x="71" y="144"/>
                  </a:cubicBezTo>
                  <a:cubicBezTo>
                    <a:pt x="89" y="130"/>
                    <a:pt x="110" y="115"/>
                    <a:pt x="127" y="105"/>
                  </a:cubicBezTo>
                  <a:cubicBezTo>
                    <a:pt x="99" y="70"/>
                    <a:pt x="68" y="36"/>
                    <a:pt x="39" y="0"/>
                  </a:cubicBezTo>
                  <a:cubicBezTo>
                    <a:pt x="26" y="7"/>
                    <a:pt x="15" y="18"/>
                    <a:pt x="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41" name="Google Shape;3441;p42"/>
            <p:cNvSpPr/>
            <p:nvPr/>
          </p:nvSpPr>
          <p:spPr>
            <a:xfrm>
              <a:off x="2852850" y="1982925"/>
              <a:ext cx="4300" cy="4475"/>
            </a:xfrm>
            <a:custGeom>
              <a:avLst/>
              <a:gdLst/>
              <a:ahLst/>
              <a:cxnLst/>
              <a:rect l="l" t="t" r="r" b="b"/>
              <a:pathLst>
                <a:path w="172" h="179" extrusionOk="0">
                  <a:moveTo>
                    <a:pt x="0" y="147"/>
                  </a:moveTo>
                  <a:cubicBezTo>
                    <a:pt x="14" y="157"/>
                    <a:pt x="28" y="168"/>
                    <a:pt x="42" y="179"/>
                  </a:cubicBezTo>
                  <a:cubicBezTo>
                    <a:pt x="84" y="136"/>
                    <a:pt x="130" y="91"/>
                    <a:pt x="172" y="46"/>
                  </a:cubicBezTo>
                  <a:cubicBezTo>
                    <a:pt x="151" y="31"/>
                    <a:pt x="130" y="14"/>
                    <a:pt x="112" y="0"/>
                  </a:cubicBezTo>
                  <a:cubicBezTo>
                    <a:pt x="73" y="49"/>
                    <a:pt x="38" y="98"/>
                    <a:pt x="0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42" name="Google Shape;3442;p42"/>
            <p:cNvSpPr/>
            <p:nvPr/>
          </p:nvSpPr>
          <p:spPr>
            <a:xfrm>
              <a:off x="2090325" y="2179525"/>
              <a:ext cx="12375" cy="12625"/>
            </a:xfrm>
            <a:custGeom>
              <a:avLst/>
              <a:gdLst/>
              <a:ahLst/>
              <a:cxnLst/>
              <a:rect l="l" t="t" r="r" b="b"/>
              <a:pathLst>
                <a:path w="495" h="505" extrusionOk="0">
                  <a:moveTo>
                    <a:pt x="204" y="18"/>
                  </a:moveTo>
                  <a:cubicBezTo>
                    <a:pt x="85" y="25"/>
                    <a:pt x="1" y="186"/>
                    <a:pt x="57" y="294"/>
                  </a:cubicBezTo>
                  <a:cubicBezTo>
                    <a:pt x="165" y="505"/>
                    <a:pt x="320" y="406"/>
                    <a:pt x="495" y="347"/>
                  </a:cubicBezTo>
                  <a:cubicBezTo>
                    <a:pt x="495" y="109"/>
                    <a:pt x="404" y="0"/>
                    <a:pt x="204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126" name="Picture 6">
            <a:extLst>
              <a:ext uri="{FF2B5EF4-FFF2-40B4-BE49-F238E27FC236}">
                <a16:creationId xmlns:a16="http://schemas.microsoft.com/office/drawing/2014/main" id="{BE5456E2-3ED9-4D0F-AB37-534BBBC06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11" b="91135" l="6915" r="95213">
                        <a14:foregroundMark x1="54787" y1="8511" x2="54787" y2="8511"/>
                        <a14:foregroundMark x1="91489" y1="56028" x2="91489" y2="56028"/>
                        <a14:foregroundMark x1="95390" y1="57979" x2="95390" y2="57979"/>
                        <a14:foregroundMark x1="6915" y1="47340" x2="6915" y2="47340"/>
                        <a14:foregroundMark x1="47518" y1="91135" x2="57092" y2="898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5" y="1295750"/>
            <a:ext cx="3401677" cy="340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" grpId="0" animBg="1"/>
      <p:bldP spid="3103" grpId="0" animBg="1"/>
      <p:bldP spid="3104" grpId="0" animBg="1"/>
      <p:bldP spid="3105" grpId="0" build="p"/>
      <p:bldP spid="3106" grpId="0"/>
      <p:bldP spid="3107" grpId="0" build="p"/>
      <p:bldP spid="310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37"/>
          <p:cNvSpPr/>
          <p:nvPr/>
        </p:nvSpPr>
        <p:spPr>
          <a:xfrm>
            <a:off x="2742864" y="1638275"/>
            <a:ext cx="1620000" cy="2970300"/>
          </a:xfrm>
          <a:prstGeom prst="round2SameRect">
            <a:avLst>
              <a:gd name="adj1" fmla="val 49793"/>
              <a:gd name="adj2" fmla="val 1182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22" name="Google Shape;2122;p37"/>
          <p:cNvSpPr/>
          <p:nvPr/>
        </p:nvSpPr>
        <p:spPr>
          <a:xfrm>
            <a:off x="2862488" y="2068617"/>
            <a:ext cx="1333500" cy="356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23" name="Google Shape;2123;p37"/>
          <p:cNvSpPr/>
          <p:nvPr/>
        </p:nvSpPr>
        <p:spPr>
          <a:xfrm>
            <a:off x="4775388" y="1662263"/>
            <a:ext cx="1620000" cy="2970300"/>
          </a:xfrm>
          <a:prstGeom prst="round2SameRect">
            <a:avLst>
              <a:gd name="adj1" fmla="val 49793"/>
              <a:gd name="adj2" fmla="val 1182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24" name="Google Shape;2124;p37"/>
          <p:cNvSpPr/>
          <p:nvPr/>
        </p:nvSpPr>
        <p:spPr>
          <a:xfrm>
            <a:off x="4895012" y="2044629"/>
            <a:ext cx="1333500" cy="356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25" name="Google Shape;2125;p37"/>
          <p:cNvSpPr/>
          <p:nvPr/>
        </p:nvSpPr>
        <p:spPr>
          <a:xfrm>
            <a:off x="6807912" y="1638275"/>
            <a:ext cx="1620000" cy="2970300"/>
          </a:xfrm>
          <a:prstGeom prst="round2SameRect">
            <a:avLst>
              <a:gd name="adj1" fmla="val 49793"/>
              <a:gd name="adj2" fmla="val 1182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26" name="Google Shape;2126;p37"/>
          <p:cNvSpPr/>
          <p:nvPr/>
        </p:nvSpPr>
        <p:spPr>
          <a:xfrm>
            <a:off x="6927536" y="2044629"/>
            <a:ext cx="1333500" cy="356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238" name="Google Shape;2238;p37"/>
          <p:cNvGrpSpPr/>
          <p:nvPr/>
        </p:nvGrpSpPr>
        <p:grpSpPr>
          <a:xfrm rot="5400000">
            <a:off x="5847551" y="1680444"/>
            <a:ext cx="954162" cy="1681480"/>
            <a:chOff x="2090325" y="237850"/>
            <a:chExt cx="1108975" cy="1954300"/>
          </a:xfrm>
        </p:grpSpPr>
        <p:sp>
          <p:nvSpPr>
            <p:cNvPr id="2239" name="Google Shape;2239;p37"/>
            <p:cNvSpPr/>
            <p:nvPr/>
          </p:nvSpPr>
          <p:spPr>
            <a:xfrm>
              <a:off x="2245450" y="1002025"/>
              <a:ext cx="24075" cy="31025"/>
            </a:xfrm>
            <a:custGeom>
              <a:avLst/>
              <a:gdLst/>
              <a:ahLst/>
              <a:cxnLst/>
              <a:rect l="l" t="t" r="r" b="b"/>
              <a:pathLst>
                <a:path w="963" h="1241" extrusionOk="0">
                  <a:moveTo>
                    <a:pt x="77" y="498"/>
                  </a:moveTo>
                  <a:cubicBezTo>
                    <a:pt x="70" y="599"/>
                    <a:pt x="38" y="704"/>
                    <a:pt x="56" y="802"/>
                  </a:cubicBezTo>
                  <a:cubicBezTo>
                    <a:pt x="105" y="1093"/>
                    <a:pt x="336" y="1240"/>
                    <a:pt x="616" y="1163"/>
                  </a:cubicBezTo>
                  <a:cubicBezTo>
                    <a:pt x="794" y="1117"/>
                    <a:pt x="896" y="991"/>
                    <a:pt x="928" y="823"/>
                  </a:cubicBezTo>
                  <a:cubicBezTo>
                    <a:pt x="963" y="631"/>
                    <a:pt x="900" y="462"/>
                    <a:pt x="731" y="351"/>
                  </a:cubicBezTo>
                  <a:cubicBezTo>
                    <a:pt x="581" y="249"/>
                    <a:pt x="378" y="220"/>
                    <a:pt x="283" y="31"/>
                  </a:cubicBezTo>
                  <a:cubicBezTo>
                    <a:pt x="269" y="3"/>
                    <a:pt x="157" y="0"/>
                    <a:pt x="101" y="21"/>
                  </a:cubicBezTo>
                  <a:cubicBezTo>
                    <a:pt x="31" y="49"/>
                    <a:pt x="0" y="133"/>
                    <a:pt x="56" y="193"/>
                  </a:cubicBezTo>
                  <a:cubicBezTo>
                    <a:pt x="157" y="294"/>
                    <a:pt x="87" y="396"/>
                    <a:pt x="77" y="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40" name="Google Shape;2240;p37"/>
            <p:cNvSpPr/>
            <p:nvPr/>
          </p:nvSpPr>
          <p:spPr>
            <a:xfrm>
              <a:off x="2580925" y="1806175"/>
              <a:ext cx="26200" cy="24025"/>
            </a:xfrm>
            <a:custGeom>
              <a:avLst/>
              <a:gdLst/>
              <a:ahLst/>
              <a:cxnLst/>
              <a:rect l="l" t="t" r="r" b="b"/>
              <a:pathLst>
                <a:path w="1048" h="961" extrusionOk="0">
                  <a:moveTo>
                    <a:pt x="978" y="435"/>
                  </a:moveTo>
                  <a:cubicBezTo>
                    <a:pt x="838" y="219"/>
                    <a:pt x="663" y="36"/>
                    <a:pt x="382" y="15"/>
                  </a:cubicBezTo>
                  <a:cubicBezTo>
                    <a:pt x="256" y="8"/>
                    <a:pt x="130" y="5"/>
                    <a:pt x="0" y="1"/>
                  </a:cubicBezTo>
                  <a:cubicBezTo>
                    <a:pt x="36" y="180"/>
                    <a:pt x="63" y="355"/>
                    <a:pt x="105" y="526"/>
                  </a:cubicBezTo>
                  <a:cubicBezTo>
                    <a:pt x="175" y="831"/>
                    <a:pt x="400" y="961"/>
                    <a:pt x="697" y="873"/>
                  </a:cubicBezTo>
                  <a:cubicBezTo>
                    <a:pt x="855" y="831"/>
                    <a:pt x="1048" y="544"/>
                    <a:pt x="978" y="4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41" name="Google Shape;2241;p37"/>
            <p:cNvSpPr/>
            <p:nvPr/>
          </p:nvSpPr>
          <p:spPr>
            <a:xfrm>
              <a:off x="2836800" y="1906375"/>
              <a:ext cx="19750" cy="25675"/>
            </a:xfrm>
            <a:custGeom>
              <a:avLst/>
              <a:gdLst/>
              <a:ahLst/>
              <a:cxnLst/>
              <a:rect l="l" t="t" r="r" b="b"/>
              <a:pathLst>
                <a:path w="790" h="1027" extrusionOk="0">
                  <a:moveTo>
                    <a:pt x="551" y="922"/>
                  </a:moveTo>
                  <a:cubicBezTo>
                    <a:pt x="709" y="823"/>
                    <a:pt x="789" y="631"/>
                    <a:pt x="722" y="487"/>
                  </a:cubicBezTo>
                  <a:cubicBezTo>
                    <a:pt x="670" y="379"/>
                    <a:pt x="271" y="60"/>
                    <a:pt x="102" y="0"/>
                  </a:cubicBezTo>
                  <a:cubicBezTo>
                    <a:pt x="64" y="180"/>
                    <a:pt x="15" y="327"/>
                    <a:pt x="4" y="477"/>
                  </a:cubicBezTo>
                  <a:cubicBezTo>
                    <a:pt x="1" y="592"/>
                    <a:pt x="22" y="726"/>
                    <a:pt x="75" y="831"/>
                  </a:cubicBezTo>
                  <a:cubicBezTo>
                    <a:pt x="159" y="995"/>
                    <a:pt x="376" y="1027"/>
                    <a:pt x="551" y="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42" name="Google Shape;2242;p37"/>
            <p:cNvSpPr/>
            <p:nvPr/>
          </p:nvSpPr>
          <p:spPr>
            <a:xfrm>
              <a:off x="2994525" y="1397575"/>
              <a:ext cx="625" cy="275"/>
            </a:xfrm>
            <a:custGeom>
              <a:avLst/>
              <a:gdLst/>
              <a:ahLst/>
              <a:cxnLst/>
              <a:rect l="l" t="t" r="r" b="b"/>
              <a:pathLst>
                <a:path w="25" h="11" extrusionOk="0">
                  <a:moveTo>
                    <a:pt x="4" y="1"/>
                  </a:moveTo>
                  <a:lnTo>
                    <a:pt x="0" y="1"/>
                  </a:lnTo>
                  <a:lnTo>
                    <a:pt x="25" y="11"/>
                  </a:lnTo>
                  <a:cubicBezTo>
                    <a:pt x="18" y="8"/>
                    <a:pt x="11" y="4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43" name="Google Shape;2243;p37"/>
            <p:cNvSpPr/>
            <p:nvPr/>
          </p:nvSpPr>
          <p:spPr>
            <a:xfrm>
              <a:off x="2978750" y="1359750"/>
              <a:ext cx="36125" cy="37850"/>
            </a:xfrm>
            <a:custGeom>
              <a:avLst/>
              <a:gdLst/>
              <a:ahLst/>
              <a:cxnLst/>
              <a:rect l="l" t="t" r="r" b="b"/>
              <a:pathLst>
                <a:path w="1445" h="1514" extrusionOk="0">
                  <a:moveTo>
                    <a:pt x="1360" y="1013"/>
                  </a:moveTo>
                  <a:cubicBezTo>
                    <a:pt x="1444" y="725"/>
                    <a:pt x="1357" y="494"/>
                    <a:pt x="1160" y="263"/>
                  </a:cubicBezTo>
                  <a:cubicBezTo>
                    <a:pt x="943" y="1"/>
                    <a:pt x="702" y="127"/>
                    <a:pt x="463" y="158"/>
                  </a:cubicBezTo>
                  <a:cubicBezTo>
                    <a:pt x="162" y="200"/>
                    <a:pt x="145" y="455"/>
                    <a:pt x="99" y="691"/>
                  </a:cubicBezTo>
                  <a:cubicBezTo>
                    <a:pt x="1" y="1153"/>
                    <a:pt x="316" y="1331"/>
                    <a:pt x="635" y="1514"/>
                  </a:cubicBezTo>
                  <a:cubicBezTo>
                    <a:pt x="954" y="1461"/>
                    <a:pt x="1255" y="1380"/>
                    <a:pt x="1360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44" name="Google Shape;2244;p37"/>
            <p:cNvSpPr/>
            <p:nvPr/>
          </p:nvSpPr>
          <p:spPr>
            <a:xfrm>
              <a:off x="2778475" y="2024950"/>
              <a:ext cx="20525" cy="20700"/>
            </a:xfrm>
            <a:custGeom>
              <a:avLst/>
              <a:gdLst/>
              <a:ahLst/>
              <a:cxnLst/>
              <a:rect l="l" t="t" r="r" b="b"/>
              <a:pathLst>
                <a:path w="821" h="828" extrusionOk="0">
                  <a:moveTo>
                    <a:pt x="589" y="81"/>
                  </a:moveTo>
                  <a:cubicBezTo>
                    <a:pt x="390" y="1"/>
                    <a:pt x="250" y="67"/>
                    <a:pt x="1" y="368"/>
                  </a:cubicBezTo>
                  <a:cubicBezTo>
                    <a:pt x="166" y="775"/>
                    <a:pt x="229" y="827"/>
                    <a:pt x="481" y="792"/>
                  </a:cubicBezTo>
                  <a:cubicBezTo>
                    <a:pt x="659" y="771"/>
                    <a:pt x="775" y="649"/>
                    <a:pt x="796" y="455"/>
                  </a:cubicBezTo>
                  <a:cubicBezTo>
                    <a:pt x="820" y="266"/>
                    <a:pt x="754" y="148"/>
                    <a:pt x="589" y="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45" name="Google Shape;2245;p37"/>
            <p:cNvSpPr/>
            <p:nvPr/>
          </p:nvSpPr>
          <p:spPr>
            <a:xfrm>
              <a:off x="3050500" y="595150"/>
              <a:ext cx="32225" cy="32325"/>
            </a:xfrm>
            <a:custGeom>
              <a:avLst/>
              <a:gdLst/>
              <a:ahLst/>
              <a:cxnLst/>
              <a:rect l="l" t="t" r="r" b="b"/>
              <a:pathLst>
                <a:path w="1289" h="1293" extrusionOk="0">
                  <a:moveTo>
                    <a:pt x="823" y="88"/>
                  </a:moveTo>
                  <a:cubicBezTo>
                    <a:pt x="518" y="1"/>
                    <a:pt x="283" y="85"/>
                    <a:pt x="147" y="333"/>
                  </a:cubicBezTo>
                  <a:cubicBezTo>
                    <a:pt x="0" y="606"/>
                    <a:pt x="31" y="876"/>
                    <a:pt x="231" y="1062"/>
                  </a:cubicBezTo>
                  <a:cubicBezTo>
                    <a:pt x="487" y="1293"/>
                    <a:pt x="788" y="1269"/>
                    <a:pt x="1250" y="971"/>
                  </a:cubicBezTo>
                  <a:cubicBezTo>
                    <a:pt x="1289" y="274"/>
                    <a:pt x="1261" y="218"/>
                    <a:pt x="823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46" name="Google Shape;2246;p37"/>
            <p:cNvSpPr/>
            <p:nvPr/>
          </p:nvSpPr>
          <p:spPr>
            <a:xfrm>
              <a:off x="2504725" y="799375"/>
              <a:ext cx="13775" cy="17550"/>
            </a:xfrm>
            <a:custGeom>
              <a:avLst/>
              <a:gdLst/>
              <a:ahLst/>
              <a:cxnLst/>
              <a:rect l="l" t="t" r="r" b="b"/>
              <a:pathLst>
                <a:path w="551" h="702" extrusionOk="0">
                  <a:moveTo>
                    <a:pt x="519" y="305"/>
                  </a:moveTo>
                  <a:cubicBezTo>
                    <a:pt x="498" y="207"/>
                    <a:pt x="477" y="108"/>
                    <a:pt x="453" y="0"/>
                  </a:cubicBezTo>
                  <a:cubicBezTo>
                    <a:pt x="344" y="71"/>
                    <a:pt x="243" y="129"/>
                    <a:pt x="144" y="200"/>
                  </a:cubicBezTo>
                  <a:cubicBezTo>
                    <a:pt x="25" y="288"/>
                    <a:pt x="1" y="459"/>
                    <a:pt x="81" y="567"/>
                  </a:cubicBezTo>
                  <a:cubicBezTo>
                    <a:pt x="162" y="673"/>
                    <a:pt x="323" y="701"/>
                    <a:pt x="432" y="627"/>
                  </a:cubicBezTo>
                  <a:cubicBezTo>
                    <a:pt x="551" y="546"/>
                    <a:pt x="544" y="428"/>
                    <a:pt x="519" y="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47" name="Google Shape;2247;p37"/>
            <p:cNvSpPr/>
            <p:nvPr/>
          </p:nvSpPr>
          <p:spPr>
            <a:xfrm>
              <a:off x="2175450" y="1072075"/>
              <a:ext cx="24625" cy="24450"/>
            </a:xfrm>
            <a:custGeom>
              <a:avLst/>
              <a:gdLst/>
              <a:ahLst/>
              <a:cxnLst/>
              <a:rect l="l" t="t" r="r" b="b"/>
              <a:pathLst>
                <a:path w="985" h="978" extrusionOk="0">
                  <a:moveTo>
                    <a:pt x="474" y="24"/>
                  </a:moveTo>
                  <a:cubicBezTo>
                    <a:pt x="194" y="50"/>
                    <a:pt x="0" y="270"/>
                    <a:pt x="32" y="554"/>
                  </a:cubicBezTo>
                  <a:cubicBezTo>
                    <a:pt x="43" y="669"/>
                    <a:pt x="95" y="778"/>
                    <a:pt x="131" y="894"/>
                  </a:cubicBezTo>
                  <a:cubicBezTo>
                    <a:pt x="257" y="921"/>
                    <a:pt x="383" y="970"/>
                    <a:pt x="509" y="974"/>
                  </a:cubicBezTo>
                  <a:cubicBezTo>
                    <a:pt x="810" y="978"/>
                    <a:pt x="985" y="806"/>
                    <a:pt x="982" y="543"/>
                  </a:cubicBezTo>
                  <a:cubicBezTo>
                    <a:pt x="978" y="249"/>
                    <a:pt x="736" y="0"/>
                    <a:pt x="474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48" name="Google Shape;2248;p37"/>
            <p:cNvSpPr/>
            <p:nvPr/>
          </p:nvSpPr>
          <p:spPr>
            <a:xfrm>
              <a:off x="2178275" y="1094325"/>
              <a:ext cx="450" cy="275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8" y="10"/>
                  </a:moveTo>
                  <a:lnTo>
                    <a:pt x="18" y="4"/>
                  </a:lnTo>
                  <a:cubicBezTo>
                    <a:pt x="10" y="0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49" name="Google Shape;2249;p37"/>
            <p:cNvSpPr/>
            <p:nvPr/>
          </p:nvSpPr>
          <p:spPr>
            <a:xfrm>
              <a:off x="2859750" y="2011200"/>
              <a:ext cx="24725" cy="26025"/>
            </a:xfrm>
            <a:custGeom>
              <a:avLst/>
              <a:gdLst/>
              <a:ahLst/>
              <a:cxnLst/>
              <a:rect l="l" t="t" r="r" b="b"/>
              <a:pathLst>
                <a:path w="989" h="1041" extrusionOk="0">
                  <a:moveTo>
                    <a:pt x="439" y="64"/>
                  </a:moveTo>
                  <a:cubicBezTo>
                    <a:pt x="148" y="151"/>
                    <a:pt x="1" y="414"/>
                    <a:pt x="92" y="684"/>
                  </a:cubicBezTo>
                  <a:cubicBezTo>
                    <a:pt x="166" y="897"/>
                    <a:pt x="452" y="1041"/>
                    <a:pt x="662" y="971"/>
                  </a:cubicBezTo>
                  <a:cubicBezTo>
                    <a:pt x="859" y="905"/>
                    <a:pt x="989" y="610"/>
                    <a:pt x="926" y="383"/>
                  </a:cubicBezTo>
                  <a:cubicBezTo>
                    <a:pt x="855" y="137"/>
                    <a:pt x="649" y="1"/>
                    <a:pt x="439" y="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50" name="Google Shape;2250;p37"/>
            <p:cNvSpPr/>
            <p:nvPr/>
          </p:nvSpPr>
          <p:spPr>
            <a:xfrm>
              <a:off x="2779450" y="1239500"/>
              <a:ext cx="33475" cy="33500"/>
            </a:xfrm>
            <a:custGeom>
              <a:avLst/>
              <a:gdLst/>
              <a:ahLst/>
              <a:cxnLst/>
              <a:rect l="l" t="t" r="r" b="b"/>
              <a:pathLst>
                <a:path w="1339" h="1340" extrusionOk="0">
                  <a:moveTo>
                    <a:pt x="911" y="1223"/>
                  </a:moveTo>
                  <a:cubicBezTo>
                    <a:pt x="1216" y="1139"/>
                    <a:pt x="1339" y="919"/>
                    <a:pt x="1251" y="607"/>
                  </a:cubicBezTo>
                  <a:cubicBezTo>
                    <a:pt x="1153" y="263"/>
                    <a:pt x="785" y="1"/>
                    <a:pt x="494" y="67"/>
                  </a:cubicBezTo>
                  <a:cubicBezTo>
                    <a:pt x="193" y="137"/>
                    <a:pt x="0" y="530"/>
                    <a:pt x="95" y="880"/>
                  </a:cubicBezTo>
                  <a:cubicBezTo>
                    <a:pt x="183" y="1206"/>
                    <a:pt x="494" y="1339"/>
                    <a:pt x="911" y="12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51" name="Google Shape;2251;p37"/>
            <p:cNvSpPr/>
            <p:nvPr/>
          </p:nvSpPr>
          <p:spPr>
            <a:xfrm>
              <a:off x="2238425" y="1512900"/>
              <a:ext cx="34250" cy="34625"/>
            </a:xfrm>
            <a:custGeom>
              <a:avLst/>
              <a:gdLst/>
              <a:ahLst/>
              <a:cxnLst/>
              <a:rect l="l" t="t" r="r" b="b"/>
              <a:pathLst>
                <a:path w="1370" h="1385" extrusionOk="0">
                  <a:moveTo>
                    <a:pt x="1297" y="544"/>
                  </a:moveTo>
                  <a:cubicBezTo>
                    <a:pt x="1223" y="229"/>
                    <a:pt x="880" y="1"/>
                    <a:pt x="582" y="67"/>
                  </a:cubicBezTo>
                  <a:cubicBezTo>
                    <a:pt x="221" y="148"/>
                    <a:pt x="0" y="537"/>
                    <a:pt x="109" y="908"/>
                  </a:cubicBezTo>
                  <a:cubicBezTo>
                    <a:pt x="207" y="1234"/>
                    <a:pt x="505" y="1385"/>
                    <a:pt x="862" y="1283"/>
                  </a:cubicBezTo>
                  <a:cubicBezTo>
                    <a:pt x="1181" y="1195"/>
                    <a:pt x="1370" y="870"/>
                    <a:pt x="1297" y="5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52" name="Google Shape;2252;p37"/>
            <p:cNvSpPr/>
            <p:nvPr/>
          </p:nvSpPr>
          <p:spPr>
            <a:xfrm>
              <a:off x="2640975" y="1234950"/>
              <a:ext cx="31150" cy="28225"/>
            </a:xfrm>
            <a:custGeom>
              <a:avLst/>
              <a:gdLst/>
              <a:ahLst/>
              <a:cxnLst/>
              <a:rect l="l" t="t" r="r" b="b"/>
              <a:pathLst>
                <a:path w="1246" h="1129" extrusionOk="0">
                  <a:moveTo>
                    <a:pt x="589" y="29"/>
                  </a:moveTo>
                  <a:cubicBezTo>
                    <a:pt x="421" y="50"/>
                    <a:pt x="222" y="172"/>
                    <a:pt x="131" y="312"/>
                  </a:cubicBezTo>
                  <a:cubicBezTo>
                    <a:pt x="1" y="508"/>
                    <a:pt x="232" y="880"/>
                    <a:pt x="618" y="1129"/>
                  </a:cubicBezTo>
                  <a:cubicBezTo>
                    <a:pt x="828" y="936"/>
                    <a:pt x="1245" y="967"/>
                    <a:pt x="1171" y="533"/>
                  </a:cubicBezTo>
                  <a:cubicBezTo>
                    <a:pt x="1129" y="302"/>
                    <a:pt x="825" y="0"/>
                    <a:pt x="58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2424700" y="1175125"/>
              <a:ext cx="32675" cy="25175"/>
            </a:xfrm>
            <a:custGeom>
              <a:avLst/>
              <a:gdLst/>
              <a:ahLst/>
              <a:cxnLst/>
              <a:rect l="l" t="t" r="r" b="b"/>
              <a:pathLst>
                <a:path w="1307" h="1007" extrusionOk="0">
                  <a:moveTo>
                    <a:pt x="1160" y="309"/>
                  </a:moveTo>
                  <a:cubicBezTo>
                    <a:pt x="1118" y="204"/>
                    <a:pt x="1023" y="120"/>
                    <a:pt x="935" y="1"/>
                  </a:cubicBezTo>
                  <a:cubicBezTo>
                    <a:pt x="364" y="78"/>
                    <a:pt x="133" y="429"/>
                    <a:pt x="0" y="905"/>
                  </a:cubicBezTo>
                  <a:cubicBezTo>
                    <a:pt x="238" y="937"/>
                    <a:pt x="466" y="993"/>
                    <a:pt x="697" y="996"/>
                  </a:cubicBezTo>
                  <a:cubicBezTo>
                    <a:pt x="1076" y="1006"/>
                    <a:pt x="1307" y="663"/>
                    <a:pt x="1160" y="3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3166250" y="1489975"/>
              <a:ext cx="33050" cy="24200"/>
            </a:xfrm>
            <a:custGeom>
              <a:avLst/>
              <a:gdLst/>
              <a:ahLst/>
              <a:cxnLst/>
              <a:rect l="l" t="t" r="r" b="b"/>
              <a:pathLst>
                <a:path w="1322" h="968" extrusionOk="0">
                  <a:moveTo>
                    <a:pt x="694" y="88"/>
                  </a:moveTo>
                  <a:cubicBezTo>
                    <a:pt x="487" y="1"/>
                    <a:pt x="313" y="80"/>
                    <a:pt x="169" y="249"/>
                  </a:cubicBezTo>
                  <a:cubicBezTo>
                    <a:pt x="1" y="445"/>
                    <a:pt x="1" y="676"/>
                    <a:pt x="148" y="841"/>
                  </a:cubicBezTo>
                  <a:cubicBezTo>
                    <a:pt x="239" y="942"/>
                    <a:pt x="456" y="967"/>
                    <a:pt x="614" y="960"/>
                  </a:cubicBezTo>
                  <a:cubicBezTo>
                    <a:pt x="964" y="950"/>
                    <a:pt x="1153" y="694"/>
                    <a:pt x="1321" y="413"/>
                  </a:cubicBezTo>
                  <a:cubicBezTo>
                    <a:pt x="1111" y="302"/>
                    <a:pt x="908" y="179"/>
                    <a:pt x="694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2412775" y="836500"/>
              <a:ext cx="13250" cy="12275"/>
            </a:xfrm>
            <a:custGeom>
              <a:avLst/>
              <a:gdLst/>
              <a:ahLst/>
              <a:cxnLst/>
              <a:rect l="l" t="t" r="r" b="b"/>
              <a:pathLst>
                <a:path w="530" h="491" extrusionOk="0">
                  <a:moveTo>
                    <a:pt x="355" y="452"/>
                  </a:moveTo>
                  <a:cubicBezTo>
                    <a:pt x="453" y="421"/>
                    <a:pt x="529" y="302"/>
                    <a:pt x="508" y="211"/>
                  </a:cubicBezTo>
                  <a:cubicBezTo>
                    <a:pt x="481" y="99"/>
                    <a:pt x="295" y="1"/>
                    <a:pt x="176" y="32"/>
                  </a:cubicBezTo>
                  <a:cubicBezTo>
                    <a:pt x="96" y="53"/>
                    <a:pt x="1" y="235"/>
                    <a:pt x="22" y="319"/>
                  </a:cubicBezTo>
                  <a:cubicBezTo>
                    <a:pt x="49" y="424"/>
                    <a:pt x="222" y="491"/>
                    <a:pt x="355" y="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2387025" y="1603025"/>
              <a:ext cx="32775" cy="32525"/>
            </a:xfrm>
            <a:custGeom>
              <a:avLst/>
              <a:gdLst/>
              <a:ahLst/>
              <a:cxnLst/>
              <a:rect l="l" t="t" r="r" b="b"/>
              <a:pathLst>
                <a:path w="1311" h="1301" extrusionOk="0">
                  <a:moveTo>
                    <a:pt x="484" y="106"/>
                  </a:moveTo>
                  <a:cubicBezTo>
                    <a:pt x="190" y="197"/>
                    <a:pt x="1" y="502"/>
                    <a:pt x="60" y="785"/>
                  </a:cubicBezTo>
                  <a:cubicBezTo>
                    <a:pt x="120" y="1069"/>
                    <a:pt x="512" y="1300"/>
                    <a:pt x="796" y="1220"/>
                  </a:cubicBezTo>
                  <a:cubicBezTo>
                    <a:pt x="1132" y="1128"/>
                    <a:pt x="1311" y="817"/>
                    <a:pt x="1220" y="491"/>
                  </a:cubicBezTo>
                  <a:cubicBezTo>
                    <a:pt x="1126" y="151"/>
                    <a:pt x="835" y="1"/>
                    <a:pt x="484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2562075" y="1103150"/>
              <a:ext cx="34625" cy="28400"/>
            </a:xfrm>
            <a:custGeom>
              <a:avLst/>
              <a:gdLst/>
              <a:ahLst/>
              <a:cxnLst/>
              <a:rect l="l" t="t" r="r" b="b"/>
              <a:pathLst>
                <a:path w="1385" h="1136" extrusionOk="0">
                  <a:moveTo>
                    <a:pt x="1307" y="771"/>
                  </a:moveTo>
                  <a:cubicBezTo>
                    <a:pt x="1385" y="593"/>
                    <a:pt x="1385" y="316"/>
                    <a:pt x="1294" y="152"/>
                  </a:cubicBezTo>
                  <a:cubicBezTo>
                    <a:pt x="1234" y="39"/>
                    <a:pt x="958" y="0"/>
                    <a:pt x="775" y="5"/>
                  </a:cubicBezTo>
                  <a:cubicBezTo>
                    <a:pt x="373" y="11"/>
                    <a:pt x="169" y="320"/>
                    <a:pt x="1" y="597"/>
                  </a:cubicBezTo>
                  <a:cubicBezTo>
                    <a:pt x="225" y="736"/>
                    <a:pt x="442" y="904"/>
                    <a:pt x="681" y="1014"/>
                  </a:cubicBezTo>
                  <a:cubicBezTo>
                    <a:pt x="947" y="1135"/>
                    <a:pt x="1207" y="1009"/>
                    <a:pt x="1307" y="7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2269500" y="1748900"/>
              <a:ext cx="31225" cy="32450"/>
            </a:xfrm>
            <a:custGeom>
              <a:avLst/>
              <a:gdLst/>
              <a:ahLst/>
              <a:cxnLst/>
              <a:rect l="l" t="t" r="r" b="b"/>
              <a:pathLst>
                <a:path w="1249" h="1298" extrusionOk="0">
                  <a:moveTo>
                    <a:pt x="453" y="103"/>
                  </a:moveTo>
                  <a:cubicBezTo>
                    <a:pt x="169" y="208"/>
                    <a:pt x="1" y="523"/>
                    <a:pt x="75" y="804"/>
                  </a:cubicBezTo>
                  <a:cubicBezTo>
                    <a:pt x="152" y="1108"/>
                    <a:pt x="467" y="1297"/>
                    <a:pt x="744" y="1210"/>
                  </a:cubicBezTo>
                  <a:cubicBezTo>
                    <a:pt x="1041" y="1112"/>
                    <a:pt x="1248" y="733"/>
                    <a:pt x="1157" y="453"/>
                  </a:cubicBezTo>
                  <a:cubicBezTo>
                    <a:pt x="1062" y="173"/>
                    <a:pt x="719" y="1"/>
                    <a:pt x="45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2563400" y="1858550"/>
              <a:ext cx="14675" cy="15175"/>
            </a:xfrm>
            <a:custGeom>
              <a:avLst/>
              <a:gdLst/>
              <a:ahLst/>
              <a:cxnLst/>
              <a:rect l="l" t="t" r="r" b="b"/>
              <a:pathLst>
                <a:path w="587" h="607" extrusionOk="0">
                  <a:moveTo>
                    <a:pt x="540" y="214"/>
                  </a:moveTo>
                  <a:cubicBezTo>
                    <a:pt x="498" y="67"/>
                    <a:pt x="379" y="1"/>
                    <a:pt x="239" y="46"/>
                  </a:cubicBezTo>
                  <a:cubicBezTo>
                    <a:pt x="82" y="99"/>
                    <a:pt x="1" y="256"/>
                    <a:pt x="50" y="411"/>
                  </a:cubicBezTo>
                  <a:cubicBezTo>
                    <a:pt x="92" y="544"/>
                    <a:pt x="204" y="607"/>
                    <a:pt x="334" y="568"/>
                  </a:cubicBezTo>
                  <a:cubicBezTo>
                    <a:pt x="498" y="520"/>
                    <a:pt x="586" y="369"/>
                    <a:pt x="54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2593450" y="1835725"/>
              <a:ext cx="13675" cy="13675"/>
            </a:xfrm>
            <a:custGeom>
              <a:avLst/>
              <a:gdLst/>
              <a:ahLst/>
              <a:cxnLst/>
              <a:rect l="l" t="t" r="r" b="b"/>
              <a:pathLst>
                <a:path w="547" h="547" extrusionOk="0">
                  <a:moveTo>
                    <a:pt x="210" y="24"/>
                  </a:moveTo>
                  <a:cubicBezTo>
                    <a:pt x="81" y="52"/>
                    <a:pt x="0" y="210"/>
                    <a:pt x="39" y="361"/>
                  </a:cubicBezTo>
                  <a:cubicBezTo>
                    <a:pt x="67" y="462"/>
                    <a:pt x="242" y="546"/>
                    <a:pt x="361" y="511"/>
                  </a:cubicBezTo>
                  <a:cubicBezTo>
                    <a:pt x="469" y="483"/>
                    <a:pt x="547" y="336"/>
                    <a:pt x="511" y="224"/>
                  </a:cubicBezTo>
                  <a:cubicBezTo>
                    <a:pt x="469" y="101"/>
                    <a:pt x="319" y="0"/>
                    <a:pt x="210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2532225" y="1857350"/>
              <a:ext cx="10625" cy="10525"/>
            </a:xfrm>
            <a:custGeom>
              <a:avLst/>
              <a:gdLst/>
              <a:ahLst/>
              <a:cxnLst/>
              <a:rect l="l" t="t" r="r" b="b"/>
              <a:pathLst>
                <a:path w="425" h="421" extrusionOk="0">
                  <a:moveTo>
                    <a:pt x="168" y="39"/>
                  </a:moveTo>
                  <a:cubicBezTo>
                    <a:pt x="63" y="77"/>
                    <a:pt x="0" y="199"/>
                    <a:pt x="47" y="354"/>
                  </a:cubicBezTo>
                  <a:cubicBezTo>
                    <a:pt x="92" y="371"/>
                    <a:pt x="168" y="420"/>
                    <a:pt x="242" y="413"/>
                  </a:cubicBezTo>
                  <a:cubicBezTo>
                    <a:pt x="344" y="403"/>
                    <a:pt x="425" y="256"/>
                    <a:pt x="404" y="161"/>
                  </a:cubicBezTo>
                  <a:cubicBezTo>
                    <a:pt x="383" y="60"/>
                    <a:pt x="270" y="0"/>
                    <a:pt x="168" y="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2991450" y="1765025"/>
              <a:ext cx="23500" cy="24025"/>
            </a:xfrm>
            <a:custGeom>
              <a:avLst/>
              <a:gdLst/>
              <a:ahLst/>
              <a:cxnLst/>
              <a:rect l="l" t="t" r="r" b="b"/>
              <a:pathLst>
                <a:path w="940" h="961" extrusionOk="0">
                  <a:moveTo>
                    <a:pt x="348" y="71"/>
                  </a:moveTo>
                  <a:cubicBezTo>
                    <a:pt x="81" y="141"/>
                    <a:pt x="1" y="344"/>
                    <a:pt x="75" y="596"/>
                  </a:cubicBezTo>
                  <a:cubicBezTo>
                    <a:pt x="148" y="848"/>
                    <a:pt x="323" y="961"/>
                    <a:pt x="589" y="908"/>
                  </a:cubicBezTo>
                  <a:cubicBezTo>
                    <a:pt x="838" y="814"/>
                    <a:pt x="940" y="635"/>
                    <a:pt x="862" y="376"/>
                  </a:cubicBezTo>
                  <a:cubicBezTo>
                    <a:pt x="786" y="127"/>
                    <a:pt x="607" y="1"/>
                    <a:pt x="348" y="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2833825" y="1931600"/>
              <a:ext cx="12375" cy="11675"/>
            </a:xfrm>
            <a:custGeom>
              <a:avLst/>
              <a:gdLst/>
              <a:ahLst/>
              <a:cxnLst/>
              <a:rect l="l" t="t" r="r" b="b"/>
              <a:pathLst>
                <a:path w="495" h="467" extrusionOk="0">
                  <a:moveTo>
                    <a:pt x="442" y="172"/>
                  </a:moveTo>
                  <a:cubicBezTo>
                    <a:pt x="390" y="53"/>
                    <a:pt x="295" y="0"/>
                    <a:pt x="173" y="53"/>
                  </a:cubicBezTo>
                  <a:cubicBezTo>
                    <a:pt x="53" y="105"/>
                    <a:pt x="0" y="221"/>
                    <a:pt x="63" y="326"/>
                  </a:cubicBezTo>
                  <a:cubicBezTo>
                    <a:pt x="113" y="400"/>
                    <a:pt x="225" y="435"/>
                    <a:pt x="278" y="466"/>
                  </a:cubicBezTo>
                  <a:cubicBezTo>
                    <a:pt x="446" y="406"/>
                    <a:pt x="495" y="288"/>
                    <a:pt x="442" y="1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2572950" y="1897525"/>
              <a:ext cx="10625" cy="10275"/>
            </a:xfrm>
            <a:custGeom>
              <a:avLst/>
              <a:gdLst/>
              <a:ahLst/>
              <a:cxnLst/>
              <a:rect l="l" t="t" r="r" b="b"/>
              <a:pathLst>
                <a:path w="425" h="411" extrusionOk="0">
                  <a:moveTo>
                    <a:pt x="18" y="232"/>
                  </a:moveTo>
                  <a:cubicBezTo>
                    <a:pt x="43" y="330"/>
                    <a:pt x="144" y="411"/>
                    <a:pt x="256" y="348"/>
                  </a:cubicBezTo>
                  <a:cubicBezTo>
                    <a:pt x="316" y="316"/>
                    <a:pt x="347" y="222"/>
                    <a:pt x="424" y="109"/>
                  </a:cubicBezTo>
                  <a:cubicBezTo>
                    <a:pt x="281" y="64"/>
                    <a:pt x="190" y="1"/>
                    <a:pt x="109" y="18"/>
                  </a:cubicBezTo>
                  <a:cubicBezTo>
                    <a:pt x="64" y="25"/>
                    <a:pt x="1" y="169"/>
                    <a:pt x="18" y="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3068700" y="435325"/>
              <a:ext cx="20625" cy="18850"/>
            </a:xfrm>
            <a:custGeom>
              <a:avLst/>
              <a:gdLst/>
              <a:ahLst/>
              <a:cxnLst/>
              <a:rect l="l" t="t" r="r" b="b"/>
              <a:pathLst>
                <a:path w="825" h="754" extrusionOk="0">
                  <a:moveTo>
                    <a:pt x="351" y="11"/>
                  </a:moveTo>
                  <a:cubicBezTo>
                    <a:pt x="147" y="25"/>
                    <a:pt x="0" y="320"/>
                    <a:pt x="105" y="498"/>
                  </a:cubicBezTo>
                  <a:cubicBezTo>
                    <a:pt x="176" y="617"/>
                    <a:pt x="330" y="687"/>
                    <a:pt x="410" y="754"/>
                  </a:cubicBezTo>
                  <a:cubicBezTo>
                    <a:pt x="673" y="645"/>
                    <a:pt x="824" y="337"/>
                    <a:pt x="715" y="194"/>
                  </a:cubicBezTo>
                  <a:cubicBezTo>
                    <a:pt x="642" y="92"/>
                    <a:pt x="470" y="0"/>
                    <a:pt x="35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2459175" y="990275"/>
              <a:ext cx="19675" cy="16225"/>
            </a:xfrm>
            <a:custGeom>
              <a:avLst/>
              <a:gdLst/>
              <a:ahLst/>
              <a:cxnLst/>
              <a:rect l="l" t="t" r="r" b="b"/>
              <a:pathLst>
                <a:path w="787" h="649" extrusionOk="0">
                  <a:moveTo>
                    <a:pt x="691" y="246"/>
                  </a:moveTo>
                  <a:cubicBezTo>
                    <a:pt x="631" y="137"/>
                    <a:pt x="429" y="1"/>
                    <a:pt x="351" y="32"/>
                  </a:cubicBezTo>
                  <a:cubicBezTo>
                    <a:pt x="229" y="81"/>
                    <a:pt x="159" y="260"/>
                    <a:pt x="1" y="470"/>
                  </a:cubicBezTo>
                  <a:cubicBezTo>
                    <a:pt x="229" y="554"/>
                    <a:pt x="362" y="648"/>
                    <a:pt x="478" y="635"/>
                  </a:cubicBezTo>
                  <a:cubicBezTo>
                    <a:pt x="681" y="606"/>
                    <a:pt x="786" y="428"/>
                    <a:pt x="691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2800375" y="1958675"/>
              <a:ext cx="10025" cy="11125"/>
            </a:xfrm>
            <a:custGeom>
              <a:avLst/>
              <a:gdLst/>
              <a:ahLst/>
              <a:cxnLst/>
              <a:rect l="l" t="t" r="r" b="b"/>
              <a:pathLst>
                <a:path w="401" h="445" extrusionOk="0">
                  <a:moveTo>
                    <a:pt x="155" y="49"/>
                  </a:moveTo>
                  <a:cubicBezTo>
                    <a:pt x="43" y="98"/>
                    <a:pt x="1" y="199"/>
                    <a:pt x="56" y="294"/>
                  </a:cubicBezTo>
                  <a:cubicBezTo>
                    <a:pt x="92" y="357"/>
                    <a:pt x="193" y="378"/>
                    <a:pt x="309" y="445"/>
                  </a:cubicBezTo>
                  <a:cubicBezTo>
                    <a:pt x="347" y="319"/>
                    <a:pt x="400" y="235"/>
                    <a:pt x="389" y="164"/>
                  </a:cubicBezTo>
                  <a:cubicBezTo>
                    <a:pt x="368" y="52"/>
                    <a:pt x="274" y="0"/>
                    <a:pt x="155" y="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2785675" y="1405550"/>
              <a:ext cx="16825" cy="20150"/>
            </a:xfrm>
            <a:custGeom>
              <a:avLst/>
              <a:gdLst/>
              <a:ahLst/>
              <a:cxnLst/>
              <a:rect l="l" t="t" r="r" b="b"/>
              <a:pathLst>
                <a:path w="673" h="806" extrusionOk="0">
                  <a:moveTo>
                    <a:pt x="655" y="298"/>
                  </a:moveTo>
                  <a:cubicBezTo>
                    <a:pt x="627" y="106"/>
                    <a:pt x="476" y="0"/>
                    <a:pt x="266" y="46"/>
                  </a:cubicBezTo>
                  <a:cubicBezTo>
                    <a:pt x="70" y="88"/>
                    <a:pt x="0" y="242"/>
                    <a:pt x="73" y="400"/>
                  </a:cubicBezTo>
                  <a:cubicBezTo>
                    <a:pt x="133" y="526"/>
                    <a:pt x="284" y="613"/>
                    <a:pt x="484" y="806"/>
                  </a:cubicBezTo>
                  <a:cubicBezTo>
                    <a:pt x="575" y="554"/>
                    <a:pt x="673" y="417"/>
                    <a:pt x="655" y="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3063700" y="405650"/>
              <a:ext cx="16150" cy="17875"/>
            </a:xfrm>
            <a:custGeom>
              <a:avLst/>
              <a:gdLst/>
              <a:ahLst/>
              <a:cxnLst/>
              <a:rect l="l" t="t" r="r" b="b"/>
              <a:pathLst>
                <a:path w="646" h="715" extrusionOk="0">
                  <a:moveTo>
                    <a:pt x="439" y="715"/>
                  </a:moveTo>
                  <a:cubicBezTo>
                    <a:pt x="541" y="487"/>
                    <a:pt x="646" y="351"/>
                    <a:pt x="646" y="214"/>
                  </a:cubicBezTo>
                  <a:cubicBezTo>
                    <a:pt x="642" y="25"/>
                    <a:pt x="460" y="0"/>
                    <a:pt x="309" y="25"/>
                  </a:cubicBezTo>
                  <a:cubicBezTo>
                    <a:pt x="109" y="60"/>
                    <a:pt x="1" y="199"/>
                    <a:pt x="78" y="385"/>
                  </a:cubicBezTo>
                  <a:cubicBezTo>
                    <a:pt x="120" y="494"/>
                    <a:pt x="263" y="561"/>
                    <a:pt x="439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2840850" y="1992300"/>
              <a:ext cx="12025" cy="8950"/>
            </a:xfrm>
            <a:custGeom>
              <a:avLst/>
              <a:gdLst/>
              <a:ahLst/>
              <a:cxnLst/>
              <a:rect l="l" t="t" r="r" b="b"/>
              <a:pathLst>
                <a:path w="481" h="358" extrusionOk="0">
                  <a:moveTo>
                    <a:pt x="56" y="231"/>
                  </a:moveTo>
                  <a:cubicBezTo>
                    <a:pt x="105" y="290"/>
                    <a:pt x="217" y="358"/>
                    <a:pt x="270" y="340"/>
                  </a:cubicBezTo>
                  <a:cubicBezTo>
                    <a:pt x="340" y="315"/>
                    <a:pt x="385" y="206"/>
                    <a:pt x="480" y="88"/>
                  </a:cubicBezTo>
                  <a:cubicBezTo>
                    <a:pt x="336" y="46"/>
                    <a:pt x="259" y="0"/>
                    <a:pt x="182" y="4"/>
                  </a:cubicBezTo>
                  <a:cubicBezTo>
                    <a:pt x="81" y="7"/>
                    <a:pt x="0" y="161"/>
                    <a:pt x="56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2917025" y="394850"/>
              <a:ext cx="19125" cy="16675"/>
            </a:xfrm>
            <a:custGeom>
              <a:avLst/>
              <a:gdLst/>
              <a:ahLst/>
              <a:cxnLst/>
              <a:rect l="l" t="t" r="r" b="b"/>
              <a:pathLst>
                <a:path w="765" h="667" extrusionOk="0">
                  <a:moveTo>
                    <a:pt x="271" y="33"/>
                  </a:moveTo>
                  <a:cubicBezTo>
                    <a:pt x="102" y="82"/>
                    <a:pt x="1" y="232"/>
                    <a:pt x="70" y="429"/>
                  </a:cubicBezTo>
                  <a:cubicBezTo>
                    <a:pt x="134" y="607"/>
                    <a:pt x="287" y="667"/>
                    <a:pt x="424" y="583"/>
                  </a:cubicBezTo>
                  <a:cubicBezTo>
                    <a:pt x="540" y="513"/>
                    <a:pt x="607" y="358"/>
                    <a:pt x="764" y="148"/>
                  </a:cubicBezTo>
                  <a:cubicBezTo>
                    <a:pt x="519" y="85"/>
                    <a:pt x="379" y="1"/>
                    <a:pt x="271" y="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3022900" y="1164725"/>
              <a:ext cx="21550" cy="13950"/>
            </a:xfrm>
            <a:custGeom>
              <a:avLst/>
              <a:gdLst/>
              <a:ahLst/>
              <a:cxnLst/>
              <a:rect l="l" t="t" r="r" b="b"/>
              <a:pathLst>
                <a:path w="862" h="558" extrusionOk="0">
                  <a:moveTo>
                    <a:pt x="281" y="14"/>
                  </a:moveTo>
                  <a:cubicBezTo>
                    <a:pt x="88" y="39"/>
                    <a:pt x="0" y="218"/>
                    <a:pt x="109" y="361"/>
                  </a:cubicBezTo>
                  <a:cubicBezTo>
                    <a:pt x="197" y="473"/>
                    <a:pt x="400" y="557"/>
                    <a:pt x="540" y="543"/>
                  </a:cubicBezTo>
                  <a:cubicBezTo>
                    <a:pt x="631" y="536"/>
                    <a:pt x="701" y="329"/>
                    <a:pt x="862" y="102"/>
                  </a:cubicBezTo>
                  <a:cubicBezTo>
                    <a:pt x="589" y="56"/>
                    <a:pt x="432" y="1"/>
                    <a:pt x="281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2541500" y="1486825"/>
              <a:ext cx="22450" cy="13400"/>
            </a:xfrm>
            <a:custGeom>
              <a:avLst/>
              <a:gdLst/>
              <a:ahLst/>
              <a:cxnLst/>
              <a:rect l="l" t="t" r="r" b="b"/>
              <a:pathLst>
                <a:path w="898" h="536" extrusionOk="0">
                  <a:moveTo>
                    <a:pt x="334" y="17"/>
                  </a:moveTo>
                  <a:cubicBezTo>
                    <a:pt x="71" y="0"/>
                    <a:pt x="1" y="164"/>
                    <a:pt x="57" y="455"/>
                  </a:cubicBezTo>
                  <a:cubicBezTo>
                    <a:pt x="285" y="480"/>
                    <a:pt x="516" y="505"/>
                    <a:pt x="811" y="536"/>
                  </a:cubicBezTo>
                  <a:cubicBezTo>
                    <a:pt x="898" y="28"/>
                    <a:pt x="586" y="35"/>
                    <a:pt x="334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2651325" y="1836250"/>
              <a:ext cx="6425" cy="9475"/>
            </a:xfrm>
            <a:custGeom>
              <a:avLst/>
              <a:gdLst/>
              <a:ahLst/>
              <a:cxnLst/>
              <a:rect l="l" t="t" r="r" b="b"/>
              <a:pathLst>
                <a:path w="257" h="379" extrusionOk="0">
                  <a:moveTo>
                    <a:pt x="183" y="0"/>
                  </a:moveTo>
                  <a:cubicBezTo>
                    <a:pt x="127" y="28"/>
                    <a:pt x="33" y="45"/>
                    <a:pt x="22" y="84"/>
                  </a:cubicBezTo>
                  <a:cubicBezTo>
                    <a:pt x="1" y="175"/>
                    <a:pt x="25" y="269"/>
                    <a:pt x="28" y="364"/>
                  </a:cubicBezTo>
                  <a:cubicBezTo>
                    <a:pt x="60" y="367"/>
                    <a:pt x="96" y="374"/>
                    <a:pt x="127" y="378"/>
                  </a:cubicBezTo>
                  <a:cubicBezTo>
                    <a:pt x="169" y="301"/>
                    <a:pt x="225" y="231"/>
                    <a:pt x="246" y="151"/>
                  </a:cubicBezTo>
                  <a:cubicBezTo>
                    <a:pt x="256" y="108"/>
                    <a:pt x="207" y="52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2462525" y="1185475"/>
              <a:ext cx="16225" cy="13675"/>
            </a:xfrm>
            <a:custGeom>
              <a:avLst/>
              <a:gdLst/>
              <a:ahLst/>
              <a:cxnLst/>
              <a:rect l="l" t="t" r="r" b="b"/>
              <a:pathLst>
                <a:path w="649" h="547" extrusionOk="0">
                  <a:moveTo>
                    <a:pt x="1" y="361"/>
                  </a:moveTo>
                  <a:cubicBezTo>
                    <a:pt x="211" y="435"/>
                    <a:pt x="371" y="547"/>
                    <a:pt x="466" y="508"/>
                  </a:cubicBezTo>
                  <a:cubicBezTo>
                    <a:pt x="565" y="466"/>
                    <a:pt x="592" y="270"/>
                    <a:pt x="649" y="144"/>
                  </a:cubicBezTo>
                  <a:cubicBezTo>
                    <a:pt x="523" y="95"/>
                    <a:pt x="389" y="0"/>
                    <a:pt x="266" y="15"/>
                  </a:cubicBezTo>
                  <a:cubicBezTo>
                    <a:pt x="186" y="25"/>
                    <a:pt x="127" y="190"/>
                    <a:pt x="1" y="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2495025" y="812425"/>
              <a:ext cx="7625" cy="6500"/>
            </a:xfrm>
            <a:custGeom>
              <a:avLst/>
              <a:gdLst/>
              <a:ahLst/>
              <a:cxnLst/>
              <a:rect l="l" t="t" r="r" b="b"/>
              <a:pathLst>
                <a:path w="305" h="260" extrusionOk="0">
                  <a:moveTo>
                    <a:pt x="172" y="11"/>
                  </a:moveTo>
                  <a:cubicBezTo>
                    <a:pt x="122" y="21"/>
                    <a:pt x="84" y="84"/>
                    <a:pt x="0" y="162"/>
                  </a:cubicBezTo>
                  <a:cubicBezTo>
                    <a:pt x="112" y="207"/>
                    <a:pt x="182" y="259"/>
                    <a:pt x="224" y="242"/>
                  </a:cubicBezTo>
                  <a:cubicBezTo>
                    <a:pt x="266" y="225"/>
                    <a:pt x="301" y="140"/>
                    <a:pt x="305" y="84"/>
                  </a:cubicBezTo>
                  <a:cubicBezTo>
                    <a:pt x="305" y="60"/>
                    <a:pt x="210" y="0"/>
                    <a:pt x="172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2994525" y="1397575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"/>
                  </a:moveTo>
                  <a:cubicBezTo>
                    <a:pt x="8" y="4"/>
                    <a:pt x="11" y="11"/>
                    <a:pt x="18" y="18"/>
                  </a:cubicBezTo>
                  <a:cubicBezTo>
                    <a:pt x="21" y="14"/>
                    <a:pt x="21" y="14"/>
                    <a:pt x="25" y="14"/>
                  </a:cubicBezTo>
                  <a:cubicBezTo>
                    <a:pt x="25" y="1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2984900" y="1398025"/>
              <a:ext cx="14200" cy="14825"/>
            </a:xfrm>
            <a:custGeom>
              <a:avLst/>
              <a:gdLst/>
              <a:ahLst/>
              <a:cxnLst/>
              <a:rect l="l" t="t" r="r" b="b"/>
              <a:pathLst>
                <a:path w="568" h="593" extrusionOk="0">
                  <a:moveTo>
                    <a:pt x="564" y="196"/>
                  </a:moveTo>
                  <a:cubicBezTo>
                    <a:pt x="564" y="130"/>
                    <a:pt x="466" y="64"/>
                    <a:pt x="403" y="0"/>
                  </a:cubicBezTo>
                  <a:cubicBezTo>
                    <a:pt x="337" y="32"/>
                    <a:pt x="270" y="64"/>
                    <a:pt x="207" y="95"/>
                  </a:cubicBezTo>
                  <a:cubicBezTo>
                    <a:pt x="28" y="190"/>
                    <a:pt x="0" y="347"/>
                    <a:pt x="120" y="480"/>
                  </a:cubicBezTo>
                  <a:cubicBezTo>
                    <a:pt x="189" y="557"/>
                    <a:pt x="347" y="557"/>
                    <a:pt x="466" y="592"/>
                  </a:cubicBezTo>
                  <a:cubicBezTo>
                    <a:pt x="501" y="459"/>
                    <a:pt x="568" y="329"/>
                    <a:pt x="564" y="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3146300" y="1483850"/>
              <a:ext cx="14900" cy="15850"/>
            </a:xfrm>
            <a:custGeom>
              <a:avLst/>
              <a:gdLst/>
              <a:ahLst/>
              <a:cxnLst/>
              <a:rect l="l" t="t" r="r" b="b"/>
              <a:pathLst>
                <a:path w="596" h="634" extrusionOk="0">
                  <a:moveTo>
                    <a:pt x="207" y="0"/>
                  </a:moveTo>
                  <a:cubicBezTo>
                    <a:pt x="140" y="119"/>
                    <a:pt x="0" y="262"/>
                    <a:pt x="28" y="361"/>
                  </a:cubicBezTo>
                  <a:cubicBezTo>
                    <a:pt x="56" y="459"/>
                    <a:pt x="246" y="515"/>
                    <a:pt x="427" y="634"/>
                  </a:cubicBezTo>
                  <a:cubicBezTo>
                    <a:pt x="490" y="438"/>
                    <a:pt x="595" y="283"/>
                    <a:pt x="553" y="217"/>
                  </a:cubicBezTo>
                  <a:cubicBezTo>
                    <a:pt x="490" y="112"/>
                    <a:pt x="330" y="7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2513575" y="1590225"/>
              <a:ext cx="17100" cy="18850"/>
            </a:xfrm>
            <a:custGeom>
              <a:avLst/>
              <a:gdLst/>
              <a:ahLst/>
              <a:cxnLst/>
              <a:rect l="l" t="t" r="r" b="b"/>
              <a:pathLst>
                <a:path w="684" h="754" extrusionOk="0">
                  <a:moveTo>
                    <a:pt x="225" y="99"/>
                  </a:moveTo>
                  <a:cubicBezTo>
                    <a:pt x="130" y="148"/>
                    <a:pt x="74" y="278"/>
                    <a:pt x="1" y="369"/>
                  </a:cubicBezTo>
                  <a:cubicBezTo>
                    <a:pt x="141" y="474"/>
                    <a:pt x="281" y="582"/>
                    <a:pt x="508" y="754"/>
                  </a:cubicBezTo>
                  <a:cubicBezTo>
                    <a:pt x="586" y="509"/>
                    <a:pt x="683" y="362"/>
                    <a:pt x="656" y="253"/>
                  </a:cubicBezTo>
                  <a:cubicBezTo>
                    <a:pt x="599" y="39"/>
                    <a:pt x="403" y="1"/>
                    <a:pt x="225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2606225" y="1122075"/>
              <a:ext cx="15450" cy="20250"/>
            </a:xfrm>
            <a:custGeom>
              <a:avLst/>
              <a:gdLst/>
              <a:ahLst/>
              <a:cxnLst/>
              <a:rect l="l" t="t" r="r" b="b"/>
              <a:pathLst>
                <a:path w="618" h="810" extrusionOk="0">
                  <a:moveTo>
                    <a:pt x="277" y="14"/>
                  </a:moveTo>
                  <a:cubicBezTo>
                    <a:pt x="172" y="25"/>
                    <a:pt x="0" y="214"/>
                    <a:pt x="11" y="299"/>
                  </a:cubicBezTo>
                  <a:cubicBezTo>
                    <a:pt x="36" y="438"/>
                    <a:pt x="186" y="561"/>
                    <a:pt x="375" y="810"/>
                  </a:cubicBezTo>
                  <a:cubicBezTo>
                    <a:pt x="498" y="522"/>
                    <a:pt x="618" y="372"/>
                    <a:pt x="607" y="228"/>
                  </a:cubicBezTo>
                  <a:cubicBezTo>
                    <a:pt x="603" y="140"/>
                    <a:pt x="386" y="0"/>
                    <a:pt x="277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3109875" y="1418600"/>
              <a:ext cx="13325" cy="15350"/>
            </a:xfrm>
            <a:custGeom>
              <a:avLst/>
              <a:gdLst/>
              <a:ahLst/>
              <a:cxnLst/>
              <a:rect l="l" t="t" r="r" b="b"/>
              <a:pathLst>
                <a:path w="533" h="614" extrusionOk="0">
                  <a:moveTo>
                    <a:pt x="157" y="1"/>
                  </a:moveTo>
                  <a:cubicBezTo>
                    <a:pt x="105" y="116"/>
                    <a:pt x="0" y="242"/>
                    <a:pt x="21" y="340"/>
                  </a:cubicBezTo>
                  <a:cubicBezTo>
                    <a:pt x="35" y="431"/>
                    <a:pt x="193" y="494"/>
                    <a:pt x="346" y="613"/>
                  </a:cubicBezTo>
                  <a:cubicBezTo>
                    <a:pt x="420" y="431"/>
                    <a:pt x="532" y="277"/>
                    <a:pt x="494" y="217"/>
                  </a:cubicBezTo>
                  <a:cubicBezTo>
                    <a:pt x="431" y="116"/>
                    <a:pt x="273" y="70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2714200" y="1821950"/>
              <a:ext cx="16850" cy="15175"/>
            </a:xfrm>
            <a:custGeom>
              <a:avLst/>
              <a:gdLst/>
              <a:ahLst/>
              <a:cxnLst/>
              <a:rect l="l" t="t" r="r" b="b"/>
              <a:pathLst>
                <a:path w="674" h="607" extrusionOk="0">
                  <a:moveTo>
                    <a:pt x="208" y="42"/>
                  </a:moveTo>
                  <a:cubicBezTo>
                    <a:pt x="106" y="89"/>
                    <a:pt x="67" y="278"/>
                    <a:pt x="1" y="404"/>
                  </a:cubicBezTo>
                  <a:cubicBezTo>
                    <a:pt x="127" y="470"/>
                    <a:pt x="271" y="607"/>
                    <a:pt x="376" y="582"/>
                  </a:cubicBezTo>
                  <a:cubicBezTo>
                    <a:pt x="477" y="554"/>
                    <a:pt x="544" y="365"/>
                    <a:pt x="674" y="183"/>
                  </a:cubicBezTo>
                  <a:cubicBezTo>
                    <a:pt x="467" y="113"/>
                    <a:pt x="302" y="0"/>
                    <a:pt x="208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3042775" y="1478150"/>
              <a:ext cx="15550" cy="15775"/>
            </a:xfrm>
            <a:custGeom>
              <a:avLst/>
              <a:gdLst/>
              <a:ahLst/>
              <a:cxnLst/>
              <a:rect l="l" t="t" r="r" b="b"/>
              <a:pathLst>
                <a:path w="622" h="631" extrusionOk="0">
                  <a:moveTo>
                    <a:pt x="180" y="0"/>
                  </a:moveTo>
                  <a:cubicBezTo>
                    <a:pt x="109" y="193"/>
                    <a:pt x="1" y="347"/>
                    <a:pt x="39" y="406"/>
                  </a:cubicBezTo>
                  <a:cubicBezTo>
                    <a:pt x="112" y="511"/>
                    <a:pt x="274" y="631"/>
                    <a:pt x="386" y="621"/>
                  </a:cubicBezTo>
                  <a:cubicBezTo>
                    <a:pt x="571" y="600"/>
                    <a:pt x="621" y="410"/>
                    <a:pt x="533" y="256"/>
                  </a:cubicBezTo>
                  <a:cubicBezTo>
                    <a:pt x="484" y="162"/>
                    <a:pt x="348" y="116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2942250" y="1476125"/>
              <a:ext cx="17450" cy="13950"/>
            </a:xfrm>
            <a:custGeom>
              <a:avLst/>
              <a:gdLst/>
              <a:ahLst/>
              <a:cxnLst/>
              <a:rect l="l" t="t" r="r" b="b"/>
              <a:pathLst>
                <a:path w="698" h="558" extrusionOk="0">
                  <a:moveTo>
                    <a:pt x="305" y="18"/>
                  </a:moveTo>
                  <a:cubicBezTo>
                    <a:pt x="211" y="36"/>
                    <a:pt x="144" y="183"/>
                    <a:pt x="1" y="344"/>
                  </a:cubicBezTo>
                  <a:cubicBezTo>
                    <a:pt x="217" y="442"/>
                    <a:pt x="354" y="558"/>
                    <a:pt x="476" y="540"/>
                  </a:cubicBezTo>
                  <a:cubicBezTo>
                    <a:pt x="676" y="512"/>
                    <a:pt x="697" y="309"/>
                    <a:pt x="617" y="169"/>
                  </a:cubicBezTo>
                  <a:cubicBezTo>
                    <a:pt x="568" y="81"/>
                    <a:pt x="400" y="1"/>
                    <a:pt x="305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2571725" y="1632975"/>
              <a:ext cx="17900" cy="19200"/>
            </a:xfrm>
            <a:custGeom>
              <a:avLst/>
              <a:gdLst/>
              <a:ahLst/>
              <a:cxnLst/>
              <a:rect l="l" t="t" r="r" b="b"/>
              <a:pathLst>
                <a:path w="716" h="768" extrusionOk="0">
                  <a:moveTo>
                    <a:pt x="1" y="767"/>
                  </a:moveTo>
                  <a:cubicBezTo>
                    <a:pt x="260" y="683"/>
                    <a:pt x="417" y="635"/>
                    <a:pt x="715" y="540"/>
                  </a:cubicBezTo>
                  <a:cubicBezTo>
                    <a:pt x="463" y="319"/>
                    <a:pt x="326" y="197"/>
                    <a:pt x="106" y="1"/>
                  </a:cubicBezTo>
                  <a:cubicBezTo>
                    <a:pt x="64" y="298"/>
                    <a:pt x="35" y="497"/>
                    <a:pt x="1" y="7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2267075" y="1448025"/>
              <a:ext cx="16550" cy="15875"/>
            </a:xfrm>
            <a:custGeom>
              <a:avLst/>
              <a:gdLst/>
              <a:ahLst/>
              <a:cxnLst/>
              <a:rect l="l" t="t" r="r" b="b"/>
              <a:pathLst>
                <a:path w="662" h="635" extrusionOk="0">
                  <a:moveTo>
                    <a:pt x="273" y="22"/>
                  </a:moveTo>
                  <a:cubicBezTo>
                    <a:pt x="165" y="43"/>
                    <a:pt x="91" y="228"/>
                    <a:pt x="0" y="340"/>
                  </a:cubicBezTo>
                  <a:cubicBezTo>
                    <a:pt x="136" y="424"/>
                    <a:pt x="270" y="512"/>
                    <a:pt x="466" y="634"/>
                  </a:cubicBezTo>
                  <a:cubicBezTo>
                    <a:pt x="547" y="434"/>
                    <a:pt x="662" y="274"/>
                    <a:pt x="623" y="224"/>
                  </a:cubicBezTo>
                  <a:cubicBezTo>
                    <a:pt x="547" y="119"/>
                    <a:pt x="375" y="0"/>
                    <a:pt x="273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2850750" y="1549525"/>
              <a:ext cx="15250" cy="12550"/>
            </a:xfrm>
            <a:custGeom>
              <a:avLst/>
              <a:gdLst/>
              <a:ahLst/>
              <a:cxnLst/>
              <a:rect l="l" t="t" r="r" b="b"/>
              <a:pathLst>
                <a:path w="610" h="502" extrusionOk="0">
                  <a:moveTo>
                    <a:pt x="431" y="466"/>
                  </a:moveTo>
                  <a:cubicBezTo>
                    <a:pt x="518" y="431"/>
                    <a:pt x="550" y="270"/>
                    <a:pt x="610" y="165"/>
                  </a:cubicBezTo>
                  <a:cubicBezTo>
                    <a:pt x="497" y="109"/>
                    <a:pt x="374" y="0"/>
                    <a:pt x="277" y="21"/>
                  </a:cubicBezTo>
                  <a:cubicBezTo>
                    <a:pt x="185" y="39"/>
                    <a:pt x="126" y="196"/>
                    <a:pt x="0" y="358"/>
                  </a:cubicBezTo>
                  <a:cubicBezTo>
                    <a:pt x="199" y="414"/>
                    <a:pt x="340" y="501"/>
                    <a:pt x="431" y="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2766050" y="1721325"/>
              <a:ext cx="12550" cy="14925"/>
            </a:xfrm>
            <a:custGeom>
              <a:avLst/>
              <a:gdLst/>
              <a:ahLst/>
              <a:cxnLst/>
              <a:rect l="l" t="t" r="r" b="b"/>
              <a:pathLst>
                <a:path w="502" h="597" extrusionOk="0">
                  <a:moveTo>
                    <a:pt x="389" y="596"/>
                  </a:moveTo>
                  <a:cubicBezTo>
                    <a:pt x="428" y="404"/>
                    <a:pt x="501" y="253"/>
                    <a:pt x="459" y="176"/>
                  </a:cubicBezTo>
                  <a:cubicBezTo>
                    <a:pt x="407" y="85"/>
                    <a:pt x="246" y="57"/>
                    <a:pt x="134" y="1"/>
                  </a:cubicBezTo>
                  <a:cubicBezTo>
                    <a:pt x="95" y="116"/>
                    <a:pt x="0" y="250"/>
                    <a:pt x="35" y="341"/>
                  </a:cubicBezTo>
                  <a:cubicBezTo>
                    <a:pt x="67" y="436"/>
                    <a:pt x="225" y="484"/>
                    <a:pt x="389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2469875" y="848850"/>
              <a:ext cx="5450" cy="6225"/>
            </a:xfrm>
            <a:custGeom>
              <a:avLst/>
              <a:gdLst/>
              <a:ahLst/>
              <a:cxnLst/>
              <a:rect l="l" t="t" r="r" b="b"/>
              <a:pathLst>
                <a:path w="218" h="249" extrusionOk="0">
                  <a:moveTo>
                    <a:pt x="172" y="249"/>
                  </a:moveTo>
                  <a:cubicBezTo>
                    <a:pt x="190" y="161"/>
                    <a:pt x="218" y="102"/>
                    <a:pt x="200" y="63"/>
                  </a:cubicBezTo>
                  <a:cubicBezTo>
                    <a:pt x="190" y="32"/>
                    <a:pt x="98" y="0"/>
                    <a:pt x="77" y="14"/>
                  </a:cubicBezTo>
                  <a:cubicBezTo>
                    <a:pt x="40" y="42"/>
                    <a:pt x="1" y="113"/>
                    <a:pt x="11" y="151"/>
                  </a:cubicBezTo>
                  <a:cubicBezTo>
                    <a:pt x="18" y="186"/>
                    <a:pt x="95" y="203"/>
                    <a:pt x="172" y="2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2563850" y="1156400"/>
              <a:ext cx="12275" cy="10975"/>
            </a:xfrm>
            <a:custGeom>
              <a:avLst/>
              <a:gdLst/>
              <a:ahLst/>
              <a:cxnLst/>
              <a:rect l="l" t="t" r="r" b="b"/>
              <a:pathLst>
                <a:path w="491" h="439" extrusionOk="0">
                  <a:moveTo>
                    <a:pt x="350" y="403"/>
                  </a:moveTo>
                  <a:cubicBezTo>
                    <a:pt x="424" y="368"/>
                    <a:pt x="445" y="221"/>
                    <a:pt x="491" y="127"/>
                  </a:cubicBezTo>
                  <a:cubicBezTo>
                    <a:pt x="379" y="77"/>
                    <a:pt x="266" y="1"/>
                    <a:pt x="154" y="1"/>
                  </a:cubicBezTo>
                  <a:cubicBezTo>
                    <a:pt x="109" y="1"/>
                    <a:pt x="67" y="176"/>
                    <a:pt x="1" y="319"/>
                  </a:cubicBezTo>
                  <a:cubicBezTo>
                    <a:pt x="154" y="361"/>
                    <a:pt x="277" y="439"/>
                    <a:pt x="350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2947425" y="635950"/>
              <a:ext cx="11825" cy="10450"/>
            </a:xfrm>
            <a:custGeom>
              <a:avLst/>
              <a:gdLst/>
              <a:ahLst/>
              <a:cxnLst/>
              <a:rect l="l" t="t" r="r" b="b"/>
              <a:pathLst>
                <a:path w="473" h="418" extrusionOk="0">
                  <a:moveTo>
                    <a:pt x="0" y="319"/>
                  </a:moveTo>
                  <a:cubicBezTo>
                    <a:pt x="143" y="351"/>
                    <a:pt x="263" y="418"/>
                    <a:pt x="329" y="382"/>
                  </a:cubicBezTo>
                  <a:cubicBezTo>
                    <a:pt x="403" y="344"/>
                    <a:pt x="427" y="214"/>
                    <a:pt x="473" y="123"/>
                  </a:cubicBezTo>
                  <a:cubicBezTo>
                    <a:pt x="364" y="78"/>
                    <a:pt x="256" y="1"/>
                    <a:pt x="147" y="4"/>
                  </a:cubicBezTo>
                  <a:cubicBezTo>
                    <a:pt x="101" y="4"/>
                    <a:pt x="63" y="176"/>
                    <a:pt x="0" y="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3131650" y="427350"/>
              <a:ext cx="15975" cy="13350"/>
            </a:xfrm>
            <a:custGeom>
              <a:avLst/>
              <a:gdLst/>
              <a:ahLst/>
              <a:cxnLst/>
              <a:rect l="l" t="t" r="r" b="b"/>
              <a:pathLst>
                <a:path w="639" h="534" extrusionOk="0">
                  <a:moveTo>
                    <a:pt x="429" y="29"/>
                  </a:moveTo>
                  <a:cubicBezTo>
                    <a:pt x="387" y="1"/>
                    <a:pt x="222" y="71"/>
                    <a:pt x="166" y="138"/>
                  </a:cubicBezTo>
                  <a:cubicBezTo>
                    <a:pt x="1" y="348"/>
                    <a:pt x="211" y="411"/>
                    <a:pt x="366" y="534"/>
                  </a:cubicBezTo>
                  <a:cubicBezTo>
                    <a:pt x="513" y="344"/>
                    <a:pt x="639" y="183"/>
                    <a:pt x="42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2725500" y="1124175"/>
              <a:ext cx="15625" cy="12550"/>
            </a:xfrm>
            <a:custGeom>
              <a:avLst/>
              <a:gdLst/>
              <a:ahLst/>
              <a:cxnLst/>
              <a:rect l="l" t="t" r="r" b="b"/>
              <a:pathLst>
                <a:path w="625" h="502" extrusionOk="0">
                  <a:moveTo>
                    <a:pt x="162" y="35"/>
                  </a:moveTo>
                  <a:cubicBezTo>
                    <a:pt x="88" y="60"/>
                    <a:pt x="0" y="305"/>
                    <a:pt x="36" y="344"/>
                  </a:cubicBezTo>
                  <a:cubicBezTo>
                    <a:pt x="116" y="435"/>
                    <a:pt x="274" y="501"/>
                    <a:pt x="393" y="491"/>
                  </a:cubicBezTo>
                  <a:cubicBezTo>
                    <a:pt x="459" y="484"/>
                    <a:pt x="512" y="309"/>
                    <a:pt x="624" y="126"/>
                  </a:cubicBezTo>
                  <a:cubicBezTo>
                    <a:pt x="414" y="78"/>
                    <a:pt x="270" y="0"/>
                    <a:pt x="162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2655625" y="2032750"/>
              <a:ext cx="12025" cy="15000"/>
            </a:xfrm>
            <a:custGeom>
              <a:avLst/>
              <a:gdLst/>
              <a:ahLst/>
              <a:cxnLst/>
              <a:rect l="l" t="t" r="r" b="b"/>
              <a:pathLst>
                <a:path w="481" h="600" extrusionOk="0">
                  <a:moveTo>
                    <a:pt x="179" y="1"/>
                  </a:moveTo>
                  <a:cubicBezTo>
                    <a:pt x="119" y="106"/>
                    <a:pt x="0" y="217"/>
                    <a:pt x="14" y="312"/>
                  </a:cubicBezTo>
                  <a:cubicBezTo>
                    <a:pt x="24" y="400"/>
                    <a:pt x="176" y="470"/>
                    <a:pt x="323" y="599"/>
                  </a:cubicBezTo>
                  <a:cubicBezTo>
                    <a:pt x="389" y="424"/>
                    <a:pt x="480" y="298"/>
                    <a:pt x="452" y="211"/>
                  </a:cubicBezTo>
                  <a:cubicBezTo>
                    <a:pt x="424" y="119"/>
                    <a:pt x="277" y="70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2968450" y="542625"/>
              <a:ext cx="14375" cy="11375"/>
            </a:xfrm>
            <a:custGeom>
              <a:avLst/>
              <a:gdLst/>
              <a:ahLst/>
              <a:cxnLst/>
              <a:rect l="l" t="t" r="r" b="b"/>
              <a:pathLst>
                <a:path w="575" h="455" extrusionOk="0">
                  <a:moveTo>
                    <a:pt x="325" y="17"/>
                  </a:moveTo>
                  <a:cubicBezTo>
                    <a:pt x="224" y="56"/>
                    <a:pt x="154" y="172"/>
                    <a:pt x="0" y="329"/>
                  </a:cubicBezTo>
                  <a:cubicBezTo>
                    <a:pt x="210" y="385"/>
                    <a:pt x="332" y="455"/>
                    <a:pt x="434" y="434"/>
                  </a:cubicBezTo>
                  <a:cubicBezTo>
                    <a:pt x="497" y="416"/>
                    <a:pt x="574" y="252"/>
                    <a:pt x="557" y="175"/>
                  </a:cubicBezTo>
                  <a:cubicBezTo>
                    <a:pt x="542" y="105"/>
                    <a:pt x="382" y="0"/>
                    <a:pt x="325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2606750" y="891050"/>
              <a:ext cx="10625" cy="13775"/>
            </a:xfrm>
            <a:custGeom>
              <a:avLst/>
              <a:gdLst/>
              <a:ahLst/>
              <a:cxnLst/>
              <a:rect l="l" t="t" r="r" b="b"/>
              <a:pathLst>
                <a:path w="425" h="551" extrusionOk="0">
                  <a:moveTo>
                    <a:pt x="270" y="551"/>
                  </a:moveTo>
                  <a:cubicBezTo>
                    <a:pt x="327" y="442"/>
                    <a:pt x="424" y="334"/>
                    <a:pt x="421" y="229"/>
                  </a:cubicBezTo>
                  <a:cubicBezTo>
                    <a:pt x="421" y="166"/>
                    <a:pt x="267" y="103"/>
                    <a:pt x="130" y="1"/>
                  </a:cubicBezTo>
                  <a:cubicBezTo>
                    <a:pt x="81" y="155"/>
                    <a:pt x="0" y="271"/>
                    <a:pt x="25" y="347"/>
                  </a:cubicBezTo>
                  <a:cubicBezTo>
                    <a:pt x="57" y="431"/>
                    <a:pt x="186" y="484"/>
                    <a:pt x="270" y="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2892250" y="1960850"/>
              <a:ext cx="8675" cy="6500"/>
            </a:xfrm>
            <a:custGeom>
              <a:avLst/>
              <a:gdLst/>
              <a:ahLst/>
              <a:cxnLst/>
              <a:rect l="l" t="t" r="r" b="b"/>
              <a:pathLst>
                <a:path w="347" h="260" extrusionOk="0">
                  <a:moveTo>
                    <a:pt x="0" y="217"/>
                  </a:moveTo>
                  <a:cubicBezTo>
                    <a:pt x="116" y="232"/>
                    <a:pt x="206" y="242"/>
                    <a:pt x="347" y="259"/>
                  </a:cubicBezTo>
                  <a:cubicBezTo>
                    <a:pt x="154" y="1"/>
                    <a:pt x="148" y="1"/>
                    <a:pt x="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2790850" y="1511150"/>
              <a:ext cx="12275" cy="11775"/>
            </a:xfrm>
            <a:custGeom>
              <a:avLst/>
              <a:gdLst/>
              <a:ahLst/>
              <a:cxnLst/>
              <a:rect l="l" t="t" r="r" b="b"/>
              <a:pathLst>
                <a:path w="491" h="471" extrusionOk="0">
                  <a:moveTo>
                    <a:pt x="371" y="436"/>
                  </a:moveTo>
                  <a:cubicBezTo>
                    <a:pt x="416" y="428"/>
                    <a:pt x="490" y="305"/>
                    <a:pt x="473" y="260"/>
                  </a:cubicBezTo>
                  <a:cubicBezTo>
                    <a:pt x="395" y="32"/>
                    <a:pt x="235" y="1"/>
                    <a:pt x="0" y="103"/>
                  </a:cubicBezTo>
                  <a:cubicBezTo>
                    <a:pt x="35" y="337"/>
                    <a:pt x="136" y="470"/>
                    <a:pt x="371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2615775" y="1799025"/>
              <a:ext cx="6325" cy="5875"/>
            </a:xfrm>
            <a:custGeom>
              <a:avLst/>
              <a:gdLst/>
              <a:ahLst/>
              <a:cxnLst/>
              <a:rect l="l" t="t" r="r" b="b"/>
              <a:pathLst>
                <a:path w="253" h="235" extrusionOk="0">
                  <a:moveTo>
                    <a:pt x="123" y="10"/>
                  </a:moveTo>
                  <a:cubicBezTo>
                    <a:pt x="81" y="21"/>
                    <a:pt x="53" y="88"/>
                    <a:pt x="0" y="154"/>
                  </a:cubicBezTo>
                  <a:cubicBezTo>
                    <a:pt x="77" y="186"/>
                    <a:pt x="134" y="235"/>
                    <a:pt x="172" y="220"/>
                  </a:cubicBezTo>
                  <a:cubicBezTo>
                    <a:pt x="210" y="207"/>
                    <a:pt x="252" y="130"/>
                    <a:pt x="249" y="88"/>
                  </a:cubicBezTo>
                  <a:cubicBezTo>
                    <a:pt x="246" y="52"/>
                    <a:pt x="158" y="0"/>
                    <a:pt x="123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2443525" y="883350"/>
              <a:ext cx="5525" cy="4750"/>
            </a:xfrm>
            <a:custGeom>
              <a:avLst/>
              <a:gdLst/>
              <a:ahLst/>
              <a:cxnLst/>
              <a:rect l="l" t="t" r="r" b="b"/>
              <a:pathLst>
                <a:path w="221" h="190" extrusionOk="0">
                  <a:moveTo>
                    <a:pt x="1" y="141"/>
                  </a:moveTo>
                  <a:cubicBezTo>
                    <a:pt x="43" y="154"/>
                    <a:pt x="91" y="190"/>
                    <a:pt x="127" y="180"/>
                  </a:cubicBezTo>
                  <a:cubicBezTo>
                    <a:pt x="158" y="172"/>
                    <a:pt x="179" y="116"/>
                    <a:pt x="221" y="57"/>
                  </a:cubicBezTo>
                  <a:cubicBezTo>
                    <a:pt x="148" y="36"/>
                    <a:pt x="91" y="0"/>
                    <a:pt x="59" y="18"/>
                  </a:cubicBezTo>
                  <a:cubicBezTo>
                    <a:pt x="28" y="36"/>
                    <a:pt x="17" y="99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2441950" y="787875"/>
              <a:ext cx="5275" cy="4875"/>
            </a:xfrm>
            <a:custGeom>
              <a:avLst/>
              <a:gdLst/>
              <a:ahLst/>
              <a:cxnLst/>
              <a:rect l="l" t="t" r="r" b="b"/>
              <a:pathLst>
                <a:path w="211" h="195" extrusionOk="0">
                  <a:moveTo>
                    <a:pt x="130" y="183"/>
                  </a:moveTo>
                  <a:cubicBezTo>
                    <a:pt x="161" y="180"/>
                    <a:pt x="179" y="117"/>
                    <a:pt x="211" y="57"/>
                  </a:cubicBezTo>
                  <a:cubicBezTo>
                    <a:pt x="143" y="36"/>
                    <a:pt x="91" y="1"/>
                    <a:pt x="64" y="15"/>
                  </a:cubicBezTo>
                  <a:cubicBezTo>
                    <a:pt x="32" y="33"/>
                    <a:pt x="1" y="106"/>
                    <a:pt x="11" y="135"/>
                  </a:cubicBezTo>
                  <a:cubicBezTo>
                    <a:pt x="25" y="166"/>
                    <a:pt x="95" y="194"/>
                    <a:pt x="130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2651400" y="1199125"/>
              <a:ext cx="12200" cy="11775"/>
            </a:xfrm>
            <a:custGeom>
              <a:avLst/>
              <a:gdLst/>
              <a:ahLst/>
              <a:cxnLst/>
              <a:rect l="l" t="t" r="r" b="b"/>
              <a:pathLst>
                <a:path w="488" h="471" extrusionOk="0">
                  <a:moveTo>
                    <a:pt x="30" y="250"/>
                  </a:moveTo>
                  <a:cubicBezTo>
                    <a:pt x="93" y="334"/>
                    <a:pt x="219" y="379"/>
                    <a:pt x="366" y="470"/>
                  </a:cubicBezTo>
                  <a:cubicBezTo>
                    <a:pt x="411" y="306"/>
                    <a:pt x="488" y="162"/>
                    <a:pt x="453" y="124"/>
                  </a:cubicBezTo>
                  <a:cubicBezTo>
                    <a:pt x="387" y="46"/>
                    <a:pt x="250" y="1"/>
                    <a:pt x="145" y="4"/>
                  </a:cubicBezTo>
                  <a:cubicBezTo>
                    <a:pt x="96" y="8"/>
                    <a:pt x="1" y="208"/>
                    <a:pt x="30" y="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2869650" y="1900675"/>
              <a:ext cx="8075" cy="5725"/>
            </a:xfrm>
            <a:custGeom>
              <a:avLst/>
              <a:gdLst/>
              <a:ahLst/>
              <a:cxnLst/>
              <a:rect l="l" t="t" r="r" b="b"/>
              <a:pathLst>
                <a:path w="323" h="229" extrusionOk="0">
                  <a:moveTo>
                    <a:pt x="312" y="106"/>
                  </a:moveTo>
                  <a:cubicBezTo>
                    <a:pt x="266" y="60"/>
                    <a:pt x="203" y="15"/>
                    <a:pt x="144" y="4"/>
                  </a:cubicBezTo>
                  <a:cubicBezTo>
                    <a:pt x="109" y="1"/>
                    <a:pt x="64" y="67"/>
                    <a:pt x="1" y="127"/>
                  </a:cubicBezTo>
                  <a:cubicBezTo>
                    <a:pt x="137" y="186"/>
                    <a:pt x="193" y="228"/>
                    <a:pt x="245" y="225"/>
                  </a:cubicBezTo>
                  <a:cubicBezTo>
                    <a:pt x="270" y="225"/>
                    <a:pt x="323" y="117"/>
                    <a:pt x="312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3017825" y="380600"/>
              <a:ext cx="11750" cy="12550"/>
            </a:xfrm>
            <a:custGeom>
              <a:avLst/>
              <a:gdLst/>
              <a:ahLst/>
              <a:cxnLst/>
              <a:rect l="l" t="t" r="r" b="b"/>
              <a:pathLst>
                <a:path w="470" h="502" extrusionOk="0">
                  <a:moveTo>
                    <a:pt x="386" y="77"/>
                  </a:moveTo>
                  <a:cubicBezTo>
                    <a:pt x="371" y="39"/>
                    <a:pt x="239" y="0"/>
                    <a:pt x="200" y="24"/>
                  </a:cubicBezTo>
                  <a:cubicBezTo>
                    <a:pt x="22" y="130"/>
                    <a:pt x="1" y="281"/>
                    <a:pt x="148" y="501"/>
                  </a:cubicBezTo>
                  <a:cubicBezTo>
                    <a:pt x="344" y="389"/>
                    <a:pt x="470" y="281"/>
                    <a:pt x="386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06" name="Google Shape;2306;p37"/>
            <p:cNvSpPr/>
            <p:nvPr/>
          </p:nvSpPr>
          <p:spPr>
            <a:xfrm>
              <a:off x="2965100" y="237850"/>
              <a:ext cx="9475" cy="12450"/>
            </a:xfrm>
            <a:custGeom>
              <a:avLst/>
              <a:gdLst/>
              <a:ahLst/>
              <a:cxnLst/>
              <a:rect l="l" t="t" r="r" b="b"/>
              <a:pathLst>
                <a:path w="379" h="498" extrusionOk="0">
                  <a:moveTo>
                    <a:pt x="375" y="106"/>
                  </a:moveTo>
                  <a:cubicBezTo>
                    <a:pt x="379" y="85"/>
                    <a:pt x="179" y="0"/>
                    <a:pt x="155" y="25"/>
                  </a:cubicBezTo>
                  <a:cubicBezTo>
                    <a:pt x="78" y="106"/>
                    <a:pt x="25" y="218"/>
                    <a:pt x="4" y="323"/>
                  </a:cubicBezTo>
                  <a:cubicBezTo>
                    <a:pt x="0" y="358"/>
                    <a:pt x="134" y="417"/>
                    <a:pt x="256" y="498"/>
                  </a:cubicBezTo>
                  <a:cubicBezTo>
                    <a:pt x="312" y="333"/>
                    <a:pt x="361" y="221"/>
                    <a:pt x="375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2537675" y="1307375"/>
              <a:ext cx="9275" cy="7300"/>
            </a:xfrm>
            <a:custGeom>
              <a:avLst/>
              <a:gdLst/>
              <a:ahLst/>
              <a:cxnLst/>
              <a:rect l="l" t="t" r="r" b="b"/>
              <a:pathLst>
                <a:path w="371" h="292" extrusionOk="0">
                  <a:moveTo>
                    <a:pt x="49" y="291"/>
                  </a:moveTo>
                  <a:cubicBezTo>
                    <a:pt x="157" y="259"/>
                    <a:pt x="266" y="235"/>
                    <a:pt x="371" y="207"/>
                  </a:cubicBezTo>
                  <a:cubicBezTo>
                    <a:pt x="354" y="138"/>
                    <a:pt x="336" y="70"/>
                    <a:pt x="315" y="1"/>
                  </a:cubicBezTo>
                  <a:cubicBezTo>
                    <a:pt x="214" y="25"/>
                    <a:pt x="109" y="43"/>
                    <a:pt x="18" y="85"/>
                  </a:cubicBezTo>
                  <a:cubicBezTo>
                    <a:pt x="0" y="96"/>
                    <a:pt x="39" y="217"/>
                    <a:pt x="49" y="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2535200" y="812425"/>
              <a:ext cx="3975" cy="5175"/>
            </a:xfrm>
            <a:custGeom>
              <a:avLst/>
              <a:gdLst/>
              <a:ahLst/>
              <a:cxnLst/>
              <a:rect l="l" t="t" r="r" b="b"/>
              <a:pathLst>
                <a:path w="159" h="207" extrusionOk="0">
                  <a:moveTo>
                    <a:pt x="113" y="207"/>
                  </a:moveTo>
                  <a:cubicBezTo>
                    <a:pt x="130" y="140"/>
                    <a:pt x="159" y="95"/>
                    <a:pt x="151" y="56"/>
                  </a:cubicBezTo>
                  <a:cubicBezTo>
                    <a:pt x="148" y="32"/>
                    <a:pt x="88" y="18"/>
                    <a:pt x="57" y="0"/>
                  </a:cubicBezTo>
                  <a:cubicBezTo>
                    <a:pt x="36" y="42"/>
                    <a:pt x="4" y="84"/>
                    <a:pt x="1" y="126"/>
                  </a:cubicBezTo>
                  <a:cubicBezTo>
                    <a:pt x="1" y="147"/>
                    <a:pt x="57" y="172"/>
                    <a:pt x="113" y="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09" name="Google Shape;2309;p37"/>
            <p:cNvSpPr/>
            <p:nvPr/>
          </p:nvSpPr>
          <p:spPr>
            <a:xfrm>
              <a:off x="2659725" y="1129075"/>
              <a:ext cx="11075" cy="11225"/>
            </a:xfrm>
            <a:custGeom>
              <a:avLst/>
              <a:gdLst/>
              <a:ahLst/>
              <a:cxnLst/>
              <a:rect l="l" t="t" r="r" b="b"/>
              <a:pathLst>
                <a:path w="443" h="449" extrusionOk="0">
                  <a:moveTo>
                    <a:pt x="22" y="208"/>
                  </a:moveTo>
                  <a:cubicBezTo>
                    <a:pt x="61" y="292"/>
                    <a:pt x="166" y="344"/>
                    <a:pt x="288" y="449"/>
                  </a:cubicBezTo>
                  <a:cubicBezTo>
                    <a:pt x="358" y="299"/>
                    <a:pt x="400" y="204"/>
                    <a:pt x="442" y="109"/>
                  </a:cubicBezTo>
                  <a:cubicBezTo>
                    <a:pt x="340" y="67"/>
                    <a:pt x="239" y="1"/>
                    <a:pt x="138" y="1"/>
                  </a:cubicBezTo>
                  <a:cubicBezTo>
                    <a:pt x="96" y="1"/>
                    <a:pt x="1" y="161"/>
                    <a:pt x="22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2448250" y="1294150"/>
              <a:ext cx="11150" cy="13525"/>
            </a:xfrm>
            <a:custGeom>
              <a:avLst/>
              <a:gdLst/>
              <a:ahLst/>
              <a:cxnLst/>
              <a:rect l="l" t="t" r="r" b="b"/>
              <a:pathLst>
                <a:path w="446" h="541" extrusionOk="0">
                  <a:moveTo>
                    <a:pt x="81" y="74"/>
                  </a:moveTo>
                  <a:cubicBezTo>
                    <a:pt x="1" y="260"/>
                    <a:pt x="7" y="431"/>
                    <a:pt x="242" y="523"/>
                  </a:cubicBezTo>
                  <a:cubicBezTo>
                    <a:pt x="291" y="540"/>
                    <a:pt x="445" y="428"/>
                    <a:pt x="442" y="410"/>
                  </a:cubicBezTo>
                  <a:cubicBezTo>
                    <a:pt x="400" y="271"/>
                    <a:pt x="329" y="137"/>
                    <a:pt x="266" y="1"/>
                  </a:cubicBezTo>
                  <a:cubicBezTo>
                    <a:pt x="207" y="25"/>
                    <a:pt x="144" y="50"/>
                    <a:pt x="81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2803525" y="1370875"/>
              <a:ext cx="10275" cy="12350"/>
            </a:xfrm>
            <a:custGeom>
              <a:avLst/>
              <a:gdLst/>
              <a:ahLst/>
              <a:cxnLst/>
              <a:rect l="l" t="t" r="r" b="b"/>
              <a:pathLst>
                <a:path w="411" h="494" extrusionOk="0">
                  <a:moveTo>
                    <a:pt x="67" y="0"/>
                  </a:moveTo>
                  <a:cubicBezTo>
                    <a:pt x="53" y="168"/>
                    <a:pt x="1" y="295"/>
                    <a:pt x="43" y="364"/>
                  </a:cubicBezTo>
                  <a:cubicBezTo>
                    <a:pt x="88" y="435"/>
                    <a:pt x="221" y="452"/>
                    <a:pt x="316" y="494"/>
                  </a:cubicBezTo>
                  <a:cubicBezTo>
                    <a:pt x="341" y="393"/>
                    <a:pt x="410" y="277"/>
                    <a:pt x="379" y="200"/>
                  </a:cubicBezTo>
                  <a:cubicBezTo>
                    <a:pt x="347" y="123"/>
                    <a:pt x="214" y="88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2772100" y="1791475"/>
              <a:ext cx="12725" cy="9925"/>
            </a:xfrm>
            <a:custGeom>
              <a:avLst/>
              <a:gdLst/>
              <a:ahLst/>
              <a:cxnLst/>
              <a:rect l="l" t="t" r="r" b="b"/>
              <a:pathLst>
                <a:path w="509" h="397" extrusionOk="0">
                  <a:moveTo>
                    <a:pt x="508" y="105"/>
                  </a:moveTo>
                  <a:cubicBezTo>
                    <a:pt x="340" y="57"/>
                    <a:pt x="225" y="0"/>
                    <a:pt x="115" y="5"/>
                  </a:cubicBezTo>
                  <a:cubicBezTo>
                    <a:pt x="81" y="8"/>
                    <a:pt x="0" y="221"/>
                    <a:pt x="36" y="260"/>
                  </a:cubicBezTo>
                  <a:cubicBezTo>
                    <a:pt x="102" y="337"/>
                    <a:pt x="231" y="396"/>
                    <a:pt x="337" y="396"/>
                  </a:cubicBezTo>
                  <a:cubicBezTo>
                    <a:pt x="382" y="396"/>
                    <a:pt x="431" y="242"/>
                    <a:pt x="508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2522950" y="1235400"/>
              <a:ext cx="9825" cy="11400"/>
            </a:xfrm>
            <a:custGeom>
              <a:avLst/>
              <a:gdLst/>
              <a:ahLst/>
              <a:cxnLst/>
              <a:rect l="l" t="t" r="r" b="b"/>
              <a:pathLst>
                <a:path w="393" h="456" extrusionOk="0">
                  <a:moveTo>
                    <a:pt x="130" y="0"/>
                  </a:moveTo>
                  <a:cubicBezTo>
                    <a:pt x="74" y="137"/>
                    <a:pt x="11" y="231"/>
                    <a:pt x="4" y="330"/>
                  </a:cubicBezTo>
                  <a:cubicBezTo>
                    <a:pt x="1" y="361"/>
                    <a:pt x="186" y="456"/>
                    <a:pt x="228" y="427"/>
                  </a:cubicBezTo>
                  <a:cubicBezTo>
                    <a:pt x="305" y="378"/>
                    <a:pt x="368" y="267"/>
                    <a:pt x="386" y="172"/>
                  </a:cubicBezTo>
                  <a:cubicBezTo>
                    <a:pt x="392" y="137"/>
                    <a:pt x="249" y="77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2465150" y="809525"/>
              <a:ext cx="4675" cy="4850"/>
            </a:xfrm>
            <a:custGeom>
              <a:avLst/>
              <a:gdLst/>
              <a:ahLst/>
              <a:cxnLst/>
              <a:rect l="l" t="t" r="r" b="b"/>
              <a:pathLst>
                <a:path w="187" h="194" extrusionOk="0">
                  <a:moveTo>
                    <a:pt x="95" y="183"/>
                  </a:moveTo>
                  <a:cubicBezTo>
                    <a:pt x="130" y="158"/>
                    <a:pt x="148" y="109"/>
                    <a:pt x="186" y="53"/>
                  </a:cubicBezTo>
                  <a:cubicBezTo>
                    <a:pt x="127" y="35"/>
                    <a:pt x="70" y="1"/>
                    <a:pt x="56" y="14"/>
                  </a:cubicBezTo>
                  <a:cubicBezTo>
                    <a:pt x="25" y="43"/>
                    <a:pt x="4" y="92"/>
                    <a:pt x="1" y="134"/>
                  </a:cubicBezTo>
                  <a:cubicBezTo>
                    <a:pt x="1" y="151"/>
                    <a:pt x="77" y="193"/>
                    <a:pt x="95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3022125" y="1204300"/>
              <a:ext cx="11300" cy="13325"/>
            </a:xfrm>
            <a:custGeom>
              <a:avLst/>
              <a:gdLst/>
              <a:ahLst/>
              <a:cxnLst/>
              <a:rect l="l" t="t" r="r" b="b"/>
              <a:pathLst>
                <a:path w="452" h="533" extrusionOk="0">
                  <a:moveTo>
                    <a:pt x="105" y="1"/>
                  </a:moveTo>
                  <a:cubicBezTo>
                    <a:pt x="73" y="78"/>
                    <a:pt x="0" y="179"/>
                    <a:pt x="25" y="225"/>
                  </a:cubicBezTo>
                  <a:cubicBezTo>
                    <a:pt x="84" y="323"/>
                    <a:pt x="189" y="393"/>
                    <a:pt x="336" y="533"/>
                  </a:cubicBezTo>
                  <a:cubicBezTo>
                    <a:pt x="378" y="351"/>
                    <a:pt x="452" y="214"/>
                    <a:pt x="413" y="162"/>
                  </a:cubicBezTo>
                  <a:cubicBezTo>
                    <a:pt x="350" y="78"/>
                    <a:pt x="210" y="53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6" name="Google Shape;2316;p37"/>
            <p:cNvSpPr/>
            <p:nvPr/>
          </p:nvSpPr>
          <p:spPr>
            <a:xfrm>
              <a:off x="2967800" y="1461950"/>
              <a:ext cx="10825" cy="9025"/>
            </a:xfrm>
            <a:custGeom>
              <a:avLst/>
              <a:gdLst/>
              <a:ahLst/>
              <a:cxnLst/>
              <a:rect l="l" t="t" r="r" b="b"/>
              <a:pathLst>
                <a:path w="433" h="361" extrusionOk="0">
                  <a:moveTo>
                    <a:pt x="89" y="29"/>
                  </a:moveTo>
                  <a:cubicBezTo>
                    <a:pt x="36" y="50"/>
                    <a:pt x="29" y="186"/>
                    <a:pt x="1" y="267"/>
                  </a:cubicBezTo>
                  <a:cubicBezTo>
                    <a:pt x="99" y="302"/>
                    <a:pt x="201" y="361"/>
                    <a:pt x="299" y="354"/>
                  </a:cubicBezTo>
                  <a:cubicBezTo>
                    <a:pt x="341" y="351"/>
                    <a:pt x="372" y="207"/>
                    <a:pt x="432" y="71"/>
                  </a:cubicBezTo>
                  <a:cubicBezTo>
                    <a:pt x="285" y="50"/>
                    <a:pt x="173" y="0"/>
                    <a:pt x="8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2917550" y="1559325"/>
              <a:ext cx="7900" cy="6425"/>
            </a:xfrm>
            <a:custGeom>
              <a:avLst/>
              <a:gdLst/>
              <a:ahLst/>
              <a:cxnLst/>
              <a:rect l="l" t="t" r="r" b="b"/>
              <a:pathLst>
                <a:path w="316" h="257" extrusionOk="0">
                  <a:moveTo>
                    <a:pt x="67" y="256"/>
                  </a:moveTo>
                  <a:cubicBezTo>
                    <a:pt x="158" y="182"/>
                    <a:pt x="239" y="119"/>
                    <a:pt x="316" y="56"/>
                  </a:cubicBezTo>
                  <a:cubicBezTo>
                    <a:pt x="1" y="1"/>
                    <a:pt x="1" y="1"/>
                    <a:pt x="67" y="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2878850" y="1812600"/>
              <a:ext cx="12375" cy="10000"/>
            </a:xfrm>
            <a:custGeom>
              <a:avLst/>
              <a:gdLst/>
              <a:ahLst/>
              <a:cxnLst/>
              <a:rect l="l" t="t" r="r" b="b"/>
              <a:pathLst>
                <a:path w="495" h="400" extrusionOk="0">
                  <a:moveTo>
                    <a:pt x="0" y="277"/>
                  </a:moveTo>
                  <a:cubicBezTo>
                    <a:pt x="141" y="326"/>
                    <a:pt x="249" y="400"/>
                    <a:pt x="322" y="379"/>
                  </a:cubicBezTo>
                  <a:cubicBezTo>
                    <a:pt x="396" y="358"/>
                    <a:pt x="438" y="231"/>
                    <a:pt x="494" y="151"/>
                  </a:cubicBezTo>
                  <a:cubicBezTo>
                    <a:pt x="393" y="98"/>
                    <a:pt x="294" y="10"/>
                    <a:pt x="193" y="4"/>
                  </a:cubicBezTo>
                  <a:cubicBezTo>
                    <a:pt x="144" y="0"/>
                    <a:pt x="84" y="151"/>
                    <a:pt x="0" y="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9" name="Google Shape;2319;p37"/>
            <p:cNvSpPr/>
            <p:nvPr/>
          </p:nvSpPr>
          <p:spPr>
            <a:xfrm>
              <a:off x="2418475" y="1569475"/>
              <a:ext cx="11150" cy="14225"/>
            </a:xfrm>
            <a:custGeom>
              <a:avLst/>
              <a:gdLst/>
              <a:ahLst/>
              <a:cxnLst/>
              <a:rect l="l" t="t" r="r" b="b"/>
              <a:pathLst>
                <a:path w="446" h="569" extrusionOk="0">
                  <a:moveTo>
                    <a:pt x="0" y="568"/>
                  </a:moveTo>
                  <a:cubicBezTo>
                    <a:pt x="445" y="397"/>
                    <a:pt x="445" y="397"/>
                    <a:pt x="389" y="1"/>
                  </a:cubicBezTo>
                  <a:cubicBezTo>
                    <a:pt x="259" y="190"/>
                    <a:pt x="130" y="379"/>
                    <a:pt x="0" y="5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2378975" y="923025"/>
              <a:ext cx="4925" cy="4475"/>
            </a:xfrm>
            <a:custGeom>
              <a:avLst/>
              <a:gdLst/>
              <a:ahLst/>
              <a:cxnLst/>
              <a:rect l="l" t="t" r="r" b="b"/>
              <a:pathLst>
                <a:path w="197" h="179" extrusionOk="0">
                  <a:moveTo>
                    <a:pt x="60" y="1"/>
                  </a:moveTo>
                  <a:cubicBezTo>
                    <a:pt x="46" y="1"/>
                    <a:pt x="1" y="60"/>
                    <a:pt x="8" y="67"/>
                  </a:cubicBezTo>
                  <a:cubicBezTo>
                    <a:pt x="32" y="102"/>
                    <a:pt x="67" y="130"/>
                    <a:pt x="98" y="161"/>
                  </a:cubicBezTo>
                  <a:cubicBezTo>
                    <a:pt x="127" y="169"/>
                    <a:pt x="151" y="176"/>
                    <a:pt x="176" y="179"/>
                  </a:cubicBezTo>
                  <a:cubicBezTo>
                    <a:pt x="179" y="137"/>
                    <a:pt x="197" y="85"/>
                    <a:pt x="179" y="56"/>
                  </a:cubicBezTo>
                  <a:cubicBezTo>
                    <a:pt x="158" y="25"/>
                    <a:pt x="103" y="7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2883925" y="389175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221" y="372"/>
                  </a:moveTo>
                  <a:cubicBezTo>
                    <a:pt x="302" y="330"/>
                    <a:pt x="347" y="228"/>
                    <a:pt x="445" y="102"/>
                  </a:cubicBezTo>
                  <a:cubicBezTo>
                    <a:pt x="308" y="64"/>
                    <a:pt x="196" y="1"/>
                    <a:pt x="158" y="29"/>
                  </a:cubicBezTo>
                  <a:cubicBezTo>
                    <a:pt x="85" y="85"/>
                    <a:pt x="53" y="193"/>
                    <a:pt x="1" y="281"/>
                  </a:cubicBezTo>
                  <a:cubicBezTo>
                    <a:pt x="77" y="316"/>
                    <a:pt x="175" y="393"/>
                    <a:pt x="221" y="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2" name="Google Shape;2322;p37"/>
            <p:cNvSpPr/>
            <p:nvPr/>
          </p:nvSpPr>
          <p:spPr>
            <a:xfrm>
              <a:off x="2600725" y="1595925"/>
              <a:ext cx="8350" cy="12725"/>
            </a:xfrm>
            <a:custGeom>
              <a:avLst/>
              <a:gdLst/>
              <a:ahLst/>
              <a:cxnLst/>
              <a:rect l="l" t="t" r="r" b="b"/>
              <a:pathLst>
                <a:path w="334" h="509" extrusionOk="0">
                  <a:moveTo>
                    <a:pt x="84" y="0"/>
                  </a:moveTo>
                  <a:cubicBezTo>
                    <a:pt x="56" y="95"/>
                    <a:pt x="0" y="197"/>
                    <a:pt x="10" y="288"/>
                  </a:cubicBezTo>
                  <a:cubicBezTo>
                    <a:pt x="21" y="365"/>
                    <a:pt x="109" y="435"/>
                    <a:pt x="161" y="508"/>
                  </a:cubicBezTo>
                  <a:cubicBezTo>
                    <a:pt x="203" y="463"/>
                    <a:pt x="241" y="414"/>
                    <a:pt x="283" y="369"/>
                  </a:cubicBezTo>
                  <a:cubicBezTo>
                    <a:pt x="294" y="270"/>
                    <a:pt x="333" y="162"/>
                    <a:pt x="308" y="74"/>
                  </a:cubicBezTo>
                  <a:cubicBezTo>
                    <a:pt x="298" y="32"/>
                    <a:pt x="165" y="22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3" name="Google Shape;2323;p37"/>
            <p:cNvSpPr/>
            <p:nvPr/>
          </p:nvSpPr>
          <p:spPr>
            <a:xfrm>
              <a:off x="3122725" y="1349575"/>
              <a:ext cx="7575" cy="9750"/>
            </a:xfrm>
            <a:custGeom>
              <a:avLst/>
              <a:gdLst/>
              <a:ahLst/>
              <a:cxnLst/>
              <a:rect l="l" t="t" r="r" b="b"/>
              <a:pathLst>
                <a:path w="303" h="390" extrusionOk="0">
                  <a:moveTo>
                    <a:pt x="113" y="1"/>
                  </a:moveTo>
                  <a:cubicBezTo>
                    <a:pt x="60" y="123"/>
                    <a:pt x="1" y="201"/>
                    <a:pt x="8" y="271"/>
                  </a:cubicBezTo>
                  <a:cubicBezTo>
                    <a:pt x="12" y="316"/>
                    <a:pt x="117" y="351"/>
                    <a:pt x="172" y="390"/>
                  </a:cubicBezTo>
                  <a:cubicBezTo>
                    <a:pt x="218" y="316"/>
                    <a:pt x="281" y="246"/>
                    <a:pt x="295" y="169"/>
                  </a:cubicBezTo>
                  <a:cubicBezTo>
                    <a:pt x="302" y="134"/>
                    <a:pt x="204" y="8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4" name="Google Shape;2324;p37"/>
            <p:cNvSpPr/>
            <p:nvPr/>
          </p:nvSpPr>
          <p:spPr>
            <a:xfrm>
              <a:off x="2643350" y="1280050"/>
              <a:ext cx="8600" cy="11050"/>
            </a:xfrm>
            <a:custGeom>
              <a:avLst/>
              <a:gdLst/>
              <a:ahLst/>
              <a:cxnLst/>
              <a:rect l="l" t="t" r="r" b="b"/>
              <a:pathLst>
                <a:path w="344" h="442" extrusionOk="0">
                  <a:moveTo>
                    <a:pt x="151" y="1"/>
                  </a:moveTo>
                  <a:cubicBezTo>
                    <a:pt x="99" y="85"/>
                    <a:pt x="29" y="162"/>
                    <a:pt x="8" y="253"/>
                  </a:cubicBezTo>
                  <a:cubicBezTo>
                    <a:pt x="1" y="288"/>
                    <a:pt x="109" y="351"/>
                    <a:pt x="214" y="442"/>
                  </a:cubicBezTo>
                  <a:cubicBezTo>
                    <a:pt x="278" y="302"/>
                    <a:pt x="344" y="214"/>
                    <a:pt x="341" y="138"/>
                  </a:cubicBezTo>
                  <a:cubicBezTo>
                    <a:pt x="334" y="88"/>
                    <a:pt x="218" y="46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2974025" y="302650"/>
              <a:ext cx="8425" cy="7125"/>
            </a:xfrm>
            <a:custGeom>
              <a:avLst/>
              <a:gdLst/>
              <a:ahLst/>
              <a:cxnLst/>
              <a:rect l="l" t="t" r="r" b="b"/>
              <a:pathLst>
                <a:path w="337" h="285" extrusionOk="0">
                  <a:moveTo>
                    <a:pt x="225" y="271"/>
                  </a:moveTo>
                  <a:cubicBezTo>
                    <a:pt x="274" y="253"/>
                    <a:pt x="337" y="158"/>
                    <a:pt x="330" y="113"/>
                  </a:cubicBezTo>
                  <a:cubicBezTo>
                    <a:pt x="319" y="64"/>
                    <a:pt x="228" y="1"/>
                    <a:pt x="176" y="4"/>
                  </a:cubicBezTo>
                  <a:cubicBezTo>
                    <a:pt x="123" y="8"/>
                    <a:pt x="81" y="92"/>
                    <a:pt x="1" y="176"/>
                  </a:cubicBezTo>
                  <a:cubicBezTo>
                    <a:pt x="106" y="221"/>
                    <a:pt x="176" y="284"/>
                    <a:pt x="225" y="2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2984625" y="567550"/>
              <a:ext cx="8000" cy="10025"/>
            </a:xfrm>
            <a:custGeom>
              <a:avLst/>
              <a:gdLst/>
              <a:ahLst/>
              <a:cxnLst/>
              <a:rect l="l" t="t" r="r" b="b"/>
              <a:pathLst>
                <a:path w="320" h="401" extrusionOk="0">
                  <a:moveTo>
                    <a:pt x="295" y="127"/>
                  </a:moveTo>
                  <a:cubicBezTo>
                    <a:pt x="278" y="75"/>
                    <a:pt x="197" y="43"/>
                    <a:pt x="141" y="1"/>
                  </a:cubicBezTo>
                  <a:cubicBezTo>
                    <a:pt x="95" y="67"/>
                    <a:pt x="47" y="134"/>
                    <a:pt x="0" y="201"/>
                  </a:cubicBezTo>
                  <a:cubicBezTo>
                    <a:pt x="57" y="239"/>
                    <a:pt x="110" y="278"/>
                    <a:pt x="285" y="400"/>
                  </a:cubicBezTo>
                  <a:cubicBezTo>
                    <a:pt x="295" y="271"/>
                    <a:pt x="320" y="190"/>
                    <a:pt x="295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3047250" y="317100"/>
              <a:ext cx="9650" cy="9050"/>
            </a:xfrm>
            <a:custGeom>
              <a:avLst/>
              <a:gdLst/>
              <a:ahLst/>
              <a:cxnLst/>
              <a:rect l="l" t="t" r="r" b="b"/>
              <a:pathLst>
                <a:path w="386" h="362" extrusionOk="0">
                  <a:moveTo>
                    <a:pt x="221" y="344"/>
                  </a:moveTo>
                  <a:cubicBezTo>
                    <a:pt x="284" y="327"/>
                    <a:pt x="319" y="215"/>
                    <a:pt x="386" y="116"/>
                  </a:cubicBezTo>
                  <a:cubicBezTo>
                    <a:pt x="274" y="71"/>
                    <a:pt x="179" y="0"/>
                    <a:pt x="123" y="26"/>
                  </a:cubicBezTo>
                  <a:cubicBezTo>
                    <a:pt x="64" y="50"/>
                    <a:pt x="1" y="173"/>
                    <a:pt x="14" y="236"/>
                  </a:cubicBezTo>
                  <a:cubicBezTo>
                    <a:pt x="28" y="288"/>
                    <a:pt x="161" y="362"/>
                    <a:pt x="221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3043900" y="405375"/>
              <a:ext cx="10375" cy="9750"/>
            </a:xfrm>
            <a:custGeom>
              <a:avLst/>
              <a:gdLst/>
              <a:ahLst/>
              <a:cxnLst/>
              <a:rect l="l" t="t" r="r" b="b"/>
              <a:pathLst>
                <a:path w="415" h="390" extrusionOk="0">
                  <a:moveTo>
                    <a:pt x="292" y="390"/>
                  </a:moveTo>
                  <a:cubicBezTo>
                    <a:pt x="390" y="246"/>
                    <a:pt x="415" y="116"/>
                    <a:pt x="243" y="18"/>
                  </a:cubicBezTo>
                  <a:cubicBezTo>
                    <a:pt x="211" y="0"/>
                    <a:pt x="117" y="36"/>
                    <a:pt x="99" y="71"/>
                  </a:cubicBezTo>
                  <a:cubicBezTo>
                    <a:pt x="1" y="257"/>
                    <a:pt x="103" y="341"/>
                    <a:pt x="292" y="3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2438275" y="980300"/>
              <a:ext cx="9300" cy="9200"/>
            </a:xfrm>
            <a:custGeom>
              <a:avLst/>
              <a:gdLst/>
              <a:ahLst/>
              <a:cxnLst/>
              <a:rect l="l" t="t" r="r" b="b"/>
              <a:pathLst>
                <a:path w="372" h="368" extrusionOk="0">
                  <a:moveTo>
                    <a:pt x="221" y="344"/>
                  </a:moveTo>
                  <a:cubicBezTo>
                    <a:pt x="280" y="323"/>
                    <a:pt x="308" y="217"/>
                    <a:pt x="371" y="112"/>
                  </a:cubicBezTo>
                  <a:cubicBezTo>
                    <a:pt x="259" y="70"/>
                    <a:pt x="140" y="1"/>
                    <a:pt x="122" y="22"/>
                  </a:cubicBezTo>
                  <a:cubicBezTo>
                    <a:pt x="63" y="91"/>
                    <a:pt x="38" y="193"/>
                    <a:pt x="0" y="281"/>
                  </a:cubicBezTo>
                  <a:cubicBezTo>
                    <a:pt x="74" y="305"/>
                    <a:pt x="164" y="368"/>
                    <a:pt x="221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2256725" y="10540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cubicBezTo>
                    <a:pt x="0" y="7"/>
                    <a:pt x="4" y="15"/>
                    <a:pt x="7" y="18"/>
                  </a:cubicBezTo>
                  <a:cubicBezTo>
                    <a:pt x="11" y="18"/>
                    <a:pt x="15" y="15"/>
                    <a:pt x="18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2251225" y="105447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93" y="235"/>
                  </a:moveTo>
                  <a:cubicBezTo>
                    <a:pt x="329" y="175"/>
                    <a:pt x="259" y="84"/>
                    <a:pt x="227" y="0"/>
                  </a:cubicBezTo>
                  <a:cubicBezTo>
                    <a:pt x="164" y="53"/>
                    <a:pt x="0" y="21"/>
                    <a:pt x="84" y="182"/>
                  </a:cubicBezTo>
                  <a:cubicBezTo>
                    <a:pt x="101" y="214"/>
                    <a:pt x="164" y="245"/>
                    <a:pt x="193" y="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2724625" y="1032050"/>
              <a:ext cx="8075" cy="6075"/>
            </a:xfrm>
            <a:custGeom>
              <a:avLst/>
              <a:gdLst/>
              <a:ahLst/>
              <a:cxnLst/>
              <a:rect l="l" t="t" r="r" b="b"/>
              <a:pathLst>
                <a:path w="323" h="243" extrusionOk="0">
                  <a:moveTo>
                    <a:pt x="323" y="74"/>
                  </a:moveTo>
                  <a:cubicBezTo>
                    <a:pt x="263" y="53"/>
                    <a:pt x="190" y="0"/>
                    <a:pt x="140" y="18"/>
                  </a:cubicBezTo>
                  <a:cubicBezTo>
                    <a:pt x="95" y="32"/>
                    <a:pt x="71" y="120"/>
                    <a:pt x="1" y="243"/>
                  </a:cubicBezTo>
                  <a:cubicBezTo>
                    <a:pt x="137" y="225"/>
                    <a:pt x="207" y="235"/>
                    <a:pt x="260" y="207"/>
                  </a:cubicBezTo>
                  <a:cubicBezTo>
                    <a:pt x="295" y="190"/>
                    <a:pt x="302" y="120"/>
                    <a:pt x="323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2796875" y="1555025"/>
              <a:ext cx="7300" cy="7900"/>
            </a:xfrm>
            <a:custGeom>
              <a:avLst/>
              <a:gdLst/>
              <a:ahLst/>
              <a:cxnLst/>
              <a:rect l="l" t="t" r="r" b="b"/>
              <a:pathLst>
                <a:path w="292" h="316" extrusionOk="0">
                  <a:moveTo>
                    <a:pt x="228" y="316"/>
                  </a:moveTo>
                  <a:cubicBezTo>
                    <a:pt x="249" y="204"/>
                    <a:pt x="291" y="117"/>
                    <a:pt x="267" y="78"/>
                  </a:cubicBezTo>
                  <a:cubicBezTo>
                    <a:pt x="235" y="32"/>
                    <a:pt x="133" y="0"/>
                    <a:pt x="81" y="18"/>
                  </a:cubicBezTo>
                  <a:cubicBezTo>
                    <a:pt x="42" y="32"/>
                    <a:pt x="0" y="148"/>
                    <a:pt x="18" y="190"/>
                  </a:cubicBezTo>
                  <a:cubicBezTo>
                    <a:pt x="39" y="239"/>
                    <a:pt x="130" y="260"/>
                    <a:pt x="228" y="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2891725" y="1548300"/>
              <a:ext cx="6850" cy="5000"/>
            </a:xfrm>
            <a:custGeom>
              <a:avLst/>
              <a:gdLst/>
              <a:ahLst/>
              <a:cxnLst/>
              <a:rect l="l" t="t" r="r" b="b"/>
              <a:pathLst>
                <a:path w="274" h="200" extrusionOk="0">
                  <a:moveTo>
                    <a:pt x="274" y="119"/>
                  </a:moveTo>
                  <a:cubicBezTo>
                    <a:pt x="259" y="80"/>
                    <a:pt x="245" y="43"/>
                    <a:pt x="227" y="0"/>
                  </a:cubicBezTo>
                  <a:cubicBezTo>
                    <a:pt x="151" y="43"/>
                    <a:pt x="77" y="80"/>
                    <a:pt x="0" y="122"/>
                  </a:cubicBezTo>
                  <a:cubicBezTo>
                    <a:pt x="11" y="148"/>
                    <a:pt x="25" y="175"/>
                    <a:pt x="35" y="200"/>
                  </a:cubicBezTo>
                  <a:cubicBezTo>
                    <a:pt x="116" y="175"/>
                    <a:pt x="193" y="148"/>
                    <a:pt x="274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2857050" y="16146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227" y="73"/>
                  </a:moveTo>
                  <a:cubicBezTo>
                    <a:pt x="211" y="35"/>
                    <a:pt x="137" y="0"/>
                    <a:pt x="91" y="3"/>
                  </a:cubicBezTo>
                  <a:cubicBezTo>
                    <a:pt x="59" y="3"/>
                    <a:pt x="0" y="87"/>
                    <a:pt x="7" y="105"/>
                  </a:cubicBezTo>
                  <a:cubicBezTo>
                    <a:pt x="38" y="157"/>
                    <a:pt x="94" y="196"/>
                    <a:pt x="164" y="262"/>
                  </a:cubicBezTo>
                  <a:cubicBezTo>
                    <a:pt x="200" y="168"/>
                    <a:pt x="245" y="105"/>
                    <a:pt x="227" y="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2443875" y="873000"/>
              <a:ext cx="3350" cy="2400"/>
            </a:xfrm>
            <a:custGeom>
              <a:avLst/>
              <a:gdLst/>
              <a:ahLst/>
              <a:cxnLst/>
              <a:rect l="l" t="t" r="r" b="b"/>
              <a:pathLst>
                <a:path w="134" h="96" extrusionOk="0">
                  <a:moveTo>
                    <a:pt x="134" y="29"/>
                  </a:moveTo>
                  <a:cubicBezTo>
                    <a:pt x="92" y="18"/>
                    <a:pt x="63" y="1"/>
                    <a:pt x="35" y="1"/>
                  </a:cubicBezTo>
                  <a:cubicBezTo>
                    <a:pt x="24" y="1"/>
                    <a:pt x="14" y="36"/>
                    <a:pt x="0" y="54"/>
                  </a:cubicBezTo>
                  <a:cubicBezTo>
                    <a:pt x="29" y="68"/>
                    <a:pt x="53" y="89"/>
                    <a:pt x="81" y="92"/>
                  </a:cubicBezTo>
                  <a:cubicBezTo>
                    <a:pt x="92" y="96"/>
                    <a:pt x="108" y="61"/>
                    <a:pt x="134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37" name="Google Shape;2337;p37"/>
            <p:cNvSpPr/>
            <p:nvPr/>
          </p:nvSpPr>
          <p:spPr>
            <a:xfrm>
              <a:off x="2987525" y="483325"/>
              <a:ext cx="5200" cy="5625"/>
            </a:xfrm>
            <a:custGeom>
              <a:avLst/>
              <a:gdLst/>
              <a:ahLst/>
              <a:cxnLst/>
              <a:rect l="l" t="t" r="r" b="b"/>
              <a:pathLst>
                <a:path w="208" h="225" extrusionOk="0">
                  <a:moveTo>
                    <a:pt x="207" y="56"/>
                  </a:moveTo>
                  <a:cubicBezTo>
                    <a:pt x="148" y="35"/>
                    <a:pt x="99" y="18"/>
                    <a:pt x="53" y="0"/>
                  </a:cubicBezTo>
                  <a:cubicBezTo>
                    <a:pt x="36" y="60"/>
                    <a:pt x="18" y="119"/>
                    <a:pt x="0" y="179"/>
                  </a:cubicBezTo>
                  <a:cubicBezTo>
                    <a:pt x="49" y="190"/>
                    <a:pt x="109" y="224"/>
                    <a:pt x="144" y="207"/>
                  </a:cubicBezTo>
                  <a:cubicBezTo>
                    <a:pt x="175" y="190"/>
                    <a:pt x="183" y="119"/>
                    <a:pt x="207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38" name="Google Shape;2338;p37"/>
            <p:cNvSpPr/>
            <p:nvPr/>
          </p:nvSpPr>
          <p:spPr>
            <a:xfrm>
              <a:off x="2624625" y="1537275"/>
              <a:ext cx="7275" cy="8225"/>
            </a:xfrm>
            <a:custGeom>
              <a:avLst/>
              <a:gdLst/>
              <a:ahLst/>
              <a:cxnLst/>
              <a:rect l="l" t="t" r="r" b="b"/>
              <a:pathLst>
                <a:path w="291" h="329" extrusionOk="0">
                  <a:moveTo>
                    <a:pt x="176" y="7"/>
                  </a:moveTo>
                  <a:cubicBezTo>
                    <a:pt x="108" y="42"/>
                    <a:pt x="50" y="94"/>
                    <a:pt x="11" y="154"/>
                  </a:cubicBezTo>
                  <a:cubicBezTo>
                    <a:pt x="0" y="172"/>
                    <a:pt x="74" y="241"/>
                    <a:pt x="144" y="329"/>
                  </a:cubicBezTo>
                  <a:cubicBezTo>
                    <a:pt x="207" y="241"/>
                    <a:pt x="267" y="185"/>
                    <a:pt x="284" y="119"/>
                  </a:cubicBezTo>
                  <a:cubicBezTo>
                    <a:pt x="291" y="91"/>
                    <a:pt x="189" y="0"/>
                    <a:pt x="17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2446775" y="936050"/>
              <a:ext cx="3425" cy="2925"/>
            </a:xfrm>
            <a:custGeom>
              <a:avLst/>
              <a:gdLst/>
              <a:ahLst/>
              <a:cxnLst/>
              <a:rect l="l" t="t" r="r" b="b"/>
              <a:pathLst>
                <a:path w="137" h="117" extrusionOk="0">
                  <a:moveTo>
                    <a:pt x="0" y="78"/>
                  </a:moveTo>
                  <a:cubicBezTo>
                    <a:pt x="18" y="89"/>
                    <a:pt x="42" y="117"/>
                    <a:pt x="52" y="114"/>
                  </a:cubicBezTo>
                  <a:cubicBezTo>
                    <a:pt x="81" y="106"/>
                    <a:pt x="102" y="78"/>
                    <a:pt x="136" y="51"/>
                  </a:cubicBezTo>
                  <a:cubicBezTo>
                    <a:pt x="98" y="26"/>
                    <a:pt x="70" y="1"/>
                    <a:pt x="60" y="5"/>
                  </a:cubicBezTo>
                  <a:cubicBezTo>
                    <a:pt x="35" y="22"/>
                    <a:pt x="18" y="54"/>
                    <a:pt x="0" y="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2882350" y="1480150"/>
              <a:ext cx="6150" cy="6500"/>
            </a:xfrm>
            <a:custGeom>
              <a:avLst/>
              <a:gdLst/>
              <a:ahLst/>
              <a:cxnLst/>
              <a:rect l="l" t="t" r="r" b="b"/>
              <a:pathLst>
                <a:path w="246" h="260" extrusionOk="0">
                  <a:moveTo>
                    <a:pt x="242" y="74"/>
                  </a:moveTo>
                  <a:cubicBezTo>
                    <a:pt x="245" y="57"/>
                    <a:pt x="137" y="1"/>
                    <a:pt x="116" y="15"/>
                  </a:cubicBezTo>
                  <a:cubicBezTo>
                    <a:pt x="70" y="46"/>
                    <a:pt x="46" y="113"/>
                    <a:pt x="1" y="187"/>
                  </a:cubicBezTo>
                  <a:cubicBezTo>
                    <a:pt x="85" y="218"/>
                    <a:pt x="165" y="260"/>
                    <a:pt x="175" y="253"/>
                  </a:cubicBezTo>
                  <a:cubicBezTo>
                    <a:pt x="211" y="200"/>
                    <a:pt x="242" y="137"/>
                    <a:pt x="242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2767200" y="1753475"/>
              <a:ext cx="6500" cy="8950"/>
            </a:xfrm>
            <a:custGeom>
              <a:avLst/>
              <a:gdLst/>
              <a:ahLst/>
              <a:cxnLst/>
              <a:rect l="l" t="t" r="r" b="b"/>
              <a:pathLst>
                <a:path w="260" h="358" extrusionOk="0">
                  <a:moveTo>
                    <a:pt x="105" y="0"/>
                  </a:moveTo>
                  <a:cubicBezTo>
                    <a:pt x="67" y="63"/>
                    <a:pt x="4" y="126"/>
                    <a:pt x="0" y="193"/>
                  </a:cubicBezTo>
                  <a:cubicBezTo>
                    <a:pt x="0" y="238"/>
                    <a:pt x="80" y="288"/>
                    <a:pt x="143" y="358"/>
                  </a:cubicBezTo>
                  <a:cubicBezTo>
                    <a:pt x="206" y="211"/>
                    <a:pt x="259" y="147"/>
                    <a:pt x="248" y="99"/>
                  </a:cubicBezTo>
                  <a:cubicBezTo>
                    <a:pt x="235" y="57"/>
                    <a:pt x="154" y="32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2924200" y="443400"/>
              <a:ext cx="5100" cy="7825"/>
            </a:xfrm>
            <a:custGeom>
              <a:avLst/>
              <a:gdLst/>
              <a:ahLst/>
              <a:cxnLst/>
              <a:rect l="l" t="t" r="r" b="b"/>
              <a:pathLst>
                <a:path w="204" h="313" extrusionOk="0">
                  <a:moveTo>
                    <a:pt x="8" y="88"/>
                  </a:moveTo>
                  <a:cubicBezTo>
                    <a:pt x="0" y="144"/>
                    <a:pt x="32" y="207"/>
                    <a:pt x="60" y="312"/>
                  </a:cubicBezTo>
                  <a:cubicBezTo>
                    <a:pt x="137" y="238"/>
                    <a:pt x="204" y="199"/>
                    <a:pt x="204" y="168"/>
                  </a:cubicBezTo>
                  <a:cubicBezTo>
                    <a:pt x="197" y="112"/>
                    <a:pt x="152" y="56"/>
                    <a:pt x="123" y="0"/>
                  </a:cubicBezTo>
                  <a:cubicBezTo>
                    <a:pt x="81" y="28"/>
                    <a:pt x="11" y="52"/>
                    <a:pt x="8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2857300" y="1532625"/>
              <a:ext cx="8700" cy="6400"/>
            </a:xfrm>
            <a:custGeom>
              <a:avLst/>
              <a:gdLst/>
              <a:ahLst/>
              <a:cxnLst/>
              <a:rect l="l" t="t" r="r" b="b"/>
              <a:pathLst>
                <a:path w="348" h="256" extrusionOk="0">
                  <a:moveTo>
                    <a:pt x="348" y="147"/>
                  </a:moveTo>
                  <a:cubicBezTo>
                    <a:pt x="217" y="94"/>
                    <a:pt x="123" y="52"/>
                    <a:pt x="0" y="0"/>
                  </a:cubicBezTo>
                  <a:cubicBezTo>
                    <a:pt x="99" y="256"/>
                    <a:pt x="99" y="256"/>
                    <a:pt x="348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2525050" y="876150"/>
              <a:ext cx="2650" cy="2125"/>
            </a:xfrm>
            <a:custGeom>
              <a:avLst/>
              <a:gdLst/>
              <a:ahLst/>
              <a:cxnLst/>
              <a:rect l="l" t="t" r="r" b="b"/>
              <a:pathLst>
                <a:path w="106" h="85" extrusionOk="0">
                  <a:moveTo>
                    <a:pt x="106" y="19"/>
                  </a:moveTo>
                  <a:cubicBezTo>
                    <a:pt x="74" y="15"/>
                    <a:pt x="49" y="1"/>
                    <a:pt x="32" y="8"/>
                  </a:cubicBezTo>
                  <a:cubicBezTo>
                    <a:pt x="14" y="19"/>
                    <a:pt x="11" y="47"/>
                    <a:pt x="1" y="68"/>
                  </a:cubicBezTo>
                  <a:cubicBezTo>
                    <a:pt x="25" y="75"/>
                    <a:pt x="53" y="85"/>
                    <a:pt x="81" y="85"/>
                  </a:cubicBezTo>
                  <a:cubicBezTo>
                    <a:pt x="88" y="85"/>
                    <a:pt x="95" y="51"/>
                    <a:pt x="10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2647125" y="11530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259" y="113"/>
                  </a:moveTo>
                  <a:cubicBezTo>
                    <a:pt x="211" y="74"/>
                    <a:pt x="169" y="25"/>
                    <a:pt x="112" y="8"/>
                  </a:cubicBezTo>
                  <a:cubicBezTo>
                    <a:pt x="95" y="0"/>
                    <a:pt x="49" y="71"/>
                    <a:pt x="0" y="123"/>
                  </a:cubicBezTo>
                  <a:cubicBezTo>
                    <a:pt x="60" y="158"/>
                    <a:pt x="106" y="207"/>
                    <a:pt x="144" y="204"/>
                  </a:cubicBezTo>
                  <a:cubicBezTo>
                    <a:pt x="186" y="200"/>
                    <a:pt x="222" y="144"/>
                    <a:pt x="259" y="1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2515400" y="858050"/>
              <a:ext cx="3175" cy="3625"/>
            </a:xfrm>
            <a:custGeom>
              <a:avLst/>
              <a:gdLst/>
              <a:ahLst/>
              <a:cxnLst/>
              <a:rect l="l" t="t" r="r" b="b"/>
              <a:pathLst>
                <a:path w="127" h="145" extrusionOk="0">
                  <a:moveTo>
                    <a:pt x="1" y="25"/>
                  </a:moveTo>
                  <a:cubicBezTo>
                    <a:pt x="26" y="63"/>
                    <a:pt x="47" y="105"/>
                    <a:pt x="71" y="144"/>
                  </a:cubicBezTo>
                  <a:cubicBezTo>
                    <a:pt x="89" y="130"/>
                    <a:pt x="110" y="115"/>
                    <a:pt x="127" y="105"/>
                  </a:cubicBezTo>
                  <a:cubicBezTo>
                    <a:pt x="99" y="70"/>
                    <a:pt x="68" y="36"/>
                    <a:pt x="39" y="0"/>
                  </a:cubicBezTo>
                  <a:cubicBezTo>
                    <a:pt x="26" y="7"/>
                    <a:pt x="15" y="18"/>
                    <a:pt x="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2852850" y="1982925"/>
              <a:ext cx="4300" cy="4475"/>
            </a:xfrm>
            <a:custGeom>
              <a:avLst/>
              <a:gdLst/>
              <a:ahLst/>
              <a:cxnLst/>
              <a:rect l="l" t="t" r="r" b="b"/>
              <a:pathLst>
                <a:path w="172" h="179" extrusionOk="0">
                  <a:moveTo>
                    <a:pt x="0" y="147"/>
                  </a:moveTo>
                  <a:cubicBezTo>
                    <a:pt x="14" y="157"/>
                    <a:pt x="28" y="168"/>
                    <a:pt x="42" y="179"/>
                  </a:cubicBezTo>
                  <a:cubicBezTo>
                    <a:pt x="84" y="136"/>
                    <a:pt x="130" y="91"/>
                    <a:pt x="172" y="46"/>
                  </a:cubicBezTo>
                  <a:cubicBezTo>
                    <a:pt x="151" y="31"/>
                    <a:pt x="130" y="14"/>
                    <a:pt x="112" y="0"/>
                  </a:cubicBezTo>
                  <a:cubicBezTo>
                    <a:pt x="73" y="49"/>
                    <a:pt x="38" y="98"/>
                    <a:pt x="0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8" name="Google Shape;2348;p37"/>
            <p:cNvSpPr/>
            <p:nvPr/>
          </p:nvSpPr>
          <p:spPr>
            <a:xfrm>
              <a:off x="2090325" y="2179525"/>
              <a:ext cx="12375" cy="12625"/>
            </a:xfrm>
            <a:custGeom>
              <a:avLst/>
              <a:gdLst/>
              <a:ahLst/>
              <a:cxnLst/>
              <a:rect l="l" t="t" r="r" b="b"/>
              <a:pathLst>
                <a:path w="495" h="505" extrusionOk="0">
                  <a:moveTo>
                    <a:pt x="204" y="18"/>
                  </a:moveTo>
                  <a:cubicBezTo>
                    <a:pt x="85" y="25"/>
                    <a:pt x="1" y="186"/>
                    <a:pt x="57" y="294"/>
                  </a:cubicBezTo>
                  <a:cubicBezTo>
                    <a:pt x="165" y="505"/>
                    <a:pt x="320" y="406"/>
                    <a:pt x="495" y="347"/>
                  </a:cubicBezTo>
                  <a:cubicBezTo>
                    <a:pt x="495" y="109"/>
                    <a:pt x="404" y="0"/>
                    <a:pt x="204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49" name="Google Shape;2349;p37"/>
          <p:cNvGrpSpPr/>
          <p:nvPr/>
        </p:nvGrpSpPr>
        <p:grpSpPr>
          <a:xfrm rot="5400000">
            <a:off x="8205404" y="2097126"/>
            <a:ext cx="1164756" cy="2052601"/>
            <a:chOff x="2090325" y="237850"/>
            <a:chExt cx="1108975" cy="1954300"/>
          </a:xfrm>
        </p:grpSpPr>
        <p:sp>
          <p:nvSpPr>
            <p:cNvPr id="2350" name="Google Shape;2350;p37"/>
            <p:cNvSpPr/>
            <p:nvPr/>
          </p:nvSpPr>
          <p:spPr>
            <a:xfrm>
              <a:off x="2245450" y="1002025"/>
              <a:ext cx="24075" cy="31025"/>
            </a:xfrm>
            <a:custGeom>
              <a:avLst/>
              <a:gdLst/>
              <a:ahLst/>
              <a:cxnLst/>
              <a:rect l="l" t="t" r="r" b="b"/>
              <a:pathLst>
                <a:path w="963" h="1241" extrusionOk="0">
                  <a:moveTo>
                    <a:pt x="77" y="498"/>
                  </a:moveTo>
                  <a:cubicBezTo>
                    <a:pt x="70" y="599"/>
                    <a:pt x="38" y="704"/>
                    <a:pt x="56" y="802"/>
                  </a:cubicBezTo>
                  <a:cubicBezTo>
                    <a:pt x="105" y="1093"/>
                    <a:pt x="336" y="1240"/>
                    <a:pt x="616" y="1163"/>
                  </a:cubicBezTo>
                  <a:cubicBezTo>
                    <a:pt x="794" y="1117"/>
                    <a:pt x="896" y="991"/>
                    <a:pt x="928" y="823"/>
                  </a:cubicBezTo>
                  <a:cubicBezTo>
                    <a:pt x="963" y="631"/>
                    <a:pt x="900" y="462"/>
                    <a:pt x="731" y="351"/>
                  </a:cubicBezTo>
                  <a:cubicBezTo>
                    <a:pt x="581" y="249"/>
                    <a:pt x="378" y="220"/>
                    <a:pt x="283" y="31"/>
                  </a:cubicBezTo>
                  <a:cubicBezTo>
                    <a:pt x="269" y="3"/>
                    <a:pt x="157" y="0"/>
                    <a:pt x="101" y="21"/>
                  </a:cubicBezTo>
                  <a:cubicBezTo>
                    <a:pt x="31" y="49"/>
                    <a:pt x="0" y="133"/>
                    <a:pt x="56" y="193"/>
                  </a:cubicBezTo>
                  <a:cubicBezTo>
                    <a:pt x="157" y="294"/>
                    <a:pt x="87" y="396"/>
                    <a:pt x="77" y="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2580925" y="1806175"/>
              <a:ext cx="26200" cy="24025"/>
            </a:xfrm>
            <a:custGeom>
              <a:avLst/>
              <a:gdLst/>
              <a:ahLst/>
              <a:cxnLst/>
              <a:rect l="l" t="t" r="r" b="b"/>
              <a:pathLst>
                <a:path w="1048" h="961" extrusionOk="0">
                  <a:moveTo>
                    <a:pt x="978" y="435"/>
                  </a:moveTo>
                  <a:cubicBezTo>
                    <a:pt x="838" y="219"/>
                    <a:pt x="663" y="36"/>
                    <a:pt x="382" y="15"/>
                  </a:cubicBezTo>
                  <a:cubicBezTo>
                    <a:pt x="256" y="8"/>
                    <a:pt x="130" y="5"/>
                    <a:pt x="0" y="1"/>
                  </a:cubicBezTo>
                  <a:cubicBezTo>
                    <a:pt x="36" y="180"/>
                    <a:pt x="63" y="355"/>
                    <a:pt x="105" y="526"/>
                  </a:cubicBezTo>
                  <a:cubicBezTo>
                    <a:pt x="175" y="831"/>
                    <a:pt x="400" y="961"/>
                    <a:pt x="697" y="873"/>
                  </a:cubicBezTo>
                  <a:cubicBezTo>
                    <a:pt x="855" y="831"/>
                    <a:pt x="1048" y="544"/>
                    <a:pt x="978" y="4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2836800" y="1906375"/>
              <a:ext cx="19750" cy="25675"/>
            </a:xfrm>
            <a:custGeom>
              <a:avLst/>
              <a:gdLst/>
              <a:ahLst/>
              <a:cxnLst/>
              <a:rect l="l" t="t" r="r" b="b"/>
              <a:pathLst>
                <a:path w="790" h="1027" extrusionOk="0">
                  <a:moveTo>
                    <a:pt x="551" y="922"/>
                  </a:moveTo>
                  <a:cubicBezTo>
                    <a:pt x="709" y="823"/>
                    <a:pt x="789" y="631"/>
                    <a:pt x="722" y="487"/>
                  </a:cubicBezTo>
                  <a:cubicBezTo>
                    <a:pt x="670" y="379"/>
                    <a:pt x="271" y="60"/>
                    <a:pt x="102" y="0"/>
                  </a:cubicBezTo>
                  <a:cubicBezTo>
                    <a:pt x="64" y="180"/>
                    <a:pt x="15" y="327"/>
                    <a:pt x="4" y="477"/>
                  </a:cubicBezTo>
                  <a:cubicBezTo>
                    <a:pt x="1" y="592"/>
                    <a:pt x="22" y="726"/>
                    <a:pt x="75" y="831"/>
                  </a:cubicBezTo>
                  <a:cubicBezTo>
                    <a:pt x="159" y="995"/>
                    <a:pt x="376" y="1027"/>
                    <a:pt x="551" y="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2994525" y="1397575"/>
              <a:ext cx="625" cy="275"/>
            </a:xfrm>
            <a:custGeom>
              <a:avLst/>
              <a:gdLst/>
              <a:ahLst/>
              <a:cxnLst/>
              <a:rect l="l" t="t" r="r" b="b"/>
              <a:pathLst>
                <a:path w="25" h="11" extrusionOk="0">
                  <a:moveTo>
                    <a:pt x="4" y="1"/>
                  </a:moveTo>
                  <a:lnTo>
                    <a:pt x="0" y="1"/>
                  </a:lnTo>
                  <a:lnTo>
                    <a:pt x="25" y="11"/>
                  </a:lnTo>
                  <a:cubicBezTo>
                    <a:pt x="18" y="8"/>
                    <a:pt x="11" y="4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2978750" y="1359750"/>
              <a:ext cx="36125" cy="37850"/>
            </a:xfrm>
            <a:custGeom>
              <a:avLst/>
              <a:gdLst/>
              <a:ahLst/>
              <a:cxnLst/>
              <a:rect l="l" t="t" r="r" b="b"/>
              <a:pathLst>
                <a:path w="1445" h="1514" extrusionOk="0">
                  <a:moveTo>
                    <a:pt x="1360" y="1013"/>
                  </a:moveTo>
                  <a:cubicBezTo>
                    <a:pt x="1444" y="725"/>
                    <a:pt x="1357" y="494"/>
                    <a:pt x="1160" y="263"/>
                  </a:cubicBezTo>
                  <a:cubicBezTo>
                    <a:pt x="943" y="1"/>
                    <a:pt x="702" y="127"/>
                    <a:pt x="463" y="158"/>
                  </a:cubicBezTo>
                  <a:cubicBezTo>
                    <a:pt x="162" y="200"/>
                    <a:pt x="145" y="455"/>
                    <a:pt x="99" y="691"/>
                  </a:cubicBezTo>
                  <a:cubicBezTo>
                    <a:pt x="1" y="1153"/>
                    <a:pt x="316" y="1331"/>
                    <a:pt x="635" y="1514"/>
                  </a:cubicBezTo>
                  <a:cubicBezTo>
                    <a:pt x="954" y="1461"/>
                    <a:pt x="1255" y="1380"/>
                    <a:pt x="1360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2778475" y="2024950"/>
              <a:ext cx="20525" cy="20700"/>
            </a:xfrm>
            <a:custGeom>
              <a:avLst/>
              <a:gdLst/>
              <a:ahLst/>
              <a:cxnLst/>
              <a:rect l="l" t="t" r="r" b="b"/>
              <a:pathLst>
                <a:path w="821" h="828" extrusionOk="0">
                  <a:moveTo>
                    <a:pt x="589" y="81"/>
                  </a:moveTo>
                  <a:cubicBezTo>
                    <a:pt x="390" y="1"/>
                    <a:pt x="250" y="67"/>
                    <a:pt x="1" y="368"/>
                  </a:cubicBezTo>
                  <a:cubicBezTo>
                    <a:pt x="166" y="775"/>
                    <a:pt x="229" y="827"/>
                    <a:pt x="481" y="792"/>
                  </a:cubicBezTo>
                  <a:cubicBezTo>
                    <a:pt x="659" y="771"/>
                    <a:pt x="775" y="649"/>
                    <a:pt x="796" y="455"/>
                  </a:cubicBezTo>
                  <a:cubicBezTo>
                    <a:pt x="820" y="266"/>
                    <a:pt x="754" y="148"/>
                    <a:pt x="589" y="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6" name="Google Shape;2356;p37"/>
            <p:cNvSpPr/>
            <p:nvPr/>
          </p:nvSpPr>
          <p:spPr>
            <a:xfrm>
              <a:off x="3050500" y="595150"/>
              <a:ext cx="32225" cy="32325"/>
            </a:xfrm>
            <a:custGeom>
              <a:avLst/>
              <a:gdLst/>
              <a:ahLst/>
              <a:cxnLst/>
              <a:rect l="l" t="t" r="r" b="b"/>
              <a:pathLst>
                <a:path w="1289" h="1293" extrusionOk="0">
                  <a:moveTo>
                    <a:pt x="823" y="88"/>
                  </a:moveTo>
                  <a:cubicBezTo>
                    <a:pt x="518" y="1"/>
                    <a:pt x="283" y="85"/>
                    <a:pt x="147" y="333"/>
                  </a:cubicBezTo>
                  <a:cubicBezTo>
                    <a:pt x="0" y="606"/>
                    <a:pt x="31" y="876"/>
                    <a:pt x="231" y="1062"/>
                  </a:cubicBezTo>
                  <a:cubicBezTo>
                    <a:pt x="487" y="1293"/>
                    <a:pt x="788" y="1269"/>
                    <a:pt x="1250" y="971"/>
                  </a:cubicBezTo>
                  <a:cubicBezTo>
                    <a:pt x="1289" y="274"/>
                    <a:pt x="1261" y="218"/>
                    <a:pt x="823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7" name="Google Shape;2357;p37"/>
            <p:cNvSpPr/>
            <p:nvPr/>
          </p:nvSpPr>
          <p:spPr>
            <a:xfrm>
              <a:off x="2504725" y="799375"/>
              <a:ext cx="13775" cy="17550"/>
            </a:xfrm>
            <a:custGeom>
              <a:avLst/>
              <a:gdLst/>
              <a:ahLst/>
              <a:cxnLst/>
              <a:rect l="l" t="t" r="r" b="b"/>
              <a:pathLst>
                <a:path w="551" h="702" extrusionOk="0">
                  <a:moveTo>
                    <a:pt x="519" y="305"/>
                  </a:moveTo>
                  <a:cubicBezTo>
                    <a:pt x="498" y="207"/>
                    <a:pt x="477" y="108"/>
                    <a:pt x="453" y="0"/>
                  </a:cubicBezTo>
                  <a:cubicBezTo>
                    <a:pt x="344" y="71"/>
                    <a:pt x="243" y="129"/>
                    <a:pt x="144" y="200"/>
                  </a:cubicBezTo>
                  <a:cubicBezTo>
                    <a:pt x="25" y="288"/>
                    <a:pt x="1" y="459"/>
                    <a:pt x="81" y="567"/>
                  </a:cubicBezTo>
                  <a:cubicBezTo>
                    <a:pt x="162" y="673"/>
                    <a:pt x="323" y="701"/>
                    <a:pt x="432" y="627"/>
                  </a:cubicBezTo>
                  <a:cubicBezTo>
                    <a:pt x="551" y="546"/>
                    <a:pt x="544" y="428"/>
                    <a:pt x="519" y="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8" name="Google Shape;2358;p37"/>
            <p:cNvSpPr/>
            <p:nvPr/>
          </p:nvSpPr>
          <p:spPr>
            <a:xfrm>
              <a:off x="2175450" y="1072075"/>
              <a:ext cx="24625" cy="24450"/>
            </a:xfrm>
            <a:custGeom>
              <a:avLst/>
              <a:gdLst/>
              <a:ahLst/>
              <a:cxnLst/>
              <a:rect l="l" t="t" r="r" b="b"/>
              <a:pathLst>
                <a:path w="985" h="978" extrusionOk="0">
                  <a:moveTo>
                    <a:pt x="474" y="24"/>
                  </a:moveTo>
                  <a:cubicBezTo>
                    <a:pt x="194" y="50"/>
                    <a:pt x="0" y="270"/>
                    <a:pt x="32" y="554"/>
                  </a:cubicBezTo>
                  <a:cubicBezTo>
                    <a:pt x="43" y="669"/>
                    <a:pt x="95" y="778"/>
                    <a:pt x="131" y="894"/>
                  </a:cubicBezTo>
                  <a:cubicBezTo>
                    <a:pt x="257" y="921"/>
                    <a:pt x="383" y="970"/>
                    <a:pt x="509" y="974"/>
                  </a:cubicBezTo>
                  <a:cubicBezTo>
                    <a:pt x="810" y="978"/>
                    <a:pt x="985" y="806"/>
                    <a:pt x="982" y="543"/>
                  </a:cubicBezTo>
                  <a:cubicBezTo>
                    <a:pt x="978" y="249"/>
                    <a:pt x="736" y="0"/>
                    <a:pt x="474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9" name="Google Shape;2359;p37"/>
            <p:cNvSpPr/>
            <p:nvPr/>
          </p:nvSpPr>
          <p:spPr>
            <a:xfrm>
              <a:off x="2178275" y="1094325"/>
              <a:ext cx="450" cy="275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8" y="10"/>
                  </a:moveTo>
                  <a:lnTo>
                    <a:pt x="18" y="4"/>
                  </a:lnTo>
                  <a:cubicBezTo>
                    <a:pt x="10" y="0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0" name="Google Shape;2360;p37"/>
            <p:cNvSpPr/>
            <p:nvPr/>
          </p:nvSpPr>
          <p:spPr>
            <a:xfrm>
              <a:off x="2859750" y="2011200"/>
              <a:ext cx="24725" cy="26025"/>
            </a:xfrm>
            <a:custGeom>
              <a:avLst/>
              <a:gdLst/>
              <a:ahLst/>
              <a:cxnLst/>
              <a:rect l="l" t="t" r="r" b="b"/>
              <a:pathLst>
                <a:path w="989" h="1041" extrusionOk="0">
                  <a:moveTo>
                    <a:pt x="439" y="64"/>
                  </a:moveTo>
                  <a:cubicBezTo>
                    <a:pt x="148" y="151"/>
                    <a:pt x="1" y="414"/>
                    <a:pt x="92" y="684"/>
                  </a:cubicBezTo>
                  <a:cubicBezTo>
                    <a:pt x="166" y="897"/>
                    <a:pt x="452" y="1041"/>
                    <a:pt x="662" y="971"/>
                  </a:cubicBezTo>
                  <a:cubicBezTo>
                    <a:pt x="859" y="905"/>
                    <a:pt x="989" y="610"/>
                    <a:pt x="926" y="383"/>
                  </a:cubicBezTo>
                  <a:cubicBezTo>
                    <a:pt x="855" y="137"/>
                    <a:pt x="649" y="1"/>
                    <a:pt x="439" y="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1" name="Google Shape;2361;p37"/>
            <p:cNvSpPr/>
            <p:nvPr/>
          </p:nvSpPr>
          <p:spPr>
            <a:xfrm>
              <a:off x="2779450" y="1239500"/>
              <a:ext cx="33475" cy="33500"/>
            </a:xfrm>
            <a:custGeom>
              <a:avLst/>
              <a:gdLst/>
              <a:ahLst/>
              <a:cxnLst/>
              <a:rect l="l" t="t" r="r" b="b"/>
              <a:pathLst>
                <a:path w="1339" h="1340" extrusionOk="0">
                  <a:moveTo>
                    <a:pt x="911" y="1223"/>
                  </a:moveTo>
                  <a:cubicBezTo>
                    <a:pt x="1216" y="1139"/>
                    <a:pt x="1339" y="919"/>
                    <a:pt x="1251" y="607"/>
                  </a:cubicBezTo>
                  <a:cubicBezTo>
                    <a:pt x="1153" y="263"/>
                    <a:pt x="785" y="1"/>
                    <a:pt x="494" y="67"/>
                  </a:cubicBezTo>
                  <a:cubicBezTo>
                    <a:pt x="193" y="137"/>
                    <a:pt x="0" y="530"/>
                    <a:pt x="95" y="880"/>
                  </a:cubicBezTo>
                  <a:cubicBezTo>
                    <a:pt x="183" y="1206"/>
                    <a:pt x="494" y="1339"/>
                    <a:pt x="911" y="12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2" name="Google Shape;2362;p37"/>
            <p:cNvSpPr/>
            <p:nvPr/>
          </p:nvSpPr>
          <p:spPr>
            <a:xfrm>
              <a:off x="2238425" y="1512900"/>
              <a:ext cx="34250" cy="34625"/>
            </a:xfrm>
            <a:custGeom>
              <a:avLst/>
              <a:gdLst/>
              <a:ahLst/>
              <a:cxnLst/>
              <a:rect l="l" t="t" r="r" b="b"/>
              <a:pathLst>
                <a:path w="1370" h="1385" extrusionOk="0">
                  <a:moveTo>
                    <a:pt x="1297" y="544"/>
                  </a:moveTo>
                  <a:cubicBezTo>
                    <a:pt x="1223" y="229"/>
                    <a:pt x="880" y="1"/>
                    <a:pt x="582" y="67"/>
                  </a:cubicBezTo>
                  <a:cubicBezTo>
                    <a:pt x="221" y="148"/>
                    <a:pt x="0" y="537"/>
                    <a:pt x="109" y="908"/>
                  </a:cubicBezTo>
                  <a:cubicBezTo>
                    <a:pt x="207" y="1234"/>
                    <a:pt x="505" y="1385"/>
                    <a:pt x="862" y="1283"/>
                  </a:cubicBezTo>
                  <a:cubicBezTo>
                    <a:pt x="1181" y="1195"/>
                    <a:pt x="1370" y="870"/>
                    <a:pt x="1297" y="5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3" name="Google Shape;2363;p37"/>
            <p:cNvSpPr/>
            <p:nvPr/>
          </p:nvSpPr>
          <p:spPr>
            <a:xfrm>
              <a:off x="2640975" y="1234950"/>
              <a:ext cx="31150" cy="28225"/>
            </a:xfrm>
            <a:custGeom>
              <a:avLst/>
              <a:gdLst/>
              <a:ahLst/>
              <a:cxnLst/>
              <a:rect l="l" t="t" r="r" b="b"/>
              <a:pathLst>
                <a:path w="1246" h="1129" extrusionOk="0">
                  <a:moveTo>
                    <a:pt x="589" y="29"/>
                  </a:moveTo>
                  <a:cubicBezTo>
                    <a:pt x="421" y="50"/>
                    <a:pt x="222" y="172"/>
                    <a:pt x="131" y="312"/>
                  </a:cubicBezTo>
                  <a:cubicBezTo>
                    <a:pt x="1" y="508"/>
                    <a:pt x="232" y="880"/>
                    <a:pt x="618" y="1129"/>
                  </a:cubicBezTo>
                  <a:cubicBezTo>
                    <a:pt x="828" y="936"/>
                    <a:pt x="1245" y="967"/>
                    <a:pt x="1171" y="533"/>
                  </a:cubicBezTo>
                  <a:cubicBezTo>
                    <a:pt x="1129" y="302"/>
                    <a:pt x="825" y="0"/>
                    <a:pt x="58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4" name="Google Shape;2364;p37"/>
            <p:cNvSpPr/>
            <p:nvPr/>
          </p:nvSpPr>
          <p:spPr>
            <a:xfrm>
              <a:off x="2424700" y="1175125"/>
              <a:ext cx="32675" cy="25175"/>
            </a:xfrm>
            <a:custGeom>
              <a:avLst/>
              <a:gdLst/>
              <a:ahLst/>
              <a:cxnLst/>
              <a:rect l="l" t="t" r="r" b="b"/>
              <a:pathLst>
                <a:path w="1307" h="1007" extrusionOk="0">
                  <a:moveTo>
                    <a:pt x="1160" y="309"/>
                  </a:moveTo>
                  <a:cubicBezTo>
                    <a:pt x="1118" y="204"/>
                    <a:pt x="1023" y="120"/>
                    <a:pt x="935" y="1"/>
                  </a:cubicBezTo>
                  <a:cubicBezTo>
                    <a:pt x="364" y="78"/>
                    <a:pt x="133" y="429"/>
                    <a:pt x="0" y="905"/>
                  </a:cubicBezTo>
                  <a:cubicBezTo>
                    <a:pt x="238" y="937"/>
                    <a:pt x="466" y="993"/>
                    <a:pt x="697" y="996"/>
                  </a:cubicBezTo>
                  <a:cubicBezTo>
                    <a:pt x="1076" y="1006"/>
                    <a:pt x="1307" y="663"/>
                    <a:pt x="1160" y="3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5" name="Google Shape;2365;p37"/>
            <p:cNvSpPr/>
            <p:nvPr/>
          </p:nvSpPr>
          <p:spPr>
            <a:xfrm>
              <a:off x="3166250" y="1489975"/>
              <a:ext cx="33050" cy="24200"/>
            </a:xfrm>
            <a:custGeom>
              <a:avLst/>
              <a:gdLst/>
              <a:ahLst/>
              <a:cxnLst/>
              <a:rect l="l" t="t" r="r" b="b"/>
              <a:pathLst>
                <a:path w="1322" h="968" extrusionOk="0">
                  <a:moveTo>
                    <a:pt x="694" y="88"/>
                  </a:moveTo>
                  <a:cubicBezTo>
                    <a:pt x="487" y="1"/>
                    <a:pt x="313" y="80"/>
                    <a:pt x="169" y="249"/>
                  </a:cubicBezTo>
                  <a:cubicBezTo>
                    <a:pt x="1" y="445"/>
                    <a:pt x="1" y="676"/>
                    <a:pt x="148" y="841"/>
                  </a:cubicBezTo>
                  <a:cubicBezTo>
                    <a:pt x="239" y="942"/>
                    <a:pt x="456" y="967"/>
                    <a:pt x="614" y="960"/>
                  </a:cubicBezTo>
                  <a:cubicBezTo>
                    <a:pt x="964" y="950"/>
                    <a:pt x="1153" y="694"/>
                    <a:pt x="1321" y="413"/>
                  </a:cubicBezTo>
                  <a:cubicBezTo>
                    <a:pt x="1111" y="302"/>
                    <a:pt x="908" y="179"/>
                    <a:pt x="694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6" name="Google Shape;2366;p37"/>
            <p:cNvSpPr/>
            <p:nvPr/>
          </p:nvSpPr>
          <p:spPr>
            <a:xfrm>
              <a:off x="2412775" y="836500"/>
              <a:ext cx="13250" cy="12275"/>
            </a:xfrm>
            <a:custGeom>
              <a:avLst/>
              <a:gdLst/>
              <a:ahLst/>
              <a:cxnLst/>
              <a:rect l="l" t="t" r="r" b="b"/>
              <a:pathLst>
                <a:path w="530" h="491" extrusionOk="0">
                  <a:moveTo>
                    <a:pt x="355" y="452"/>
                  </a:moveTo>
                  <a:cubicBezTo>
                    <a:pt x="453" y="421"/>
                    <a:pt x="529" y="302"/>
                    <a:pt x="508" y="211"/>
                  </a:cubicBezTo>
                  <a:cubicBezTo>
                    <a:pt x="481" y="99"/>
                    <a:pt x="295" y="1"/>
                    <a:pt x="176" y="32"/>
                  </a:cubicBezTo>
                  <a:cubicBezTo>
                    <a:pt x="96" y="53"/>
                    <a:pt x="1" y="235"/>
                    <a:pt x="22" y="319"/>
                  </a:cubicBezTo>
                  <a:cubicBezTo>
                    <a:pt x="49" y="424"/>
                    <a:pt x="222" y="491"/>
                    <a:pt x="355" y="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7" name="Google Shape;2367;p37"/>
            <p:cNvSpPr/>
            <p:nvPr/>
          </p:nvSpPr>
          <p:spPr>
            <a:xfrm>
              <a:off x="2387025" y="1603025"/>
              <a:ext cx="32775" cy="32525"/>
            </a:xfrm>
            <a:custGeom>
              <a:avLst/>
              <a:gdLst/>
              <a:ahLst/>
              <a:cxnLst/>
              <a:rect l="l" t="t" r="r" b="b"/>
              <a:pathLst>
                <a:path w="1311" h="1301" extrusionOk="0">
                  <a:moveTo>
                    <a:pt x="484" y="106"/>
                  </a:moveTo>
                  <a:cubicBezTo>
                    <a:pt x="190" y="197"/>
                    <a:pt x="1" y="502"/>
                    <a:pt x="60" y="785"/>
                  </a:cubicBezTo>
                  <a:cubicBezTo>
                    <a:pt x="120" y="1069"/>
                    <a:pt x="512" y="1300"/>
                    <a:pt x="796" y="1220"/>
                  </a:cubicBezTo>
                  <a:cubicBezTo>
                    <a:pt x="1132" y="1128"/>
                    <a:pt x="1311" y="817"/>
                    <a:pt x="1220" y="491"/>
                  </a:cubicBezTo>
                  <a:cubicBezTo>
                    <a:pt x="1126" y="151"/>
                    <a:pt x="835" y="1"/>
                    <a:pt x="484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8" name="Google Shape;2368;p37"/>
            <p:cNvSpPr/>
            <p:nvPr/>
          </p:nvSpPr>
          <p:spPr>
            <a:xfrm>
              <a:off x="2562075" y="1103150"/>
              <a:ext cx="34625" cy="28400"/>
            </a:xfrm>
            <a:custGeom>
              <a:avLst/>
              <a:gdLst/>
              <a:ahLst/>
              <a:cxnLst/>
              <a:rect l="l" t="t" r="r" b="b"/>
              <a:pathLst>
                <a:path w="1385" h="1136" extrusionOk="0">
                  <a:moveTo>
                    <a:pt x="1307" y="771"/>
                  </a:moveTo>
                  <a:cubicBezTo>
                    <a:pt x="1385" y="593"/>
                    <a:pt x="1385" y="316"/>
                    <a:pt x="1294" y="152"/>
                  </a:cubicBezTo>
                  <a:cubicBezTo>
                    <a:pt x="1234" y="39"/>
                    <a:pt x="958" y="0"/>
                    <a:pt x="775" y="5"/>
                  </a:cubicBezTo>
                  <a:cubicBezTo>
                    <a:pt x="373" y="11"/>
                    <a:pt x="169" y="320"/>
                    <a:pt x="1" y="597"/>
                  </a:cubicBezTo>
                  <a:cubicBezTo>
                    <a:pt x="225" y="736"/>
                    <a:pt x="442" y="904"/>
                    <a:pt x="681" y="1014"/>
                  </a:cubicBezTo>
                  <a:cubicBezTo>
                    <a:pt x="947" y="1135"/>
                    <a:pt x="1207" y="1009"/>
                    <a:pt x="1307" y="7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9" name="Google Shape;2369;p37"/>
            <p:cNvSpPr/>
            <p:nvPr/>
          </p:nvSpPr>
          <p:spPr>
            <a:xfrm>
              <a:off x="2269500" y="1748900"/>
              <a:ext cx="31225" cy="32450"/>
            </a:xfrm>
            <a:custGeom>
              <a:avLst/>
              <a:gdLst/>
              <a:ahLst/>
              <a:cxnLst/>
              <a:rect l="l" t="t" r="r" b="b"/>
              <a:pathLst>
                <a:path w="1249" h="1298" extrusionOk="0">
                  <a:moveTo>
                    <a:pt x="453" y="103"/>
                  </a:moveTo>
                  <a:cubicBezTo>
                    <a:pt x="169" y="208"/>
                    <a:pt x="1" y="523"/>
                    <a:pt x="75" y="804"/>
                  </a:cubicBezTo>
                  <a:cubicBezTo>
                    <a:pt x="152" y="1108"/>
                    <a:pt x="467" y="1297"/>
                    <a:pt x="744" y="1210"/>
                  </a:cubicBezTo>
                  <a:cubicBezTo>
                    <a:pt x="1041" y="1112"/>
                    <a:pt x="1248" y="733"/>
                    <a:pt x="1157" y="453"/>
                  </a:cubicBezTo>
                  <a:cubicBezTo>
                    <a:pt x="1062" y="173"/>
                    <a:pt x="719" y="1"/>
                    <a:pt x="45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0" name="Google Shape;2370;p37"/>
            <p:cNvSpPr/>
            <p:nvPr/>
          </p:nvSpPr>
          <p:spPr>
            <a:xfrm>
              <a:off x="2563400" y="1858550"/>
              <a:ext cx="14675" cy="15175"/>
            </a:xfrm>
            <a:custGeom>
              <a:avLst/>
              <a:gdLst/>
              <a:ahLst/>
              <a:cxnLst/>
              <a:rect l="l" t="t" r="r" b="b"/>
              <a:pathLst>
                <a:path w="587" h="607" extrusionOk="0">
                  <a:moveTo>
                    <a:pt x="540" y="214"/>
                  </a:moveTo>
                  <a:cubicBezTo>
                    <a:pt x="498" y="67"/>
                    <a:pt x="379" y="1"/>
                    <a:pt x="239" y="46"/>
                  </a:cubicBezTo>
                  <a:cubicBezTo>
                    <a:pt x="82" y="99"/>
                    <a:pt x="1" y="256"/>
                    <a:pt x="50" y="411"/>
                  </a:cubicBezTo>
                  <a:cubicBezTo>
                    <a:pt x="92" y="544"/>
                    <a:pt x="204" y="607"/>
                    <a:pt x="334" y="568"/>
                  </a:cubicBezTo>
                  <a:cubicBezTo>
                    <a:pt x="498" y="520"/>
                    <a:pt x="586" y="369"/>
                    <a:pt x="54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1" name="Google Shape;2371;p37"/>
            <p:cNvSpPr/>
            <p:nvPr/>
          </p:nvSpPr>
          <p:spPr>
            <a:xfrm>
              <a:off x="2593450" y="1835725"/>
              <a:ext cx="13675" cy="13675"/>
            </a:xfrm>
            <a:custGeom>
              <a:avLst/>
              <a:gdLst/>
              <a:ahLst/>
              <a:cxnLst/>
              <a:rect l="l" t="t" r="r" b="b"/>
              <a:pathLst>
                <a:path w="547" h="547" extrusionOk="0">
                  <a:moveTo>
                    <a:pt x="210" y="24"/>
                  </a:moveTo>
                  <a:cubicBezTo>
                    <a:pt x="81" y="52"/>
                    <a:pt x="0" y="210"/>
                    <a:pt x="39" y="361"/>
                  </a:cubicBezTo>
                  <a:cubicBezTo>
                    <a:pt x="67" y="462"/>
                    <a:pt x="242" y="546"/>
                    <a:pt x="361" y="511"/>
                  </a:cubicBezTo>
                  <a:cubicBezTo>
                    <a:pt x="469" y="483"/>
                    <a:pt x="547" y="336"/>
                    <a:pt x="511" y="224"/>
                  </a:cubicBezTo>
                  <a:cubicBezTo>
                    <a:pt x="469" y="101"/>
                    <a:pt x="319" y="0"/>
                    <a:pt x="210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2532225" y="1857350"/>
              <a:ext cx="10625" cy="10525"/>
            </a:xfrm>
            <a:custGeom>
              <a:avLst/>
              <a:gdLst/>
              <a:ahLst/>
              <a:cxnLst/>
              <a:rect l="l" t="t" r="r" b="b"/>
              <a:pathLst>
                <a:path w="425" h="421" extrusionOk="0">
                  <a:moveTo>
                    <a:pt x="168" y="39"/>
                  </a:moveTo>
                  <a:cubicBezTo>
                    <a:pt x="63" y="77"/>
                    <a:pt x="0" y="199"/>
                    <a:pt x="47" y="354"/>
                  </a:cubicBezTo>
                  <a:cubicBezTo>
                    <a:pt x="92" y="371"/>
                    <a:pt x="168" y="420"/>
                    <a:pt x="242" y="413"/>
                  </a:cubicBezTo>
                  <a:cubicBezTo>
                    <a:pt x="344" y="403"/>
                    <a:pt x="425" y="256"/>
                    <a:pt x="404" y="161"/>
                  </a:cubicBezTo>
                  <a:cubicBezTo>
                    <a:pt x="383" y="60"/>
                    <a:pt x="270" y="0"/>
                    <a:pt x="168" y="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3" name="Google Shape;2373;p37"/>
            <p:cNvSpPr/>
            <p:nvPr/>
          </p:nvSpPr>
          <p:spPr>
            <a:xfrm>
              <a:off x="2991450" y="1765025"/>
              <a:ext cx="23500" cy="24025"/>
            </a:xfrm>
            <a:custGeom>
              <a:avLst/>
              <a:gdLst/>
              <a:ahLst/>
              <a:cxnLst/>
              <a:rect l="l" t="t" r="r" b="b"/>
              <a:pathLst>
                <a:path w="940" h="961" extrusionOk="0">
                  <a:moveTo>
                    <a:pt x="348" y="71"/>
                  </a:moveTo>
                  <a:cubicBezTo>
                    <a:pt x="81" y="141"/>
                    <a:pt x="1" y="344"/>
                    <a:pt x="75" y="596"/>
                  </a:cubicBezTo>
                  <a:cubicBezTo>
                    <a:pt x="148" y="848"/>
                    <a:pt x="323" y="961"/>
                    <a:pt x="589" y="908"/>
                  </a:cubicBezTo>
                  <a:cubicBezTo>
                    <a:pt x="838" y="814"/>
                    <a:pt x="940" y="635"/>
                    <a:pt x="862" y="376"/>
                  </a:cubicBezTo>
                  <a:cubicBezTo>
                    <a:pt x="786" y="127"/>
                    <a:pt x="607" y="1"/>
                    <a:pt x="348" y="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4" name="Google Shape;2374;p37"/>
            <p:cNvSpPr/>
            <p:nvPr/>
          </p:nvSpPr>
          <p:spPr>
            <a:xfrm>
              <a:off x="2833825" y="1931600"/>
              <a:ext cx="12375" cy="11675"/>
            </a:xfrm>
            <a:custGeom>
              <a:avLst/>
              <a:gdLst/>
              <a:ahLst/>
              <a:cxnLst/>
              <a:rect l="l" t="t" r="r" b="b"/>
              <a:pathLst>
                <a:path w="495" h="467" extrusionOk="0">
                  <a:moveTo>
                    <a:pt x="442" y="172"/>
                  </a:moveTo>
                  <a:cubicBezTo>
                    <a:pt x="390" y="53"/>
                    <a:pt x="295" y="0"/>
                    <a:pt x="173" y="53"/>
                  </a:cubicBezTo>
                  <a:cubicBezTo>
                    <a:pt x="53" y="105"/>
                    <a:pt x="0" y="221"/>
                    <a:pt x="63" y="326"/>
                  </a:cubicBezTo>
                  <a:cubicBezTo>
                    <a:pt x="113" y="400"/>
                    <a:pt x="225" y="435"/>
                    <a:pt x="278" y="466"/>
                  </a:cubicBezTo>
                  <a:cubicBezTo>
                    <a:pt x="446" y="406"/>
                    <a:pt x="495" y="288"/>
                    <a:pt x="442" y="1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5" name="Google Shape;2375;p37"/>
            <p:cNvSpPr/>
            <p:nvPr/>
          </p:nvSpPr>
          <p:spPr>
            <a:xfrm>
              <a:off x="2572950" y="1897525"/>
              <a:ext cx="10625" cy="10275"/>
            </a:xfrm>
            <a:custGeom>
              <a:avLst/>
              <a:gdLst/>
              <a:ahLst/>
              <a:cxnLst/>
              <a:rect l="l" t="t" r="r" b="b"/>
              <a:pathLst>
                <a:path w="425" h="411" extrusionOk="0">
                  <a:moveTo>
                    <a:pt x="18" y="232"/>
                  </a:moveTo>
                  <a:cubicBezTo>
                    <a:pt x="43" y="330"/>
                    <a:pt x="144" y="411"/>
                    <a:pt x="256" y="348"/>
                  </a:cubicBezTo>
                  <a:cubicBezTo>
                    <a:pt x="316" y="316"/>
                    <a:pt x="347" y="222"/>
                    <a:pt x="424" y="109"/>
                  </a:cubicBezTo>
                  <a:cubicBezTo>
                    <a:pt x="281" y="64"/>
                    <a:pt x="190" y="1"/>
                    <a:pt x="109" y="18"/>
                  </a:cubicBezTo>
                  <a:cubicBezTo>
                    <a:pt x="64" y="25"/>
                    <a:pt x="1" y="169"/>
                    <a:pt x="18" y="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6" name="Google Shape;2376;p37"/>
            <p:cNvSpPr/>
            <p:nvPr/>
          </p:nvSpPr>
          <p:spPr>
            <a:xfrm>
              <a:off x="3068700" y="435325"/>
              <a:ext cx="20625" cy="18850"/>
            </a:xfrm>
            <a:custGeom>
              <a:avLst/>
              <a:gdLst/>
              <a:ahLst/>
              <a:cxnLst/>
              <a:rect l="l" t="t" r="r" b="b"/>
              <a:pathLst>
                <a:path w="825" h="754" extrusionOk="0">
                  <a:moveTo>
                    <a:pt x="351" y="11"/>
                  </a:moveTo>
                  <a:cubicBezTo>
                    <a:pt x="147" y="25"/>
                    <a:pt x="0" y="320"/>
                    <a:pt x="105" y="498"/>
                  </a:cubicBezTo>
                  <a:cubicBezTo>
                    <a:pt x="176" y="617"/>
                    <a:pt x="330" y="687"/>
                    <a:pt x="410" y="754"/>
                  </a:cubicBezTo>
                  <a:cubicBezTo>
                    <a:pt x="673" y="645"/>
                    <a:pt x="824" y="337"/>
                    <a:pt x="715" y="194"/>
                  </a:cubicBezTo>
                  <a:cubicBezTo>
                    <a:pt x="642" y="92"/>
                    <a:pt x="470" y="0"/>
                    <a:pt x="35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7" name="Google Shape;2377;p37"/>
            <p:cNvSpPr/>
            <p:nvPr/>
          </p:nvSpPr>
          <p:spPr>
            <a:xfrm>
              <a:off x="2459175" y="990275"/>
              <a:ext cx="19675" cy="16225"/>
            </a:xfrm>
            <a:custGeom>
              <a:avLst/>
              <a:gdLst/>
              <a:ahLst/>
              <a:cxnLst/>
              <a:rect l="l" t="t" r="r" b="b"/>
              <a:pathLst>
                <a:path w="787" h="649" extrusionOk="0">
                  <a:moveTo>
                    <a:pt x="691" y="246"/>
                  </a:moveTo>
                  <a:cubicBezTo>
                    <a:pt x="631" y="137"/>
                    <a:pt x="429" y="1"/>
                    <a:pt x="351" y="32"/>
                  </a:cubicBezTo>
                  <a:cubicBezTo>
                    <a:pt x="229" y="81"/>
                    <a:pt x="159" y="260"/>
                    <a:pt x="1" y="470"/>
                  </a:cubicBezTo>
                  <a:cubicBezTo>
                    <a:pt x="229" y="554"/>
                    <a:pt x="362" y="648"/>
                    <a:pt x="478" y="635"/>
                  </a:cubicBezTo>
                  <a:cubicBezTo>
                    <a:pt x="681" y="606"/>
                    <a:pt x="786" y="428"/>
                    <a:pt x="691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8" name="Google Shape;2378;p37"/>
            <p:cNvSpPr/>
            <p:nvPr/>
          </p:nvSpPr>
          <p:spPr>
            <a:xfrm>
              <a:off x="2800375" y="1958675"/>
              <a:ext cx="10025" cy="11125"/>
            </a:xfrm>
            <a:custGeom>
              <a:avLst/>
              <a:gdLst/>
              <a:ahLst/>
              <a:cxnLst/>
              <a:rect l="l" t="t" r="r" b="b"/>
              <a:pathLst>
                <a:path w="401" h="445" extrusionOk="0">
                  <a:moveTo>
                    <a:pt x="155" y="49"/>
                  </a:moveTo>
                  <a:cubicBezTo>
                    <a:pt x="43" y="98"/>
                    <a:pt x="1" y="199"/>
                    <a:pt x="56" y="294"/>
                  </a:cubicBezTo>
                  <a:cubicBezTo>
                    <a:pt x="92" y="357"/>
                    <a:pt x="193" y="378"/>
                    <a:pt x="309" y="445"/>
                  </a:cubicBezTo>
                  <a:cubicBezTo>
                    <a:pt x="347" y="319"/>
                    <a:pt x="400" y="235"/>
                    <a:pt x="389" y="164"/>
                  </a:cubicBezTo>
                  <a:cubicBezTo>
                    <a:pt x="368" y="52"/>
                    <a:pt x="274" y="0"/>
                    <a:pt x="155" y="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9" name="Google Shape;2379;p37"/>
            <p:cNvSpPr/>
            <p:nvPr/>
          </p:nvSpPr>
          <p:spPr>
            <a:xfrm>
              <a:off x="2785675" y="1405550"/>
              <a:ext cx="16825" cy="20150"/>
            </a:xfrm>
            <a:custGeom>
              <a:avLst/>
              <a:gdLst/>
              <a:ahLst/>
              <a:cxnLst/>
              <a:rect l="l" t="t" r="r" b="b"/>
              <a:pathLst>
                <a:path w="673" h="806" extrusionOk="0">
                  <a:moveTo>
                    <a:pt x="655" y="298"/>
                  </a:moveTo>
                  <a:cubicBezTo>
                    <a:pt x="627" y="106"/>
                    <a:pt x="476" y="0"/>
                    <a:pt x="266" y="46"/>
                  </a:cubicBezTo>
                  <a:cubicBezTo>
                    <a:pt x="70" y="88"/>
                    <a:pt x="0" y="242"/>
                    <a:pt x="73" y="400"/>
                  </a:cubicBezTo>
                  <a:cubicBezTo>
                    <a:pt x="133" y="526"/>
                    <a:pt x="284" y="613"/>
                    <a:pt x="484" y="806"/>
                  </a:cubicBezTo>
                  <a:cubicBezTo>
                    <a:pt x="575" y="554"/>
                    <a:pt x="673" y="417"/>
                    <a:pt x="655" y="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0" name="Google Shape;2380;p37"/>
            <p:cNvSpPr/>
            <p:nvPr/>
          </p:nvSpPr>
          <p:spPr>
            <a:xfrm>
              <a:off x="3063700" y="405650"/>
              <a:ext cx="16150" cy="17875"/>
            </a:xfrm>
            <a:custGeom>
              <a:avLst/>
              <a:gdLst/>
              <a:ahLst/>
              <a:cxnLst/>
              <a:rect l="l" t="t" r="r" b="b"/>
              <a:pathLst>
                <a:path w="646" h="715" extrusionOk="0">
                  <a:moveTo>
                    <a:pt x="439" y="715"/>
                  </a:moveTo>
                  <a:cubicBezTo>
                    <a:pt x="541" y="487"/>
                    <a:pt x="646" y="351"/>
                    <a:pt x="646" y="214"/>
                  </a:cubicBezTo>
                  <a:cubicBezTo>
                    <a:pt x="642" y="25"/>
                    <a:pt x="460" y="0"/>
                    <a:pt x="309" y="25"/>
                  </a:cubicBezTo>
                  <a:cubicBezTo>
                    <a:pt x="109" y="60"/>
                    <a:pt x="1" y="199"/>
                    <a:pt x="78" y="385"/>
                  </a:cubicBezTo>
                  <a:cubicBezTo>
                    <a:pt x="120" y="494"/>
                    <a:pt x="263" y="561"/>
                    <a:pt x="439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1" name="Google Shape;2381;p37"/>
            <p:cNvSpPr/>
            <p:nvPr/>
          </p:nvSpPr>
          <p:spPr>
            <a:xfrm>
              <a:off x="2840850" y="1992300"/>
              <a:ext cx="12025" cy="8950"/>
            </a:xfrm>
            <a:custGeom>
              <a:avLst/>
              <a:gdLst/>
              <a:ahLst/>
              <a:cxnLst/>
              <a:rect l="l" t="t" r="r" b="b"/>
              <a:pathLst>
                <a:path w="481" h="358" extrusionOk="0">
                  <a:moveTo>
                    <a:pt x="56" y="231"/>
                  </a:moveTo>
                  <a:cubicBezTo>
                    <a:pt x="105" y="290"/>
                    <a:pt x="217" y="358"/>
                    <a:pt x="270" y="340"/>
                  </a:cubicBezTo>
                  <a:cubicBezTo>
                    <a:pt x="340" y="315"/>
                    <a:pt x="385" y="206"/>
                    <a:pt x="480" y="88"/>
                  </a:cubicBezTo>
                  <a:cubicBezTo>
                    <a:pt x="336" y="46"/>
                    <a:pt x="259" y="0"/>
                    <a:pt x="182" y="4"/>
                  </a:cubicBezTo>
                  <a:cubicBezTo>
                    <a:pt x="81" y="7"/>
                    <a:pt x="0" y="161"/>
                    <a:pt x="56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2" name="Google Shape;2382;p37"/>
            <p:cNvSpPr/>
            <p:nvPr/>
          </p:nvSpPr>
          <p:spPr>
            <a:xfrm>
              <a:off x="2917025" y="394850"/>
              <a:ext cx="19125" cy="16675"/>
            </a:xfrm>
            <a:custGeom>
              <a:avLst/>
              <a:gdLst/>
              <a:ahLst/>
              <a:cxnLst/>
              <a:rect l="l" t="t" r="r" b="b"/>
              <a:pathLst>
                <a:path w="765" h="667" extrusionOk="0">
                  <a:moveTo>
                    <a:pt x="271" y="33"/>
                  </a:moveTo>
                  <a:cubicBezTo>
                    <a:pt x="102" y="82"/>
                    <a:pt x="1" y="232"/>
                    <a:pt x="70" y="429"/>
                  </a:cubicBezTo>
                  <a:cubicBezTo>
                    <a:pt x="134" y="607"/>
                    <a:pt x="287" y="667"/>
                    <a:pt x="424" y="583"/>
                  </a:cubicBezTo>
                  <a:cubicBezTo>
                    <a:pt x="540" y="513"/>
                    <a:pt x="607" y="358"/>
                    <a:pt x="764" y="148"/>
                  </a:cubicBezTo>
                  <a:cubicBezTo>
                    <a:pt x="519" y="85"/>
                    <a:pt x="379" y="1"/>
                    <a:pt x="271" y="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3" name="Google Shape;2383;p37"/>
            <p:cNvSpPr/>
            <p:nvPr/>
          </p:nvSpPr>
          <p:spPr>
            <a:xfrm>
              <a:off x="3022900" y="1164725"/>
              <a:ext cx="21550" cy="13950"/>
            </a:xfrm>
            <a:custGeom>
              <a:avLst/>
              <a:gdLst/>
              <a:ahLst/>
              <a:cxnLst/>
              <a:rect l="l" t="t" r="r" b="b"/>
              <a:pathLst>
                <a:path w="862" h="558" extrusionOk="0">
                  <a:moveTo>
                    <a:pt x="281" y="14"/>
                  </a:moveTo>
                  <a:cubicBezTo>
                    <a:pt x="88" y="39"/>
                    <a:pt x="0" y="218"/>
                    <a:pt x="109" y="361"/>
                  </a:cubicBezTo>
                  <a:cubicBezTo>
                    <a:pt x="197" y="473"/>
                    <a:pt x="400" y="557"/>
                    <a:pt x="540" y="543"/>
                  </a:cubicBezTo>
                  <a:cubicBezTo>
                    <a:pt x="631" y="536"/>
                    <a:pt x="701" y="329"/>
                    <a:pt x="862" y="102"/>
                  </a:cubicBezTo>
                  <a:cubicBezTo>
                    <a:pt x="589" y="56"/>
                    <a:pt x="432" y="1"/>
                    <a:pt x="281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4" name="Google Shape;2384;p37"/>
            <p:cNvSpPr/>
            <p:nvPr/>
          </p:nvSpPr>
          <p:spPr>
            <a:xfrm>
              <a:off x="2541500" y="1486825"/>
              <a:ext cx="22450" cy="13400"/>
            </a:xfrm>
            <a:custGeom>
              <a:avLst/>
              <a:gdLst/>
              <a:ahLst/>
              <a:cxnLst/>
              <a:rect l="l" t="t" r="r" b="b"/>
              <a:pathLst>
                <a:path w="898" h="536" extrusionOk="0">
                  <a:moveTo>
                    <a:pt x="334" y="17"/>
                  </a:moveTo>
                  <a:cubicBezTo>
                    <a:pt x="71" y="0"/>
                    <a:pt x="1" y="164"/>
                    <a:pt x="57" y="455"/>
                  </a:cubicBezTo>
                  <a:cubicBezTo>
                    <a:pt x="285" y="480"/>
                    <a:pt x="516" y="505"/>
                    <a:pt x="811" y="536"/>
                  </a:cubicBezTo>
                  <a:cubicBezTo>
                    <a:pt x="898" y="28"/>
                    <a:pt x="586" y="35"/>
                    <a:pt x="334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5" name="Google Shape;2385;p37"/>
            <p:cNvSpPr/>
            <p:nvPr/>
          </p:nvSpPr>
          <p:spPr>
            <a:xfrm>
              <a:off x="2651325" y="1836250"/>
              <a:ext cx="6425" cy="9475"/>
            </a:xfrm>
            <a:custGeom>
              <a:avLst/>
              <a:gdLst/>
              <a:ahLst/>
              <a:cxnLst/>
              <a:rect l="l" t="t" r="r" b="b"/>
              <a:pathLst>
                <a:path w="257" h="379" extrusionOk="0">
                  <a:moveTo>
                    <a:pt x="183" y="0"/>
                  </a:moveTo>
                  <a:cubicBezTo>
                    <a:pt x="127" y="28"/>
                    <a:pt x="33" y="45"/>
                    <a:pt x="22" y="84"/>
                  </a:cubicBezTo>
                  <a:cubicBezTo>
                    <a:pt x="1" y="175"/>
                    <a:pt x="25" y="269"/>
                    <a:pt x="28" y="364"/>
                  </a:cubicBezTo>
                  <a:cubicBezTo>
                    <a:pt x="60" y="367"/>
                    <a:pt x="96" y="374"/>
                    <a:pt x="127" y="378"/>
                  </a:cubicBezTo>
                  <a:cubicBezTo>
                    <a:pt x="169" y="301"/>
                    <a:pt x="225" y="231"/>
                    <a:pt x="246" y="151"/>
                  </a:cubicBezTo>
                  <a:cubicBezTo>
                    <a:pt x="256" y="108"/>
                    <a:pt x="207" y="52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6" name="Google Shape;2386;p37"/>
            <p:cNvSpPr/>
            <p:nvPr/>
          </p:nvSpPr>
          <p:spPr>
            <a:xfrm>
              <a:off x="2462525" y="1185475"/>
              <a:ext cx="16225" cy="13675"/>
            </a:xfrm>
            <a:custGeom>
              <a:avLst/>
              <a:gdLst/>
              <a:ahLst/>
              <a:cxnLst/>
              <a:rect l="l" t="t" r="r" b="b"/>
              <a:pathLst>
                <a:path w="649" h="547" extrusionOk="0">
                  <a:moveTo>
                    <a:pt x="1" y="361"/>
                  </a:moveTo>
                  <a:cubicBezTo>
                    <a:pt x="211" y="435"/>
                    <a:pt x="371" y="547"/>
                    <a:pt x="466" y="508"/>
                  </a:cubicBezTo>
                  <a:cubicBezTo>
                    <a:pt x="565" y="466"/>
                    <a:pt x="592" y="270"/>
                    <a:pt x="649" y="144"/>
                  </a:cubicBezTo>
                  <a:cubicBezTo>
                    <a:pt x="523" y="95"/>
                    <a:pt x="389" y="0"/>
                    <a:pt x="266" y="15"/>
                  </a:cubicBezTo>
                  <a:cubicBezTo>
                    <a:pt x="186" y="25"/>
                    <a:pt x="127" y="190"/>
                    <a:pt x="1" y="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7" name="Google Shape;2387;p37"/>
            <p:cNvSpPr/>
            <p:nvPr/>
          </p:nvSpPr>
          <p:spPr>
            <a:xfrm>
              <a:off x="2495025" y="812425"/>
              <a:ext cx="7625" cy="6500"/>
            </a:xfrm>
            <a:custGeom>
              <a:avLst/>
              <a:gdLst/>
              <a:ahLst/>
              <a:cxnLst/>
              <a:rect l="l" t="t" r="r" b="b"/>
              <a:pathLst>
                <a:path w="305" h="260" extrusionOk="0">
                  <a:moveTo>
                    <a:pt x="172" y="11"/>
                  </a:moveTo>
                  <a:cubicBezTo>
                    <a:pt x="122" y="21"/>
                    <a:pt x="84" y="84"/>
                    <a:pt x="0" y="162"/>
                  </a:cubicBezTo>
                  <a:cubicBezTo>
                    <a:pt x="112" y="207"/>
                    <a:pt x="182" y="259"/>
                    <a:pt x="224" y="242"/>
                  </a:cubicBezTo>
                  <a:cubicBezTo>
                    <a:pt x="266" y="225"/>
                    <a:pt x="301" y="140"/>
                    <a:pt x="305" y="84"/>
                  </a:cubicBezTo>
                  <a:cubicBezTo>
                    <a:pt x="305" y="60"/>
                    <a:pt x="210" y="0"/>
                    <a:pt x="172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8" name="Google Shape;2388;p37"/>
            <p:cNvSpPr/>
            <p:nvPr/>
          </p:nvSpPr>
          <p:spPr>
            <a:xfrm>
              <a:off x="2994525" y="1397575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"/>
                  </a:moveTo>
                  <a:cubicBezTo>
                    <a:pt x="8" y="4"/>
                    <a:pt x="11" y="11"/>
                    <a:pt x="18" y="18"/>
                  </a:cubicBezTo>
                  <a:cubicBezTo>
                    <a:pt x="21" y="14"/>
                    <a:pt x="21" y="14"/>
                    <a:pt x="25" y="14"/>
                  </a:cubicBezTo>
                  <a:cubicBezTo>
                    <a:pt x="25" y="1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9" name="Google Shape;2389;p37"/>
            <p:cNvSpPr/>
            <p:nvPr/>
          </p:nvSpPr>
          <p:spPr>
            <a:xfrm>
              <a:off x="2984900" y="1398025"/>
              <a:ext cx="14200" cy="14825"/>
            </a:xfrm>
            <a:custGeom>
              <a:avLst/>
              <a:gdLst/>
              <a:ahLst/>
              <a:cxnLst/>
              <a:rect l="l" t="t" r="r" b="b"/>
              <a:pathLst>
                <a:path w="568" h="593" extrusionOk="0">
                  <a:moveTo>
                    <a:pt x="564" y="196"/>
                  </a:moveTo>
                  <a:cubicBezTo>
                    <a:pt x="564" y="130"/>
                    <a:pt x="466" y="64"/>
                    <a:pt x="403" y="0"/>
                  </a:cubicBezTo>
                  <a:cubicBezTo>
                    <a:pt x="337" y="32"/>
                    <a:pt x="270" y="64"/>
                    <a:pt x="207" y="95"/>
                  </a:cubicBezTo>
                  <a:cubicBezTo>
                    <a:pt x="28" y="190"/>
                    <a:pt x="0" y="347"/>
                    <a:pt x="120" y="480"/>
                  </a:cubicBezTo>
                  <a:cubicBezTo>
                    <a:pt x="189" y="557"/>
                    <a:pt x="347" y="557"/>
                    <a:pt x="466" y="592"/>
                  </a:cubicBezTo>
                  <a:cubicBezTo>
                    <a:pt x="501" y="459"/>
                    <a:pt x="568" y="329"/>
                    <a:pt x="564" y="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0" name="Google Shape;2390;p37"/>
            <p:cNvSpPr/>
            <p:nvPr/>
          </p:nvSpPr>
          <p:spPr>
            <a:xfrm>
              <a:off x="3146300" y="1483850"/>
              <a:ext cx="14900" cy="15850"/>
            </a:xfrm>
            <a:custGeom>
              <a:avLst/>
              <a:gdLst/>
              <a:ahLst/>
              <a:cxnLst/>
              <a:rect l="l" t="t" r="r" b="b"/>
              <a:pathLst>
                <a:path w="596" h="634" extrusionOk="0">
                  <a:moveTo>
                    <a:pt x="207" y="0"/>
                  </a:moveTo>
                  <a:cubicBezTo>
                    <a:pt x="140" y="119"/>
                    <a:pt x="0" y="262"/>
                    <a:pt x="28" y="361"/>
                  </a:cubicBezTo>
                  <a:cubicBezTo>
                    <a:pt x="56" y="459"/>
                    <a:pt x="246" y="515"/>
                    <a:pt x="427" y="634"/>
                  </a:cubicBezTo>
                  <a:cubicBezTo>
                    <a:pt x="490" y="438"/>
                    <a:pt x="595" y="283"/>
                    <a:pt x="553" y="217"/>
                  </a:cubicBezTo>
                  <a:cubicBezTo>
                    <a:pt x="490" y="112"/>
                    <a:pt x="330" y="7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1" name="Google Shape;2391;p37"/>
            <p:cNvSpPr/>
            <p:nvPr/>
          </p:nvSpPr>
          <p:spPr>
            <a:xfrm>
              <a:off x="2513575" y="1590225"/>
              <a:ext cx="17100" cy="18850"/>
            </a:xfrm>
            <a:custGeom>
              <a:avLst/>
              <a:gdLst/>
              <a:ahLst/>
              <a:cxnLst/>
              <a:rect l="l" t="t" r="r" b="b"/>
              <a:pathLst>
                <a:path w="684" h="754" extrusionOk="0">
                  <a:moveTo>
                    <a:pt x="225" y="99"/>
                  </a:moveTo>
                  <a:cubicBezTo>
                    <a:pt x="130" y="148"/>
                    <a:pt x="74" y="278"/>
                    <a:pt x="1" y="369"/>
                  </a:cubicBezTo>
                  <a:cubicBezTo>
                    <a:pt x="141" y="474"/>
                    <a:pt x="281" y="582"/>
                    <a:pt x="508" y="754"/>
                  </a:cubicBezTo>
                  <a:cubicBezTo>
                    <a:pt x="586" y="509"/>
                    <a:pt x="683" y="362"/>
                    <a:pt x="656" y="253"/>
                  </a:cubicBezTo>
                  <a:cubicBezTo>
                    <a:pt x="599" y="39"/>
                    <a:pt x="403" y="1"/>
                    <a:pt x="225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2" name="Google Shape;2392;p37"/>
            <p:cNvSpPr/>
            <p:nvPr/>
          </p:nvSpPr>
          <p:spPr>
            <a:xfrm>
              <a:off x="2606225" y="1122075"/>
              <a:ext cx="15450" cy="20250"/>
            </a:xfrm>
            <a:custGeom>
              <a:avLst/>
              <a:gdLst/>
              <a:ahLst/>
              <a:cxnLst/>
              <a:rect l="l" t="t" r="r" b="b"/>
              <a:pathLst>
                <a:path w="618" h="810" extrusionOk="0">
                  <a:moveTo>
                    <a:pt x="277" y="14"/>
                  </a:moveTo>
                  <a:cubicBezTo>
                    <a:pt x="172" y="25"/>
                    <a:pt x="0" y="214"/>
                    <a:pt x="11" y="299"/>
                  </a:cubicBezTo>
                  <a:cubicBezTo>
                    <a:pt x="36" y="438"/>
                    <a:pt x="186" y="561"/>
                    <a:pt x="375" y="810"/>
                  </a:cubicBezTo>
                  <a:cubicBezTo>
                    <a:pt x="498" y="522"/>
                    <a:pt x="618" y="372"/>
                    <a:pt x="607" y="228"/>
                  </a:cubicBezTo>
                  <a:cubicBezTo>
                    <a:pt x="603" y="140"/>
                    <a:pt x="386" y="0"/>
                    <a:pt x="277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3" name="Google Shape;2393;p37"/>
            <p:cNvSpPr/>
            <p:nvPr/>
          </p:nvSpPr>
          <p:spPr>
            <a:xfrm>
              <a:off x="3109875" y="1418600"/>
              <a:ext cx="13325" cy="15350"/>
            </a:xfrm>
            <a:custGeom>
              <a:avLst/>
              <a:gdLst/>
              <a:ahLst/>
              <a:cxnLst/>
              <a:rect l="l" t="t" r="r" b="b"/>
              <a:pathLst>
                <a:path w="533" h="614" extrusionOk="0">
                  <a:moveTo>
                    <a:pt x="157" y="1"/>
                  </a:moveTo>
                  <a:cubicBezTo>
                    <a:pt x="105" y="116"/>
                    <a:pt x="0" y="242"/>
                    <a:pt x="21" y="340"/>
                  </a:cubicBezTo>
                  <a:cubicBezTo>
                    <a:pt x="35" y="431"/>
                    <a:pt x="193" y="494"/>
                    <a:pt x="346" y="613"/>
                  </a:cubicBezTo>
                  <a:cubicBezTo>
                    <a:pt x="420" y="431"/>
                    <a:pt x="532" y="277"/>
                    <a:pt x="494" y="217"/>
                  </a:cubicBezTo>
                  <a:cubicBezTo>
                    <a:pt x="431" y="116"/>
                    <a:pt x="273" y="70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4" name="Google Shape;2394;p37"/>
            <p:cNvSpPr/>
            <p:nvPr/>
          </p:nvSpPr>
          <p:spPr>
            <a:xfrm>
              <a:off x="2714200" y="1821950"/>
              <a:ext cx="16850" cy="15175"/>
            </a:xfrm>
            <a:custGeom>
              <a:avLst/>
              <a:gdLst/>
              <a:ahLst/>
              <a:cxnLst/>
              <a:rect l="l" t="t" r="r" b="b"/>
              <a:pathLst>
                <a:path w="674" h="607" extrusionOk="0">
                  <a:moveTo>
                    <a:pt x="208" y="42"/>
                  </a:moveTo>
                  <a:cubicBezTo>
                    <a:pt x="106" y="89"/>
                    <a:pt x="67" y="278"/>
                    <a:pt x="1" y="404"/>
                  </a:cubicBezTo>
                  <a:cubicBezTo>
                    <a:pt x="127" y="470"/>
                    <a:pt x="271" y="607"/>
                    <a:pt x="376" y="582"/>
                  </a:cubicBezTo>
                  <a:cubicBezTo>
                    <a:pt x="477" y="554"/>
                    <a:pt x="544" y="365"/>
                    <a:pt x="674" y="183"/>
                  </a:cubicBezTo>
                  <a:cubicBezTo>
                    <a:pt x="467" y="113"/>
                    <a:pt x="302" y="0"/>
                    <a:pt x="208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5" name="Google Shape;2395;p37"/>
            <p:cNvSpPr/>
            <p:nvPr/>
          </p:nvSpPr>
          <p:spPr>
            <a:xfrm>
              <a:off x="3042775" y="1478150"/>
              <a:ext cx="15550" cy="15775"/>
            </a:xfrm>
            <a:custGeom>
              <a:avLst/>
              <a:gdLst/>
              <a:ahLst/>
              <a:cxnLst/>
              <a:rect l="l" t="t" r="r" b="b"/>
              <a:pathLst>
                <a:path w="622" h="631" extrusionOk="0">
                  <a:moveTo>
                    <a:pt x="180" y="0"/>
                  </a:moveTo>
                  <a:cubicBezTo>
                    <a:pt x="109" y="193"/>
                    <a:pt x="1" y="347"/>
                    <a:pt x="39" y="406"/>
                  </a:cubicBezTo>
                  <a:cubicBezTo>
                    <a:pt x="112" y="511"/>
                    <a:pt x="274" y="631"/>
                    <a:pt x="386" y="621"/>
                  </a:cubicBezTo>
                  <a:cubicBezTo>
                    <a:pt x="571" y="600"/>
                    <a:pt x="621" y="410"/>
                    <a:pt x="533" y="256"/>
                  </a:cubicBezTo>
                  <a:cubicBezTo>
                    <a:pt x="484" y="162"/>
                    <a:pt x="348" y="116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6" name="Google Shape;2396;p37"/>
            <p:cNvSpPr/>
            <p:nvPr/>
          </p:nvSpPr>
          <p:spPr>
            <a:xfrm>
              <a:off x="2942250" y="1476125"/>
              <a:ext cx="17450" cy="13950"/>
            </a:xfrm>
            <a:custGeom>
              <a:avLst/>
              <a:gdLst/>
              <a:ahLst/>
              <a:cxnLst/>
              <a:rect l="l" t="t" r="r" b="b"/>
              <a:pathLst>
                <a:path w="698" h="558" extrusionOk="0">
                  <a:moveTo>
                    <a:pt x="305" y="18"/>
                  </a:moveTo>
                  <a:cubicBezTo>
                    <a:pt x="211" y="36"/>
                    <a:pt x="144" y="183"/>
                    <a:pt x="1" y="344"/>
                  </a:cubicBezTo>
                  <a:cubicBezTo>
                    <a:pt x="217" y="442"/>
                    <a:pt x="354" y="558"/>
                    <a:pt x="476" y="540"/>
                  </a:cubicBezTo>
                  <a:cubicBezTo>
                    <a:pt x="676" y="512"/>
                    <a:pt x="697" y="309"/>
                    <a:pt x="617" y="169"/>
                  </a:cubicBezTo>
                  <a:cubicBezTo>
                    <a:pt x="568" y="81"/>
                    <a:pt x="400" y="1"/>
                    <a:pt x="305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7" name="Google Shape;2397;p37"/>
            <p:cNvSpPr/>
            <p:nvPr/>
          </p:nvSpPr>
          <p:spPr>
            <a:xfrm>
              <a:off x="2571725" y="1632975"/>
              <a:ext cx="17900" cy="19200"/>
            </a:xfrm>
            <a:custGeom>
              <a:avLst/>
              <a:gdLst/>
              <a:ahLst/>
              <a:cxnLst/>
              <a:rect l="l" t="t" r="r" b="b"/>
              <a:pathLst>
                <a:path w="716" h="768" extrusionOk="0">
                  <a:moveTo>
                    <a:pt x="1" y="767"/>
                  </a:moveTo>
                  <a:cubicBezTo>
                    <a:pt x="260" y="683"/>
                    <a:pt x="417" y="635"/>
                    <a:pt x="715" y="540"/>
                  </a:cubicBezTo>
                  <a:cubicBezTo>
                    <a:pt x="463" y="319"/>
                    <a:pt x="326" y="197"/>
                    <a:pt x="106" y="1"/>
                  </a:cubicBezTo>
                  <a:cubicBezTo>
                    <a:pt x="64" y="298"/>
                    <a:pt x="35" y="497"/>
                    <a:pt x="1" y="7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8" name="Google Shape;2398;p37"/>
            <p:cNvSpPr/>
            <p:nvPr/>
          </p:nvSpPr>
          <p:spPr>
            <a:xfrm>
              <a:off x="2267075" y="1448025"/>
              <a:ext cx="16550" cy="15875"/>
            </a:xfrm>
            <a:custGeom>
              <a:avLst/>
              <a:gdLst/>
              <a:ahLst/>
              <a:cxnLst/>
              <a:rect l="l" t="t" r="r" b="b"/>
              <a:pathLst>
                <a:path w="662" h="635" extrusionOk="0">
                  <a:moveTo>
                    <a:pt x="273" y="22"/>
                  </a:moveTo>
                  <a:cubicBezTo>
                    <a:pt x="165" y="43"/>
                    <a:pt x="91" y="228"/>
                    <a:pt x="0" y="340"/>
                  </a:cubicBezTo>
                  <a:cubicBezTo>
                    <a:pt x="136" y="424"/>
                    <a:pt x="270" y="512"/>
                    <a:pt x="466" y="634"/>
                  </a:cubicBezTo>
                  <a:cubicBezTo>
                    <a:pt x="547" y="434"/>
                    <a:pt x="662" y="274"/>
                    <a:pt x="623" y="224"/>
                  </a:cubicBezTo>
                  <a:cubicBezTo>
                    <a:pt x="547" y="119"/>
                    <a:pt x="375" y="0"/>
                    <a:pt x="273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9" name="Google Shape;2399;p37"/>
            <p:cNvSpPr/>
            <p:nvPr/>
          </p:nvSpPr>
          <p:spPr>
            <a:xfrm>
              <a:off x="2850750" y="1549525"/>
              <a:ext cx="15250" cy="12550"/>
            </a:xfrm>
            <a:custGeom>
              <a:avLst/>
              <a:gdLst/>
              <a:ahLst/>
              <a:cxnLst/>
              <a:rect l="l" t="t" r="r" b="b"/>
              <a:pathLst>
                <a:path w="610" h="502" extrusionOk="0">
                  <a:moveTo>
                    <a:pt x="431" y="466"/>
                  </a:moveTo>
                  <a:cubicBezTo>
                    <a:pt x="518" y="431"/>
                    <a:pt x="550" y="270"/>
                    <a:pt x="610" y="165"/>
                  </a:cubicBezTo>
                  <a:cubicBezTo>
                    <a:pt x="497" y="109"/>
                    <a:pt x="374" y="0"/>
                    <a:pt x="277" y="21"/>
                  </a:cubicBezTo>
                  <a:cubicBezTo>
                    <a:pt x="185" y="39"/>
                    <a:pt x="126" y="196"/>
                    <a:pt x="0" y="358"/>
                  </a:cubicBezTo>
                  <a:cubicBezTo>
                    <a:pt x="199" y="414"/>
                    <a:pt x="340" y="501"/>
                    <a:pt x="431" y="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0" name="Google Shape;2400;p37"/>
            <p:cNvSpPr/>
            <p:nvPr/>
          </p:nvSpPr>
          <p:spPr>
            <a:xfrm>
              <a:off x="2766050" y="1721325"/>
              <a:ext cx="12550" cy="14925"/>
            </a:xfrm>
            <a:custGeom>
              <a:avLst/>
              <a:gdLst/>
              <a:ahLst/>
              <a:cxnLst/>
              <a:rect l="l" t="t" r="r" b="b"/>
              <a:pathLst>
                <a:path w="502" h="597" extrusionOk="0">
                  <a:moveTo>
                    <a:pt x="389" y="596"/>
                  </a:moveTo>
                  <a:cubicBezTo>
                    <a:pt x="428" y="404"/>
                    <a:pt x="501" y="253"/>
                    <a:pt x="459" y="176"/>
                  </a:cubicBezTo>
                  <a:cubicBezTo>
                    <a:pt x="407" y="85"/>
                    <a:pt x="246" y="57"/>
                    <a:pt x="134" y="1"/>
                  </a:cubicBezTo>
                  <a:cubicBezTo>
                    <a:pt x="95" y="116"/>
                    <a:pt x="0" y="250"/>
                    <a:pt x="35" y="341"/>
                  </a:cubicBezTo>
                  <a:cubicBezTo>
                    <a:pt x="67" y="436"/>
                    <a:pt x="225" y="484"/>
                    <a:pt x="389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1" name="Google Shape;2401;p37"/>
            <p:cNvSpPr/>
            <p:nvPr/>
          </p:nvSpPr>
          <p:spPr>
            <a:xfrm>
              <a:off x="2469875" y="848850"/>
              <a:ext cx="5450" cy="6225"/>
            </a:xfrm>
            <a:custGeom>
              <a:avLst/>
              <a:gdLst/>
              <a:ahLst/>
              <a:cxnLst/>
              <a:rect l="l" t="t" r="r" b="b"/>
              <a:pathLst>
                <a:path w="218" h="249" extrusionOk="0">
                  <a:moveTo>
                    <a:pt x="172" y="249"/>
                  </a:moveTo>
                  <a:cubicBezTo>
                    <a:pt x="190" y="161"/>
                    <a:pt x="218" y="102"/>
                    <a:pt x="200" y="63"/>
                  </a:cubicBezTo>
                  <a:cubicBezTo>
                    <a:pt x="190" y="32"/>
                    <a:pt x="98" y="0"/>
                    <a:pt x="77" y="14"/>
                  </a:cubicBezTo>
                  <a:cubicBezTo>
                    <a:pt x="40" y="42"/>
                    <a:pt x="1" y="113"/>
                    <a:pt x="11" y="151"/>
                  </a:cubicBezTo>
                  <a:cubicBezTo>
                    <a:pt x="18" y="186"/>
                    <a:pt x="95" y="203"/>
                    <a:pt x="172" y="2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2" name="Google Shape;2402;p37"/>
            <p:cNvSpPr/>
            <p:nvPr/>
          </p:nvSpPr>
          <p:spPr>
            <a:xfrm>
              <a:off x="2563850" y="1156400"/>
              <a:ext cx="12275" cy="10975"/>
            </a:xfrm>
            <a:custGeom>
              <a:avLst/>
              <a:gdLst/>
              <a:ahLst/>
              <a:cxnLst/>
              <a:rect l="l" t="t" r="r" b="b"/>
              <a:pathLst>
                <a:path w="491" h="439" extrusionOk="0">
                  <a:moveTo>
                    <a:pt x="350" y="403"/>
                  </a:moveTo>
                  <a:cubicBezTo>
                    <a:pt x="424" y="368"/>
                    <a:pt x="445" y="221"/>
                    <a:pt x="491" y="127"/>
                  </a:cubicBezTo>
                  <a:cubicBezTo>
                    <a:pt x="379" y="77"/>
                    <a:pt x="266" y="1"/>
                    <a:pt x="154" y="1"/>
                  </a:cubicBezTo>
                  <a:cubicBezTo>
                    <a:pt x="109" y="1"/>
                    <a:pt x="67" y="176"/>
                    <a:pt x="1" y="319"/>
                  </a:cubicBezTo>
                  <a:cubicBezTo>
                    <a:pt x="154" y="361"/>
                    <a:pt x="277" y="439"/>
                    <a:pt x="350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3" name="Google Shape;2403;p37"/>
            <p:cNvSpPr/>
            <p:nvPr/>
          </p:nvSpPr>
          <p:spPr>
            <a:xfrm>
              <a:off x="2947425" y="635950"/>
              <a:ext cx="11825" cy="10450"/>
            </a:xfrm>
            <a:custGeom>
              <a:avLst/>
              <a:gdLst/>
              <a:ahLst/>
              <a:cxnLst/>
              <a:rect l="l" t="t" r="r" b="b"/>
              <a:pathLst>
                <a:path w="473" h="418" extrusionOk="0">
                  <a:moveTo>
                    <a:pt x="0" y="319"/>
                  </a:moveTo>
                  <a:cubicBezTo>
                    <a:pt x="143" y="351"/>
                    <a:pt x="263" y="418"/>
                    <a:pt x="329" y="382"/>
                  </a:cubicBezTo>
                  <a:cubicBezTo>
                    <a:pt x="403" y="344"/>
                    <a:pt x="427" y="214"/>
                    <a:pt x="473" y="123"/>
                  </a:cubicBezTo>
                  <a:cubicBezTo>
                    <a:pt x="364" y="78"/>
                    <a:pt x="256" y="1"/>
                    <a:pt x="147" y="4"/>
                  </a:cubicBezTo>
                  <a:cubicBezTo>
                    <a:pt x="101" y="4"/>
                    <a:pt x="63" y="176"/>
                    <a:pt x="0" y="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4" name="Google Shape;2404;p37"/>
            <p:cNvSpPr/>
            <p:nvPr/>
          </p:nvSpPr>
          <p:spPr>
            <a:xfrm>
              <a:off x="3131650" y="427350"/>
              <a:ext cx="15975" cy="13350"/>
            </a:xfrm>
            <a:custGeom>
              <a:avLst/>
              <a:gdLst/>
              <a:ahLst/>
              <a:cxnLst/>
              <a:rect l="l" t="t" r="r" b="b"/>
              <a:pathLst>
                <a:path w="639" h="534" extrusionOk="0">
                  <a:moveTo>
                    <a:pt x="429" y="29"/>
                  </a:moveTo>
                  <a:cubicBezTo>
                    <a:pt x="387" y="1"/>
                    <a:pt x="222" y="71"/>
                    <a:pt x="166" y="138"/>
                  </a:cubicBezTo>
                  <a:cubicBezTo>
                    <a:pt x="1" y="348"/>
                    <a:pt x="211" y="411"/>
                    <a:pt x="366" y="534"/>
                  </a:cubicBezTo>
                  <a:cubicBezTo>
                    <a:pt x="513" y="344"/>
                    <a:pt x="639" y="183"/>
                    <a:pt x="42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5" name="Google Shape;2405;p37"/>
            <p:cNvSpPr/>
            <p:nvPr/>
          </p:nvSpPr>
          <p:spPr>
            <a:xfrm>
              <a:off x="2725500" y="1124175"/>
              <a:ext cx="15625" cy="12550"/>
            </a:xfrm>
            <a:custGeom>
              <a:avLst/>
              <a:gdLst/>
              <a:ahLst/>
              <a:cxnLst/>
              <a:rect l="l" t="t" r="r" b="b"/>
              <a:pathLst>
                <a:path w="625" h="502" extrusionOk="0">
                  <a:moveTo>
                    <a:pt x="162" y="35"/>
                  </a:moveTo>
                  <a:cubicBezTo>
                    <a:pt x="88" y="60"/>
                    <a:pt x="0" y="305"/>
                    <a:pt x="36" y="344"/>
                  </a:cubicBezTo>
                  <a:cubicBezTo>
                    <a:pt x="116" y="435"/>
                    <a:pt x="274" y="501"/>
                    <a:pt x="393" y="491"/>
                  </a:cubicBezTo>
                  <a:cubicBezTo>
                    <a:pt x="459" y="484"/>
                    <a:pt x="512" y="309"/>
                    <a:pt x="624" y="126"/>
                  </a:cubicBezTo>
                  <a:cubicBezTo>
                    <a:pt x="414" y="78"/>
                    <a:pt x="270" y="0"/>
                    <a:pt x="162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6" name="Google Shape;2406;p37"/>
            <p:cNvSpPr/>
            <p:nvPr/>
          </p:nvSpPr>
          <p:spPr>
            <a:xfrm>
              <a:off x="2655625" y="2032750"/>
              <a:ext cx="12025" cy="15000"/>
            </a:xfrm>
            <a:custGeom>
              <a:avLst/>
              <a:gdLst/>
              <a:ahLst/>
              <a:cxnLst/>
              <a:rect l="l" t="t" r="r" b="b"/>
              <a:pathLst>
                <a:path w="481" h="600" extrusionOk="0">
                  <a:moveTo>
                    <a:pt x="179" y="1"/>
                  </a:moveTo>
                  <a:cubicBezTo>
                    <a:pt x="119" y="106"/>
                    <a:pt x="0" y="217"/>
                    <a:pt x="14" y="312"/>
                  </a:cubicBezTo>
                  <a:cubicBezTo>
                    <a:pt x="24" y="400"/>
                    <a:pt x="176" y="470"/>
                    <a:pt x="323" y="599"/>
                  </a:cubicBezTo>
                  <a:cubicBezTo>
                    <a:pt x="389" y="424"/>
                    <a:pt x="480" y="298"/>
                    <a:pt x="452" y="211"/>
                  </a:cubicBezTo>
                  <a:cubicBezTo>
                    <a:pt x="424" y="119"/>
                    <a:pt x="277" y="70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7" name="Google Shape;2407;p37"/>
            <p:cNvSpPr/>
            <p:nvPr/>
          </p:nvSpPr>
          <p:spPr>
            <a:xfrm>
              <a:off x="2968450" y="542625"/>
              <a:ext cx="14375" cy="11375"/>
            </a:xfrm>
            <a:custGeom>
              <a:avLst/>
              <a:gdLst/>
              <a:ahLst/>
              <a:cxnLst/>
              <a:rect l="l" t="t" r="r" b="b"/>
              <a:pathLst>
                <a:path w="575" h="455" extrusionOk="0">
                  <a:moveTo>
                    <a:pt x="325" y="17"/>
                  </a:moveTo>
                  <a:cubicBezTo>
                    <a:pt x="224" y="56"/>
                    <a:pt x="154" y="172"/>
                    <a:pt x="0" y="329"/>
                  </a:cubicBezTo>
                  <a:cubicBezTo>
                    <a:pt x="210" y="385"/>
                    <a:pt x="332" y="455"/>
                    <a:pt x="434" y="434"/>
                  </a:cubicBezTo>
                  <a:cubicBezTo>
                    <a:pt x="497" y="416"/>
                    <a:pt x="574" y="252"/>
                    <a:pt x="557" y="175"/>
                  </a:cubicBezTo>
                  <a:cubicBezTo>
                    <a:pt x="542" y="105"/>
                    <a:pt x="382" y="0"/>
                    <a:pt x="325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8" name="Google Shape;2408;p37"/>
            <p:cNvSpPr/>
            <p:nvPr/>
          </p:nvSpPr>
          <p:spPr>
            <a:xfrm>
              <a:off x="2606750" y="891050"/>
              <a:ext cx="10625" cy="13775"/>
            </a:xfrm>
            <a:custGeom>
              <a:avLst/>
              <a:gdLst/>
              <a:ahLst/>
              <a:cxnLst/>
              <a:rect l="l" t="t" r="r" b="b"/>
              <a:pathLst>
                <a:path w="425" h="551" extrusionOk="0">
                  <a:moveTo>
                    <a:pt x="270" y="551"/>
                  </a:moveTo>
                  <a:cubicBezTo>
                    <a:pt x="327" y="442"/>
                    <a:pt x="424" y="334"/>
                    <a:pt x="421" y="229"/>
                  </a:cubicBezTo>
                  <a:cubicBezTo>
                    <a:pt x="421" y="166"/>
                    <a:pt x="267" y="103"/>
                    <a:pt x="130" y="1"/>
                  </a:cubicBezTo>
                  <a:cubicBezTo>
                    <a:pt x="81" y="155"/>
                    <a:pt x="0" y="271"/>
                    <a:pt x="25" y="347"/>
                  </a:cubicBezTo>
                  <a:cubicBezTo>
                    <a:pt x="57" y="431"/>
                    <a:pt x="186" y="484"/>
                    <a:pt x="270" y="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9" name="Google Shape;2409;p37"/>
            <p:cNvSpPr/>
            <p:nvPr/>
          </p:nvSpPr>
          <p:spPr>
            <a:xfrm>
              <a:off x="2892250" y="1960850"/>
              <a:ext cx="8675" cy="6500"/>
            </a:xfrm>
            <a:custGeom>
              <a:avLst/>
              <a:gdLst/>
              <a:ahLst/>
              <a:cxnLst/>
              <a:rect l="l" t="t" r="r" b="b"/>
              <a:pathLst>
                <a:path w="347" h="260" extrusionOk="0">
                  <a:moveTo>
                    <a:pt x="0" y="217"/>
                  </a:moveTo>
                  <a:cubicBezTo>
                    <a:pt x="116" y="232"/>
                    <a:pt x="206" y="242"/>
                    <a:pt x="347" y="259"/>
                  </a:cubicBezTo>
                  <a:cubicBezTo>
                    <a:pt x="154" y="1"/>
                    <a:pt x="148" y="1"/>
                    <a:pt x="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0" name="Google Shape;2410;p37"/>
            <p:cNvSpPr/>
            <p:nvPr/>
          </p:nvSpPr>
          <p:spPr>
            <a:xfrm>
              <a:off x="2790850" y="1511150"/>
              <a:ext cx="12275" cy="11775"/>
            </a:xfrm>
            <a:custGeom>
              <a:avLst/>
              <a:gdLst/>
              <a:ahLst/>
              <a:cxnLst/>
              <a:rect l="l" t="t" r="r" b="b"/>
              <a:pathLst>
                <a:path w="491" h="471" extrusionOk="0">
                  <a:moveTo>
                    <a:pt x="371" y="436"/>
                  </a:moveTo>
                  <a:cubicBezTo>
                    <a:pt x="416" y="428"/>
                    <a:pt x="490" y="305"/>
                    <a:pt x="473" y="260"/>
                  </a:cubicBezTo>
                  <a:cubicBezTo>
                    <a:pt x="395" y="32"/>
                    <a:pt x="235" y="1"/>
                    <a:pt x="0" y="103"/>
                  </a:cubicBezTo>
                  <a:cubicBezTo>
                    <a:pt x="35" y="337"/>
                    <a:pt x="136" y="470"/>
                    <a:pt x="371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1" name="Google Shape;2411;p37"/>
            <p:cNvSpPr/>
            <p:nvPr/>
          </p:nvSpPr>
          <p:spPr>
            <a:xfrm>
              <a:off x="2615775" y="1799025"/>
              <a:ext cx="6325" cy="5875"/>
            </a:xfrm>
            <a:custGeom>
              <a:avLst/>
              <a:gdLst/>
              <a:ahLst/>
              <a:cxnLst/>
              <a:rect l="l" t="t" r="r" b="b"/>
              <a:pathLst>
                <a:path w="253" h="235" extrusionOk="0">
                  <a:moveTo>
                    <a:pt x="123" y="10"/>
                  </a:moveTo>
                  <a:cubicBezTo>
                    <a:pt x="81" y="21"/>
                    <a:pt x="53" y="88"/>
                    <a:pt x="0" y="154"/>
                  </a:cubicBezTo>
                  <a:cubicBezTo>
                    <a:pt x="77" y="186"/>
                    <a:pt x="134" y="235"/>
                    <a:pt x="172" y="220"/>
                  </a:cubicBezTo>
                  <a:cubicBezTo>
                    <a:pt x="210" y="207"/>
                    <a:pt x="252" y="130"/>
                    <a:pt x="249" y="88"/>
                  </a:cubicBezTo>
                  <a:cubicBezTo>
                    <a:pt x="246" y="52"/>
                    <a:pt x="158" y="0"/>
                    <a:pt x="123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2" name="Google Shape;2412;p37"/>
            <p:cNvSpPr/>
            <p:nvPr/>
          </p:nvSpPr>
          <p:spPr>
            <a:xfrm>
              <a:off x="2443525" y="883350"/>
              <a:ext cx="5525" cy="4750"/>
            </a:xfrm>
            <a:custGeom>
              <a:avLst/>
              <a:gdLst/>
              <a:ahLst/>
              <a:cxnLst/>
              <a:rect l="l" t="t" r="r" b="b"/>
              <a:pathLst>
                <a:path w="221" h="190" extrusionOk="0">
                  <a:moveTo>
                    <a:pt x="1" y="141"/>
                  </a:moveTo>
                  <a:cubicBezTo>
                    <a:pt x="43" y="154"/>
                    <a:pt x="91" y="190"/>
                    <a:pt x="127" y="180"/>
                  </a:cubicBezTo>
                  <a:cubicBezTo>
                    <a:pt x="158" y="172"/>
                    <a:pt x="179" y="116"/>
                    <a:pt x="221" y="57"/>
                  </a:cubicBezTo>
                  <a:cubicBezTo>
                    <a:pt x="148" y="36"/>
                    <a:pt x="91" y="0"/>
                    <a:pt x="59" y="18"/>
                  </a:cubicBezTo>
                  <a:cubicBezTo>
                    <a:pt x="28" y="36"/>
                    <a:pt x="17" y="99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3" name="Google Shape;2413;p37"/>
            <p:cNvSpPr/>
            <p:nvPr/>
          </p:nvSpPr>
          <p:spPr>
            <a:xfrm>
              <a:off x="2441950" y="787875"/>
              <a:ext cx="5275" cy="4875"/>
            </a:xfrm>
            <a:custGeom>
              <a:avLst/>
              <a:gdLst/>
              <a:ahLst/>
              <a:cxnLst/>
              <a:rect l="l" t="t" r="r" b="b"/>
              <a:pathLst>
                <a:path w="211" h="195" extrusionOk="0">
                  <a:moveTo>
                    <a:pt x="130" y="183"/>
                  </a:moveTo>
                  <a:cubicBezTo>
                    <a:pt x="161" y="180"/>
                    <a:pt x="179" y="117"/>
                    <a:pt x="211" y="57"/>
                  </a:cubicBezTo>
                  <a:cubicBezTo>
                    <a:pt x="143" y="36"/>
                    <a:pt x="91" y="1"/>
                    <a:pt x="64" y="15"/>
                  </a:cubicBezTo>
                  <a:cubicBezTo>
                    <a:pt x="32" y="33"/>
                    <a:pt x="1" y="106"/>
                    <a:pt x="11" y="135"/>
                  </a:cubicBezTo>
                  <a:cubicBezTo>
                    <a:pt x="25" y="166"/>
                    <a:pt x="95" y="194"/>
                    <a:pt x="130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4" name="Google Shape;2414;p37"/>
            <p:cNvSpPr/>
            <p:nvPr/>
          </p:nvSpPr>
          <p:spPr>
            <a:xfrm>
              <a:off x="2651400" y="1199125"/>
              <a:ext cx="12200" cy="11775"/>
            </a:xfrm>
            <a:custGeom>
              <a:avLst/>
              <a:gdLst/>
              <a:ahLst/>
              <a:cxnLst/>
              <a:rect l="l" t="t" r="r" b="b"/>
              <a:pathLst>
                <a:path w="488" h="471" extrusionOk="0">
                  <a:moveTo>
                    <a:pt x="30" y="250"/>
                  </a:moveTo>
                  <a:cubicBezTo>
                    <a:pt x="93" y="334"/>
                    <a:pt x="219" y="379"/>
                    <a:pt x="366" y="470"/>
                  </a:cubicBezTo>
                  <a:cubicBezTo>
                    <a:pt x="411" y="306"/>
                    <a:pt x="488" y="162"/>
                    <a:pt x="453" y="124"/>
                  </a:cubicBezTo>
                  <a:cubicBezTo>
                    <a:pt x="387" y="46"/>
                    <a:pt x="250" y="1"/>
                    <a:pt x="145" y="4"/>
                  </a:cubicBezTo>
                  <a:cubicBezTo>
                    <a:pt x="96" y="8"/>
                    <a:pt x="1" y="208"/>
                    <a:pt x="30" y="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5" name="Google Shape;2415;p37"/>
            <p:cNvSpPr/>
            <p:nvPr/>
          </p:nvSpPr>
          <p:spPr>
            <a:xfrm>
              <a:off x="2869650" y="1900675"/>
              <a:ext cx="8075" cy="5725"/>
            </a:xfrm>
            <a:custGeom>
              <a:avLst/>
              <a:gdLst/>
              <a:ahLst/>
              <a:cxnLst/>
              <a:rect l="l" t="t" r="r" b="b"/>
              <a:pathLst>
                <a:path w="323" h="229" extrusionOk="0">
                  <a:moveTo>
                    <a:pt x="312" y="106"/>
                  </a:moveTo>
                  <a:cubicBezTo>
                    <a:pt x="266" y="60"/>
                    <a:pt x="203" y="15"/>
                    <a:pt x="144" y="4"/>
                  </a:cubicBezTo>
                  <a:cubicBezTo>
                    <a:pt x="109" y="1"/>
                    <a:pt x="64" y="67"/>
                    <a:pt x="1" y="127"/>
                  </a:cubicBezTo>
                  <a:cubicBezTo>
                    <a:pt x="137" y="186"/>
                    <a:pt x="193" y="228"/>
                    <a:pt x="245" y="225"/>
                  </a:cubicBezTo>
                  <a:cubicBezTo>
                    <a:pt x="270" y="225"/>
                    <a:pt x="323" y="117"/>
                    <a:pt x="312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6" name="Google Shape;2416;p37"/>
            <p:cNvSpPr/>
            <p:nvPr/>
          </p:nvSpPr>
          <p:spPr>
            <a:xfrm>
              <a:off x="3017825" y="380600"/>
              <a:ext cx="11750" cy="12550"/>
            </a:xfrm>
            <a:custGeom>
              <a:avLst/>
              <a:gdLst/>
              <a:ahLst/>
              <a:cxnLst/>
              <a:rect l="l" t="t" r="r" b="b"/>
              <a:pathLst>
                <a:path w="470" h="502" extrusionOk="0">
                  <a:moveTo>
                    <a:pt x="386" y="77"/>
                  </a:moveTo>
                  <a:cubicBezTo>
                    <a:pt x="371" y="39"/>
                    <a:pt x="239" y="0"/>
                    <a:pt x="200" y="24"/>
                  </a:cubicBezTo>
                  <a:cubicBezTo>
                    <a:pt x="22" y="130"/>
                    <a:pt x="1" y="281"/>
                    <a:pt x="148" y="501"/>
                  </a:cubicBezTo>
                  <a:cubicBezTo>
                    <a:pt x="344" y="389"/>
                    <a:pt x="470" y="281"/>
                    <a:pt x="386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7" name="Google Shape;2417;p37"/>
            <p:cNvSpPr/>
            <p:nvPr/>
          </p:nvSpPr>
          <p:spPr>
            <a:xfrm>
              <a:off x="2965100" y="237850"/>
              <a:ext cx="9475" cy="12450"/>
            </a:xfrm>
            <a:custGeom>
              <a:avLst/>
              <a:gdLst/>
              <a:ahLst/>
              <a:cxnLst/>
              <a:rect l="l" t="t" r="r" b="b"/>
              <a:pathLst>
                <a:path w="379" h="498" extrusionOk="0">
                  <a:moveTo>
                    <a:pt x="375" y="106"/>
                  </a:moveTo>
                  <a:cubicBezTo>
                    <a:pt x="379" y="85"/>
                    <a:pt x="179" y="0"/>
                    <a:pt x="155" y="25"/>
                  </a:cubicBezTo>
                  <a:cubicBezTo>
                    <a:pt x="78" y="106"/>
                    <a:pt x="25" y="218"/>
                    <a:pt x="4" y="323"/>
                  </a:cubicBezTo>
                  <a:cubicBezTo>
                    <a:pt x="0" y="358"/>
                    <a:pt x="134" y="417"/>
                    <a:pt x="256" y="498"/>
                  </a:cubicBezTo>
                  <a:cubicBezTo>
                    <a:pt x="312" y="333"/>
                    <a:pt x="361" y="221"/>
                    <a:pt x="375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8" name="Google Shape;2418;p37"/>
            <p:cNvSpPr/>
            <p:nvPr/>
          </p:nvSpPr>
          <p:spPr>
            <a:xfrm>
              <a:off x="2537675" y="1307375"/>
              <a:ext cx="9275" cy="7300"/>
            </a:xfrm>
            <a:custGeom>
              <a:avLst/>
              <a:gdLst/>
              <a:ahLst/>
              <a:cxnLst/>
              <a:rect l="l" t="t" r="r" b="b"/>
              <a:pathLst>
                <a:path w="371" h="292" extrusionOk="0">
                  <a:moveTo>
                    <a:pt x="49" y="291"/>
                  </a:moveTo>
                  <a:cubicBezTo>
                    <a:pt x="157" y="259"/>
                    <a:pt x="266" y="235"/>
                    <a:pt x="371" y="207"/>
                  </a:cubicBezTo>
                  <a:cubicBezTo>
                    <a:pt x="354" y="138"/>
                    <a:pt x="336" y="70"/>
                    <a:pt x="315" y="1"/>
                  </a:cubicBezTo>
                  <a:cubicBezTo>
                    <a:pt x="214" y="25"/>
                    <a:pt x="109" y="43"/>
                    <a:pt x="18" y="85"/>
                  </a:cubicBezTo>
                  <a:cubicBezTo>
                    <a:pt x="0" y="96"/>
                    <a:pt x="39" y="217"/>
                    <a:pt x="49" y="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9" name="Google Shape;2419;p37"/>
            <p:cNvSpPr/>
            <p:nvPr/>
          </p:nvSpPr>
          <p:spPr>
            <a:xfrm>
              <a:off x="2535200" y="812425"/>
              <a:ext cx="3975" cy="5175"/>
            </a:xfrm>
            <a:custGeom>
              <a:avLst/>
              <a:gdLst/>
              <a:ahLst/>
              <a:cxnLst/>
              <a:rect l="l" t="t" r="r" b="b"/>
              <a:pathLst>
                <a:path w="159" h="207" extrusionOk="0">
                  <a:moveTo>
                    <a:pt x="113" y="207"/>
                  </a:moveTo>
                  <a:cubicBezTo>
                    <a:pt x="130" y="140"/>
                    <a:pt x="159" y="95"/>
                    <a:pt x="151" y="56"/>
                  </a:cubicBezTo>
                  <a:cubicBezTo>
                    <a:pt x="148" y="32"/>
                    <a:pt x="88" y="18"/>
                    <a:pt x="57" y="0"/>
                  </a:cubicBezTo>
                  <a:cubicBezTo>
                    <a:pt x="36" y="42"/>
                    <a:pt x="4" y="84"/>
                    <a:pt x="1" y="126"/>
                  </a:cubicBezTo>
                  <a:cubicBezTo>
                    <a:pt x="1" y="147"/>
                    <a:pt x="57" y="172"/>
                    <a:pt x="113" y="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0" name="Google Shape;2420;p37"/>
            <p:cNvSpPr/>
            <p:nvPr/>
          </p:nvSpPr>
          <p:spPr>
            <a:xfrm>
              <a:off x="2659725" y="1129075"/>
              <a:ext cx="11075" cy="11225"/>
            </a:xfrm>
            <a:custGeom>
              <a:avLst/>
              <a:gdLst/>
              <a:ahLst/>
              <a:cxnLst/>
              <a:rect l="l" t="t" r="r" b="b"/>
              <a:pathLst>
                <a:path w="443" h="449" extrusionOk="0">
                  <a:moveTo>
                    <a:pt x="22" y="208"/>
                  </a:moveTo>
                  <a:cubicBezTo>
                    <a:pt x="61" y="292"/>
                    <a:pt x="166" y="344"/>
                    <a:pt x="288" y="449"/>
                  </a:cubicBezTo>
                  <a:cubicBezTo>
                    <a:pt x="358" y="299"/>
                    <a:pt x="400" y="204"/>
                    <a:pt x="442" y="109"/>
                  </a:cubicBezTo>
                  <a:cubicBezTo>
                    <a:pt x="340" y="67"/>
                    <a:pt x="239" y="1"/>
                    <a:pt x="138" y="1"/>
                  </a:cubicBezTo>
                  <a:cubicBezTo>
                    <a:pt x="96" y="1"/>
                    <a:pt x="1" y="161"/>
                    <a:pt x="22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1" name="Google Shape;2421;p37"/>
            <p:cNvSpPr/>
            <p:nvPr/>
          </p:nvSpPr>
          <p:spPr>
            <a:xfrm>
              <a:off x="2448250" y="1294150"/>
              <a:ext cx="11150" cy="13525"/>
            </a:xfrm>
            <a:custGeom>
              <a:avLst/>
              <a:gdLst/>
              <a:ahLst/>
              <a:cxnLst/>
              <a:rect l="l" t="t" r="r" b="b"/>
              <a:pathLst>
                <a:path w="446" h="541" extrusionOk="0">
                  <a:moveTo>
                    <a:pt x="81" y="74"/>
                  </a:moveTo>
                  <a:cubicBezTo>
                    <a:pt x="1" y="260"/>
                    <a:pt x="7" y="431"/>
                    <a:pt x="242" y="523"/>
                  </a:cubicBezTo>
                  <a:cubicBezTo>
                    <a:pt x="291" y="540"/>
                    <a:pt x="445" y="428"/>
                    <a:pt x="442" y="410"/>
                  </a:cubicBezTo>
                  <a:cubicBezTo>
                    <a:pt x="400" y="271"/>
                    <a:pt x="329" y="137"/>
                    <a:pt x="266" y="1"/>
                  </a:cubicBezTo>
                  <a:cubicBezTo>
                    <a:pt x="207" y="25"/>
                    <a:pt x="144" y="50"/>
                    <a:pt x="81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2" name="Google Shape;2422;p37"/>
            <p:cNvSpPr/>
            <p:nvPr/>
          </p:nvSpPr>
          <p:spPr>
            <a:xfrm>
              <a:off x="2803525" y="1370875"/>
              <a:ext cx="10275" cy="12350"/>
            </a:xfrm>
            <a:custGeom>
              <a:avLst/>
              <a:gdLst/>
              <a:ahLst/>
              <a:cxnLst/>
              <a:rect l="l" t="t" r="r" b="b"/>
              <a:pathLst>
                <a:path w="411" h="494" extrusionOk="0">
                  <a:moveTo>
                    <a:pt x="67" y="0"/>
                  </a:moveTo>
                  <a:cubicBezTo>
                    <a:pt x="53" y="168"/>
                    <a:pt x="1" y="295"/>
                    <a:pt x="43" y="364"/>
                  </a:cubicBezTo>
                  <a:cubicBezTo>
                    <a:pt x="88" y="435"/>
                    <a:pt x="221" y="452"/>
                    <a:pt x="316" y="494"/>
                  </a:cubicBezTo>
                  <a:cubicBezTo>
                    <a:pt x="341" y="393"/>
                    <a:pt x="410" y="277"/>
                    <a:pt x="379" y="200"/>
                  </a:cubicBezTo>
                  <a:cubicBezTo>
                    <a:pt x="347" y="123"/>
                    <a:pt x="214" y="88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2772100" y="1791475"/>
              <a:ext cx="12725" cy="9925"/>
            </a:xfrm>
            <a:custGeom>
              <a:avLst/>
              <a:gdLst/>
              <a:ahLst/>
              <a:cxnLst/>
              <a:rect l="l" t="t" r="r" b="b"/>
              <a:pathLst>
                <a:path w="509" h="397" extrusionOk="0">
                  <a:moveTo>
                    <a:pt x="508" y="105"/>
                  </a:moveTo>
                  <a:cubicBezTo>
                    <a:pt x="340" y="57"/>
                    <a:pt x="225" y="0"/>
                    <a:pt x="115" y="5"/>
                  </a:cubicBezTo>
                  <a:cubicBezTo>
                    <a:pt x="81" y="8"/>
                    <a:pt x="0" y="221"/>
                    <a:pt x="36" y="260"/>
                  </a:cubicBezTo>
                  <a:cubicBezTo>
                    <a:pt x="102" y="337"/>
                    <a:pt x="231" y="396"/>
                    <a:pt x="337" y="396"/>
                  </a:cubicBezTo>
                  <a:cubicBezTo>
                    <a:pt x="382" y="396"/>
                    <a:pt x="431" y="242"/>
                    <a:pt x="508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2522950" y="1235400"/>
              <a:ext cx="9825" cy="11400"/>
            </a:xfrm>
            <a:custGeom>
              <a:avLst/>
              <a:gdLst/>
              <a:ahLst/>
              <a:cxnLst/>
              <a:rect l="l" t="t" r="r" b="b"/>
              <a:pathLst>
                <a:path w="393" h="456" extrusionOk="0">
                  <a:moveTo>
                    <a:pt x="130" y="0"/>
                  </a:moveTo>
                  <a:cubicBezTo>
                    <a:pt x="74" y="137"/>
                    <a:pt x="11" y="231"/>
                    <a:pt x="4" y="330"/>
                  </a:cubicBezTo>
                  <a:cubicBezTo>
                    <a:pt x="1" y="361"/>
                    <a:pt x="186" y="456"/>
                    <a:pt x="228" y="427"/>
                  </a:cubicBezTo>
                  <a:cubicBezTo>
                    <a:pt x="305" y="378"/>
                    <a:pt x="368" y="267"/>
                    <a:pt x="386" y="172"/>
                  </a:cubicBezTo>
                  <a:cubicBezTo>
                    <a:pt x="392" y="137"/>
                    <a:pt x="249" y="77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2465150" y="809525"/>
              <a:ext cx="4675" cy="4850"/>
            </a:xfrm>
            <a:custGeom>
              <a:avLst/>
              <a:gdLst/>
              <a:ahLst/>
              <a:cxnLst/>
              <a:rect l="l" t="t" r="r" b="b"/>
              <a:pathLst>
                <a:path w="187" h="194" extrusionOk="0">
                  <a:moveTo>
                    <a:pt x="95" y="183"/>
                  </a:moveTo>
                  <a:cubicBezTo>
                    <a:pt x="130" y="158"/>
                    <a:pt x="148" y="109"/>
                    <a:pt x="186" y="53"/>
                  </a:cubicBezTo>
                  <a:cubicBezTo>
                    <a:pt x="127" y="35"/>
                    <a:pt x="70" y="1"/>
                    <a:pt x="56" y="14"/>
                  </a:cubicBezTo>
                  <a:cubicBezTo>
                    <a:pt x="25" y="43"/>
                    <a:pt x="4" y="92"/>
                    <a:pt x="1" y="134"/>
                  </a:cubicBezTo>
                  <a:cubicBezTo>
                    <a:pt x="1" y="151"/>
                    <a:pt x="77" y="193"/>
                    <a:pt x="95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3022125" y="1204300"/>
              <a:ext cx="11300" cy="13325"/>
            </a:xfrm>
            <a:custGeom>
              <a:avLst/>
              <a:gdLst/>
              <a:ahLst/>
              <a:cxnLst/>
              <a:rect l="l" t="t" r="r" b="b"/>
              <a:pathLst>
                <a:path w="452" h="533" extrusionOk="0">
                  <a:moveTo>
                    <a:pt x="105" y="1"/>
                  </a:moveTo>
                  <a:cubicBezTo>
                    <a:pt x="73" y="78"/>
                    <a:pt x="0" y="179"/>
                    <a:pt x="25" y="225"/>
                  </a:cubicBezTo>
                  <a:cubicBezTo>
                    <a:pt x="84" y="323"/>
                    <a:pt x="189" y="393"/>
                    <a:pt x="336" y="533"/>
                  </a:cubicBezTo>
                  <a:cubicBezTo>
                    <a:pt x="378" y="351"/>
                    <a:pt x="452" y="214"/>
                    <a:pt x="413" y="162"/>
                  </a:cubicBezTo>
                  <a:cubicBezTo>
                    <a:pt x="350" y="78"/>
                    <a:pt x="210" y="53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2967800" y="1461950"/>
              <a:ext cx="10825" cy="9025"/>
            </a:xfrm>
            <a:custGeom>
              <a:avLst/>
              <a:gdLst/>
              <a:ahLst/>
              <a:cxnLst/>
              <a:rect l="l" t="t" r="r" b="b"/>
              <a:pathLst>
                <a:path w="433" h="361" extrusionOk="0">
                  <a:moveTo>
                    <a:pt x="89" y="29"/>
                  </a:moveTo>
                  <a:cubicBezTo>
                    <a:pt x="36" y="50"/>
                    <a:pt x="29" y="186"/>
                    <a:pt x="1" y="267"/>
                  </a:cubicBezTo>
                  <a:cubicBezTo>
                    <a:pt x="99" y="302"/>
                    <a:pt x="201" y="361"/>
                    <a:pt x="299" y="354"/>
                  </a:cubicBezTo>
                  <a:cubicBezTo>
                    <a:pt x="341" y="351"/>
                    <a:pt x="372" y="207"/>
                    <a:pt x="432" y="71"/>
                  </a:cubicBezTo>
                  <a:cubicBezTo>
                    <a:pt x="285" y="50"/>
                    <a:pt x="173" y="0"/>
                    <a:pt x="8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2917550" y="1559325"/>
              <a:ext cx="7900" cy="6425"/>
            </a:xfrm>
            <a:custGeom>
              <a:avLst/>
              <a:gdLst/>
              <a:ahLst/>
              <a:cxnLst/>
              <a:rect l="l" t="t" r="r" b="b"/>
              <a:pathLst>
                <a:path w="316" h="257" extrusionOk="0">
                  <a:moveTo>
                    <a:pt x="67" y="256"/>
                  </a:moveTo>
                  <a:cubicBezTo>
                    <a:pt x="158" y="182"/>
                    <a:pt x="239" y="119"/>
                    <a:pt x="316" y="56"/>
                  </a:cubicBezTo>
                  <a:cubicBezTo>
                    <a:pt x="1" y="1"/>
                    <a:pt x="1" y="1"/>
                    <a:pt x="67" y="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2878850" y="1812600"/>
              <a:ext cx="12375" cy="10000"/>
            </a:xfrm>
            <a:custGeom>
              <a:avLst/>
              <a:gdLst/>
              <a:ahLst/>
              <a:cxnLst/>
              <a:rect l="l" t="t" r="r" b="b"/>
              <a:pathLst>
                <a:path w="495" h="400" extrusionOk="0">
                  <a:moveTo>
                    <a:pt x="0" y="277"/>
                  </a:moveTo>
                  <a:cubicBezTo>
                    <a:pt x="141" y="326"/>
                    <a:pt x="249" y="400"/>
                    <a:pt x="322" y="379"/>
                  </a:cubicBezTo>
                  <a:cubicBezTo>
                    <a:pt x="396" y="358"/>
                    <a:pt x="438" y="231"/>
                    <a:pt x="494" y="151"/>
                  </a:cubicBezTo>
                  <a:cubicBezTo>
                    <a:pt x="393" y="98"/>
                    <a:pt x="294" y="10"/>
                    <a:pt x="193" y="4"/>
                  </a:cubicBezTo>
                  <a:cubicBezTo>
                    <a:pt x="144" y="0"/>
                    <a:pt x="84" y="151"/>
                    <a:pt x="0" y="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2418475" y="1569475"/>
              <a:ext cx="11150" cy="14225"/>
            </a:xfrm>
            <a:custGeom>
              <a:avLst/>
              <a:gdLst/>
              <a:ahLst/>
              <a:cxnLst/>
              <a:rect l="l" t="t" r="r" b="b"/>
              <a:pathLst>
                <a:path w="446" h="569" extrusionOk="0">
                  <a:moveTo>
                    <a:pt x="0" y="568"/>
                  </a:moveTo>
                  <a:cubicBezTo>
                    <a:pt x="445" y="397"/>
                    <a:pt x="445" y="397"/>
                    <a:pt x="389" y="1"/>
                  </a:cubicBezTo>
                  <a:cubicBezTo>
                    <a:pt x="259" y="190"/>
                    <a:pt x="130" y="379"/>
                    <a:pt x="0" y="5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2378975" y="923025"/>
              <a:ext cx="4925" cy="4475"/>
            </a:xfrm>
            <a:custGeom>
              <a:avLst/>
              <a:gdLst/>
              <a:ahLst/>
              <a:cxnLst/>
              <a:rect l="l" t="t" r="r" b="b"/>
              <a:pathLst>
                <a:path w="197" h="179" extrusionOk="0">
                  <a:moveTo>
                    <a:pt x="60" y="1"/>
                  </a:moveTo>
                  <a:cubicBezTo>
                    <a:pt x="46" y="1"/>
                    <a:pt x="1" y="60"/>
                    <a:pt x="8" y="67"/>
                  </a:cubicBezTo>
                  <a:cubicBezTo>
                    <a:pt x="32" y="102"/>
                    <a:pt x="67" y="130"/>
                    <a:pt x="98" y="161"/>
                  </a:cubicBezTo>
                  <a:cubicBezTo>
                    <a:pt x="127" y="169"/>
                    <a:pt x="151" y="176"/>
                    <a:pt x="176" y="179"/>
                  </a:cubicBezTo>
                  <a:cubicBezTo>
                    <a:pt x="179" y="137"/>
                    <a:pt x="197" y="85"/>
                    <a:pt x="179" y="56"/>
                  </a:cubicBezTo>
                  <a:cubicBezTo>
                    <a:pt x="158" y="25"/>
                    <a:pt x="103" y="7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2883925" y="389175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221" y="372"/>
                  </a:moveTo>
                  <a:cubicBezTo>
                    <a:pt x="302" y="330"/>
                    <a:pt x="347" y="228"/>
                    <a:pt x="445" y="102"/>
                  </a:cubicBezTo>
                  <a:cubicBezTo>
                    <a:pt x="308" y="64"/>
                    <a:pt x="196" y="1"/>
                    <a:pt x="158" y="29"/>
                  </a:cubicBezTo>
                  <a:cubicBezTo>
                    <a:pt x="85" y="85"/>
                    <a:pt x="53" y="193"/>
                    <a:pt x="1" y="281"/>
                  </a:cubicBezTo>
                  <a:cubicBezTo>
                    <a:pt x="77" y="316"/>
                    <a:pt x="175" y="393"/>
                    <a:pt x="221" y="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2600725" y="1595925"/>
              <a:ext cx="8350" cy="12725"/>
            </a:xfrm>
            <a:custGeom>
              <a:avLst/>
              <a:gdLst/>
              <a:ahLst/>
              <a:cxnLst/>
              <a:rect l="l" t="t" r="r" b="b"/>
              <a:pathLst>
                <a:path w="334" h="509" extrusionOk="0">
                  <a:moveTo>
                    <a:pt x="84" y="0"/>
                  </a:moveTo>
                  <a:cubicBezTo>
                    <a:pt x="56" y="95"/>
                    <a:pt x="0" y="197"/>
                    <a:pt x="10" y="288"/>
                  </a:cubicBezTo>
                  <a:cubicBezTo>
                    <a:pt x="21" y="365"/>
                    <a:pt x="109" y="435"/>
                    <a:pt x="161" y="508"/>
                  </a:cubicBezTo>
                  <a:cubicBezTo>
                    <a:pt x="203" y="463"/>
                    <a:pt x="241" y="414"/>
                    <a:pt x="283" y="369"/>
                  </a:cubicBezTo>
                  <a:cubicBezTo>
                    <a:pt x="294" y="270"/>
                    <a:pt x="333" y="162"/>
                    <a:pt x="308" y="74"/>
                  </a:cubicBezTo>
                  <a:cubicBezTo>
                    <a:pt x="298" y="32"/>
                    <a:pt x="165" y="22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3122725" y="1349575"/>
              <a:ext cx="7575" cy="9750"/>
            </a:xfrm>
            <a:custGeom>
              <a:avLst/>
              <a:gdLst/>
              <a:ahLst/>
              <a:cxnLst/>
              <a:rect l="l" t="t" r="r" b="b"/>
              <a:pathLst>
                <a:path w="303" h="390" extrusionOk="0">
                  <a:moveTo>
                    <a:pt x="113" y="1"/>
                  </a:moveTo>
                  <a:cubicBezTo>
                    <a:pt x="60" y="123"/>
                    <a:pt x="1" y="201"/>
                    <a:pt x="8" y="271"/>
                  </a:cubicBezTo>
                  <a:cubicBezTo>
                    <a:pt x="12" y="316"/>
                    <a:pt x="117" y="351"/>
                    <a:pt x="172" y="390"/>
                  </a:cubicBezTo>
                  <a:cubicBezTo>
                    <a:pt x="218" y="316"/>
                    <a:pt x="281" y="246"/>
                    <a:pt x="295" y="169"/>
                  </a:cubicBezTo>
                  <a:cubicBezTo>
                    <a:pt x="302" y="134"/>
                    <a:pt x="204" y="8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2643350" y="1280050"/>
              <a:ext cx="8600" cy="11050"/>
            </a:xfrm>
            <a:custGeom>
              <a:avLst/>
              <a:gdLst/>
              <a:ahLst/>
              <a:cxnLst/>
              <a:rect l="l" t="t" r="r" b="b"/>
              <a:pathLst>
                <a:path w="344" h="442" extrusionOk="0">
                  <a:moveTo>
                    <a:pt x="151" y="1"/>
                  </a:moveTo>
                  <a:cubicBezTo>
                    <a:pt x="99" y="85"/>
                    <a:pt x="29" y="162"/>
                    <a:pt x="8" y="253"/>
                  </a:cubicBezTo>
                  <a:cubicBezTo>
                    <a:pt x="1" y="288"/>
                    <a:pt x="109" y="351"/>
                    <a:pt x="214" y="442"/>
                  </a:cubicBezTo>
                  <a:cubicBezTo>
                    <a:pt x="278" y="302"/>
                    <a:pt x="344" y="214"/>
                    <a:pt x="341" y="138"/>
                  </a:cubicBezTo>
                  <a:cubicBezTo>
                    <a:pt x="334" y="88"/>
                    <a:pt x="218" y="46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2974025" y="302650"/>
              <a:ext cx="8425" cy="7125"/>
            </a:xfrm>
            <a:custGeom>
              <a:avLst/>
              <a:gdLst/>
              <a:ahLst/>
              <a:cxnLst/>
              <a:rect l="l" t="t" r="r" b="b"/>
              <a:pathLst>
                <a:path w="337" h="285" extrusionOk="0">
                  <a:moveTo>
                    <a:pt x="225" y="271"/>
                  </a:moveTo>
                  <a:cubicBezTo>
                    <a:pt x="274" y="253"/>
                    <a:pt x="337" y="158"/>
                    <a:pt x="330" y="113"/>
                  </a:cubicBezTo>
                  <a:cubicBezTo>
                    <a:pt x="319" y="64"/>
                    <a:pt x="228" y="1"/>
                    <a:pt x="176" y="4"/>
                  </a:cubicBezTo>
                  <a:cubicBezTo>
                    <a:pt x="123" y="8"/>
                    <a:pt x="81" y="92"/>
                    <a:pt x="1" y="176"/>
                  </a:cubicBezTo>
                  <a:cubicBezTo>
                    <a:pt x="106" y="221"/>
                    <a:pt x="176" y="284"/>
                    <a:pt x="225" y="2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2984625" y="567550"/>
              <a:ext cx="8000" cy="10025"/>
            </a:xfrm>
            <a:custGeom>
              <a:avLst/>
              <a:gdLst/>
              <a:ahLst/>
              <a:cxnLst/>
              <a:rect l="l" t="t" r="r" b="b"/>
              <a:pathLst>
                <a:path w="320" h="401" extrusionOk="0">
                  <a:moveTo>
                    <a:pt x="295" y="127"/>
                  </a:moveTo>
                  <a:cubicBezTo>
                    <a:pt x="278" y="75"/>
                    <a:pt x="197" y="43"/>
                    <a:pt x="141" y="1"/>
                  </a:cubicBezTo>
                  <a:cubicBezTo>
                    <a:pt x="95" y="67"/>
                    <a:pt x="47" y="134"/>
                    <a:pt x="0" y="201"/>
                  </a:cubicBezTo>
                  <a:cubicBezTo>
                    <a:pt x="57" y="239"/>
                    <a:pt x="110" y="278"/>
                    <a:pt x="285" y="400"/>
                  </a:cubicBezTo>
                  <a:cubicBezTo>
                    <a:pt x="295" y="271"/>
                    <a:pt x="320" y="190"/>
                    <a:pt x="295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3047250" y="317100"/>
              <a:ext cx="9650" cy="9050"/>
            </a:xfrm>
            <a:custGeom>
              <a:avLst/>
              <a:gdLst/>
              <a:ahLst/>
              <a:cxnLst/>
              <a:rect l="l" t="t" r="r" b="b"/>
              <a:pathLst>
                <a:path w="386" h="362" extrusionOk="0">
                  <a:moveTo>
                    <a:pt x="221" y="344"/>
                  </a:moveTo>
                  <a:cubicBezTo>
                    <a:pt x="284" y="327"/>
                    <a:pt x="319" y="215"/>
                    <a:pt x="386" y="116"/>
                  </a:cubicBezTo>
                  <a:cubicBezTo>
                    <a:pt x="274" y="71"/>
                    <a:pt x="179" y="0"/>
                    <a:pt x="123" y="26"/>
                  </a:cubicBezTo>
                  <a:cubicBezTo>
                    <a:pt x="64" y="50"/>
                    <a:pt x="1" y="173"/>
                    <a:pt x="14" y="236"/>
                  </a:cubicBezTo>
                  <a:cubicBezTo>
                    <a:pt x="28" y="288"/>
                    <a:pt x="161" y="362"/>
                    <a:pt x="221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3043900" y="405375"/>
              <a:ext cx="10375" cy="9750"/>
            </a:xfrm>
            <a:custGeom>
              <a:avLst/>
              <a:gdLst/>
              <a:ahLst/>
              <a:cxnLst/>
              <a:rect l="l" t="t" r="r" b="b"/>
              <a:pathLst>
                <a:path w="415" h="390" extrusionOk="0">
                  <a:moveTo>
                    <a:pt x="292" y="390"/>
                  </a:moveTo>
                  <a:cubicBezTo>
                    <a:pt x="390" y="246"/>
                    <a:pt x="415" y="116"/>
                    <a:pt x="243" y="18"/>
                  </a:cubicBezTo>
                  <a:cubicBezTo>
                    <a:pt x="211" y="0"/>
                    <a:pt x="117" y="36"/>
                    <a:pt x="99" y="71"/>
                  </a:cubicBezTo>
                  <a:cubicBezTo>
                    <a:pt x="1" y="257"/>
                    <a:pt x="103" y="341"/>
                    <a:pt x="292" y="3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2438275" y="980300"/>
              <a:ext cx="9300" cy="9200"/>
            </a:xfrm>
            <a:custGeom>
              <a:avLst/>
              <a:gdLst/>
              <a:ahLst/>
              <a:cxnLst/>
              <a:rect l="l" t="t" r="r" b="b"/>
              <a:pathLst>
                <a:path w="372" h="368" extrusionOk="0">
                  <a:moveTo>
                    <a:pt x="221" y="344"/>
                  </a:moveTo>
                  <a:cubicBezTo>
                    <a:pt x="280" y="323"/>
                    <a:pt x="308" y="217"/>
                    <a:pt x="371" y="112"/>
                  </a:cubicBezTo>
                  <a:cubicBezTo>
                    <a:pt x="259" y="70"/>
                    <a:pt x="140" y="1"/>
                    <a:pt x="122" y="22"/>
                  </a:cubicBezTo>
                  <a:cubicBezTo>
                    <a:pt x="63" y="91"/>
                    <a:pt x="38" y="193"/>
                    <a:pt x="0" y="281"/>
                  </a:cubicBezTo>
                  <a:cubicBezTo>
                    <a:pt x="74" y="305"/>
                    <a:pt x="164" y="368"/>
                    <a:pt x="221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2256725" y="10540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cubicBezTo>
                    <a:pt x="0" y="7"/>
                    <a:pt x="4" y="15"/>
                    <a:pt x="7" y="18"/>
                  </a:cubicBezTo>
                  <a:cubicBezTo>
                    <a:pt x="11" y="18"/>
                    <a:pt x="15" y="15"/>
                    <a:pt x="18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2251225" y="105447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93" y="235"/>
                  </a:moveTo>
                  <a:cubicBezTo>
                    <a:pt x="329" y="175"/>
                    <a:pt x="259" y="84"/>
                    <a:pt x="227" y="0"/>
                  </a:cubicBezTo>
                  <a:cubicBezTo>
                    <a:pt x="164" y="53"/>
                    <a:pt x="0" y="21"/>
                    <a:pt x="84" y="182"/>
                  </a:cubicBezTo>
                  <a:cubicBezTo>
                    <a:pt x="101" y="214"/>
                    <a:pt x="164" y="245"/>
                    <a:pt x="193" y="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2724625" y="1032050"/>
              <a:ext cx="8075" cy="6075"/>
            </a:xfrm>
            <a:custGeom>
              <a:avLst/>
              <a:gdLst/>
              <a:ahLst/>
              <a:cxnLst/>
              <a:rect l="l" t="t" r="r" b="b"/>
              <a:pathLst>
                <a:path w="323" h="243" extrusionOk="0">
                  <a:moveTo>
                    <a:pt x="323" y="74"/>
                  </a:moveTo>
                  <a:cubicBezTo>
                    <a:pt x="263" y="53"/>
                    <a:pt x="190" y="0"/>
                    <a:pt x="140" y="18"/>
                  </a:cubicBezTo>
                  <a:cubicBezTo>
                    <a:pt x="95" y="32"/>
                    <a:pt x="71" y="120"/>
                    <a:pt x="1" y="243"/>
                  </a:cubicBezTo>
                  <a:cubicBezTo>
                    <a:pt x="137" y="225"/>
                    <a:pt x="207" y="235"/>
                    <a:pt x="260" y="207"/>
                  </a:cubicBezTo>
                  <a:cubicBezTo>
                    <a:pt x="295" y="190"/>
                    <a:pt x="302" y="120"/>
                    <a:pt x="323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2796875" y="1555025"/>
              <a:ext cx="7300" cy="7900"/>
            </a:xfrm>
            <a:custGeom>
              <a:avLst/>
              <a:gdLst/>
              <a:ahLst/>
              <a:cxnLst/>
              <a:rect l="l" t="t" r="r" b="b"/>
              <a:pathLst>
                <a:path w="292" h="316" extrusionOk="0">
                  <a:moveTo>
                    <a:pt x="228" y="316"/>
                  </a:moveTo>
                  <a:cubicBezTo>
                    <a:pt x="249" y="204"/>
                    <a:pt x="291" y="117"/>
                    <a:pt x="267" y="78"/>
                  </a:cubicBezTo>
                  <a:cubicBezTo>
                    <a:pt x="235" y="32"/>
                    <a:pt x="133" y="0"/>
                    <a:pt x="81" y="18"/>
                  </a:cubicBezTo>
                  <a:cubicBezTo>
                    <a:pt x="42" y="32"/>
                    <a:pt x="0" y="148"/>
                    <a:pt x="18" y="190"/>
                  </a:cubicBezTo>
                  <a:cubicBezTo>
                    <a:pt x="39" y="239"/>
                    <a:pt x="130" y="260"/>
                    <a:pt x="228" y="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2891725" y="1548300"/>
              <a:ext cx="6850" cy="5000"/>
            </a:xfrm>
            <a:custGeom>
              <a:avLst/>
              <a:gdLst/>
              <a:ahLst/>
              <a:cxnLst/>
              <a:rect l="l" t="t" r="r" b="b"/>
              <a:pathLst>
                <a:path w="274" h="200" extrusionOk="0">
                  <a:moveTo>
                    <a:pt x="274" y="119"/>
                  </a:moveTo>
                  <a:cubicBezTo>
                    <a:pt x="259" y="80"/>
                    <a:pt x="245" y="43"/>
                    <a:pt x="227" y="0"/>
                  </a:cubicBezTo>
                  <a:cubicBezTo>
                    <a:pt x="151" y="43"/>
                    <a:pt x="77" y="80"/>
                    <a:pt x="0" y="122"/>
                  </a:cubicBezTo>
                  <a:cubicBezTo>
                    <a:pt x="11" y="148"/>
                    <a:pt x="25" y="175"/>
                    <a:pt x="35" y="200"/>
                  </a:cubicBezTo>
                  <a:cubicBezTo>
                    <a:pt x="116" y="175"/>
                    <a:pt x="193" y="148"/>
                    <a:pt x="274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2857050" y="16146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227" y="73"/>
                  </a:moveTo>
                  <a:cubicBezTo>
                    <a:pt x="211" y="35"/>
                    <a:pt x="137" y="0"/>
                    <a:pt x="91" y="3"/>
                  </a:cubicBezTo>
                  <a:cubicBezTo>
                    <a:pt x="59" y="3"/>
                    <a:pt x="0" y="87"/>
                    <a:pt x="7" y="105"/>
                  </a:cubicBezTo>
                  <a:cubicBezTo>
                    <a:pt x="38" y="157"/>
                    <a:pt x="94" y="196"/>
                    <a:pt x="164" y="262"/>
                  </a:cubicBezTo>
                  <a:cubicBezTo>
                    <a:pt x="200" y="168"/>
                    <a:pt x="245" y="105"/>
                    <a:pt x="227" y="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2443875" y="873000"/>
              <a:ext cx="3350" cy="2400"/>
            </a:xfrm>
            <a:custGeom>
              <a:avLst/>
              <a:gdLst/>
              <a:ahLst/>
              <a:cxnLst/>
              <a:rect l="l" t="t" r="r" b="b"/>
              <a:pathLst>
                <a:path w="134" h="96" extrusionOk="0">
                  <a:moveTo>
                    <a:pt x="134" y="29"/>
                  </a:moveTo>
                  <a:cubicBezTo>
                    <a:pt x="92" y="18"/>
                    <a:pt x="63" y="1"/>
                    <a:pt x="35" y="1"/>
                  </a:cubicBezTo>
                  <a:cubicBezTo>
                    <a:pt x="24" y="1"/>
                    <a:pt x="14" y="36"/>
                    <a:pt x="0" y="54"/>
                  </a:cubicBezTo>
                  <a:cubicBezTo>
                    <a:pt x="29" y="68"/>
                    <a:pt x="53" y="89"/>
                    <a:pt x="81" y="92"/>
                  </a:cubicBezTo>
                  <a:cubicBezTo>
                    <a:pt x="92" y="96"/>
                    <a:pt x="108" y="61"/>
                    <a:pt x="134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2987525" y="483325"/>
              <a:ext cx="5200" cy="5625"/>
            </a:xfrm>
            <a:custGeom>
              <a:avLst/>
              <a:gdLst/>
              <a:ahLst/>
              <a:cxnLst/>
              <a:rect l="l" t="t" r="r" b="b"/>
              <a:pathLst>
                <a:path w="208" h="225" extrusionOk="0">
                  <a:moveTo>
                    <a:pt x="207" y="56"/>
                  </a:moveTo>
                  <a:cubicBezTo>
                    <a:pt x="148" y="35"/>
                    <a:pt x="99" y="18"/>
                    <a:pt x="53" y="0"/>
                  </a:cubicBezTo>
                  <a:cubicBezTo>
                    <a:pt x="36" y="60"/>
                    <a:pt x="18" y="119"/>
                    <a:pt x="0" y="179"/>
                  </a:cubicBezTo>
                  <a:cubicBezTo>
                    <a:pt x="49" y="190"/>
                    <a:pt x="109" y="224"/>
                    <a:pt x="144" y="207"/>
                  </a:cubicBezTo>
                  <a:cubicBezTo>
                    <a:pt x="175" y="190"/>
                    <a:pt x="183" y="119"/>
                    <a:pt x="207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2624625" y="1537275"/>
              <a:ext cx="7275" cy="8225"/>
            </a:xfrm>
            <a:custGeom>
              <a:avLst/>
              <a:gdLst/>
              <a:ahLst/>
              <a:cxnLst/>
              <a:rect l="l" t="t" r="r" b="b"/>
              <a:pathLst>
                <a:path w="291" h="329" extrusionOk="0">
                  <a:moveTo>
                    <a:pt x="176" y="7"/>
                  </a:moveTo>
                  <a:cubicBezTo>
                    <a:pt x="108" y="42"/>
                    <a:pt x="50" y="94"/>
                    <a:pt x="11" y="154"/>
                  </a:cubicBezTo>
                  <a:cubicBezTo>
                    <a:pt x="0" y="172"/>
                    <a:pt x="74" y="241"/>
                    <a:pt x="144" y="329"/>
                  </a:cubicBezTo>
                  <a:cubicBezTo>
                    <a:pt x="207" y="241"/>
                    <a:pt x="267" y="185"/>
                    <a:pt x="284" y="119"/>
                  </a:cubicBezTo>
                  <a:cubicBezTo>
                    <a:pt x="291" y="91"/>
                    <a:pt x="189" y="0"/>
                    <a:pt x="17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2446775" y="936050"/>
              <a:ext cx="3425" cy="2925"/>
            </a:xfrm>
            <a:custGeom>
              <a:avLst/>
              <a:gdLst/>
              <a:ahLst/>
              <a:cxnLst/>
              <a:rect l="l" t="t" r="r" b="b"/>
              <a:pathLst>
                <a:path w="137" h="117" extrusionOk="0">
                  <a:moveTo>
                    <a:pt x="0" y="78"/>
                  </a:moveTo>
                  <a:cubicBezTo>
                    <a:pt x="18" y="89"/>
                    <a:pt x="42" y="117"/>
                    <a:pt x="52" y="114"/>
                  </a:cubicBezTo>
                  <a:cubicBezTo>
                    <a:pt x="81" y="106"/>
                    <a:pt x="102" y="78"/>
                    <a:pt x="136" y="51"/>
                  </a:cubicBezTo>
                  <a:cubicBezTo>
                    <a:pt x="98" y="26"/>
                    <a:pt x="70" y="1"/>
                    <a:pt x="60" y="5"/>
                  </a:cubicBezTo>
                  <a:cubicBezTo>
                    <a:pt x="35" y="22"/>
                    <a:pt x="18" y="54"/>
                    <a:pt x="0" y="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2882350" y="1480150"/>
              <a:ext cx="6150" cy="6500"/>
            </a:xfrm>
            <a:custGeom>
              <a:avLst/>
              <a:gdLst/>
              <a:ahLst/>
              <a:cxnLst/>
              <a:rect l="l" t="t" r="r" b="b"/>
              <a:pathLst>
                <a:path w="246" h="260" extrusionOk="0">
                  <a:moveTo>
                    <a:pt x="242" y="74"/>
                  </a:moveTo>
                  <a:cubicBezTo>
                    <a:pt x="245" y="57"/>
                    <a:pt x="137" y="1"/>
                    <a:pt x="116" y="15"/>
                  </a:cubicBezTo>
                  <a:cubicBezTo>
                    <a:pt x="70" y="46"/>
                    <a:pt x="46" y="113"/>
                    <a:pt x="1" y="187"/>
                  </a:cubicBezTo>
                  <a:cubicBezTo>
                    <a:pt x="85" y="218"/>
                    <a:pt x="165" y="260"/>
                    <a:pt x="175" y="253"/>
                  </a:cubicBezTo>
                  <a:cubicBezTo>
                    <a:pt x="211" y="200"/>
                    <a:pt x="242" y="137"/>
                    <a:pt x="242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2767200" y="1753475"/>
              <a:ext cx="6500" cy="8950"/>
            </a:xfrm>
            <a:custGeom>
              <a:avLst/>
              <a:gdLst/>
              <a:ahLst/>
              <a:cxnLst/>
              <a:rect l="l" t="t" r="r" b="b"/>
              <a:pathLst>
                <a:path w="260" h="358" extrusionOk="0">
                  <a:moveTo>
                    <a:pt x="105" y="0"/>
                  </a:moveTo>
                  <a:cubicBezTo>
                    <a:pt x="67" y="63"/>
                    <a:pt x="4" y="126"/>
                    <a:pt x="0" y="193"/>
                  </a:cubicBezTo>
                  <a:cubicBezTo>
                    <a:pt x="0" y="238"/>
                    <a:pt x="80" y="288"/>
                    <a:pt x="143" y="358"/>
                  </a:cubicBezTo>
                  <a:cubicBezTo>
                    <a:pt x="206" y="211"/>
                    <a:pt x="259" y="147"/>
                    <a:pt x="248" y="99"/>
                  </a:cubicBezTo>
                  <a:cubicBezTo>
                    <a:pt x="235" y="57"/>
                    <a:pt x="154" y="32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2924200" y="443400"/>
              <a:ext cx="5100" cy="7825"/>
            </a:xfrm>
            <a:custGeom>
              <a:avLst/>
              <a:gdLst/>
              <a:ahLst/>
              <a:cxnLst/>
              <a:rect l="l" t="t" r="r" b="b"/>
              <a:pathLst>
                <a:path w="204" h="313" extrusionOk="0">
                  <a:moveTo>
                    <a:pt x="8" y="88"/>
                  </a:moveTo>
                  <a:cubicBezTo>
                    <a:pt x="0" y="144"/>
                    <a:pt x="32" y="207"/>
                    <a:pt x="60" y="312"/>
                  </a:cubicBezTo>
                  <a:cubicBezTo>
                    <a:pt x="137" y="238"/>
                    <a:pt x="204" y="199"/>
                    <a:pt x="204" y="168"/>
                  </a:cubicBezTo>
                  <a:cubicBezTo>
                    <a:pt x="197" y="112"/>
                    <a:pt x="152" y="56"/>
                    <a:pt x="123" y="0"/>
                  </a:cubicBezTo>
                  <a:cubicBezTo>
                    <a:pt x="81" y="28"/>
                    <a:pt x="11" y="52"/>
                    <a:pt x="8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2857300" y="1532625"/>
              <a:ext cx="8700" cy="6400"/>
            </a:xfrm>
            <a:custGeom>
              <a:avLst/>
              <a:gdLst/>
              <a:ahLst/>
              <a:cxnLst/>
              <a:rect l="l" t="t" r="r" b="b"/>
              <a:pathLst>
                <a:path w="348" h="256" extrusionOk="0">
                  <a:moveTo>
                    <a:pt x="348" y="147"/>
                  </a:moveTo>
                  <a:cubicBezTo>
                    <a:pt x="217" y="94"/>
                    <a:pt x="123" y="52"/>
                    <a:pt x="0" y="0"/>
                  </a:cubicBezTo>
                  <a:cubicBezTo>
                    <a:pt x="99" y="256"/>
                    <a:pt x="99" y="256"/>
                    <a:pt x="348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2525050" y="876150"/>
              <a:ext cx="2650" cy="2125"/>
            </a:xfrm>
            <a:custGeom>
              <a:avLst/>
              <a:gdLst/>
              <a:ahLst/>
              <a:cxnLst/>
              <a:rect l="l" t="t" r="r" b="b"/>
              <a:pathLst>
                <a:path w="106" h="85" extrusionOk="0">
                  <a:moveTo>
                    <a:pt x="106" y="19"/>
                  </a:moveTo>
                  <a:cubicBezTo>
                    <a:pt x="74" y="15"/>
                    <a:pt x="49" y="1"/>
                    <a:pt x="32" y="8"/>
                  </a:cubicBezTo>
                  <a:cubicBezTo>
                    <a:pt x="14" y="19"/>
                    <a:pt x="11" y="47"/>
                    <a:pt x="1" y="68"/>
                  </a:cubicBezTo>
                  <a:cubicBezTo>
                    <a:pt x="25" y="75"/>
                    <a:pt x="53" y="85"/>
                    <a:pt x="81" y="85"/>
                  </a:cubicBezTo>
                  <a:cubicBezTo>
                    <a:pt x="88" y="85"/>
                    <a:pt x="95" y="51"/>
                    <a:pt x="10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2647125" y="11530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259" y="113"/>
                  </a:moveTo>
                  <a:cubicBezTo>
                    <a:pt x="211" y="74"/>
                    <a:pt x="169" y="25"/>
                    <a:pt x="112" y="8"/>
                  </a:cubicBezTo>
                  <a:cubicBezTo>
                    <a:pt x="95" y="0"/>
                    <a:pt x="49" y="71"/>
                    <a:pt x="0" y="123"/>
                  </a:cubicBezTo>
                  <a:cubicBezTo>
                    <a:pt x="60" y="158"/>
                    <a:pt x="106" y="207"/>
                    <a:pt x="144" y="204"/>
                  </a:cubicBezTo>
                  <a:cubicBezTo>
                    <a:pt x="186" y="200"/>
                    <a:pt x="222" y="144"/>
                    <a:pt x="259" y="1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2515400" y="858050"/>
              <a:ext cx="3175" cy="3625"/>
            </a:xfrm>
            <a:custGeom>
              <a:avLst/>
              <a:gdLst/>
              <a:ahLst/>
              <a:cxnLst/>
              <a:rect l="l" t="t" r="r" b="b"/>
              <a:pathLst>
                <a:path w="127" h="145" extrusionOk="0">
                  <a:moveTo>
                    <a:pt x="1" y="25"/>
                  </a:moveTo>
                  <a:cubicBezTo>
                    <a:pt x="26" y="63"/>
                    <a:pt x="47" y="105"/>
                    <a:pt x="71" y="144"/>
                  </a:cubicBezTo>
                  <a:cubicBezTo>
                    <a:pt x="89" y="130"/>
                    <a:pt x="110" y="115"/>
                    <a:pt x="127" y="105"/>
                  </a:cubicBezTo>
                  <a:cubicBezTo>
                    <a:pt x="99" y="70"/>
                    <a:pt x="68" y="36"/>
                    <a:pt x="39" y="0"/>
                  </a:cubicBezTo>
                  <a:cubicBezTo>
                    <a:pt x="26" y="7"/>
                    <a:pt x="15" y="18"/>
                    <a:pt x="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2852850" y="1982925"/>
              <a:ext cx="4300" cy="4475"/>
            </a:xfrm>
            <a:custGeom>
              <a:avLst/>
              <a:gdLst/>
              <a:ahLst/>
              <a:cxnLst/>
              <a:rect l="l" t="t" r="r" b="b"/>
              <a:pathLst>
                <a:path w="172" h="179" extrusionOk="0">
                  <a:moveTo>
                    <a:pt x="0" y="147"/>
                  </a:moveTo>
                  <a:cubicBezTo>
                    <a:pt x="14" y="157"/>
                    <a:pt x="28" y="168"/>
                    <a:pt x="42" y="179"/>
                  </a:cubicBezTo>
                  <a:cubicBezTo>
                    <a:pt x="84" y="136"/>
                    <a:pt x="130" y="91"/>
                    <a:pt x="172" y="46"/>
                  </a:cubicBezTo>
                  <a:cubicBezTo>
                    <a:pt x="151" y="31"/>
                    <a:pt x="130" y="14"/>
                    <a:pt x="112" y="0"/>
                  </a:cubicBezTo>
                  <a:cubicBezTo>
                    <a:pt x="73" y="49"/>
                    <a:pt x="38" y="98"/>
                    <a:pt x="0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2090325" y="2179525"/>
              <a:ext cx="12375" cy="12625"/>
            </a:xfrm>
            <a:custGeom>
              <a:avLst/>
              <a:gdLst/>
              <a:ahLst/>
              <a:cxnLst/>
              <a:rect l="l" t="t" r="r" b="b"/>
              <a:pathLst>
                <a:path w="495" h="505" extrusionOk="0">
                  <a:moveTo>
                    <a:pt x="204" y="18"/>
                  </a:moveTo>
                  <a:cubicBezTo>
                    <a:pt x="85" y="25"/>
                    <a:pt x="1" y="186"/>
                    <a:pt x="57" y="294"/>
                  </a:cubicBezTo>
                  <a:cubicBezTo>
                    <a:pt x="165" y="505"/>
                    <a:pt x="320" y="406"/>
                    <a:pt x="495" y="347"/>
                  </a:cubicBezTo>
                  <a:cubicBezTo>
                    <a:pt x="495" y="109"/>
                    <a:pt x="404" y="0"/>
                    <a:pt x="204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60" name="Google Shape;2460;p37"/>
          <p:cNvSpPr txBox="1">
            <a:spLocks noGrp="1"/>
          </p:cNvSpPr>
          <p:nvPr>
            <p:ph type="subTitle" idx="1"/>
          </p:nvPr>
        </p:nvSpPr>
        <p:spPr>
          <a:xfrm>
            <a:off x="4778014" y="2473700"/>
            <a:ext cx="1618500" cy="18147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mbria" panose="02040503050406030204" pitchFamily="18" charset="0"/>
                <a:ea typeface="Cambria" panose="02040503050406030204" pitchFamily="18" charset="0"/>
              </a:rPr>
              <a:t>Viết nháp các từ mô tả nhân vật/các từ thể hiện cảm nhận, suy nghĩ cua em.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61" name="Google Shape;2461;p37"/>
          <p:cNvSpPr txBox="1">
            <a:spLocks noGrp="1"/>
          </p:cNvSpPr>
          <p:nvPr>
            <p:ph type="subTitle" idx="2"/>
          </p:nvPr>
        </p:nvSpPr>
        <p:spPr>
          <a:xfrm>
            <a:off x="6808655" y="2473700"/>
            <a:ext cx="1618500" cy="18147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mbria" panose="02040503050406030204" pitchFamily="18" charset="0"/>
                <a:ea typeface="Cambria" panose="02040503050406030204" pitchFamily="18" charset="0"/>
              </a:rPr>
              <a:t>Hoàn chỉnh đoạn văn, sử dụng phó từ và gạch chân.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62" name="Google Shape;2462;p37"/>
          <p:cNvSpPr txBox="1">
            <a:spLocks noGrp="1"/>
          </p:cNvSpPr>
          <p:nvPr>
            <p:ph type="subTitle" idx="3"/>
          </p:nvPr>
        </p:nvSpPr>
        <p:spPr>
          <a:xfrm>
            <a:off x="2743632" y="2473700"/>
            <a:ext cx="1618500" cy="18147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mbria" panose="02040503050406030204" pitchFamily="18" charset="0"/>
                <a:ea typeface="Cambria" panose="02040503050406030204" pitchFamily="18" charset="0"/>
              </a:rPr>
              <a:t>Lựa chọn nhân vật em sẽ viết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63" name="Google Shape;2463;p37"/>
          <p:cNvSpPr txBox="1">
            <a:spLocks noGrp="1"/>
          </p:cNvSpPr>
          <p:nvPr>
            <p:ph type="subTitle" idx="4"/>
          </p:nvPr>
        </p:nvSpPr>
        <p:spPr>
          <a:xfrm>
            <a:off x="4757390" y="2173773"/>
            <a:ext cx="1612500" cy="1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</a:t>
            </a:r>
            <a:endParaRPr sz="18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64" name="Google Shape;2464;p37"/>
          <p:cNvSpPr txBox="1">
            <a:spLocks noGrp="1"/>
          </p:cNvSpPr>
          <p:nvPr>
            <p:ph type="subTitle" idx="5"/>
          </p:nvPr>
        </p:nvSpPr>
        <p:spPr>
          <a:xfrm>
            <a:off x="2723002" y="2173773"/>
            <a:ext cx="1612500" cy="1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1</a:t>
            </a:r>
            <a:endParaRPr sz="18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66" name="Google Shape;2466;p37"/>
          <p:cNvSpPr txBox="1">
            <a:spLocks noGrp="1"/>
          </p:cNvSpPr>
          <p:nvPr>
            <p:ph type="subTitle" idx="7"/>
          </p:nvPr>
        </p:nvSpPr>
        <p:spPr>
          <a:xfrm>
            <a:off x="6788036" y="2149785"/>
            <a:ext cx="1612500" cy="1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</a:t>
            </a:r>
            <a:endParaRPr sz="18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70" name="Google Shape;2470;p37"/>
          <p:cNvSpPr txBox="1">
            <a:spLocks noGrp="1"/>
          </p:cNvSpPr>
          <p:nvPr>
            <p:ph type="title" idx="14"/>
          </p:nvPr>
        </p:nvSpPr>
        <p:spPr>
          <a:xfrm>
            <a:off x="716100" y="539500"/>
            <a:ext cx="7711800" cy="6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Cambria" panose="02040503050406030204" pitchFamily="18" charset="0"/>
                <a:ea typeface="Cambria" panose="02040503050406030204" pitchFamily="18" charset="0"/>
              </a:rPr>
              <a:t>Bài tập 4 (SGK – 72)</a:t>
            </a:r>
            <a:endParaRPr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4C4FA1B-6EF9-4F26-A6FF-1F8A811BE62B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471256" y="1716753"/>
            <a:ext cx="2161432" cy="1274008"/>
          </a:xfrm>
        </p:spPr>
        <p:txBody>
          <a:bodyPr/>
          <a:lstStyle/>
          <a:p>
            <a:pPr marL="139700" indent="0" algn="l"/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3DF541E-C05A-4D6C-BB04-0BBADA080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24" b="89894" l="9752" r="89894">
                        <a14:foregroundMark x1="50532" y1="10106" x2="50532" y2="10106"/>
                        <a14:foregroundMark x1="33333" y1="28369" x2="32979" y2="28369"/>
                        <a14:foregroundMark x1="27660" y1="67376" x2="27660" y2="67376"/>
                        <a14:foregroundMark x1="38121" y1="75709" x2="55319" y2="82447"/>
                        <a14:foregroundMark x1="73936" y1="67376" x2="68440" y2="73050"/>
                        <a14:foregroundMark x1="14184" y1="29433" x2="14184" y2="29433"/>
                        <a14:foregroundMark x1="14362" y1="25887" x2="14362" y2="25887"/>
                        <a14:foregroundMark x1="17021" y1="24645" x2="17021" y2="24645"/>
                        <a14:foregroundMark x1="65957" y1="9043" x2="65957" y2="9043"/>
                        <a14:foregroundMark x1="68972" y1="10816" x2="68972" y2="10816"/>
                        <a14:foregroundMark x1="68794" y1="13121" x2="68794" y2="13121"/>
                        <a14:foregroundMark x1="55851" y1="7624" x2="55851" y2="7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" y="2554046"/>
            <a:ext cx="2792906" cy="279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1" grpId="0" animBg="1"/>
      <p:bldP spid="2122" grpId="0" animBg="1"/>
      <p:bldP spid="2123" grpId="0" animBg="1"/>
      <p:bldP spid="2124" grpId="0" animBg="1"/>
      <p:bldP spid="2125" grpId="0" animBg="1"/>
      <p:bldP spid="2126" grpId="0" animBg="1"/>
      <p:bldP spid="2460" grpId="0" build="p"/>
      <p:bldP spid="2461" grpId="0" build="p"/>
      <p:bldP spid="2462" grpId="0" build="p"/>
      <p:bldP spid="2463" grpId="0" build="p"/>
      <p:bldP spid="2464" grpId="0" build="p"/>
      <p:bldP spid="2466" grpId="0" build="p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34"/>
          <p:cNvSpPr/>
          <p:nvPr/>
        </p:nvSpPr>
        <p:spPr>
          <a:xfrm>
            <a:off x="7367849" y="1587350"/>
            <a:ext cx="694200" cy="436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65" name="Google Shape;1065;p34"/>
          <p:cNvSpPr/>
          <p:nvPr/>
        </p:nvSpPr>
        <p:spPr>
          <a:xfrm>
            <a:off x="2717542" y="1557456"/>
            <a:ext cx="694200" cy="436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68" name="Google Shape;1068;p34"/>
          <p:cNvSpPr/>
          <p:nvPr/>
        </p:nvSpPr>
        <p:spPr>
          <a:xfrm>
            <a:off x="5704708" y="2063730"/>
            <a:ext cx="2377500" cy="548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70" name="Google Shape;1070;p34"/>
          <p:cNvSpPr/>
          <p:nvPr/>
        </p:nvSpPr>
        <p:spPr>
          <a:xfrm>
            <a:off x="1034242" y="2033836"/>
            <a:ext cx="2377500" cy="548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71" name="Google Shape;1071;p34"/>
          <p:cNvSpPr txBox="1">
            <a:spLocks noGrp="1"/>
          </p:cNvSpPr>
          <p:nvPr>
            <p:ph type="subTitle" idx="1"/>
          </p:nvPr>
        </p:nvSpPr>
        <p:spPr>
          <a:xfrm>
            <a:off x="1035527" y="2582517"/>
            <a:ext cx="2377500" cy="15291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ặc điểm và chức năng, vị trí của phó từ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73" name="Google Shape;1073;p34"/>
          <p:cNvSpPr txBox="1">
            <a:spLocks noGrp="1"/>
          </p:cNvSpPr>
          <p:nvPr>
            <p:ph type="title" idx="2"/>
          </p:nvPr>
        </p:nvSpPr>
        <p:spPr>
          <a:xfrm>
            <a:off x="2767492" y="1599899"/>
            <a:ext cx="594300" cy="3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76" name="Google Shape;1076;p34"/>
          <p:cNvSpPr txBox="1">
            <a:spLocks noGrp="1"/>
          </p:cNvSpPr>
          <p:nvPr>
            <p:ph type="subTitle" idx="5"/>
          </p:nvPr>
        </p:nvSpPr>
        <p:spPr>
          <a:xfrm>
            <a:off x="5704708" y="2612411"/>
            <a:ext cx="2377500" cy="15291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Hoàn thành các bài tập vận dụng.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77" name="Google Shape;1077;p34"/>
          <p:cNvSpPr txBox="1">
            <a:spLocks noGrp="1"/>
          </p:cNvSpPr>
          <p:nvPr>
            <p:ph type="title" idx="6"/>
          </p:nvPr>
        </p:nvSpPr>
        <p:spPr>
          <a:xfrm>
            <a:off x="7417799" y="1629793"/>
            <a:ext cx="594300" cy="3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86" name="Google Shape;1086;p34"/>
          <p:cNvGrpSpPr/>
          <p:nvPr/>
        </p:nvGrpSpPr>
        <p:grpSpPr>
          <a:xfrm rot="-592186">
            <a:off x="406280" y="2756038"/>
            <a:ext cx="892178" cy="1572248"/>
            <a:chOff x="2090325" y="237850"/>
            <a:chExt cx="1108975" cy="1954300"/>
          </a:xfrm>
        </p:grpSpPr>
        <p:sp>
          <p:nvSpPr>
            <p:cNvPr id="1087" name="Google Shape;1087;p34"/>
            <p:cNvSpPr/>
            <p:nvPr/>
          </p:nvSpPr>
          <p:spPr>
            <a:xfrm>
              <a:off x="2245450" y="1002025"/>
              <a:ext cx="24075" cy="31025"/>
            </a:xfrm>
            <a:custGeom>
              <a:avLst/>
              <a:gdLst/>
              <a:ahLst/>
              <a:cxnLst/>
              <a:rect l="l" t="t" r="r" b="b"/>
              <a:pathLst>
                <a:path w="963" h="1241" extrusionOk="0">
                  <a:moveTo>
                    <a:pt x="77" y="498"/>
                  </a:moveTo>
                  <a:cubicBezTo>
                    <a:pt x="70" y="599"/>
                    <a:pt x="38" y="704"/>
                    <a:pt x="56" y="802"/>
                  </a:cubicBezTo>
                  <a:cubicBezTo>
                    <a:pt x="105" y="1093"/>
                    <a:pt x="336" y="1240"/>
                    <a:pt x="616" y="1163"/>
                  </a:cubicBezTo>
                  <a:cubicBezTo>
                    <a:pt x="794" y="1117"/>
                    <a:pt x="896" y="991"/>
                    <a:pt x="928" y="823"/>
                  </a:cubicBezTo>
                  <a:cubicBezTo>
                    <a:pt x="963" y="631"/>
                    <a:pt x="900" y="462"/>
                    <a:pt x="731" y="351"/>
                  </a:cubicBezTo>
                  <a:cubicBezTo>
                    <a:pt x="581" y="249"/>
                    <a:pt x="378" y="220"/>
                    <a:pt x="283" y="31"/>
                  </a:cubicBezTo>
                  <a:cubicBezTo>
                    <a:pt x="269" y="3"/>
                    <a:pt x="157" y="0"/>
                    <a:pt x="101" y="21"/>
                  </a:cubicBezTo>
                  <a:cubicBezTo>
                    <a:pt x="31" y="49"/>
                    <a:pt x="0" y="133"/>
                    <a:pt x="56" y="193"/>
                  </a:cubicBezTo>
                  <a:cubicBezTo>
                    <a:pt x="157" y="294"/>
                    <a:pt x="87" y="396"/>
                    <a:pt x="77" y="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2580925" y="1806175"/>
              <a:ext cx="26200" cy="24025"/>
            </a:xfrm>
            <a:custGeom>
              <a:avLst/>
              <a:gdLst/>
              <a:ahLst/>
              <a:cxnLst/>
              <a:rect l="l" t="t" r="r" b="b"/>
              <a:pathLst>
                <a:path w="1048" h="961" extrusionOk="0">
                  <a:moveTo>
                    <a:pt x="978" y="435"/>
                  </a:moveTo>
                  <a:cubicBezTo>
                    <a:pt x="838" y="219"/>
                    <a:pt x="663" y="36"/>
                    <a:pt x="382" y="15"/>
                  </a:cubicBezTo>
                  <a:cubicBezTo>
                    <a:pt x="256" y="8"/>
                    <a:pt x="130" y="5"/>
                    <a:pt x="0" y="1"/>
                  </a:cubicBezTo>
                  <a:cubicBezTo>
                    <a:pt x="36" y="180"/>
                    <a:pt x="63" y="355"/>
                    <a:pt x="105" y="526"/>
                  </a:cubicBezTo>
                  <a:cubicBezTo>
                    <a:pt x="175" y="831"/>
                    <a:pt x="400" y="961"/>
                    <a:pt x="697" y="873"/>
                  </a:cubicBezTo>
                  <a:cubicBezTo>
                    <a:pt x="855" y="831"/>
                    <a:pt x="1048" y="544"/>
                    <a:pt x="978" y="4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4"/>
            <p:cNvSpPr/>
            <p:nvPr/>
          </p:nvSpPr>
          <p:spPr>
            <a:xfrm>
              <a:off x="2836800" y="1906375"/>
              <a:ext cx="19750" cy="25675"/>
            </a:xfrm>
            <a:custGeom>
              <a:avLst/>
              <a:gdLst/>
              <a:ahLst/>
              <a:cxnLst/>
              <a:rect l="l" t="t" r="r" b="b"/>
              <a:pathLst>
                <a:path w="790" h="1027" extrusionOk="0">
                  <a:moveTo>
                    <a:pt x="551" y="922"/>
                  </a:moveTo>
                  <a:cubicBezTo>
                    <a:pt x="709" y="823"/>
                    <a:pt x="789" y="631"/>
                    <a:pt x="722" y="487"/>
                  </a:cubicBezTo>
                  <a:cubicBezTo>
                    <a:pt x="670" y="379"/>
                    <a:pt x="271" y="60"/>
                    <a:pt x="102" y="0"/>
                  </a:cubicBezTo>
                  <a:cubicBezTo>
                    <a:pt x="64" y="180"/>
                    <a:pt x="15" y="327"/>
                    <a:pt x="4" y="477"/>
                  </a:cubicBezTo>
                  <a:cubicBezTo>
                    <a:pt x="1" y="592"/>
                    <a:pt x="22" y="726"/>
                    <a:pt x="75" y="831"/>
                  </a:cubicBezTo>
                  <a:cubicBezTo>
                    <a:pt x="159" y="995"/>
                    <a:pt x="376" y="1027"/>
                    <a:pt x="551" y="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4"/>
            <p:cNvSpPr/>
            <p:nvPr/>
          </p:nvSpPr>
          <p:spPr>
            <a:xfrm>
              <a:off x="2994525" y="1397575"/>
              <a:ext cx="625" cy="275"/>
            </a:xfrm>
            <a:custGeom>
              <a:avLst/>
              <a:gdLst/>
              <a:ahLst/>
              <a:cxnLst/>
              <a:rect l="l" t="t" r="r" b="b"/>
              <a:pathLst>
                <a:path w="25" h="11" extrusionOk="0">
                  <a:moveTo>
                    <a:pt x="4" y="1"/>
                  </a:moveTo>
                  <a:lnTo>
                    <a:pt x="0" y="1"/>
                  </a:lnTo>
                  <a:lnTo>
                    <a:pt x="25" y="11"/>
                  </a:lnTo>
                  <a:cubicBezTo>
                    <a:pt x="18" y="8"/>
                    <a:pt x="11" y="4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4"/>
            <p:cNvSpPr/>
            <p:nvPr/>
          </p:nvSpPr>
          <p:spPr>
            <a:xfrm>
              <a:off x="2978750" y="1359750"/>
              <a:ext cx="36125" cy="37850"/>
            </a:xfrm>
            <a:custGeom>
              <a:avLst/>
              <a:gdLst/>
              <a:ahLst/>
              <a:cxnLst/>
              <a:rect l="l" t="t" r="r" b="b"/>
              <a:pathLst>
                <a:path w="1445" h="1514" extrusionOk="0">
                  <a:moveTo>
                    <a:pt x="1360" y="1013"/>
                  </a:moveTo>
                  <a:cubicBezTo>
                    <a:pt x="1444" y="725"/>
                    <a:pt x="1357" y="494"/>
                    <a:pt x="1160" y="263"/>
                  </a:cubicBezTo>
                  <a:cubicBezTo>
                    <a:pt x="943" y="1"/>
                    <a:pt x="702" y="127"/>
                    <a:pt x="463" y="158"/>
                  </a:cubicBezTo>
                  <a:cubicBezTo>
                    <a:pt x="162" y="200"/>
                    <a:pt x="145" y="455"/>
                    <a:pt x="99" y="691"/>
                  </a:cubicBezTo>
                  <a:cubicBezTo>
                    <a:pt x="1" y="1153"/>
                    <a:pt x="316" y="1331"/>
                    <a:pt x="635" y="1514"/>
                  </a:cubicBezTo>
                  <a:cubicBezTo>
                    <a:pt x="954" y="1461"/>
                    <a:pt x="1255" y="1380"/>
                    <a:pt x="1360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4"/>
            <p:cNvSpPr/>
            <p:nvPr/>
          </p:nvSpPr>
          <p:spPr>
            <a:xfrm>
              <a:off x="2778475" y="2024950"/>
              <a:ext cx="20525" cy="20700"/>
            </a:xfrm>
            <a:custGeom>
              <a:avLst/>
              <a:gdLst/>
              <a:ahLst/>
              <a:cxnLst/>
              <a:rect l="l" t="t" r="r" b="b"/>
              <a:pathLst>
                <a:path w="821" h="828" extrusionOk="0">
                  <a:moveTo>
                    <a:pt x="589" y="81"/>
                  </a:moveTo>
                  <a:cubicBezTo>
                    <a:pt x="390" y="1"/>
                    <a:pt x="250" y="67"/>
                    <a:pt x="1" y="368"/>
                  </a:cubicBezTo>
                  <a:cubicBezTo>
                    <a:pt x="166" y="775"/>
                    <a:pt x="229" y="827"/>
                    <a:pt x="481" y="792"/>
                  </a:cubicBezTo>
                  <a:cubicBezTo>
                    <a:pt x="659" y="771"/>
                    <a:pt x="775" y="649"/>
                    <a:pt x="796" y="455"/>
                  </a:cubicBezTo>
                  <a:cubicBezTo>
                    <a:pt x="820" y="266"/>
                    <a:pt x="754" y="148"/>
                    <a:pt x="589" y="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3050500" y="595150"/>
              <a:ext cx="32225" cy="32325"/>
            </a:xfrm>
            <a:custGeom>
              <a:avLst/>
              <a:gdLst/>
              <a:ahLst/>
              <a:cxnLst/>
              <a:rect l="l" t="t" r="r" b="b"/>
              <a:pathLst>
                <a:path w="1289" h="1293" extrusionOk="0">
                  <a:moveTo>
                    <a:pt x="823" y="88"/>
                  </a:moveTo>
                  <a:cubicBezTo>
                    <a:pt x="518" y="1"/>
                    <a:pt x="283" y="85"/>
                    <a:pt x="147" y="333"/>
                  </a:cubicBezTo>
                  <a:cubicBezTo>
                    <a:pt x="0" y="606"/>
                    <a:pt x="31" y="876"/>
                    <a:pt x="231" y="1062"/>
                  </a:cubicBezTo>
                  <a:cubicBezTo>
                    <a:pt x="487" y="1293"/>
                    <a:pt x="788" y="1269"/>
                    <a:pt x="1250" y="971"/>
                  </a:cubicBezTo>
                  <a:cubicBezTo>
                    <a:pt x="1289" y="274"/>
                    <a:pt x="1261" y="218"/>
                    <a:pt x="823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2504725" y="799375"/>
              <a:ext cx="13775" cy="17550"/>
            </a:xfrm>
            <a:custGeom>
              <a:avLst/>
              <a:gdLst/>
              <a:ahLst/>
              <a:cxnLst/>
              <a:rect l="l" t="t" r="r" b="b"/>
              <a:pathLst>
                <a:path w="551" h="702" extrusionOk="0">
                  <a:moveTo>
                    <a:pt x="519" y="305"/>
                  </a:moveTo>
                  <a:cubicBezTo>
                    <a:pt x="498" y="207"/>
                    <a:pt x="477" y="108"/>
                    <a:pt x="453" y="0"/>
                  </a:cubicBezTo>
                  <a:cubicBezTo>
                    <a:pt x="344" y="71"/>
                    <a:pt x="243" y="129"/>
                    <a:pt x="144" y="200"/>
                  </a:cubicBezTo>
                  <a:cubicBezTo>
                    <a:pt x="25" y="288"/>
                    <a:pt x="1" y="459"/>
                    <a:pt x="81" y="567"/>
                  </a:cubicBezTo>
                  <a:cubicBezTo>
                    <a:pt x="162" y="673"/>
                    <a:pt x="323" y="701"/>
                    <a:pt x="432" y="627"/>
                  </a:cubicBezTo>
                  <a:cubicBezTo>
                    <a:pt x="551" y="546"/>
                    <a:pt x="544" y="428"/>
                    <a:pt x="519" y="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2175450" y="1072075"/>
              <a:ext cx="24625" cy="24450"/>
            </a:xfrm>
            <a:custGeom>
              <a:avLst/>
              <a:gdLst/>
              <a:ahLst/>
              <a:cxnLst/>
              <a:rect l="l" t="t" r="r" b="b"/>
              <a:pathLst>
                <a:path w="985" h="978" extrusionOk="0">
                  <a:moveTo>
                    <a:pt x="474" y="24"/>
                  </a:moveTo>
                  <a:cubicBezTo>
                    <a:pt x="194" y="50"/>
                    <a:pt x="0" y="270"/>
                    <a:pt x="32" y="554"/>
                  </a:cubicBezTo>
                  <a:cubicBezTo>
                    <a:pt x="43" y="669"/>
                    <a:pt x="95" y="778"/>
                    <a:pt x="131" y="894"/>
                  </a:cubicBezTo>
                  <a:cubicBezTo>
                    <a:pt x="257" y="921"/>
                    <a:pt x="383" y="970"/>
                    <a:pt x="509" y="974"/>
                  </a:cubicBezTo>
                  <a:cubicBezTo>
                    <a:pt x="810" y="978"/>
                    <a:pt x="985" y="806"/>
                    <a:pt x="982" y="543"/>
                  </a:cubicBezTo>
                  <a:cubicBezTo>
                    <a:pt x="978" y="249"/>
                    <a:pt x="736" y="0"/>
                    <a:pt x="474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2178275" y="1094325"/>
              <a:ext cx="450" cy="275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8" y="10"/>
                  </a:moveTo>
                  <a:lnTo>
                    <a:pt x="18" y="4"/>
                  </a:lnTo>
                  <a:cubicBezTo>
                    <a:pt x="10" y="0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2859750" y="2011200"/>
              <a:ext cx="24725" cy="26025"/>
            </a:xfrm>
            <a:custGeom>
              <a:avLst/>
              <a:gdLst/>
              <a:ahLst/>
              <a:cxnLst/>
              <a:rect l="l" t="t" r="r" b="b"/>
              <a:pathLst>
                <a:path w="989" h="1041" extrusionOk="0">
                  <a:moveTo>
                    <a:pt x="439" y="64"/>
                  </a:moveTo>
                  <a:cubicBezTo>
                    <a:pt x="148" y="151"/>
                    <a:pt x="1" y="414"/>
                    <a:pt x="92" y="684"/>
                  </a:cubicBezTo>
                  <a:cubicBezTo>
                    <a:pt x="166" y="897"/>
                    <a:pt x="452" y="1041"/>
                    <a:pt x="662" y="971"/>
                  </a:cubicBezTo>
                  <a:cubicBezTo>
                    <a:pt x="859" y="905"/>
                    <a:pt x="989" y="610"/>
                    <a:pt x="926" y="383"/>
                  </a:cubicBezTo>
                  <a:cubicBezTo>
                    <a:pt x="855" y="137"/>
                    <a:pt x="649" y="1"/>
                    <a:pt x="439" y="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2779450" y="1239500"/>
              <a:ext cx="33475" cy="33500"/>
            </a:xfrm>
            <a:custGeom>
              <a:avLst/>
              <a:gdLst/>
              <a:ahLst/>
              <a:cxnLst/>
              <a:rect l="l" t="t" r="r" b="b"/>
              <a:pathLst>
                <a:path w="1339" h="1340" extrusionOk="0">
                  <a:moveTo>
                    <a:pt x="911" y="1223"/>
                  </a:moveTo>
                  <a:cubicBezTo>
                    <a:pt x="1216" y="1139"/>
                    <a:pt x="1339" y="919"/>
                    <a:pt x="1251" y="607"/>
                  </a:cubicBezTo>
                  <a:cubicBezTo>
                    <a:pt x="1153" y="263"/>
                    <a:pt x="785" y="1"/>
                    <a:pt x="494" y="67"/>
                  </a:cubicBezTo>
                  <a:cubicBezTo>
                    <a:pt x="193" y="137"/>
                    <a:pt x="0" y="530"/>
                    <a:pt x="95" y="880"/>
                  </a:cubicBezTo>
                  <a:cubicBezTo>
                    <a:pt x="183" y="1206"/>
                    <a:pt x="494" y="1339"/>
                    <a:pt x="911" y="12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238425" y="1512900"/>
              <a:ext cx="34250" cy="34625"/>
            </a:xfrm>
            <a:custGeom>
              <a:avLst/>
              <a:gdLst/>
              <a:ahLst/>
              <a:cxnLst/>
              <a:rect l="l" t="t" r="r" b="b"/>
              <a:pathLst>
                <a:path w="1370" h="1385" extrusionOk="0">
                  <a:moveTo>
                    <a:pt x="1297" y="544"/>
                  </a:moveTo>
                  <a:cubicBezTo>
                    <a:pt x="1223" y="229"/>
                    <a:pt x="880" y="1"/>
                    <a:pt x="582" y="67"/>
                  </a:cubicBezTo>
                  <a:cubicBezTo>
                    <a:pt x="221" y="148"/>
                    <a:pt x="0" y="537"/>
                    <a:pt x="109" y="908"/>
                  </a:cubicBezTo>
                  <a:cubicBezTo>
                    <a:pt x="207" y="1234"/>
                    <a:pt x="505" y="1385"/>
                    <a:pt x="862" y="1283"/>
                  </a:cubicBezTo>
                  <a:cubicBezTo>
                    <a:pt x="1181" y="1195"/>
                    <a:pt x="1370" y="870"/>
                    <a:pt x="1297" y="5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2640975" y="1234950"/>
              <a:ext cx="31150" cy="28225"/>
            </a:xfrm>
            <a:custGeom>
              <a:avLst/>
              <a:gdLst/>
              <a:ahLst/>
              <a:cxnLst/>
              <a:rect l="l" t="t" r="r" b="b"/>
              <a:pathLst>
                <a:path w="1246" h="1129" extrusionOk="0">
                  <a:moveTo>
                    <a:pt x="589" y="29"/>
                  </a:moveTo>
                  <a:cubicBezTo>
                    <a:pt x="421" y="50"/>
                    <a:pt x="222" y="172"/>
                    <a:pt x="131" y="312"/>
                  </a:cubicBezTo>
                  <a:cubicBezTo>
                    <a:pt x="1" y="508"/>
                    <a:pt x="232" y="880"/>
                    <a:pt x="618" y="1129"/>
                  </a:cubicBezTo>
                  <a:cubicBezTo>
                    <a:pt x="828" y="936"/>
                    <a:pt x="1245" y="967"/>
                    <a:pt x="1171" y="533"/>
                  </a:cubicBezTo>
                  <a:cubicBezTo>
                    <a:pt x="1129" y="302"/>
                    <a:pt x="825" y="0"/>
                    <a:pt x="58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2424700" y="1175125"/>
              <a:ext cx="32675" cy="25175"/>
            </a:xfrm>
            <a:custGeom>
              <a:avLst/>
              <a:gdLst/>
              <a:ahLst/>
              <a:cxnLst/>
              <a:rect l="l" t="t" r="r" b="b"/>
              <a:pathLst>
                <a:path w="1307" h="1007" extrusionOk="0">
                  <a:moveTo>
                    <a:pt x="1160" y="309"/>
                  </a:moveTo>
                  <a:cubicBezTo>
                    <a:pt x="1118" y="204"/>
                    <a:pt x="1023" y="120"/>
                    <a:pt x="935" y="1"/>
                  </a:cubicBezTo>
                  <a:cubicBezTo>
                    <a:pt x="364" y="78"/>
                    <a:pt x="133" y="429"/>
                    <a:pt x="0" y="905"/>
                  </a:cubicBezTo>
                  <a:cubicBezTo>
                    <a:pt x="238" y="937"/>
                    <a:pt x="466" y="993"/>
                    <a:pt x="697" y="996"/>
                  </a:cubicBezTo>
                  <a:cubicBezTo>
                    <a:pt x="1076" y="1006"/>
                    <a:pt x="1307" y="663"/>
                    <a:pt x="1160" y="3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4"/>
            <p:cNvSpPr/>
            <p:nvPr/>
          </p:nvSpPr>
          <p:spPr>
            <a:xfrm>
              <a:off x="3166250" y="1489975"/>
              <a:ext cx="33050" cy="24200"/>
            </a:xfrm>
            <a:custGeom>
              <a:avLst/>
              <a:gdLst/>
              <a:ahLst/>
              <a:cxnLst/>
              <a:rect l="l" t="t" r="r" b="b"/>
              <a:pathLst>
                <a:path w="1322" h="968" extrusionOk="0">
                  <a:moveTo>
                    <a:pt x="694" y="88"/>
                  </a:moveTo>
                  <a:cubicBezTo>
                    <a:pt x="487" y="1"/>
                    <a:pt x="313" y="80"/>
                    <a:pt x="169" y="249"/>
                  </a:cubicBezTo>
                  <a:cubicBezTo>
                    <a:pt x="1" y="445"/>
                    <a:pt x="1" y="676"/>
                    <a:pt x="148" y="841"/>
                  </a:cubicBezTo>
                  <a:cubicBezTo>
                    <a:pt x="239" y="942"/>
                    <a:pt x="456" y="967"/>
                    <a:pt x="614" y="960"/>
                  </a:cubicBezTo>
                  <a:cubicBezTo>
                    <a:pt x="964" y="950"/>
                    <a:pt x="1153" y="694"/>
                    <a:pt x="1321" y="413"/>
                  </a:cubicBezTo>
                  <a:cubicBezTo>
                    <a:pt x="1111" y="302"/>
                    <a:pt x="908" y="179"/>
                    <a:pt x="694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4"/>
            <p:cNvSpPr/>
            <p:nvPr/>
          </p:nvSpPr>
          <p:spPr>
            <a:xfrm>
              <a:off x="2412775" y="836500"/>
              <a:ext cx="13250" cy="12275"/>
            </a:xfrm>
            <a:custGeom>
              <a:avLst/>
              <a:gdLst/>
              <a:ahLst/>
              <a:cxnLst/>
              <a:rect l="l" t="t" r="r" b="b"/>
              <a:pathLst>
                <a:path w="530" h="491" extrusionOk="0">
                  <a:moveTo>
                    <a:pt x="355" y="452"/>
                  </a:moveTo>
                  <a:cubicBezTo>
                    <a:pt x="453" y="421"/>
                    <a:pt x="529" y="302"/>
                    <a:pt x="508" y="211"/>
                  </a:cubicBezTo>
                  <a:cubicBezTo>
                    <a:pt x="481" y="99"/>
                    <a:pt x="295" y="1"/>
                    <a:pt x="176" y="32"/>
                  </a:cubicBezTo>
                  <a:cubicBezTo>
                    <a:pt x="96" y="53"/>
                    <a:pt x="1" y="235"/>
                    <a:pt x="22" y="319"/>
                  </a:cubicBezTo>
                  <a:cubicBezTo>
                    <a:pt x="49" y="424"/>
                    <a:pt x="222" y="491"/>
                    <a:pt x="355" y="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4"/>
            <p:cNvSpPr/>
            <p:nvPr/>
          </p:nvSpPr>
          <p:spPr>
            <a:xfrm>
              <a:off x="2387025" y="1603025"/>
              <a:ext cx="32775" cy="32525"/>
            </a:xfrm>
            <a:custGeom>
              <a:avLst/>
              <a:gdLst/>
              <a:ahLst/>
              <a:cxnLst/>
              <a:rect l="l" t="t" r="r" b="b"/>
              <a:pathLst>
                <a:path w="1311" h="1301" extrusionOk="0">
                  <a:moveTo>
                    <a:pt x="484" y="106"/>
                  </a:moveTo>
                  <a:cubicBezTo>
                    <a:pt x="190" y="197"/>
                    <a:pt x="1" y="502"/>
                    <a:pt x="60" y="785"/>
                  </a:cubicBezTo>
                  <a:cubicBezTo>
                    <a:pt x="120" y="1069"/>
                    <a:pt x="512" y="1300"/>
                    <a:pt x="796" y="1220"/>
                  </a:cubicBezTo>
                  <a:cubicBezTo>
                    <a:pt x="1132" y="1128"/>
                    <a:pt x="1311" y="817"/>
                    <a:pt x="1220" y="491"/>
                  </a:cubicBezTo>
                  <a:cubicBezTo>
                    <a:pt x="1126" y="151"/>
                    <a:pt x="835" y="1"/>
                    <a:pt x="484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4"/>
            <p:cNvSpPr/>
            <p:nvPr/>
          </p:nvSpPr>
          <p:spPr>
            <a:xfrm>
              <a:off x="2562075" y="1103150"/>
              <a:ext cx="34625" cy="28400"/>
            </a:xfrm>
            <a:custGeom>
              <a:avLst/>
              <a:gdLst/>
              <a:ahLst/>
              <a:cxnLst/>
              <a:rect l="l" t="t" r="r" b="b"/>
              <a:pathLst>
                <a:path w="1385" h="1136" extrusionOk="0">
                  <a:moveTo>
                    <a:pt x="1307" y="771"/>
                  </a:moveTo>
                  <a:cubicBezTo>
                    <a:pt x="1385" y="593"/>
                    <a:pt x="1385" y="316"/>
                    <a:pt x="1294" y="152"/>
                  </a:cubicBezTo>
                  <a:cubicBezTo>
                    <a:pt x="1234" y="39"/>
                    <a:pt x="958" y="0"/>
                    <a:pt x="775" y="5"/>
                  </a:cubicBezTo>
                  <a:cubicBezTo>
                    <a:pt x="373" y="11"/>
                    <a:pt x="169" y="320"/>
                    <a:pt x="1" y="597"/>
                  </a:cubicBezTo>
                  <a:cubicBezTo>
                    <a:pt x="225" y="736"/>
                    <a:pt x="442" y="904"/>
                    <a:pt x="681" y="1014"/>
                  </a:cubicBezTo>
                  <a:cubicBezTo>
                    <a:pt x="947" y="1135"/>
                    <a:pt x="1207" y="1009"/>
                    <a:pt x="1307" y="7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4"/>
            <p:cNvSpPr/>
            <p:nvPr/>
          </p:nvSpPr>
          <p:spPr>
            <a:xfrm>
              <a:off x="2269500" y="1748900"/>
              <a:ext cx="31225" cy="32450"/>
            </a:xfrm>
            <a:custGeom>
              <a:avLst/>
              <a:gdLst/>
              <a:ahLst/>
              <a:cxnLst/>
              <a:rect l="l" t="t" r="r" b="b"/>
              <a:pathLst>
                <a:path w="1249" h="1298" extrusionOk="0">
                  <a:moveTo>
                    <a:pt x="453" y="103"/>
                  </a:moveTo>
                  <a:cubicBezTo>
                    <a:pt x="169" y="208"/>
                    <a:pt x="1" y="523"/>
                    <a:pt x="75" y="804"/>
                  </a:cubicBezTo>
                  <a:cubicBezTo>
                    <a:pt x="152" y="1108"/>
                    <a:pt x="467" y="1297"/>
                    <a:pt x="744" y="1210"/>
                  </a:cubicBezTo>
                  <a:cubicBezTo>
                    <a:pt x="1041" y="1112"/>
                    <a:pt x="1248" y="733"/>
                    <a:pt x="1157" y="453"/>
                  </a:cubicBezTo>
                  <a:cubicBezTo>
                    <a:pt x="1062" y="173"/>
                    <a:pt x="719" y="1"/>
                    <a:pt x="45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4"/>
            <p:cNvSpPr/>
            <p:nvPr/>
          </p:nvSpPr>
          <p:spPr>
            <a:xfrm>
              <a:off x="2563400" y="1858550"/>
              <a:ext cx="14675" cy="15175"/>
            </a:xfrm>
            <a:custGeom>
              <a:avLst/>
              <a:gdLst/>
              <a:ahLst/>
              <a:cxnLst/>
              <a:rect l="l" t="t" r="r" b="b"/>
              <a:pathLst>
                <a:path w="587" h="607" extrusionOk="0">
                  <a:moveTo>
                    <a:pt x="540" y="214"/>
                  </a:moveTo>
                  <a:cubicBezTo>
                    <a:pt x="498" y="67"/>
                    <a:pt x="379" y="1"/>
                    <a:pt x="239" y="46"/>
                  </a:cubicBezTo>
                  <a:cubicBezTo>
                    <a:pt x="82" y="99"/>
                    <a:pt x="1" y="256"/>
                    <a:pt x="50" y="411"/>
                  </a:cubicBezTo>
                  <a:cubicBezTo>
                    <a:pt x="92" y="544"/>
                    <a:pt x="204" y="607"/>
                    <a:pt x="334" y="568"/>
                  </a:cubicBezTo>
                  <a:cubicBezTo>
                    <a:pt x="498" y="520"/>
                    <a:pt x="586" y="369"/>
                    <a:pt x="54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4"/>
            <p:cNvSpPr/>
            <p:nvPr/>
          </p:nvSpPr>
          <p:spPr>
            <a:xfrm>
              <a:off x="2593450" y="1835725"/>
              <a:ext cx="13675" cy="13675"/>
            </a:xfrm>
            <a:custGeom>
              <a:avLst/>
              <a:gdLst/>
              <a:ahLst/>
              <a:cxnLst/>
              <a:rect l="l" t="t" r="r" b="b"/>
              <a:pathLst>
                <a:path w="547" h="547" extrusionOk="0">
                  <a:moveTo>
                    <a:pt x="210" y="24"/>
                  </a:moveTo>
                  <a:cubicBezTo>
                    <a:pt x="81" y="52"/>
                    <a:pt x="0" y="210"/>
                    <a:pt x="39" y="361"/>
                  </a:cubicBezTo>
                  <a:cubicBezTo>
                    <a:pt x="67" y="462"/>
                    <a:pt x="242" y="546"/>
                    <a:pt x="361" y="511"/>
                  </a:cubicBezTo>
                  <a:cubicBezTo>
                    <a:pt x="469" y="483"/>
                    <a:pt x="547" y="336"/>
                    <a:pt x="511" y="224"/>
                  </a:cubicBezTo>
                  <a:cubicBezTo>
                    <a:pt x="469" y="101"/>
                    <a:pt x="319" y="0"/>
                    <a:pt x="210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4"/>
            <p:cNvSpPr/>
            <p:nvPr/>
          </p:nvSpPr>
          <p:spPr>
            <a:xfrm>
              <a:off x="2532225" y="1857350"/>
              <a:ext cx="10625" cy="10525"/>
            </a:xfrm>
            <a:custGeom>
              <a:avLst/>
              <a:gdLst/>
              <a:ahLst/>
              <a:cxnLst/>
              <a:rect l="l" t="t" r="r" b="b"/>
              <a:pathLst>
                <a:path w="425" h="421" extrusionOk="0">
                  <a:moveTo>
                    <a:pt x="168" y="39"/>
                  </a:moveTo>
                  <a:cubicBezTo>
                    <a:pt x="63" y="77"/>
                    <a:pt x="0" y="199"/>
                    <a:pt x="47" y="354"/>
                  </a:cubicBezTo>
                  <a:cubicBezTo>
                    <a:pt x="92" y="371"/>
                    <a:pt x="168" y="420"/>
                    <a:pt x="242" y="413"/>
                  </a:cubicBezTo>
                  <a:cubicBezTo>
                    <a:pt x="344" y="403"/>
                    <a:pt x="425" y="256"/>
                    <a:pt x="404" y="161"/>
                  </a:cubicBezTo>
                  <a:cubicBezTo>
                    <a:pt x="383" y="60"/>
                    <a:pt x="270" y="0"/>
                    <a:pt x="168" y="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4"/>
            <p:cNvSpPr/>
            <p:nvPr/>
          </p:nvSpPr>
          <p:spPr>
            <a:xfrm>
              <a:off x="2991450" y="1765025"/>
              <a:ext cx="23500" cy="24025"/>
            </a:xfrm>
            <a:custGeom>
              <a:avLst/>
              <a:gdLst/>
              <a:ahLst/>
              <a:cxnLst/>
              <a:rect l="l" t="t" r="r" b="b"/>
              <a:pathLst>
                <a:path w="940" h="961" extrusionOk="0">
                  <a:moveTo>
                    <a:pt x="348" y="71"/>
                  </a:moveTo>
                  <a:cubicBezTo>
                    <a:pt x="81" y="141"/>
                    <a:pt x="1" y="344"/>
                    <a:pt x="75" y="596"/>
                  </a:cubicBezTo>
                  <a:cubicBezTo>
                    <a:pt x="148" y="848"/>
                    <a:pt x="323" y="961"/>
                    <a:pt x="589" y="908"/>
                  </a:cubicBezTo>
                  <a:cubicBezTo>
                    <a:pt x="838" y="814"/>
                    <a:pt x="940" y="635"/>
                    <a:pt x="862" y="376"/>
                  </a:cubicBezTo>
                  <a:cubicBezTo>
                    <a:pt x="786" y="127"/>
                    <a:pt x="607" y="1"/>
                    <a:pt x="348" y="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4"/>
            <p:cNvSpPr/>
            <p:nvPr/>
          </p:nvSpPr>
          <p:spPr>
            <a:xfrm>
              <a:off x="2833825" y="1931600"/>
              <a:ext cx="12375" cy="11675"/>
            </a:xfrm>
            <a:custGeom>
              <a:avLst/>
              <a:gdLst/>
              <a:ahLst/>
              <a:cxnLst/>
              <a:rect l="l" t="t" r="r" b="b"/>
              <a:pathLst>
                <a:path w="495" h="467" extrusionOk="0">
                  <a:moveTo>
                    <a:pt x="442" y="172"/>
                  </a:moveTo>
                  <a:cubicBezTo>
                    <a:pt x="390" y="53"/>
                    <a:pt x="295" y="0"/>
                    <a:pt x="173" y="53"/>
                  </a:cubicBezTo>
                  <a:cubicBezTo>
                    <a:pt x="53" y="105"/>
                    <a:pt x="0" y="221"/>
                    <a:pt x="63" y="326"/>
                  </a:cubicBezTo>
                  <a:cubicBezTo>
                    <a:pt x="113" y="400"/>
                    <a:pt x="225" y="435"/>
                    <a:pt x="278" y="466"/>
                  </a:cubicBezTo>
                  <a:cubicBezTo>
                    <a:pt x="446" y="406"/>
                    <a:pt x="495" y="288"/>
                    <a:pt x="442" y="1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4"/>
            <p:cNvSpPr/>
            <p:nvPr/>
          </p:nvSpPr>
          <p:spPr>
            <a:xfrm>
              <a:off x="2572950" y="1897525"/>
              <a:ext cx="10625" cy="10275"/>
            </a:xfrm>
            <a:custGeom>
              <a:avLst/>
              <a:gdLst/>
              <a:ahLst/>
              <a:cxnLst/>
              <a:rect l="l" t="t" r="r" b="b"/>
              <a:pathLst>
                <a:path w="425" h="411" extrusionOk="0">
                  <a:moveTo>
                    <a:pt x="18" y="232"/>
                  </a:moveTo>
                  <a:cubicBezTo>
                    <a:pt x="43" y="330"/>
                    <a:pt x="144" y="411"/>
                    <a:pt x="256" y="348"/>
                  </a:cubicBezTo>
                  <a:cubicBezTo>
                    <a:pt x="316" y="316"/>
                    <a:pt x="347" y="222"/>
                    <a:pt x="424" y="109"/>
                  </a:cubicBezTo>
                  <a:cubicBezTo>
                    <a:pt x="281" y="64"/>
                    <a:pt x="190" y="1"/>
                    <a:pt x="109" y="18"/>
                  </a:cubicBezTo>
                  <a:cubicBezTo>
                    <a:pt x="64" y="25"/>
                    <a:pt x="1" y="169"/>
                    <a:pt x="18" y="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4"/>
            <p:cNvSpPr/>
            <p:nvPr/>
          </p:nvSpPr>
          <p:spPr>
            <a:xfrm>
              <a:off x="3068700" y="435325"/>
              <a:ext cx="20625" cy="18850"/>
            </a:xfrm>
            <a:custGeom>
              <a:avLst/>
              <a:gdLst/>
              <a:ahLst/>
              <a:cxnLst/>
              <a:rect l="l" t="t" r="r" b="b"/>
              <a:pathLst>
                <a:path w="825" h="754" extrusionOk="0">
                  <a:moveTo>
                    <a:pt x="351" y="11"/>
                  </a:moveTo>
                  <a:cubicBezTo>
                    <a:pt x="147" y="25"/>
                    <a:pt x="0" y="320"/>
                    <a:pt x="105" y="498"/>
                  </a:cubicBezTo>
                  <a:cubicBezTo>
                    <a:pt x="176" y="617"/>
                    <a:pt x="330" y="687"/>
                    <a:pt x="410" y="754"/>
                  </a:cubicBezTo>
                  <a:cubicBezTo>
                    <a:pt x="673" y="645"/>
                    <a:pt x="824" y="337"/>
                    <a:pt x="715" y="194"/>
                  </a:cubicBezTo>
                  <a:cubicBezTo>
                    <a:pt x="642" y="92"/>
                    <a:pt x="470" y="0"/>
                    <a:pt x="35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4"/>
            <p:cNvSpPr/>
            <p:nvPr/>
          </p:nvSpPr>
          <p:spPr>
            <a:xfrm>
              <a:off x="2459175" y="990275"/>
              <a:ext cx="19675" cy="16225"/>
            </a:xfrm>
            <a:custGeom>
              <a:avLst/>
              <a:gdLst/>
              <a:ahLst/>
              <a:cxnLst/>
              <a:rect l="l" t="t" r="r" b="b"/>
              <a:pathLst>
                <a:path w="787" h="649" extrusionOk="0">
                  <a:moveTo>
                    <a:pt x="691" y="246"/>
                  </a:moveTo>
                  <a:cubicBezTo>
                    <a:pt x="631" y="137"/>
                    <a:pt x="429" y="1"/>
                    <a:pt x="351" y="32"/>
                  </a:cubicBezTo>
                  <a:cubicBezTo>
                    <a:pt x="229" y="81"/>
                    <a:pt x="159" y="260"/>
                    <a:pt x="1" y="470"/>
                  </a:cubicBezTo>
                  <a:cubicBezTo>
                    <a:pt x="229" y="554"/>
                    <a:pt x="362" y="648"/>
                    <a:pt x="478" y="635"/>
                  </a:cubicBezTo>
                  <a:cubicBezTo>
                    <a:pt x="681" y="606"/>
                    <a:pt x="786" y="428"/>
                    <a:pt x="691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4"/>
            <p:cNvSpPr/>
            <p:nvPr/>
          </p:nvSpPr>
          <p:spPr>
            <a:xfrm>
              <a:off x="2800375" y="1958675"/>
              <a:ext cx="10025" cy="11125"/>
            </a:xfrm>
            <a:custGeom>
              <a:avLst/>
              <a:gdLst/>
              <a:ahLst/>
              <a:cxnLst/>
              <a:rect l="l" t="t" r="r" b="b"/>
              <a:pathLst>
                <a:path w="401" h="445" extrusionOk="0">
                  <a:moveTo>
                    <a:pt x="155" y="49"/>
                  </a:moveTo>
                  <a:cubicBezTo>
                    <a:pt x="43" y="98"/>
                    <a:pt x="1" y="199"/>
                    <a:pt x="56" y="294"/>
                  </a:cubicBezTo>
                  <a:cubicBezTo>
                    <a:pt x="92" y="357"/>
                    <a:pt x="193" y="378"/>
                    <a:pt x="309" y="445"/>
                  </a:cubicBezTo>
                  <a:cubicBezTo>
                    <a:pt x="347" y="319"/>
                    <a:pt x="400" y="235"/>
                    <a:pt x="389" y="164"/>
                  </a:cubicBezTo>
                  <a:cubicBezTo>
                    <a:pt x="368" y="52"/>
                    <a:pt x="274" y="0"/>
                    <a:pt x="155" y="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4"/>
            <p:cNvSpPr/>
            <p:nvPr/>
          </p:nvSpPr>
          <p:spPr>
            <a:xfrm>
              <a:off x="2785675" y="1405550"/>
              <a:ext cx="16825" cy="20150"/>
            </a:xfrm>
            <a:custGeom>
              <a:avLst/>
              <a:gdLst/>
              <a:ahLst/>
              <a:cxnLst/>
              <a:rect l="l" t="t" r="r" b="b"/>
              <a:pathLst>
                <a:path w="673" h="806" extrusionOk="0">
                  <a:moveTo>
                    <a:pt x="655" y="298"/>
                  </a:moveTo>
                  <a:cubicBezTo>
                    <a:pt x="627" y="106"/>
                    <a:pt x="476" y="0"/>
                    <a:pt x="266" y="46"/>
                  </a:cubicBezTo>
                  <a:cubicBezTo>
                    <a:pt x="70" y="88"/>
                    <a:pt x="0" y="242"/>
                    <a:pt x="73" y="400"/>
                  </a:cubicBezTo>
                  <a:cubicBezTo>
                    <a:pt x="133" y="526"/>
                    <a:pt x="284" y="613"/>
                    <a:pt x="484" y="806"/>
                  </a:cubicBezTo>
                  <a:cubicBezTo>
                    <a:pt x="575" y="554"/>
                    <a:pt x="673" y="417"/>
                    <a:pt x="655" y="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4"/>
            <p:cNvSpPr/>
            <p:nvPr/>
          </p:nvSpPr>
          <p:spPr>
            <a:xfrm>
              <a:off x="3063700" y="405650"/>
              <a:ext cx="16150" cy="17875"/>
            </a:xfrm>
            <a:custGeom>
              <a:avLst/>
              <a:gdLst/>
              <a:ahLst/>
              <a:cxnLst/>
              <a:rect l="l" t="t" r="r" b="b"/>
              <a:pathLst>
                <a:path w="646" h="715" extrusionOk="0">
                  <a:moveTo>
                    <a:pt x="439" y="715"/>
                  </a:moveTo>
                  <a:cubicBezTo>
                    <a:pt x="541" y="487"/>
                    <a:pt x="646" y="351"/>
                    <a:pt x="646" y="214"/>
                  </a:cubicBezTo>
                  <a:cubicBezTo>
                    <a:pt x="642" y="25"/>
                    <a:pt x="460" y="0"/>
                    <a:pt x="309" y="25"/>
                  </a:cubicBezTo>
                  <a:cubicBezTo>
                    <a:pt x="109" y="60"/>
                    <a:pt x="1" y="199"/>
                    <a:pt x="78" y="385"/>
                  </a:cubicBezTo>
                  <a:cubicBezTo>
                    <a:pt x="120" y="494"/>
                    <a:pt x="263" y="561"/>
                    <a:pt x="439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4"/>
            <p:cNvSpPr/>
            <p:nvPr/>
          </p:nvSpPr>
          <p:spPr>
            <a:xfrm>
              <a:off x="2840850" y="1992300"/>
              <a:ext cx="12025" cy="8950"/>
            </a:xfrm>
            <a:custGeom>
              <a:avLst/>
              <a:gdLst/>
              <a:ahLst/>
              <a:cxnLst/>
              <a:rect l="l" t="t" r="r" b="b"/>
              <a:pathLst>
                <a:path w="481" h="358" extrusionOk="0">
                  <a:moveTo>
                    <a:pt x="56" y="231"/>
                  </a:moveTo>
                  <a:cubicBezTo>
                    <a:pt x="105" y="290"/>
                    <a:pt x="217" y="358"/>
                    <a:pt x="270" y="340"/>
                  </a:cubicBezTo>
                  <a:cubicBezTo>
                    <a:pt x="340" y="315"/>
                    <a:pt x="385" y="206"/>
                    <a:pt x="480" y="88"/>
                  </a:cubicBezTo>
                  <a:cubicBezTo>
                    <a:pt x="336" y="46"/>
                    <a:pt x="259" y="0"/>
                    <a:pt x="182" y="4"/>
                  </a:cubicBezTo>
                  <a:cubicBezTo>
                    <a:pt x="81" y="7"/>
                    <a:pt x="0" y="161"/>
                    <a:pt x="56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4"/>
            <p:cNvSpPr/>
            <p:nvPr/>
          </p:nvSpPr>
          <p:spPr>
            <a:xfrm>
              <a:off x="2917025" y="394850"/>
              <a:ext cx="19125" cy="16675"/>
            </a:xfrm>
            <a:custGeom>
              <a:avLst/>
              <a:gdLst/>
              <a:ahLst/>
              <a:cxnLst/>
              <a:rect l="l" t="t" r="r" b="b"/>
              <a:pathLst>
                <a:path w="765" h="667" extrusionOk="0">
                  <a:moveTo>
                    <a:pt x="271" y="33"/>
                  </a:moveTo>
                  <a:cubicBezTo>
                    <a:pt x="102" y="82"/>
                    <a:pt x="1" y="232"/>
                    <a:pt x="70" y="429"/>
                  </a:cubicBezTo>
                  <a:cubicBezTo>
                    <a:pt x="134" y="607"/>
                    <a:pt x="287" y="667"/>
                    <a:pt x="424" y="583"/>
                  </a:cubicBezTo>
                  <a:cubicBezTo>
                    <a:pt x="540" y="513"/>
                    <a:pt x="607" y="358"/>
                    <a:pt x="764" y="148"/>
                  </a:cubicBezTo>
                  <a:cubicBezTo>
                    <a:pt x="519" y="85"/>
                    <a:pt x="379" y="1"/>
                    <a:pt x="271" y="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4"/>
            <p:cNvSpPr/>
            <p:nvPr/>
          </p:nvSpPr>
          <p:spPr>
            <a:xfrm>
              <a:off x="3022900" y="1164725"/>
              <a:ext cx="21550" cy="13950"/>
            </a:xfrm>
            <a:custGeom>
              <a:avLst/>
              <a:gdLst/>
              <a:ahLst/>
              <a:cxnLst/>
              <a:rect l="l" t="t" r="r" b="b"/>
              <a:pathLst>
                <a:path w="862" h="558" extrusionOk="0">
                  <a:moveTo>
                    <a:pt x="281" y="14"/>
                  </a:moveTo>
                  <a:cubicBezTo>
                    <a:pt x="88" y="39"/>
                    <a:pt x="0" y="218"/>
                    <a:pt x="109" y="361"/>
                  </a:cubicBezTo>
                  <a:cubicBezTo>
                    <a:pt x="197" y="473"/>
                    <a:pt x="400" y="557"/>
                    <a:pt x="540" y="543"/>
                  </a:cubicBezTo>
                  <a:cubicBezTo>
                    <a:pt x="631" y="536"/>
                    <a:pt x="701" y="329"/>
                    <a:pt x="862" y="102"/>
                  </a:cubicBezTo>
                  <a:cubicBezTo>
                    <a:pt x="589" y="56"/>
                    <a:pt x="432" y="1"/>
                    <a:pt x="281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4"/>
            <p:cNvSpPr/>
            <p:nvPr/>
          </p:nvSpPr>
          <p:spPr>
            <a:xfrm>
              <a:off x="2541500" y="1486825"/>
              <a:ext cx="22450" cy="13400"/>
            </a:xfrm>
            <a:custGeom>
              <a:avLst/>
              <a:gdLst/>
              <a:ahLst/>
              <a:cxnLst/>
              <a:rect l="l" t="t" r="r" b="b"/>
              <a:pathLst>
                <a:path w="898" h="536" extrusionOk="0">
                  <a:moveTo>
                    <a:pt x="334" y="17"/>
                  </a:moveTo>
                  <a:cubicBezTo>
                    <a:pt x="71" y="0"/>
                    <a:pt x="1" y="164"/>
                    <a:pt x="57" y="455"/>
                  </a:cubicBezTo>
                  <a:cubicBezTo>
                    <a:pt x="285" y="480"/>
                    <a:pt x="516" y="505"/>
                    <a:pt x="811" y="536"/>
                  </a:cubicBezTo>
                  <a:cubicBezTo>
                    <a:pt x="898" y="28"/>
                    <a:pt x="586" y="35"/>
                    <a:pt x="334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4"/>
            <p:cNvSpPr/>
            <p:nvPr/>
          </p:nvSpPr>
          <p:spPr>
            <a:xfrm>
              <a:off x="2651325" y="1836250"/>
              <a:ext cx="6425" cy="9475"/>
            </a:xfrm>
            <a:custGeom>
              <a:avLst/>
              <a:gdLst/>
              <a:ahLst/>
              <a:cxnLst/>
              <a:rect l="l" t="t" r="r" b="b"/>
              <a:pathLst>
                <a:path w="257" h="379" extrusionOk="0">
                  <a:moveTo>
                    <a:pt x="183" y="0"/>
                  </a:moveTo>
                  <a:cubicBezTo>
                    <a:pt x="127" y="28"/>
                    <a:pt x="33" y="45"/>
                    <a:pt x="22" y="84"/>
                  </a:cubicBezTo>
                  <a:cubicBezTo>
                    <a:pt x="1" y="175"/>
                    <a:pt x="25" y="269"/>
                    <a:pt x="28" y="364"/>
                  </a:cubicBezTo>
                  <a:cubicBezTo>
                    <a:pt x="60" y="367"/>
                    <a:pt x="96" y="374"/>
                    <a:pt x="127" y="378"/>
                  </a:cubicBezTo>
                  <a:cubicBezTo>
                    <a:pt x="169" y="301"/>
                    <a:pt x="225" y="231"/>
                    <a:pt x="246" y="151"/>
                  </a:cubicBezTo>
                  <a:cubicBezTo>
                    <a:pt x="256" y="108"/>
                    <a:pt x="207" y="52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4"/>
            <p:cNvSpPr/>
            <p:nvPr/>
          </p:nvSpPr>
          <p:spPr>
            <a:xfrm>
              <a:off x="2462525" y="1185475"/>
              <a:ext cx="16225" cy="13675"/>
            </a:xfrm>
            <a:custGeom>
              <a:avLst/>
              <a:gdLst/>
              <a:ahLst/>
              <a:cxnLst/>
              <a:rect l="l" t="t" r="r" b="b"/>
              <a:pathLst>
                <a:path w="649" h="547" extrusionOk="0">
                  <a:moveTo>
                    <a:pt x="1" y="361"/>
                  </a:moveTo>
                  <a:cubicBezTo>
                    <a:pt x="211" y="435"/>
                    <a:pt x="371" y="547"/>
                    <a:pt x="466" y="508"/>
                  </a:cubicBezTo>
                  <a:cubicBezTo>
                    <a:pt x="565" y="466"/>
                    <a:pt x="592" y="270"/>
                    <a:pt x="649" y="144"/>
                  </a:cubicBezTo>
                  <a:cubicBezTo>
                    <a:pt x="523" y="95"/>
                    <a:pt x="389" y="0"/>
                    <a:pt x="266" y="15"/>
                  </a:cubicBezTo>
                  <a:cubicBezTo>
                    <a:pt x="186" y="25"/>
                    <a:pt x="127" y="190"/>
                    <a:pt x="1" y="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4"/>
            <p:cNvSpPr/>
            <p:nvPr/>
          </p:nvSpPr>
          <p:spPr>
            <a:xfrm>
              <a:off x="2495025" y="812425"/>
              <a:ext cx="7625" cy="6500"/>
            </a:xfrm>
            <a:custGeom>
              <a:avLst/>
              <a:gdLst/>
              <a:ahLst/>
              <a:cxnLst/>
              <a:rect l="l" t="t" r="r" b="b"/>
              <a:pathLst>
                <a:path w="305" h="260" extrusionOk="0">
                  <a:moveTo>
                    <a:pt x="172" y="11"/>
                  </a:moveTo>
                  <a:cubicBezTo>
                    <a:pt x="122" y="21"/>
                    <a:pt x="84" y="84"/>
                    <a:pt x="0" y="162"/>
                  </a:cubicBezTo>
                  <a:cubicBezTo>
                    <a:pt x="112" y="207"/>
                    <a:pt x="182" y="259"/>
                    <a:pt x="224" y="242"/>
                  </a:cubicBezTo>
                  <a:cubicBezTo>
                    <a:pt x="266" y="225"/>
                    <a:pt x="301" y="140"/>
                    <a:pt x="305" y="84"/>
                  </a:cubicBezTo>
                  <a:cubicBezTo>
                    <a:pt x="305" y="60"/>
                    <a:pt x="210" y="0"/>
                    <a:pt x="172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4"/>
            <p:cNvSpPr/>
            <p:nvPr/>
          </p:nvSpPr>
          <p:spPr>
            <a:xfrm>
              <a:off x="2994525" y="1397575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"/>
                  </a:moveTo>
                  <a:cubicBezTo>
                    <a:pt x="8" y="4"/>
                    <a:pt x="11" y="11"/>
                    <a:pt x="18" y="18"/>
                  </a:cubicBezTo>
                  <a:cubicBezTo>
                    <a:pt x="21" y="14"/>
                    <a:pt x="21" y="14"/>
                    <a:pt x="25" y="14"/>
                  </a:cubicBezTo>
                  <a:cubicBezTo>
                    <a:pt x="25" y="1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4"/>
            <p:cNvSpPr/>
            <p:nvPr/>
          </p:nvSpPr>
          <p:spPr>
            <a:xfrm>
              <a:off x="2984900" y="1398025"/>
              <a:ext cx="14200" cy="14825"/>
            </a:xfrm>
            <a:custGeom>
              <a:avLst/>
              <a:gdLst/>
              <a:ahLst/>
              <a:cxnLst/>
              <a:rect l="l" t="t" r="r" b="b"/>
              <a:pathLst>
                <a:path w="568" h="593" extrusionOk="0">
                  <a:moveTo>
                    <a:pt x="564" y="196"/>
                  </a:moveTo>
                  <a:cubicBezTo>
                    <a:pt x="564" y="130"/>
                    <a:pt x="466" y="64"/>
                    <a:pt x="403" y="0"/>
                  </a:cubicBezTo>
                  <a:cubicBezTo>
                    <a:pt x="337" y="32"/>
                    <a:pt x="270" y="64"/>
                    <a:pt x="207" y="95"/>
                  </a:cubicBezTo>
                  <a:cubicBezTo>
                    <a:pt x="28" y="190"/>
                    <a:pt x="0" y="347"/>
                    <a:pt x="120" y="480"/>
                  </a:cubicBezTo>
                  <a:cubicBezTo>
                    <a:pt x="189" y="557"/>
                    <a:pt x="347" y="557"/>
                    <a:pt x="466" y="592"/>
                  </a:cubicBezTo>
                  <a:cubicBezTo>
                    <a:pt x="501" y="459"/>
                    <a:pt x="568" y="329"/>
                    <a:pt x="564" y="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4"/>
            <p:cNvSpPr/>
            <p:nvPr/>
          </p:nvSpPr>
          <p:spPr>
            <a:xfrm>
              <a:off x="3146300" y="1483850"/>
              <a:ext cx="14900" cy="15850"/>
            </a:xfrm>
            <a:custGeom>
              <a:avLst/>
              <a:gdLst/>
              <a:ahLst/>
              <a:cxnLst/>
              <a:rect l="l" t="t" r="r" b="b"/>
              <a:pathLst>
                <a:path w="596" h="634" extrusionOk="0">
                  <a:moveTo>
                    <a:pt x="207" y="0"/>
                  </a:moveTo>
                  <a:cubicBezTo>
                    <a:pt x="140" y="119"/>
                    <a:pt x="0" y="262"/>
                    <a:pt x="28" y="361"/>
                  </a:cubicBezTo>
                  <a:cubicBezTo>
                    <a:pt x="56" y="459"/>
                    <a:pt x="246" y="515"/>
                    <a:pt x="427" y="634"/>
                  </a:cubicBezTo>
                  <a:cubicBezTo>
                    <a:pt x="490" y="438"/>
                    <a:pt x="595" y="283"/>
                    <a:pt x="553" y="217"/>
                  </a:cubicBezTo>
                  <a:cubicBezTo>
                    <a:pt x="490" y="112"/>
                    <a:pt x="330" y="7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4"/>
            <p:cNvSpPr/>
            <p:nvPr/>
          </p:nvSpPr>
          <p:spPr>
            <a:xfrm>
              <a:off x="2513575" y="1590225"/>
              <a:ext cx="17100" cy="18850"/>
            </a:xfrm>
            <a:custGeom>
              <a:avLst/>
              <a:gdLst/>
              <a:ahLst/>
              <a:cxnLst/>
              <a:rect l="l" t="t" r="r" b="b"/>
              <a:pathLst>
                <a:path w="684" h="754" extrusionOk="0">
                  <a:moveTo>
                    <a:pt x="225" y="99"/>
                  </a:moveTo>
                  <a:cubicBezTo>
                    <a:pt x="130" y="148"/>
                    <a:pt x="74" y="278"/>
                    <a:pt x="1" y="369"/>
                  </a:cubicBezTo>
                  <a:cubicBezTo>
                    <a:pt x="141" y="474"/>
                    <a:pt x="281" y="582"/>
                    <a:pt x="508" y="754"/>
                  </a:cubicBezTo>
                  <a:cubicBezTo>
                    <a:pt x="586" y="509"/>
                    <a:pt x="683" y="362"/>
                    <a:pt x="656" y="253"/>
                  </a:cubicBezTo>
                  <a:cubicBezTo>
                    <a:pt x="599" y="39"/>
                    <a:pt x="403" y="1"/>
                    <a:pt x="225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4"/>
            <p:cNvSpPr/>
            <p:nvPr/>
          </p:nvSpPr>
          <p:spPr>
            <a:xfrm>
              <a:off x="2606225" y="1122075"/>
              <a:ext cx="15450" cy="20250"/>
            </a:xfrm>
            <a:custGeom>
              <a:avLst/>
              <a:gdLst/>
              <a:ahLst/>
              <a:cxnLst/>
              <a:rect l="l" t="t" r="r" b="b"/>
              <a:pathLst>
                <a:path w="618" h="810" extrusionOk="0">
                  <a:moveTo>
                    <a:pt x="277" y="14"/>
                  </a:moveTo>
                  <a:cubicBezTo>
                    <a:pt x="172" y="25"/>
                    <a:pt x="0" y="214"/>
                    <a:pt x="11" y="299"/>
                  </a:cubicBezTo>
                  <a:cubicBezTo>
                    <a:pt x="36" y="438"/>
                    <a:pt x="186" y="561"/>
                    <a:pt x="375" y="810"/>
                  </a:cubicBezTo>
                  <a:cubicBezTo>
                    <a:pt x="498" y="522"/>
                    <a:pt x="618" y="372"/>
                    <a:pt x="607" y="228"/>
                  </a:cubicBezTo>
                  <a:cubicBezTo>
                    <a:pt x="603" y="140"/>
                    <a:pt x="386" y="0"/>
                    <a:pt x="277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4"/>
            <p:cNvSpPr/>
            <p:nvPr/>
          </p:nvSpPr>
          <p:spPr>
            <a:xfrm>
              <a:off x="3109875" y="1418600"/>
              <a:ext cx="13325" cy="15350"/>
            </a:xfrm>
            <a:custGeom>
              <a:avLst/>
              <a:gdLst/>
              <a:ahLst/>
              <a:cxnLst/>
              <a:rect l="l" t="t" r="r" b="b"/>
              <a:pathLst>
                <a:path w="533" h="614" extrusionOk="0">
                  <a:moveTo>
                    <a:pt x="157" y="1"/>
                  </a:moveTo>
                  <a:cubicBezTo>
                    <a:pt x="105" y="116"/>
                    <a:pt x="0" y="242"/>
                    <a:pt x="21" y="340"/>
                  </a:cubicBezTo>
                  <a:cubicBezTo>
                    <a:pt x="35" y="431"/>
                    <a:pt x="193" y="494"/>
                    <a:pt x="346" y="613"/>
                  </a:cubicBezTo>
                  <a:cubicBezTo>
                    <a:pt x="420" y="431"/>
                    <a:pt x="532" y="277"/>
                    <a:pt x="494" y="217"/>
                  </a:cubicBezTo>
                  <a:cubicBezTo>
                    <a:pt x="431" y="116"/>
                    <a:pt x="273" y="70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4"/>
            <p:cNvSpPr/>
            <p:nvPr/>
          </p:nvSpPr>
          <p:spPr>
            <a:xfrm>
              <a:off x="2714200" y="1821950"/>
              <a:ext cx="16850" cy="15175"/>
            </a:xfrm>
            <a:custGeom>
              <a:avLst/>
              <a:gdLst/>
              <a:ahLst/>
              <a:cxnLst/>
              <a:rect l="l" t="t" r="r" b="b"/>
              <a:pathLst>
                <a:path w="674" h="607" extrusionOk="0">
                  <a:moveTo>
                    <a:pt x="208" y="42"/>
                  </a:moveTo>
                  <a:cubicBezTo>
                    <a:pt x="106" y="89"/>
                    <a:pt x="67" y="278"/>
                    <a:pt x="1" y="404"/>
                  </a:cubicBezTo>
                  <a:cubicBezTo>
                    <a:pt x="127" y="470"/>
                    <a:pt x="271" y="607"/>
                    <a:pt x="376" y="582"/>
                  </a:cubicBezTo>
                  <a:cubicBezTo>
                    <a:pt x="477" y="554"/>
                    <a:pt x="544" y="365"/>
                    <a:pt x="674" y="183"/>
                  </a:cubicBezTo>
                  <a:cubicBezTo>
                    <a:pt x="467" y="113"/>
                    <a:pt x="302" y="0"/>
                    <a:pt x="208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4"/>
            <p:cNvSpPr/>
            <p:nvPr/>
          </p:nvSpPr>
          <p:spPr>
            <a:xfrm>
              <a:off x="3042775" y="1478150"/>
              <a:ext cx="15550" cy="15775"/>
            </a:xfrm>
            <a:custGeom>
              <a:avLst/>
              <a:gdLst/>
              <a:ahLst/>
              <a:cxnLst/>
              <a:rect l="l" t="t" r="r" b="b"/>
              <a:pathLst>
                <a:path w="622" h="631" extrusionOk="0">
                  <a:moveTo>
                    <a:pt x="180" y="0"/>
                  </a:moveTo>
                  <a:cubicBezTo>
                    <a:pt x="109" y="193"/>
                    <a:pt x="1" y="347"/>
                    <a:pt x="39" y="406"/>
                  </a:cubicBezTo>
                  <a:cubicBezTo>
                    <a:pt x="112" y="511"/>
                    <a:pt x="274" y="631"/>
                    <a:pt x="386" y="621"/>
                  </a:cubicBezTo>
                  <a:cubicBezTo>
                    <a:pt x="571" y="600"/>
                    <a:pt x="621" y="410"/>
                    <a:pt x="533" y="256"/>
                  </a:cubicBezTo>
                  <a:cubicBezTo>
                    <a:pt x="484" y="162"/>
                    <a:pt x="348" y="116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4"/>
            <p:cNvSpPr/>
            <p:nvPr/>
          </p:nvSpPr>
          <p:spPr>
            <a:xfrm>
              <a:off x="2942250" y="1476125"/>
              <a:ext cx="17450" cy="13950"/>
            </a:xfrm>
            <a:custGeom>
              <a:avLst/>
              <a:gdLst/>
              <a:ahLst/>
              <a:cxnLst/>
              <a:rect l="l" t="t" r="r" b="b"/>
              <a:pathLst>
                <a:path w="698" h="558" extrusionOk="0">
                  <a:moveTo>
                    <a:pt x="305" y="18"/>
                  </a:moveTo>
                  <a:cubicBezTo>
                    <a:pt x="211" y="36"/>
                    <a:pt x="144" y="183"/>
                    <a:pt x="1" y="344"/>
                  </a:cubicBezTo>
                  <a:cubicBezTo>
                    <a:pt x="217" y="442"/>
                    <a:pt x="354" y="558"/>
                    <a:pt x="476" y="540"/>
                  </a:cubicBezTo>
                  <a:cubicBezTo>
                    <a:pt x="676" y="512"/>
                    <a:pt x="697" y="309"/>
                    <a:pt x="617" y="169"/>
                  </a:cubicBezTo>
                  <a:cubicBezTo>
                    <a:pt x="568" y="81"/>
                    <a:pt x="400" y="1"/>
                    <a:pt x="305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4"/>
            <p:cNvSpPr/>
            <p:nvPr/>
          </p:nvSpPr>
          <p:spPr>
            <a:xfrm>
              <a:off x="2571725" y="1632975"/>
              <a:ext cx="17900" cy="19200"/>
            </a:xfrm>
            <a:custGeom>
              <a:avLst/>
              <a:gdLst/>
              <a:ahLst/>
              <a:cxnLst/>
              <a:rect l="l" t="t" r="r" b="b"/>
              <a:pathLst>
                <a:path w="716" h="768" extrusionOk="0">
                  <a:moveTo>
                    <a:pt x="1" y="767"/>
                  </a:moveTo>
                  <a:cubicBezTo>
                    <a:pt x="260" y="683"/>
                    <a:pt x="417" y="635"/>
                    <a:pt x="715" y="540"/>
                  </a:cubicBezTo>
                  <a:cubicBezTo>
                    <a:pt x="463" y="319"/>
                    <a:pt x="326" y="197"/>
                    <a:pt x="106" y="1"/>
                  </a:cubicBezTo>
                  <a:cubicBezTo>
                    <a:pt x="64" y="298"/>
                    <a:pt x="35" y="497"/>
                    <a:pt x="1" y="7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4"/>
            <p:cNvSpPr/>
            <p:nvPr/>
          </p:nvSpPr>
          <p:spPr>
            <a:xfrm>
              <a:off x="2267075" y="1448025"/>
              <a:ext cx="16550" cy="15875"/>
            </a:xfrm>
            <a:custGeom>
              <a:avLst/>
              <a:gdLst/>
              <a:ahLst/>
              <a:cxnLst/>
              <a:rect l="l" t="t" r="r" b="b"/>
              <a:pathLst>
                <a:path w="662" h="635" extrusionOk="0">
                  <a:moveTo>
                    <a:pt x="273" y="22"/>
                  </a:moveTo>
                  <a:cubicBezTo>
                    <a:pt x="165" y="43"/>
                    <a:pt x="91" y="228"/>
                    <a:pt x="0" y="340"/>
                  </a:cubicBezTo>
                  <a:cubicBezTo>
                    <a:pt x="136" y="424"/>
                    <a:pt x="270" y="512"/>
                    <a:pt x="466" y="634"/>
                  </a:cubicBezTo>
                  <a:cubicBezTo>
                    <a:pt x="547" y="434"/>
                    <a:pt x="662" y="274"/>
                    <a:pt x="623" y="224"/>
                  </a:cubicBezTo>
                  <a:cubicBezTo>
                    <a:pt x="547" y="119"/>
                    <a:pt x="375" y="0"/>
                    <a:pt x="273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4"/>
            <p:cNvSpPr/>
            <p:nvPr/>
          </p:nvSpPr>
          <p:spPr>
            <a:xfrm>
              <a:off x="2850750" y="1549525"/>
              <a:ext cx="15250" cy="12550"/>
            </a:xfrm>
            <a:custGeom>
              <a:avLst/>
              <a:gdLst/>
              <a:ahLst/>
              <a:cxnLst/>
              <a:rect l="l" t="t" r="r" b="b"/>
              <a:pathLst>
                <a:path w="610" h="502" extrusionOk="0">
                  <a:moveTo>
                    <a:pt x="431" y="466"/>
                  </a:moveTo>
                  <a:cubicBezTo>
                    <a:pt x="518" y="431"/>
                    <a:pt x="550" y="270"/>
                    <a:pt x="610" y="165"/>
                  </a:cubicBezTo>
                  <a:cubicBezTo>
                    <a:pt x="497" y="109"/>
                    <a:pt x="374" y="0"/>
                    <a:pt x="277" y="21"/>
                  </a:cubicBezTo>
                  <a:cubicBezTo>
                    <a:pt x="185" y="39"/>
                    <a:pt x="126" y="196"/>
                    <a:pt x="0" y="358"/>
                  </a:cubicBezTo>
                  <a:cubicBezTo>
                    <a:pt x="199" y="414"/>
                    <a:pt x="340" y="501"/>
                    <a:pt x="431" y="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4"/>
            <p:cNvSpPr/>
            <p:nvPr/>
          </p:nvSpPr>
          <p:spPr>
            <a:xfrm>
              <a:off x="2766050" y="1721325"/>
              <a:ext cx="12550" cy="14925"/>
            </a:xfrm>
            <a:custGeom>
              <a:avLst/>
              <a:gdLst/>
              <a:ahLst/>
              <a:cxnLst/>
              <a:rect l="l" t="t" r="r" b="b"/>
              <a:pathLst>
                <a:path w="502" h="597" extrusionOk="0">
                  <a:moveTo>
                    <a:pt x="389" y="596"/>
                  </a:moveTo>
                  <a:cubicBezTo>
                    <a:pt x="428" y="404"/>
                    <a:pt x="501" y="253"/>
                    <a:pt x="459" y="176"/>
                  </a:cubicBezTo>
                  <a:cubicBezTo>
                    <a:pt x="407" y="85"/>
                    <a:pt x="246" y="57"/>
                    <a:pt x="134" y="1"/>
                  </a:cubicBezTo>
                  <a:cubicBezTo>
                    <a:pt x="95" y="116"/>
                    <a:pt x="0" y="250"/>
                    <a:pt x="35" y="341"/>
                  </a:cubicBezTo>
                  <a:cubicBezTo>
                    <a:pt x="67" y="436"/>
                    <a:pt x="225" y="484"/>
                    <a:pt x="389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4"/>
            <p:cNvSpPr/>
            <p:nvPr/>
          </p:nvSpPr>
          <p:spPr>
            <a:xfrm>
              <a:off x="2469875" y="848850"/>
              <a:ext cx="5450" cy="6225"/>
            </a:xfrm>
            <a:custGeom>
              <a:avLst/>
              <a:gdLst/>
              <a:ahLst/>
              <a:cxnLst/>
              <a:rect l="l" t="t" r="r" b="b"/>
              <a:pathLst>
                <a:path w="218" h="249" extrusionOk="0">
                  <a:moveTo>
                    <a:pt x="172" y="249"/>
                  </a:moveTo>
                  <a:cubicBezTo>
                    <a:pt x="190" y="161"/>
                    <a:pt x="218" y="102"/>
                    <a:pt x="200" y="63"/>
                  </a:cubicBezTo>
                  <a:cubicBezTo>
                    <a:pt x="190" y="32"/>
                    <a:pt x="98" y="0"/>
                    <a:pt x="77" y="14"/>
                  </a:cubicBezTo>
                  <a:cubicBezTo>
                    <a:pt x="40" y="42"/>
                    <a:pt x="1" y="113"/>
                    <a:pt x="11" y="151"/>
                  </a:cubicBezTo>
                  <a:cubicBezTo>
                    <a:pt x="18" y="186"/>
                    <a:pt x="95" y="203"/>
                    <a:pt x="172" y="2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4"/>
            <p:cNvSpPr/>
            <p:nvPr/>
          </p:nvSpPr>
          <p:spPr>
            <a:xfrm>
              <a:off x="2563850" y="1156400"/>
              <a:ext cx="12275" cy="10975"/>
            </a:xfrm>
            <a:custGeom>
              <a:avLst/>
              <a:gdLst/>
              <a:ahLst/>
              <a:cxnLst/>
              <a:rect l="l" t="t" r="r" b="b"/>
              <a:pathLst>
                <a:path w="491" h="439" extrusionOk="0">
                  <a:moveTo>
                    <a:pt x="350" y="403"/>
                  </a:moveTo>
                  <a:cubicBezTo>
                    <a:pt x="424" y="368"/>
                    <a:pt x="445" y="221"/>
                    <a:pt x="491" y="127"/>
                  </a:cubicBezTo>
                  <a:cubicBezTo>
                    <a:pt x="379" y="77"/>
                    <a:pt x="266" y="1"/>
                    <a:pt x="154" y="1"/>
                  </a:cubicBezTo>
                  <a:cubicBezTo>
                    <a:pt x="109" y="1"/>
                    <a:pt x="67" y="176"/>
                    <a:pt x="1" y="319"/>
                  </a:cubicBezTo>
                  <a:cubicBezTo>
                    <a:pt x="154" y="361"/>
                    <a:pt x="277" y="439"/>
                    <a:pt x="350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4"/>
            <p:cNvSpPr/>
            <p:nvPr/>
          </p:nvSpPr>
          <p:spPr>
            <a:xfrm>
              <a:off x="2947425" y="635950"/>
              <a:ext cx="11825" cy="10450"/>
            </a:xfrm>
            <a:custGeom>
              <a:avLst/>
              <a:gdLst/>
              <a:ahLst/>
              <a:cxnLst/>
              <a:rect l="l" t="t" r="r" b="b"/>
              <a:pathLst>
                <a:path w="473" h="418" extrusionOk="0">
                  <a:moveTo>
                    <a:pt x="0" y="319"/>
                  </a:moveTo>
                  <a:cubicBezTo>
                    <a:pt x="143" y="351"/>
                    <a:pt x="263" y="418"/>
                    <a:pt x="329" y="382"/>
                  </a:cubicBezTo>
                  <a:cubicBezTo>
                    <a:pt x="403" y="344"/>
                    <a:pt x="427" y="214"/>
                    <a:pt x="473" y="123"/>
                  </a:cubicBezTo>
                  <a:cubicBezTo>
                    <a:pt x="364" y="78"/>
                    <a:pt x="256" y="1"/>
                    <a:pt x="147" y="4"/>
                  </a:cubicBezTo>
                  <a:cubicBezTo>
                    <a:pt x="101" y="4"/>
                    <a:pt x="63" y="176"/>
                    <a:pt x="0" y="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4"/>
            <p:cNvSpPr/>
            <p:nvPr/>
          </p:nvSpPr>
          <p:spPr>
            <a:xfrm>
              <a:off x="3131650" y="427350"/>
              <a:ext cx="15975" cy="13350"/>
            </a:xfrm>
            <a:custGeom>
              <a:avLst/>
              <a:gdLst/>
              <a:ahLst/>
              <a:cxnLst/>
              <a:rect l="l" t="t" r="r" b="b"/>
              <a:pathLst>
                <a:path w="639" h="534" extrusionOk="0">
                  <a:moveTo>
                    <a:pt x="429" y="29"/>
                  </a:moveTo>
                  <a:cubicBezTo>
                    <a:pt x="387" y="1"/>
                    <a:pt x="222" y="71"/>
                    <a:pt x="166" y="138"/>
                  </a:cubicBezTo>
                  <a:cubicBezTo>
                    <a:pt x="1" y="348"/>
                    <a:pt x="211" y="411"/>
                    <a:pt x="366" y="534"/>
                  </a:cubicBezTo>
                  <a:cubicBezTo>
                    <a:pt x="513" y="344"/>
                    <a:pt x="639" y="183"/>
                    <a:pt x="42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4"/>
            <p:cNvSpPr/>
            <p:nvPr/>
          </p:nvSpPr>
          <p:spPr>
            <a:xfrm>
              <a:off x="2725500" y="1124175"/>
              <a:ext cx="15625" cy="12550"/>
            </a:xfrm>
            <a:custGeom>
              <a:avLst/>
              <a:gdLst/>
              <a:ahLst/>
              <a:cxnLst/>
              <a:rect l="l" t="t" r="r" b="b"/>
              <a:pathLst>
                <a:path w="625" h="502" extrusionOk="0">
                  <a:moveTo>
                    <a:pt x="162" y="35"/>
                  </a:moveTo>
                  <a:cubicBezTo>
                    <a:pt x="88" y="60"/>
                    <a:pt x="0" y="305"/>
                    <a:pt x="36" y="344"/>
                  </a:cubicBezTo>
                  <a:cubicBezTo>
                    <a:pt x="116" y="435"/>
                    <a:pt x="274" y="501"/>
                    <a:pt x="393" y="491"/>
                  </a:cubicBezTo>
                  <a:cubicBezTo>
                    <a:pt x="459" y="484"/>
                    <a:pt x="512" y="309"/>
                    <a:pt x="624" y="126"/>
                  </a:cubicBezTo>
                  <a:cubicBezTo>
                    <a:pt x="414" y="78"/>
                    <a:pt x="270" y="0"/>
                    <a:pt x="162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4"/>
            <p:cNvSpPr/>
            <p:nvPr/>
          </p:nvSpPr>
          <p:spPr>
            <a:xfrm>
              <a:off x="2655625" y="2032750"/>
              <a:ext cx="12025" cy="15000"/>
            </a:xfrm>
            <a:custGeom>
              <a:avLst/>
              <a:gdLst/>
              <a:ahLst/>
              <a:cxnLst/>
              <a:rect l="l" t="t" r="r" b="b"/>
              <a:pathLst>
                <a:path w="481" h="600" extrusionOk="0">
                  <a:moveTo>
                    <a:pt x="179" y="1"/>
                  </a:moveTo>
                  <a:cubicBezTo>
                    <a:pt x="119" y="106"/>
                    <a:pt x="0" y="217"/>
                    <a:pt x="14" y="312"/>
                  </a:cubicBezTo>
                  <a:cubicBezTo>
                    <a:pt x="24" y="400"/>
                    <a:pt x="176" y="470"/>
                    <a:pt x="323" y="599"/>
                  </a:cubicBezTo>
                  <a:cubicBezTo>
                    <a:pt x="389" y="424"/>
                    <a:pt x="480" y="298"/>
                    <a:pt x="452" y="211"/>
                  </a:cubicBezTo>
                  <a:cubicBezTo>
                    <a:pt x="424" y="119"/>
                    <a:pt x="277" y="70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4"/>
            <p:cNvSpPr/>
            <p:nvPr/>
          </p:nvSpPr>
          <p:spPr>
            <a:xfrm>
              <a:off x="2968450" y="542625"/>
              <a:ext cx="14375" cy="11375"/>
            </a:xfrm>
            <a:custGeom>
              <a:avLst/>
              <a:gdLst/>
              <a:ahLst/>
              <a:cxnLst/>
              <a:rect l="l" t="t" r="r" b="b"/>
              <a:pathLst>
                <a:path w="575" h="455" extrusionOk="0">
                  <a:moveTo>
                    <a:pt x="325" y="17"/>
                  </a:moveTo>
                  <a:cubicBezTo>
                    <a:pt x="224" y="56"/>
                    <a:pt x="154" y="172"/>
                    <a:pt x="0" y="329"/>
                  </a:cubicBezTo>
                  <a:cubicBezTo>
                    <a:pt x="210" y="385"/>
                    <a:pt x="332" y="455"/>
                    <a:pt x="434" y="434"/>
                  </a:cubicBezTo>
                  <a:cubicBezTo>
                    <a:pt x="497" y="416"/>
                    <a:pt x="574" y="252"/>
                    <a:pt x="557" y="175"/>
                  </a:cubicBezTo>
                  <a:cubicBezTo>
                    <a:pt x="542" y="105"/>
                    <a:pt x="382" y="0"/>
                    <a:pt x="325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4"/>
            <p:cNvSpPr/>
            <p:nvPr/>
          </p:nvSpPr>
          <p:spPr>
            <a:xfrm>
              <a:off x="2606750" y="891050"/>
              <a:ext cx="10625" cy="13775"/>
            </a:xfrm>
            <a:custGeom>
              <a:avLst/>
              <a:gdLst/>
              <a:ahLst/>
              <a:cxnLst/>
              <a:rect l="l" t="t" r="r" b="b"/>
              <a:pathLst>
                <a:path w="425" h="551" extrusionOk="0">
                  <a:moveTo>
                    <a:pt x="270" y="551"/>
                  </a:moveTo>
                  <a:cubicBezTo>
                    <a:pt x="327" y="442"/>
                    <a:pt x="424" y="334"/>
                    <a:pt x="421" y="229"/>
                  </a:cubicBezTo>
                  <a:cubicBezTo>
                    <a:pt x="421" y="166"/>
                    <a:pt x="267" y="103"/>
                    <a:pt x="130" y="1"/>
                  </a:cubicBezTo>
                  <a:cubicBezTo>
                    <a:pt x="81" y="155"/>
                    <a:pt x="0" y="271"/>
                    <a:pt x="25" y="347"/>
                  </a:cubicBezTo>
                  <a:cubicBezTo>
                    <a:pt x="57" y="431"/>
                    <a:pt x="186" y="484"/>
                    <a:pt x="270" y="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4"/>
            <p:cNvSpPr/>
            <p:nvPr/>
          </p:nvSpPr>
          <p:spPr>
            <a:xfrm>
              <a:off x="2892250" y="1960850"/>
              <a:ext cx="8675" cy="6500"/>
            </a:xfrm>
            <a:custGeom>
              <a:avLst/>
              <a:gdLst/>
              <a:ahLst/>
              <a:cxnLst/>
              <a:rect l="l" t="t" r="r" b="b"/>
              <a:pathLst>
                <a:path w="347" h="260" extrusionOk="0">
                  <a:moveTo>
                    <a:pt x="0" y="217"/>
                  </a:moveTo>
                  <a:cubicBezTo>
                    <a:pt x="116" y="232"/>
                    <a:pt x="206" y="242"/>
                    <a:pt x="347" y="259"/>
                  </a:cubicBezTo>
                  <a:cubicBezTo>
                    <a:pt x="154" y="1"/>
                    <a:pt x="148" y="1"/>
                    <a:pt x="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4"/>
            <p:cNvSpPr/>
            <p:nvPr/>
          </p:nvSpPr>
          <p:spPr>
            <a:xfrm>
              <a:off x="2790850" y="1511150"/>
              <a:ext cx="12275" cy="11775"/>
            </a:xfrm>
            <a:custGeom>
              <a:avLst/>
              <a:gdLst/>
              <a:ahLst/>
              <a:cxnLst/>
              <a:rect l="l" t="t" r="r" b="b"/>
              <a:pathLst>
                <a:path w="491" h="471" extrusionOk="0">
                  <a:moveTo>
                    <a:pt x="371" y="436"/>
                  </a:moveTo>
                  <a:cubicBezTo>
                    <a:pt x="416" y="428"/>
                    <a:pt x="490" y="305"/>
                    <a:pt x="473" y="260"/>
                  </a:cubicBezTo>
                  <a:cubicBezTo>
                    <a:pt x="395" y="32"/>
                    <a:pt x="235" y="1"/>
                    <a:pt x="0" y="103"/>
                  </a:cubicBezTo>
                  <a:cubicBezTo>
                    <a:pt x="35" y="337"/>
                    <a:pt x="136" y="470"/>
                    <a:pt x="371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4"/>
            <p:cNvSpPr/>
            <p:nvPr/>
          </p:nvSpPr>
          <p:spPr>
            <a:xfrm>
              <a:off x="2615775" y="1799025"/>
              <a:ext cx="6325" cy="5875"/>
            </a:xfrm>
            <a:custGeom>
              <a:avLst/>
              <a:gdLst/>
              <a:ahLst/>
              <a:cxnLst/>
              <a:rect l="l" t="t" r="r" b="b"/>
              <a:pathLst>
                <a:path w="253" h="235" extrusionOk="0">
                  <a:moveTo>
                    <a:pt x="123" y="10"/>
                  </a:moveTo>
                  <a:cubicBezTo>
                    <a:pt x="81" y="21"/>
                    <a:pt x="53" y="88"/>
                    <a:pt x="0" y="154"/>
                  </a:cubicBezTo>
                  <a:cubicBezTo>
                    <a:pt x="77" y="186"/>
                    <a:pt x="134" y="235"/>
                    <a:pt x="172" y="220"/>
                  </a:cubicBezTo>
                  <a:cubicBezTo>
                    <a:pt x="210" y="207"/>
                    <a:pt x="252" y="130"/>
                    <a:pt x="249" y="88"/>
                  </a:cubicBezTo>
                  <a:cubicBezTo>
                    <a:pt x="246" y="52"/>
                    <a:pt x="158" y="0"/>
                    <a:pt x="123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4"/>
            <p:cNvSpPr/>
            <p:nvPr/>
          </p:nvSpPr>
          <p:spPr>
            <a:xfrm>
              <a:off x="2443525" y="883350"/>
              <a:ext cx="5525" cy="4750"/>
            </a:xfrm>
            <a:custGeom>
              <a:avLst/>
              <a:gdLst/>
              <a:ahLst/>
              <a:cxnLst/>
              <a:rect l="l" t="t" r="r" b="b"/>
              <a:pathLst>
                <a:path w="221" h="190" extrusionOk="0">
                  <a:moveTo>
                    <a:pt x="1" y="141"/>
                  </a:moveTo>
                  <a:cubicBezTo>
                    <a:pt x="43" y="154"/>
                    <a:pt x="91" y="190"/>
                    <a:pt x="127" y="180"/>
                  </a:cubicBezTo>
                  <a:cubicBezTo>
                    <a:pt x="158" y="172"/>
                    <a:pt x="179" y="116"/>
                    <a:pt x="221" y="57"/>
                  </a:cubicBezTo>
                  <a:cubicBezTo>
                    <a:pt x="148" y="36"/>
                    <a:pt x="91" y="0"/>
                    <a:pt x="59" y="18"/>
                  </a:cubicBezTo>
                  <a:cubicBezTo>
                    <a:pt x="28" y="36"/>
                    <a:pt x="17" y="99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4"/>
            <p:cNvSpPr/>
            <p:nvPr/>
          </p:nvSpPr>
          <p:spPr>
            <a:xfrm>
              <a:off x="2441950" y="787875"/>
              <a:ext cx="5275" cy="4875"/>
            </a:xfrm>
            <a:custGeom>
              <a:avLst/>
              <a:gdLst/>
              <a:ahLst/>
              <a:cxnLst/>
              <a:rect l="l" t="t" r="r" b="b"/>
              <a:pathLst>
                <a:path w="211" h="195" extrusionOk="0">
                  <a:moveTo>
                    <a:pt x="130" y="183"/>
                  </a:moveTo>
                  <a:cubicBezTo>
                    <a:pt x="161" y="180"/>
                    <a:pt x="179" y="117"/>
                    <a:pt x="211" y="57"/>
                  </a:cubicBezTo>
                  <a:cubicBezTo>
                    <a:pt x="143" y="36"/>
                    <a:pt x="91" y="1"/>
                    <a:pt x="64" y="15"/>
                  </a:cubicBezTo>
                  <a:cubicBezTo>
                    <a:pt x="32" y="33"/>
                    <a:pt x="1" y="106"/>
                    <a:pt x="11" y="135"/>
                  </a:cubicBezTo>
                  <a:cubicBezTo>
                    <a:pt x="25" y="166"/>
                    <a:pt x="95" y="194"/>
                    <a:pt x="130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4"/>
            <p:cNvSpPr/>
            <p:nvPr/>
          </p:nvSpPr>
          <p:spPr>
            <a:xfrm>
              <a:off x="2651400" y="1199125"/>
              <a:ext cx="12200" cy="11775"/>
            </a:xfrm>
            <a:custGeom>
              <a:avLst/>
              <a:gdLst/>
              <a:ahLst/>
              <a:cxnLst/>
              <a:rect l="l" t="t" r="r" b="b"/>
              <a:pathLst>
                <a:path w="488" h="471" extrusionOk="0">
                  <a:moveTo>
                    <a:pt x="30" y="250"/>
                  </a:moveTo>
                  <a:cubicBezTo>
                    <a:pt x="93" y="334"/>
                    <a:pt x="219" y="379"/>
                    <a:pt x="366" y="470"/>
                  </a:cubicBezTo>
                  <a:cubicBezTo>
                    <a:pt x="411" y="306"/>
                    <a:pt x="488" y="162"/>
                    <a:pt x="453" y="124"/>
                  </a:cubicBezTo>
                  <a:cubicBezTo>
                    <a:pt x="387" y="46"/>
                    <a:pt x="250" y="1"/>
                    <a:pt x="145" y="4"/>
                  </a:cubicBezTo>
                  <a:cubicBezTo>
                    <a:pt x="96" y="8"/>
                    <a:pt x="1" y="208"/>
                    <a:pt x="30" y="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2869650" y="1900675"/>
              <a:ext cx="8075" cy="5725"/>
            </a:xfrm>
            <a:custGeom>
              <a:avLst/>
              <a:gdLst/>
              <a:ahLst/>
              <a:cxnLst/>
              <a:rect l="l" t="t" r="r" b="b"/>
              <a:pathLst>
                <a:path w="323" h="229" extrusionOk="0">
                  <a:moveTo>
                    <a:pt x="312" y="106"/>
                  </a:moveTo>
                  <a:cubicBezTo>
                    <a:pt x="266" y="60"/>
                    <a:pt x="203" y="15"/>
                    <a:pt x="144" y="4"/>
                  </a:cubicBezTo>
                  <a:cubicBezTo>
                    <a:pt x="109" y="1"/>
                    <a:pt x="64" y="67"/>
                    <a:pt x="1" y="127"/>
                  </a:cubicBezTo>
                  <a:cubicBezTo>
                    <a:pt x="137" y="186"/>
                    <a:pt x="193" y="228"/>
                    <a:pt x="245" y="225"/>
                  </a:cubicBezTo>
                  <a:cubicBezTo>
                    <a:pt x="270" y="225"/>
                    <a:pt x="323" y="117"/>
                    <a:pt x="312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3017825" y="380600"/>
              <a:ext cx="11750" cy="12550"/>
            </a:xfrm>
            <a:custGeom>
              <a:avLst/>
              <a:gdLst/>
              <a:ahLst/>
              <a:cxnLst/>
              <a:rect l="l" t="t" r="r" b="b"/>
              <a:pathLst>
                <a:path w="470" h="502" extrusionOk="0">
                  <a:moveTo>
                    <a:pt x="386" y="77"/>
                  </a:moveTo>
                  <a:cubicBezTo>
                    <a:pt x="371" y="39"/>
                    <a:pt x="239" y="0"/>
                    <a:pt x="200" y="24"/>
                  </a:cubicBezTo>
                  <a:cubicBezTo>
                    <a:pt x="22" y="130"/>
                    <a:pt x="1" y="281"/>
                    <a:pt x="148" y="501"/>
                  </a:cubicBezTo>
                  <a:cubicBezTo>
                    <a:pt x="344" y="389"/>
                    <a:pt x="470" y="281"/>
                    <a:pt x="386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2965100" y="237850"/>
              <a:ext cx="9475" cy="12450"/>
            </a:xfrm>
            <a:custGeom>
              <a:avLst/>
              <a:gdLst/>
              <a:ahLst/>
              <a:cxnLst/>
              <a:rect l="l" t="t" r="r" b="b"/>
              <a:pathLst>
                <a:path w="379" h="498" extrusionOk="0">
                  <a:moveTo>
                    <a:pt x="375" y="106"/>
                  </a:moveTo>
                  <a:cubicBezTo>
                    <a:pt x="379" y="85"/>
                    <a:pt x="179" y="0"/>
                    <a:pt x="155" y="25"/>
                  </a:cubicBezTo>
                  <a:cubicBezTo>
                    <a:pt x="78" y="106"/>
                    <a:pt x="25" y="218"/>
                    <a:pt x="4" y="323"/>
                  </a:cubicBezTo>
                  <a:cubicBezTo>
                    <a:pt x="0" y="358"/>
                    <a:pt x="134" y="417"/>
                    <a:pt x="256" y="498"/>
                  </a:cubicBezTo>
                  <a:cubicBezTo>
                    <a:pt x="312" y="333"/>
                    <a:pt x="361" y="221"/>
                    <a:pt x="375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2537675" y="1307375"/>
              <a:ext cx="9275" cy="7300"/>
            </a:xfrm>
            <a:custGeom>
              <a:avLst/>
              <a:gdLst/>
              <a:ahLst/>
              <a:cxnLst/>
              <a:rect l="l" t="t" r="r" b="b"/>
              <a:pathLst>
                <a:path w="371" h="292" extrusionOk="0">
                  <a:moveTo>
                    <a:pt x="49" y="291"/>
                  </a:moveTo>
                  <a:cubicBezTo>
                    <a:pt x="157" y="259"/>
                    <a:pt x="266" y="235"/>
                    <a:pt x="371" y="207"/>
                  </a:cubicBezTo>
                  <a:cubicBezTo>
                    <a:pt x="354" y="138"/>
                    <a:pt x="336" y="70"/>
                    <a:pt x="315" y="1"/>
                  </a:cubicBezTo>
                  <a:cubicBezTo>
                    <a:pt x="214" y="25"/>
                    <a:pt x="109" y="43"/>
                    <a:pt x="18" y="85"/>
                  </a:cubicBezTo>
                  <a:cubicBezTo>
                    <a:pt x="0" y="96"/>
                    <a:pt x="39" y="217"/>
                    <a:pt x="49" y="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2535200" y="812425"/>
              <a:ext cx="3975" cy="5175"/>
            </a:xfrm>
            <a:custGeom>
              <a:avLst/>
              <a:gdLst/>
              <a:ahLst/>
              <a:cxnLst/>
              <a:rect l="l" t="t" r="r" b="b"/>
              <a:pathLst>
                <a:path w="159" h="207" extrusionOk="0">
                  <a:moveTo>
                    <a:pt x="113" y="207"/>
                  </a:moveTo>
                  <a:cubicBezTo>
                    <a:pt x="130" y="140"/>
                    <a:pt x="159" y="95"/>
                    <a:pt x="151" y="56"/>
                  </a:cubicBezTo>
                  <a:cubicBezTo>
                    <a:pt x="148" y="32"/>
                    <a:pt x="88" y="18"/>
                    <a:pt x="57" y="0"/>
                  </a:cubicBezTo>
                  <a:cubicBezTo>
                    <a:pt x="36" y="42"/>
                    <a:pt x="4" y="84"/>
                    <a:pt x="1" y="126"/>
                  </a:cubicBezTo>
                  <a:cubicBezTo>
                    <a:pt x="1" y="147"/>
                    <a:pt x="57" y="172"/>
                    <a:pt x="113" y="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2659725" y="1129075"/>
              <a:ext cx="11075" cy="11225"/>
            </a:xfrm>
            <a:custGeom>
              <a:avLst/>
              <a:gdLst/>
              <a:ahLst/>
              <a:cxnLst/>
              <a:rect l="l" t="t" r="r" b="b"/>
              <a:pathLst>
                <a:path w="443" h="449" extrusionOk="0">
                  <a:moveTo>
                    <a:pt x="22" y="208"/>
                  </a:moveTo>
                  <a:cubicBezTo>
                    <a:pt x="61" y="292"/>
                    <a:pt x="166" y="344"/>
                    <a:pt x="288" y="449"/>
                  </a:cubicBezTo>
                  <a:cubicBezTo>
                    <a:pt x="358" y="299"/>
                    <a:pt x="400" y="204"/>
                    <a:pt x="442" y="109"/>
                  </a:cubicBezTo>
                  <a:cubicBezTo>
                    <a:pt x="340" y="67"/>
                    <a:pt x="239" y="1"/>
                    <a:pt x="138" y="1"/>
                  </a:cubicBezTo>
                  <a:cubicBezTo>
                    <a:pt x="96" y="1"/>
                    <a:pt x="1" y="161"/>
                    <a:pt x="22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2448250" y="1294150"/>
              <a:ext cx="11150" cy="13525"/>
            </a:xfrm>
            <a:custGeom>
              <a:avLst/>
              <a:gdLst/>
              <a:ahLst/>
              <a:cxnLst/>
              <a:rect l="l" t="t" r="r" b="b"/>
              <a:pathLst>
                <a:path w="446" h="541" extrusionOk="0">
                  <a:moveTo>
                    <a:pt x="81" y="74"/>
                  </a:moveTo>
                  <a:cubicBezTo>
                    <a:pt x="1" y="260"/>
                    <a:pt x="7" y="431"/>
                    <a:pt x="242" y="523"/>
                  </a:cubicBezTo>
                  <a:cubicBezTo>
                    <a:pt x="291" y="540"/>
                    <a:pt x="445" y="428"/>
                    <a:pt x="442" y="410"/>
                  </a:cubicBezTo>
                  <a:cubicBezTo>
                    <a:pt x="400" y="271"/>
                    <a:pt x="329" y="137"/>
                    <a:pt x="266" y="1"/>
                  </a:cubicBezTo>
                  <a:cubicBezTo>
                    <a:pt x="207" y="25"/>
                    <a:pt x="144" y="50"/>
                    <a:pt x="81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2803525" y="1370875"/>
              <a:ext cx="10275" cy="12350"/>
            </a:xfrm>
            <a:custGeom>
              <a:avLst/>
              <a:gdLst/>
              <a:ahLst/>
              <a:cxnLst/>
              <a:rect l="l" t="t" r="r" b="b"/>
              <a:pathLst>
                <a:path w="411" h="494" extrusionOk="0">
                  <a:moveTo>
                    <a:pt x="67" y="0"/>
                  </a:moveTo>
                  <a:cubicBezTo>
                    <a:pt x="53" y="168"/>
                    <a:pt x="1" y="295"/>
                    <a:pt x="43" y="364"/>
                  </a:cubicBezTo>
                  <a:cubicBezTo>
                    <a:pt x="88" y="435"/>
                    <a:pt x="221" y="452"/>
                    <a:pt x="316" y="494"/>
                  </a:cubicBezTo>
                  <a:cubicBezTo>
                    <a:pt x="341" y="393"/>
                    <a:pt x="410" y="277"/>
                    <a:pt x="379" y="200"/>
                  </a:cubicBezTo>
                  <a:cubicBezTo>
                    <a:pt x="347" y="123"/>
                    <a:pt x="214" y="88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2772100" y="1791475"/>
              <a:ext cx="12725" cy="9925"/>
            </a:xfrm>
            <a:custGeom>
              <a:avLst/>
              <a:gdLst/>
              <a:ahLst/>
              <a:cxnLst/>
              <a:rect l="l" t="t" r="r" b="b"/>
              <a:pathLst>
                <a:path w="509" h="397" extrusionOk="0">
                  <a:moveTo>
                    <a:pt x="508" y="105"/>
                  </a:moveTo>
                  <a:cubicBezTo>
                    <a:pt x="340" y="57"/>
                    <a:pt x="225" y="0"/>
                    <a:pt x="115" y="5"/>
                  </a:cubicBezTo>
                  <a:cubicBezTo>
                    <a:pt x="81" y="8"/>
                    <a:pt x="0" y="221"/>
                    <a:pt x="36" y="260"/>
                  </a:cubicBezTo>
                  <a:cubicBezTo>
                    <a:pt x="102" y="337"/>
                    <a:pt x="231" y="396"/>
                    <a:pt x="337" y="396"/>
                  </a:cubicBezTo>
                  <a:cubicBezTo>
                    <a:pt x="382" y="396"/>
                    <a:pt x="431" y="242"/>
                    <a:pt x="508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2522950" y="1235400"/>
              <a:ext cx="9825" cy="11400"/>
            </a:xfrm>
            <a:custGeom>
              <a:avLst/>
              <a:gdLst/>
              <a:ahLst/>
              <a:cxnLst/>
              <a:rect l="l" t="t" r="r" b="b"/>
              <a:pathLst>
                <a:path w="393" h="456" extrusionOk="0">
                  <a:moveTo>
                    <a:pt x="130" y="0"/>
                  </a:moveTo>
                  <a:cubicBezTo>
                    <a:pt x="74" y="137"/>
                    <a:pt x="11" y="231"/>
                    <a:pt x="4" y="330"/>
                  </a:cubicBezTo>
                  <a:cubicBezTo>
                    <a:pt x="1" y="361"/>
                    <a:pt x="186" y="456"/>
                    <a:pt x="228" y="427"/>
                  </a:cubicBezTo>
                  <a:cubicBezTo>
                    <a:pt x="305" y="378"/>
                    <a:pt x="368" y="267"/>
                    <a:pt x="386" y="172"/>
                  </a:cubicBezTo>
                  <a:cubicBezTo>
                    <a:pt x="392" y="137"/>
                    <a:pt x="249" y="77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2465150" y="809525"/>
              <a:ext cx="4675" cy="4850"/>
            </a:xfrm>
            <a:custGeom>
              <a:avLst/>
              <a:gdLst/>
              <a:ahLst/>
              <a:cxnLst/>
              <a:rect l="l" t="t" r="r" b="b"/>
              <a:pathLst>
                <a:path w="187" h="194" extrusionOk="0">
                  <a:moveTo>
                    <a:pt x="95" y="183"/>
                  </a:moveTo>
                  <a:cubicBezTo>
                    <a:pt x="130" y="158"/>
                    <a:pt x="148" y="109"/>
                    <a:pt x="186" y="53"/>
                  </a:cubicBezTo>
                  <a:cubicBezTo>
                    <a:pt x="127" y="35"/>
                    <a:pt x="70" y="1"/>
                    <a:pt x="56" y="14"/>
                  </a:cubicBezTo>
                  <a:cubicBezTo>
                    <a:pt x="25" y="43"/>
                    <a:pt x="4" y="92"/>
                    <a:pt x="1" y="134"/>
                  </a:cubicBezTo>
                  <a:cubicBezTo>
                    <a:pt x="1" y="151"/>
                    <a:pt x="77" y="193"/>
                    <a:pt x="95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3022125" y="1204300"/>
              <a:ext cx="11300" cy="13325"/>
            </a:xfrm>
            <a:custGeom>
              <a:avLst/>
              <a:gdLst/>
              <a:ahLst/>
              <a:cxnLst/>
              <a:rect l="l" t="t" r="r" b="b"/>
              <a:pathLst>
                <a:path w="452" h="533" extrusionOk="0">
                  <a:moveTo>
                    <a:pt x="105" y="1"/>
                  </a:moveTo>
                  <a:cubicBezTo>
                    <a:pt x="73" y="78"/>
                    <a:pt x="0" y="179"/>
                    <a:pt x="25" y="225"/>
                  </a:cubicBezTo>
                  <a:cubicBezTo>
                    <a:pt x="84" y="323"/>
                    <a:pt x="189" y="393"/>
                    <a:pt x="336" y="533"/>
                  </a:cubicBezTo>
                  <a:cubicBezTo>
                    <a:pt x="378" y="351"/>
                    <a:pt x="452" y="214"/>
                    <a:pt x="413" y="162"/>
                  </a:cubicBezTo>
                  <a:cubicBezTo>
                    <a:pt x="350" y="78"/>
                    <a:pt x="210" y="53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2967800" y="1461950"/>
              <a:ext cx="10825" cy="9025"/>
            </a:xfrm>
            <a:custGeom>
              <a:avLst/>
              <a:gdLst/>
              <a:ahLst/>
              <a:cxnLst/>
              <a:rect l="l" t="t" r="r" b="b"/>
              <a:pathLst>
                <a:path w="433" h="361" extrusionOk="0">
                  <a:moveTo>
                    <a:pt x="89" y="29"/>
                  </a:moveTo>
                  <a:cubicBezTo>
                    <a:pt x="36" y="50"/>
                    <a:pt x="29" y="186"/>
                    <a:pt x="1" y="267"/>
                  </a:cubicBezTo>
                  <a:cubicBezTo>
                    <a:pt x="99" y="302"/>
                    <a:pt x="201" y="361"/>
                    <a:pt x="299" y="354"/>
                  </a:cubicBezTo>
                  <a:cubicBezTo>
                    <a:pt x="341" y="351"/>
                    <a:pt x="372" y="207"/>
                    <a:pt x="432" y="71"/>
                  </a:cubicBezTo>
                  <a:cubicBezTo>
                    <a:pt x="285" y="50"/>
                    <a:pt x="173" y="0"/>
                    <a:pt x="8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2917550" y="1559325"/>
              <a:ext cx="7900" cy="6425"/>
            </a:xfrm>
            <a:custGeom>
              <a:avLst/>
              <a:gdLst/>
              <a:ahLst/>
              <a:cxnLst/>
              <a:rect l="l" t="t" r="r" b="b"/>
              <a:pathLst>
                <a:path w="316" h="257" extrusionOk="0">
                  <a:moveTo>
                    <a:pt x="67" y="256"/>
                  </a:moveTo>
                  <a:cubicBezTo>
                    <a:pt x="158" y="182"/>
                    <a:pt x="239" y="119"/>
                    <a:pt x="316" y="56"/>
                  </a:cubicBezTo>
                  <a:cubicBezTo>
                    <a:pt x="1" y="1"/>
                    <a:pt x="1" y="1"/>
                    <a:pt x="67" y="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2878850" y="1812600"/>
              <a:ext cx="12375" cy="10000"/>
            </a:xfrm>
            <a:custGeom>
              <a:avLst/>
              <a:gdLst/>
              <a:ahLst/>
              <a:cxnLst/>
              <a:rect l="l" t="t" r="r" b="b"/>
              <a:pathLst>
                <a:path w="495" h="400" extrusionOk="0">
                  <a:moveTo>
                    <a:pt x="0" y="277"/>
                  </a:moveTo>
                  <a:cubicBezTo>
                    <a:pt x="141" y="326"/>
                    <a:pt x="249" y="400"/>
                    <a:pt x="322" y="379"/>
                  </a:cubicBezTo>
                  <a:cubicBezTo>
                    <a:pt x="396" y="358"/>
                    <a:pt x="438" y="231"/>
                    <a:pt x="494" y="151"/>
                  </a:cubicBezTo>
                  <a:cubicBezTo>
                    <a:pt x="393" y="98"/>
                    <a:pt x="294" y="10"/>
                    <a:pt x="193" y="4"/>
                  </a:cubicBezTo>
                  <a:cubicBezTo>
                    <a:pt x="144" y="0"/>
                    <a:pt x="84" y="151"/>
                    <a:pt x="0" y="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2418475" y="1569475"/>
              <a:ext cx="11150" cy="14225"/>
            </a:xfrm>
            <a:custGeom>
              <a:avLst/>
              <a:gdLst/>
              <a:ahLst/>
              <a:cxnLst/>
              <a:rect l="l" t="t" r="r" b="b"/>
              <a:pathLst>
                <a:path w="446" h="569" extrusionOk="0">
                  <a:moveTo>
                    <a:pt x="0" y="568"/>
                  </a:moveTo>
                  <a:cubicBezTo>
                    <a:pt x="445" y="397"/>
                    <a:pt x="445" y="397"/>
                    <a:pt x="389" y="1"/>
                  </a:cubicBezTo>
                  <a:cubicBezTo>
                    <a:pt x="259" y="190"/>
                    <a:pt x="130" y="379"/>
                    <a:pt x="0" y="5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2378975" y="923025"/>
              <a:ext cx="4925" cy="4475"/>
            </a:xfrm>
            <a:custGeom>
              <a:avLst/>
              <a:gdLst/>
              <a:ahLst/>
              <a:cxnLst/>
              <a:rect l="l" t="t" r="r" b="b"/>
              <a:pathLst>
                <a:path w="197" h="179" extrusionOk="0">
                  <a:moveTo>
                    <a:pt x="60" y="1"/>
                  </a:moveTo>
                  <a:cubicBezTo>
                    <a:pt x="46" y="1"/>
                    <a:pt x="1" y="60"/>
                    <a:pt x="8" y="67"/>
                  </a:cubicBezTo>
                  <a:cubicBezTo>
                    <a:pt x="32" y="102"/>
                    <a:pt x="67" y="130"/>
                    <a:pt x="98" y="161"/>
                  </a:cubicBezTo>
                  <a:cubicBezTo>
                    <a:pt x="127" y="169"/>
                    <a:pt x="151" y="176"/>
                    <a:pt x="176" y="179"/>
                  </a:cubicBezTo>
                  <a:cubicBezTo>
                    <a:pt x="179" y="137"/>
                    <a:pt x="197" y="85"/>
                    <a:pt x="179" y="56"/>
                  </a:cubicBezTo>
                  <a:cubicBezTo>
                    <a:pt x="158" y="25"/>
                    <a:pt x="103" y="7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2883925" y="389175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221" y="372"/>
                  </a:moveTo>
                  <a:cubicBezTo>
                    <a:pt x="302" y="330"/>
                    <a:pt x="347" y="228"/>
                    <a:pt x="445" y="102"/>
                  </a:cubicBezTo>
                  <a:cubicBezTo>
                    <a:pt x="308" y="64"/>
                    <a:pt x="196" y="1"/>
                    <a:pt x="158" y="29"/>
                  </a:cubicBezTo>
                  <a:cubicBezTo>
                    <a:pt x="85" y="85"/>
                    <a:pt x="53" y="193"/>
                    <a:pt x="1" y="281"/>
                  </a:cubicBezTo>
                  <a:cubicBezTo>
                    <a:pt x="77" y="316"/>
                    <a:pt x="175" y="393"/>
                    <a:pt x="221" y="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2600725" y="1595925"/>
              <a:ext cx="8350" cy="12725"/>
            </a:xfrm>
            <a:custGeom>
              <a:avLst/>
              <a:gdLst/>
              <a:ahLst/>
              <a:cxnLst/>
              <a:rect l="l" t="t" r="r" b="b"/>
              <a:pathLst>
                <a:path w="334" h="509" extrusionOk="0">
                  <a:moveTo>
                    <a:pt x="84" y="0"/>
                  </a:moveTo>
                  <a:cubicBezTo>
                    <a:pt x="56" y="95"/>
                    <a:pt x="0" y="197"/>
                    <a:pt x="10" y="288"/>
                  </a:cubicBezTo>
                  <a:cubicBezTo>
                    <a:pt x="21" y="365"/>
                    <a:pt x="109" y="435"/>
                    <a:pt x="161" y="508"/>
                  </a:cubicBezTo>
                  <a:cubicBezTo>
                    <a:pt x="203" y="463"/>
                    <a:pt x="241" y="414"/>
                    <a:pt x="283" y="369"/>
                  </a:cubicBezTo>
                  <a:cubicBezTo>
                    <a:pt x="294" y="270"/>
                    <a:pt x="333" y="162"/>
                    <a:pt x="308" y="74"/>
                  </a:cubicBezTo>
                  <a:cubicBezTo>
                    <a:pt x="298" y="32"/>
                    <a:pt x="165" y="22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3122725" y="1349575"/>
              <a:ext cx="7575" cy="9750"/>
            </a:xfrm>
            <a:custGeom>
              <a:avLst/>
              <a:gdLst/>
              <a:ahLst/>
              <a:cxnLst/>
              <a:rect l="l" t="t" r="r" b="b"/>
              <a:pathLst>
                <a:path w="303" h="390" extrusionOk="0">
                  <a:moveTo>
                    <a:pt x="113" y="1"/>
                  </a:moveTo>
                  <a:cubicBezTo>
                    <a:pt x="60" y="123"/>
                    <a:pt x="1" y="201"/>
                    <a:pt x="8" y="271"/>
                  </a:cubicBezTo>
                  <a:cubicBezTo>
                    <a:pt x="12" y="316"/>
                    <a:pt x="117" y="351"/>
                    <a:pt x="172" y="390"/>
                  </a:cubicBezTo>
                  <a:cubicBezTo>
                    <a:pt x="218" y="316"/>
                    <a:pt x="281" y="246"/>
                    <a:pt x="295" y="169"/>
                  </a:cubicBezTo>
                  <a:cubicBezTo>
                    <a:pt x="302" y="134"/>
                    <a:pt x="204" y="8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2643350" y="1280050"/>
              <a:ext cx="8600" cy="11050"/>
            </a:xfrm>
            <a:custGeom>
              <a:avLst/>
              <a:gdLst/>
              <a:ahLst/>
              <a:cxnLst/>
              <a:rect l="l" t="t" r="r" b="b"/>
              <a:pathLst>
                <a:path w="344" h="442" extrusionOk="0">
                  <a:moveTo>
                    <a:pt x="151" y="1"/>
                  </a:moveTo>
                  <a:cubicBezTo>
                    <a:pt x="99" y="85"/>
                    <a:pt x="29" y="162"/>
                    <a:pt x="8" y="253"/>
                  </a:cubicBezTo>
                  <a:cubicBezTo>
                    <a:pt x="1" y="288"/>
                    <a:pt x="109" y="351"/>
                    <a:pt x="214" y="442"/>
                  </a:cubicBezTo>
                  <a:cubicBezTo>
                    <a:pt x="278" y="302"/>
                    <a:pt x="344" y="214"/>
                    <a:pt x="341" y="138"/>
                  </a:cubicBezTo>
                  <a:cubicBezTo>
                    <a:pt x="334" y="88"/>
                    <a:pt x="218" y="46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2974025" y="302650"/>
              <a:ext cx="8425" cy="7125"/>
            </a:xfrm>
            <a:custGeom>
              <a:avLst/>
              <a:gdLst/>
              <a:ahLst/>
              <a:cxnLst/>
              <a:rect l="l" t="t" r="r" b="b"/>
              <a:pathLst>
                <a:path w="337" h="285" extrusionOk="0">
                  <a:moveTo>
                    <a:pt x="225" y="271"/>
                  </a:moveTo>
                  <a:cubicBezTo>
                    <a:pt x="274" y="253"/>
                    <a:pt x="337" y="158"/>
                    <a:pt x="330" y="113"/>
                  </a:cubicBezTo>
                  <a:cubicBezTo>
                    <a:pt x="319" y="64"/>
                    <a:pt x="228" y="1"/>
                    <a:pt x="176" y="4"/>
                  </a:cubicBezTo>
                  <a:cubicBezTo>
                    <a:pt x="123" y="8"/>
                    <a:pt x="81" y="92"/>
                    <a:pt x="1" y="176"/>
                  </a:cubicBezTo>
                  <a:cubicBezTo>
                    <a:pt x="106" y="221"/>
                    <a:pt x="176" y="284"/>
                    <a:pt x="225" y="2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2984625" y="567550"/>
              <a:ext cx="8000" cy="10025"/>
            </a:xfrm>
            <a:custGeom>
              <a:avLst/>
              <a:gdLst/>
              <a:ahLst/>
              <a:cxnLst/>
              <a:rect l="l" t="t" r="r" b="b"/>
              <a:pathLst>
                <a:path w="320" h="401" extrusionOk="0">
                  <a:moveTo>
                    <a:pt x="295" y="127"/>
                  </a:moveTo>
                  <a:cubicBezTo>
                    <a:pt x="278" y="75"/>
                    <a:pt x="197" y="43"/>
                    <a:pt x="141" y="1"/>
                  </a:cubicBezTo>
                  <a:cubicBezTo>
                    <a:pt x="95" y="67"/>
                    <a:pt x="47" y="134"/>
                    <a:pt x="0" y="201"/>
                  </a:cubicBezTo>
                  <a:cubicBezTo>
                    <a:pt x="57" y="239"/>
                    <a:pt x="110" y="278"/>
                    <a:pt x="285" y="400"/>
                  </a:cubicBezTo>
                  <a:cubicBezTo>
                    <a:pt x="295" y="271"/>
                    <a:pt x="320" y="190"/>
                    <a:pt x="295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3047250" y="317100"/>
              <a:ext cx="9650" cy="9050"/>
            </a:xfrm>
            <a:custGeom>
              <a:avLst/>
              <a:gdLst/>
              <a:ahLst/>
              <a:cxnLst/>
              <a:rect l="l" t="t" r="r" b="b"/>
              <a:pathLst>
                <a:path w="386" h="362" extrusionOk="0">
                  <a:moveTo>
                    <a:pt x="221" y="344"/>
                  </a:moveTo>
                  <a:cubicBezTo>
                    <a:pt x="284" y="327"/>
                    <a:pt x="319" y="215"/>
                    <a:pt x="386" y="116"/>
                  </a:cubicBezTo>
                  <a:cubicBezTo>
                    <a:pt x="274" y="71"/>
                    <a:pt x="179" y="0"/>
                    <a:pt x="123" y="26"/>
                  </a:cubicBezTo>
                  <a:cubicBezTo>
                    <a:pt x="64" y="50"/>
                    <a:pt x="1" y="173"/>
                    <a:pt x="14" y="236"/>
                  </a:cubicBezTo>
                  <a:cubicBezTo>
                    <a:pt x="28" y="288"/>
                    <a:pt x="161" y="362"/>
                    <a:pt x="221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3043900" y="405375"/>
              <a:ext cx="10375" cy="9750"/>
            </a:xfrm>
            <a:custGeom>
              <a:avLst/>
              <a:gdLst/>
              <a:ahLst/>
              <a:cxnLst/>
              <a:rect l="l" t="t" r="r" b="b"/>
              <a:pathLst>
                <a:path w="415" h="390" extrusionOk="0">
                  <a:moveTo>
                    <a:pt x="292" y="390"/>
                  </a:moveTo>
                  <a:cubicBezTo>
                    <a:pt x="390" y="246"/>
                    <a:pt x="415" y="116"/>
                    <a:pt x="243" y="18"/>
                  </a:cubicBezTo>
                  <a:cubicBezTo>
                    <a:pt x="211" y="0"/>
                    <a:pt x="117" y="36"/>
                    <a:pt x="99" y="71"/>
                  </a:cubicBezTo>
                  <a:cubicBezTo>
                    <a:pt x="1" y="257"/>
                    <a:pt x="103" y="341"/>
                    <a:pt x="292" y="3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2438275" y="980300"/>
              <a:ext cx="9300" cy="9200"/>
            </a:xfrm>
            <a:custGeom>
              <a:avLst/>
              <a:gdLst/>
              <a:ahLst/>
              <a:cxnLst/>
              <a:rect l="l" t="t" r="r" b="b"/>
              <a:pathLst>
                <a:path w="372" h="368" extrusionOk="0">
                  <a:moveTo>
                    <a:pt x="221" y="344"/>
                  </a:moveTo>
                  <a:cubicBezTo>
                    <a:pt x="280" y="323"/>
                    <a:pt x="308" y="217"/>
                    <a:pt x="371" y="112"/>
                  </a:cubicBezTo>
                  <a:cubicBezTo>
                    <a:pt x="259" y="70"/>
                    <a:pt x="140" y="1"/>
                    <a:pt x="122" y="22"/>
                  </a:cubicBezTo>
                  <a:cubicBezTo>
                    <a:pt x="63" y="91"/>
                    <a:pt x="38" y="193"/>
                    <a:pt x="0" y="281"/>
                  </a:cubicBezTo>
                  <a:cubicBezTo>
                    <a:pt x="74" y="305"/>
                    <a:pt x="164" y="368"/>
                    <a:pt x="221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2256725" y="10540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cubicBezTo>
                    <a:pt x="0" y="7"/>
                    <a:pt x="4" y="15"/>
                    <a:pt x="7" y="18"/>
                  </a:cubicBezTo>
                  <a:cubicBezTo>
                    <a:pt x="11" y="18"/>
                    <a:pt x="15" y="15"/>
                    <a:pt x="18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2251225" y="105447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93" y="235"/>
                  </a:moveTo>
                  <a:cubicBezTo>
                    <a:pt x="329" y="175"/>
                    <a:pt x="259" y="84"/>
                    <a:pt x="227" y="0"/>
                  </a:cubicBezTo>
                  <a:cubicBezTo>
                    <a:pt x="164" y="53"/>
                    <a:pt x="0" y="21"/>
                    <a:pt x="84" y="182"/>
                  </a:cubicBezTo>
                  <a:cubicBezTo>
                    <a:pt x="101" y="214"/>
                    <a:pt x="164" y="245"/>
                    <a:pt x="193" y="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2724625" y="1032050"/>
              <a:ext cx="8075" cy="6075"/>
            </a:xfrm>
            <a:custGeom>
              <a:avLst/>
              <a:gdLst/>
              <a:ahLst/>
              <a:cxnLst/>
              <a:rect l="l" t="t" r="r" b="b"/>
              <a:pathLst>
                <a:path w="323" h="243" extrusionOk="0">
                  <a:moveTo>
                    <a:pt x="323" y="74"/>
                  </a:moveTo>
                  <a:cubicBezTo>
                    <a:pt x="263" y="53"/>
                    <a:pt x="190" y="0"/>
                    <a:pt x="140" y="18"/>
                  </a:cubicBezTo>
                  <a:cubicBezTo>
                    <a:pt x="95" y="32"/>
                    <a:pt x="71" y="120"/>
                    <a:pt x="1" y="243"/>
                  </a:cubicBezTo>
                  <a:cubicBezTo>
                    <a:pt x="137" y="225"/>
                    <a:pt x="207" y="235"/>
                    <a:pt x="260" y="207"/>
                  </a:cubicBezTo>
                  <a:cubicBezTo>
                    <a:pt x="295" y="190"/>
                    <a:pt x="302" y="120"/>
                    <a:pt x="323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2796875" y="1555025"/>
              <a:ext cx="7300" cy="7900"/>
            </a:xfrm>
            <a:custGeom>
              <a:avLst/>
              <a:gdLst/>
              <a:ahLst/>
              <a:cxnLst/>
              <a:rect l="l" t="t" r="r" b="b"/>
              <a:pathLst>
                <a:path w="292" h="316" extrusionOk="0">
                  <a:moveTo>
                    <a:pt x="228" y="316"/>
                  </a:moveTo>
                  <a:cubicBezTo>
                    <a:pt x="249" y="204"/>
                    <a:pt x="291" y="117"/>
                    <a:pt x="267" y="78"/>
                  </a:cubicBezTo>
                  <a:cubicBezTo>
                    <a:pt x="235" y="32"/>
                    <a:pt x="133" y="0"/>
                    <a:pt x="81" y="18"/>
                  </a:cubicBezTo>
                  <a:cubicBezTo>
                    <a:pt x="42" y="32"/>
                    <a:pt x="0" y="148"/>
                    <a:pt x="18" y="190"/>
                  </a:cubicBezTo>
                  <a:cubicBezTo>
                    <a:pt x="39" y="239"/>
                    <a:pt x="130" y="260"/>
                    <a:pt x="228" y="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2891725" y="1548300"/>
              <a:ext cx="6850" cy="5000"/>
            </a:xfrm>
            <a:custGeom>
              <a:avLst/>
              <a:gdLst/>
              <a:ahLst/>
              <a:cxnLst/>
              <a:rect l="l" t="t" r="r" b="b"/>
              <a:pathLst>
                <a:path w="274" h="200" extrusionOk="0">
                  <a:moveTo>
                    <a:pt x="274" y="119"/>
                  </a:moveTo>
                  <a:cubicBezTo>
                    <a:pt x="259" y="80"/>
                    <a:pt x="245" y="43"/>
                    <a:pt x="227" y="0"/>
                  </a:cubicBezTo>
                  <a:cubicBezTo>
                    <a:pt x="151" y="43"/>
                    <a:pt x="77" y="80"/>
                    <a:pt x="0" y="122"/>
                  </a:cubicBezTo>
                  <a:cubicBezTo>
                    <a:pt x="11" y="148"/>
                    <a:pt x="25" y="175"/>
                    <a:pt x="35" y="200"/>
                  </a:cubicBezTo>
                  <a:cubicBezTo>
                    <a:pt x="116" y="175"/>
                    <a:pt x="193" y="148"/>
                    <a:pt x="274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4"/>
            <p:cNvSpPr/>
            <p:nvPr/>
          </p:nvSpPr>
          <p:spPr>
            <a:xfrm>
              <a:off x="2857050" y="16146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227" y="73"/>
                  </a:moveTo>
                  <a:cubicBezTo>
                    <a:pt x="211" y="35"/>
                    <a:pt x="137" y="0"/>
                    <a:pt x="91" y="3"/>
                  </a:cubicBezTo>
                  <a:cubicBezTo>
                    <a:pt x="59" y="3"/>
                    <a:pt x="0" y="87"/>
                    <a:pt x="7" y="105"/>
                  </a:cubicBezTo>
                  <a:cubicBezTo>
                    <a:pt x="38" y="157"/>
                    <a:pt x="94" y="196"/>
                    <a:pt x="164" y="262"/>
                  </a:cubicBezTo>
                  <a:cubicBezTo>
                    <a:pt x="200" y="168"/>
                    <a:pt x="245" y="105"/>
                    <a:pt x="227" y="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4"/>
            <p:cNvSpPr/>
            <p:nvPr/>
          </p:nvSpPr>
          <p:spPr>
            <a:xfrm>
              <a:off x="2443875" y="873000"/>
              <a:ext cx="3350" cy="2400"/>
            </a:xfrm>
            <a:custGeom>
              <a:avLst/>
              <a:gdLst/>
              <a:ahLst/>
              <a:cxnLst/>
              <a:rect l="l" t="t" r="r" b="b"/>
              <a:pathLst>
                <a:path w="134" h="96" extrusionOk="0">
                  <a:moveTo>
                    <a:pt x="134" y="29"/>
                  </a:moveTo>
                  <a:cubicBezTo>
                    <a:pt x="92" y="18"/>
                    <a:pt x="63" y="1"/>
                    <a:pt x="35" y="1"/>
                  </a:cubicBezTo>
                  <a:cubicBezTo>
                    <a:pt x="24" y="1"/>
                    <a:pt x="14" y="36"/>
                    <a:pt x="0" y="54"/>
                  </a:cubicBezTo>
                  <a:cubicBezTo>
                    <a:pt x="29" y="68"/>
                    <a:pt x="53" y="89"/>
                    <a:pt x="81" y="92"/>
                  </a:cubicBezTo>
                  <a:cubicBezTo>
                    <a:pt x="92" y="96"/>
                    <a:pt x="108" y="61"/>
                    <a:pt x="134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2987525" y="483325"/>
              <a:ext cx="5200" cy="5625"/>
            </a:xfrm>
            <a:custGeom>
              <a:avLst/>
              <a:gdLst/>
              <a:ahLst/>
              <a:cxnLst/>
              <a:rect l="l" t="t" r="r" b="b"/>
              <a:pathLst>
                <a:path w="208" h="225" extrusionOk="0">
                  <a:moveTo>
                    <a:pt x="207" y="56"/>
                  </a:moveTo>
                  <a:cubicBezTo>
                    <a:pt x="148" y="35"/>
                    <a:pt x="99" y="18"/>
                    <a:pt x="53" y="0"/>
                  </a:cubicBezTo>
                  <a:cubicBezTo>
                    <a:pt x="36" y="60"/>
                    <a:pt x="18" y="119"/>
                    <a:pt x="0" y="179"/>
                  </a:cubicBezTo>
                  <a:cubicBezTo>
                    <a:pt x="49" y="190"/>
                    <a:pt x="109" y="224"/>
                    <a:pt x="144" y="207"/>
                  </a:cubicBezTo>
                  <a:cubicBezTo>
                    <a:pt x="175" y="190"/>
                    <a:pt x="183" y="119"/>
                    <a:pt x="207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2624625" y="1537275"/>
              <a:ext cx="7275" cy="8225"/>
            </a:xfrm>
            <a:custGeom>
              <a:avLst/>
              <a:gdLst/>
              <a:ahLst/>
              <a:cxnLst/>
              <a:rect l="l" t="t" r="r" b="b"/>
              <a:pathLst>
                <a:path w="291" h="329" extrusionOk="0">
                  <a:moveTo>
                    <a:pt x="176" y="7"/>
                  </a:moveTo>
                  <a:cubicBezTo>
                    <a:pt x="108" y="42"/>
                    <a:pt x="50" y="94"/>
                    <a:pt x="11" y="154"/>
                  </a:cubicBezTo>
                  <a:cubicBezTo>
                    <a:pt x="0" y="172"/>
                    <a:pt x="74" y="241"/>
                    <a:pt x="144" y="329"/>
                  </a:cubicBezTo>
                  <a:cubicBezTo>
                    <a:pt x="207" y="241"/>
                    <a:pt x="267" y="185"/>
                    <a:pt x="284" y="119"/>
                  </a:cubicBezTo>
                  <a:cubicBezTo>
                    <a:pt x="291" y="91"/>
                    <a:pt x="189" y="0"/>
                    <a:pt x="17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2446775" y="936050"/>
              <a:ext cx="3425" cy="2925"/>
            </a:xfrm>
            <a:custGeom>
              <a:avLst/>
              <a:gdLst/>
              <a:ahLst/>
              <a:cxnLst/>
              <a:rect l="l" t="t" r="r" b="b"/>
              <a:pathLst>
                <a:path w="137" h="117" extrusionOk="0">
                  <a:moveTo>
                    <a:pt x="0" y="78"/>
                  </a:moveTo>
                  <a:cubicBezTo>
                    <a:pt x="18" y="89"/>
                    <a:pt x="42" y="117"/>
                    <a:pt x="52" y="114"/>
                  </a:cubicBezTo>
                  <a:cubicBezTo>
                    <a:pt x="81" y="106"/>
                    <a:pt x="102" y="78"/>
                    <a:pt x="136" y="51"/>
                  </a:cubicBezTo>
                  <a:cubicBezTo>
                    <a:pt x="98" y="26"/>
                    <a:pt x="70" y="1"/>
                    <a:pt x="60" y="5"/>
                  </a:cubicBezTo>
                  <a:cubicBezTo>
                    <a:pt x="35" y="22"/>
                    <a:pt x="18" y="54"/>
                    <a:pt x="0" y="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2882350" y="1480150"/>
              <a:ext cx="6150" cy="6500"/>
            </a:xfrm>
            <a:custGeom>
              <a:avLst/>
              <a:gdLst/>
              <a:ahLst/>
              <a:cxnLst/>
              <a:rect l="l" t="t" r="r" b="b"/>
              <a:pathLst>
                <a:path w="246" h="260" extrusionOk="0">
                  <a:moveTo>
                    <a:pt x="242" y="74"/>
                  </a:moveTo>
                  <a:cubicBezTo>
                    <a:pt x="245" y="57"/>
                    <a:pt x="137" y="1"/>
                    <a:pt x="116" y="15"/>
                  </a:cubicBezTo>
                  <a:cubicBezTo>
                    <a:pt x="70" y="46"/>
                    <a:pt x="46" y="113"/>
                    <a:pt x="1" y="187"/>
                  </a:cubicBezTo>
                  <a:cubicBezTo>
                    <a:pt x="85" y="218"/>
                    <a:pt x="165" y="260"/>
                    <a:pt x="175" y="253"/>
                  </a:cubicBezTo>
                  <a:cubicBezTo>
                    <a:pt x="211" y="200"/>
                    <a:pt x="242" y="137"/>
                    <a:pt x="242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2767200" y="1753475"/>
              <a:ext cx="6500" cy="8950"/>
            </a:xfrm>
            <a:custGeom>
              <a:avLst/>
              <a:gdLst/>
              <a:ahLst/>
              <a:cxnLst/>
              <a:rect l="l" t="t" r="r" b="b"/>
              <a:pathLst>
                <a:path w="260" h="358" extrusionOk="0">
                  <a:moveTo>
                    <a:pt x="105" y="0"/>
                  </a:moveTo>
                  <a:cubicBezTo>
                    <a:pt x="67" y="63"/>
                    <a:pt x="4" y="126"/>
                    <a:pt x="0" y="193"/>
                  </a:cubicBezTo>
                  <a:cubicBezTo>
                    <a:pt x="0" y="238"/>
                    <a:pt x="80" y="288"/>
                    <a:pt x="143" y="358"/>
                  </a:cubicBezTo>
                  <a:cubicBezTo>
                    <a:pt x="206" y="211"/>
                    <a:pt x="259" y="147"/>
                    <a:pt x="248" y="99"/>
                  </a:cubicBezTo>
                  <a:cubicBezTo>
                    <a:pt x="235" y="57"/>
                    <a:pt x="154" y="32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2924200" y="443400"/>
              <a:ext cx="5100" cy="7825"/>
            </a:xfrm>
            <a:custGeom>
              <a:avLst/>
              <a:gdLst/>
              <a:ahLst/>
              <a:cxnLst/>
              <a:rect l="l" t="t" r="r" b="b"/>
              <a:pathLst>
                <a:path w="204" h="313" extrusionOk="0">
                  <a:moveTo>
                    <a:pt x="8" y="88"/>
                  </a:moveTo>
                  <a:cubicBezTo>
                    <a:pt x="0" y="144"/>
                    <a:pt x="32" y="207"/>
                    <a:pt x="60" y="312"/>
                  </a:cubicBezTo>
                  <a:cubicBezTo>
                    <a:pt x="137" y="238"/>
                    <a:pt x="204" y="199"/>
                    <a:pt x="204" y="168"/>
                  </a:cubicBezTo>
                  <a:cubicBezTo>
                    <a:pt x="197" y="112"/>
                    <a:pt x="152" y="56"/>
                    <a:pt x="123" y="0"/>
                  </a:cubicBezTo>
                  <a:cubicBezTo>
                    <a:pt x="81" y="28"/>
                    <a:pt x="11" y="52"/>
                    <a:pt x="8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2857300" y="1532625"/>
              <a:ext cx="8700" cy="6400"/>
            </a:xfrm>
            <a:custGeom>
              <a:avLst/>
              <a:gdLst/>
              <a:ahLst/>
              <a:cxnLst/>
              <a:rect l="l" t="t" r="r" b="b"/>
              <a:pathLst>
                <a:path w="348" h="256" extrusionOk="0">
                  <a:moveTo>
                    <a:pt x="348" y="147"/>
                  </a:moveTo>
                  <a:cubicBezTo>
                    <a:pt x="217" y="94"/>
                    <a:pt x="123" y="52"/>
                    <a:pt x="0" y="0"/>
                  </a:cubicBezTo>
                  <a:cubicBezTo>
                    <a:pt x="99" y="256"/>
                    <a:pt x="99" y="256"/>
                    <a:pt x="348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2525050" y="876150"/>
              <a:ext cx="2650" cy="2125"/>
            </a:xfrm>
            <a:custGeom>
              <a:avLst/>
              <a:gdLst/>
              <a:ahLst/>
              <a:cxnLst/>
              <a:rect l="l" t="t" r="r" b="b"/>
              <a:pathLst>
                <a:path w="106" h="85" extrusionOk="0">
                  <a:moveTo>
                    <a:pt x="106" y="19"/>
                  </a:moveTo>
                  <a:cubicBezTo>
                    <a:pt x="74" y="15"/>
                    <a:pt x="49" y="1"/>
                    <a:pt x="32" y="8"/>
                  </a:cubicBezTo>
                  <a:cubicBezTo>
                    <a:pt x="14" y="19"/>
                    <a:pt x="11" y="47"/>
                    <a:pt x="1" y="68"/>
                  </a:cubicBezTo>
                  <a:cubicBezTo>
                    <a:pt x="25" y="75"/>
                    <a:pt x="53" y="85"/>
                    <a:pt x="81" y="85"/>
                  </a:cubicBezTo>
                  <a:cubicBezTo>
                    <a:pt x="88" y="85"/>
                    <a:pt x="95" y="51"/>
                    <a:pt x="10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2647125" y="11530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259" y="113"/>
                  </a:moveTo>
                  <a:cubicBezTo>
                    <a:pt x="211" y="74"/>
                    <a:pt x="169" y="25"/>
                    <a:pt x="112" y="8"/>
                  </a:cubicBezTo>
                  <a:cubicBezTo>
                    <a:pt x="95" y="0"/>
                    <a:pt x="49" y="71"/>
                    <a:pt x="0" y="123"/>
                  </a:cubicBezTo>
                  <a:cubicBezTo>
                    <a:pt x="60" y="158"/>
                    <a:pt x="106" y="207"/>
                    <a:pt x="144" y="204"/>
                  </a:cubicBezTo>
                  <a:cubicBezTo>
                    <a:pt x="186" y="200"/>
                    <a:pt x="222" y="144"/>
                    <a:pt x="259" y="1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2515400" y="858050"/>
              <a:ext cx="3175" cy="3625"/>
            </a:xfrm>
            <a:custGeom>
              <a:avLst/>
              <a:gdLst/>
              <a:ahLst/>
              <a:cxnLst/>
              <a:rect l="l" t="t" r="r" b="b"/>
              <a:pathLst>
                <a:path w="127" h="145" extrusionOk="0">
                  <a:moveTo>
                    <a:pt x="1" y="25"/>
                  </a:moveTo>
                  <a:cubicBezTo>
                    <a:pt x="26" y="63"/>
                    <a:pt x="47" y="105"/>
                    <a:pt x="71" y="144"/>
                  </a:cubicBezTo>
                  <a:cubicBezTo>
                    <a:pt x="89" y="130"/>
                    <a:pt x="110" y="115"/>
                    <a:pt x="127" y="105"/>
                  </a:cubicBezTo>
                  <a:cubicBezTo>
                    <a:pt x="99" y="70"/>
                    <a:pt x="68" y="36"/>
                    <a:pt x="39" y="0"/>
                  </a:cubicBezTo>
                  <a:cubicBezTo>
                    <a:pt x="26" y="7"/>
                    <a:pt x="15" y="18"/>
                    <a:pt x="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2852850" y="1982925"/>
              <a:ext cx="4300" cy="4475"/>
            </a:xfrm>
            <a:custGeom>
              <a:avLst/>
              <a:gdLst/>
              <a:ahLst/>
              <a:cxnLst/>
              <a:rect l="l" t="t" r="r" b="b"/>
              <a:pathLst>
                <a:path w="172" h="179" extrusionOk="0">
                  <a:moveTo>
                    <a:pt x="0" y="147"/>
                  </a:moveTo>
                  <a:cubicBezTo>
                    <a:pt x="14" y="157"/>
                    <a:pt x="28" y="168"/>
                    <a:pt x="42" y="179"/>
                  </a:cubicBezTo>
                  <a:cubicBezTo>
                    <a:pt x="84" y="136"/>
                    <a:pt x="130" y="91"/>
                    <a:pt x="172" y="46"/>
                  </a:cubicBezTo>
                  <a:cubicBezTo>
                    <a:pt x="151" y="31"/>
                    <a:pt x="130" y="14"/>
                    <a:pt x="112" y="0"/>
                  </a:cubicBezTo>
                  <a:cubicBezTo>
                    <a:pt x="73" y="49"/>
                    <a:pt x="38" y="98"/>
                    <a:pt x="0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2090325" y="2179525"/>
              <a:ext cx="12375" cy="12625"/>
            </a:xfrm>
            <a:custGeom>
              <a:avLst/>
              <a:gdLst/>
              <a:ahLst/>
              <a:cxnLst/>
              <a:rect l="l" t="t" r="r" b="b"/>
              <a:pathLst>
                <a:path w="495" h="505" extrusionOk="0">
                  <a:moveTo>
                    <a:pt x="204" y="18"/>
                  </a:moveTo>
                  <a:cubicBezTo>
                    <a:pt x="85" y="25"/>
                    <a:pt x="1" y="186"/>
                    <a:pt x="57" y="294"/>
                  </a:cubicBezTo>
                  <a:cubicBezTo>
                    <a:pt x="165" y="505"/>
                    <a:pt x="320" y="406"/>
                    <a:pt x="495" y="347"/>
                  </a:cubicBezTo>
                  <a:cubicBezTo>
                    <a:pt x="495" y="109"/>
                    <a:pt x="404" y="0"/>
                    <a:pt x="204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9" name="Google Shape;1419;p34"/>
          <p:cNvGrpSpPr/>
          <p:nvPr/>
        </p:nvGrpSpPr>
        <p:grpSpPr>
          <a:xfrm rot="-592186">
            <a:off x="83997" y="1038558"/>
            <a:ext cx="892178" cy="1572248"/>
            <a:chOff x="2090325" y="237850"/>
            <a:chExt cx="1108975" cy="1954300"/>
          </a:xfrm>
        </p:grpSpPr>
        <p:sp>
          <p:nvSpPr>
            <p:cNvPr id="1420" name="Google Shape;1420;p34"/>
            <p:cNvSpPr/>
            <p:nvPr/>
          </p:nvSpPr>
          <p:spPr>
            <a:xfrm>
              <a:off x="2245450" y="1002025"/>
              <a:ext cx="24075" cy="31025"/>
            </a:xfrm>
            <a:custGeom>
              <a:avLst/>
              <a:gdLst/>
              <a:ahLst/>
              <a:cxnLst/>
              <a:rect l="l" t="t" r="r" b="b"/>
              <a:pathLst>
                <a:path w="963" h="1241" extrusionOk="0">
                  <a:moveTo>
                    <a:pt x="77" y="498"/>
                  </a:moveTo>
                  <a:cubicBezTo>
                    <a:pt x="70" y="599"/>
                    <a:pt x="38" y="704"/>
                    <a:pt x="56" y="802"/>
                  </a:cubicBezTo>
                  <a:cubicBezTo>
                    <a:pt x="105" y="1093"/>
                    <a:pt x="336" y="1240"/>
                    <a:pt x="616" y="1163"/>
                  </a:cubicBezTo>
                  <a:cubicBezTo>
                    <a:pt x="794" y="1117"/>
                    <a:pt x="896" y="991"/>
                    <a:pt x="928" y="823"/>
                  </a:cubicBezTo>
                  <a:cubicBezTo>
                    <a:pt x="963" y="631"/>
                    <a:pt x="900" y="462"/>
                    <a:pt x="731" y="351"/>
                  </a:cubicBezTo>
                  <a:cubicBezTo>
                    <a:pt x="581" y="249"/>
                    <a:pt x="378" y="220"/>
                    <a:pt x="283" y="31"/>
                  </a:cubicBezTo>
                  <a:cubicBezTo>
                    <a:pt x="269" y="3"/>
                    <a:pt x="157" y="0"/>
                    <a:pt x="101" y="21"/>
                  </a:cubicBezTo>
                  <a:cubicBezTo>
                    <a:pt x="31" y="49"/>
                    <a:pt x="0" y="133"/>
                    <a:pt x="56" y="193"/>
                  </a:cubicBezTo>
                  <a:cubicBezTo>
                    <a:pt x="157" y="294"/>
                    <a:pt x="87" y="396"/>
                    <a:pt x="77" y="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2580925" y="1806175"/>
              <a:ext cx="26200" cy="24025"/>
            </a:xfrm>
            <a:custGeom>
              <a:avLst/>
              <a:gdLst/>
              <a:ahLst/>
              <a:cxnLst/>
              <a:rect l="l" t="t" r="r" b="b"/>
              <a:pathLst>
                <a:path w="1048" h="961" extrusionOk="0">
                  <a:moveTo>
                    <a:pt x="978" y="435"/>
                  </a:moveTo>
                  <a:cubicBezTo>
                    <a:pt x="838" y="219"/>
                    <a:pt x="663" y="36"/>
                    <a:pt x="382" y="15"/>
                  </a:cubicBezTo>
                  <a:cubicBezTo>
                    <a:pt x="256" y="8"/>
                    <a:pt x="130" y="5"/>
                    <a:pt x="0" y="1"/>
                  </a:cubicBezTo>
                  <a:cubicBezTo>
                    <a:pt x="36" y="180"/>
                    <a:pt x="63" y="355"/>
                    <a:pt x="105" y="526"/>
                  </a:cubicBezTo>
                  <a:cubicBezTo>
                    <a:pt x="175" y="831"/>
                    <a:pt x="400" y="961"/>
                    <a:pt x="697" y="873"/>
                  </a:cubicBezTo>
                  <a:cubicBezTo>
                    <a:pt x="855" y="831"/>
                    <a:pt x="1048" y="544"/>
                    <a:pt x="978" y="4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2836800" y="1906375"/>
              <a:ext cx="19750" cy="25675"/>
            </a:xfrm>
            <a:custGeom>
              <a:avLst/>
              <a:gdLst/>
              <a:ahLst/>
              <a:cxnLst/>
              <a:rect l="l" t="t" r="r" b="b"/>
              <a:pathLst>
                <a:path w="790" h="1027" extrusionOk="0">
                  <a:moveTo>
                    <a:pt x="551" y="922"/>
                  </a:moveTo>
                  <a:cubicBezTo>
                    <a:pt x="709" y="823"/>
                    <a:pt x="789" y="631"/>
                    <a:pt x="722" y="487"/>
                  </a:cubicBezTo>
                  <a:cubicBezTo>
                    <a:pt x="670" y="379"/>
                    <a:pt x="271" y="60"/>
                    <a:pt x="102" y="0"/>
                  </a:cubicBezTo>
                  <a:cubicBezTo>
                    <a:pt x="64" y="180"/>
                    <a:pt x="15" y="327"/>
                    <a:pt x="4" y="477"/>
                  </a:cubicBezTo>
                  <a:cubicBezTo>
                    <a:pt x="1" y="592"/>
                    <a:pt x="22" y="726"/>
                    <a:pt x="75" y="831"/>
                  </a:cubicBezTo>
                  <a:cubicBezTo>
                    <a:pt x="159" y="995"/>
                    <a:pt x="376" y="1027"/>
                    <a:pt x="551" y="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2994525" y="1397575"/>
              <a:ext cx="625" cy="275"/>
            </a:xfrm>
            <a:custGeom>
              <a:avLst/>
              <a:gdLst/>
              <a:ahLst/>
              <a:cxnLst/>
              <a:rect l="l" t="t" r="r" b="b"/>
              <a:pathLst>
                <a:path w="25" h="11" extrusionOk="0">
                  <a:moveTo>
                    <a:pt x="4" y="1"/>
                  </a:moveTo>
                  <a:lnTo>
                    <a:pt x="0" y="1"/>
                  </a:lnTo>
                  <a:lnTo>
                    <a:pt x="25" y="11"/>
                  </a:lnTo>
                  <a:cubicBezTo>
                    <a:pt x="18" y="8"/>
                    <a:pt x="11" y="4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2978750" y="1359750"/>
              <a:ext cx="36125" cy="37850"/>
            </a:xfrm>
            <a:custGeom>
              <a:avLst/>
              <a:gdLst/>
              <a:ahLst/>
              <a:cxnLst/>
              <a:rect l="l" t="t" r="r" b="b"/>
              <a:pathLst>
                <a:path w="1445" h="1514" extrusionOk="0">
                  <a:moveTo>
                    <a:pt x="1360" y="1013"/>
                  </a:moveTo>
                  <a:cubicBezTo>
                    <a:pt x="1444" y="725"/>
                    <a:pt x="1357" y="494"/>
                    <a:pt x="1160" y="263"/>
                  </a:cubicBezTo>
                  <a:cubicBezTo>
                    <a:pt x="943" y="1"/>
                    <a:pt x="702" y="127"/>
                    <a:pt x="463" y="158"/>
                  </a:cubicBezTo>
                  <a:cubicBezTo>
                    <a:pt x="162" y="200"/>
                    <a:pt x="145" y="455"/>
                    <a:pt x="99" y="691"/>
                  </a:cubicBezTo>
                  <a:cubicBezTo>
                    <a:pt x="1" y="1153"/>
                    <a:pt x="316" y="1331"/>
                    <a:pt x="635" y="1514"/>
                  </a:cubicBezTo>
                  <a:cubicBezTo>
                    <a:pt x="954" y="1461"/>
                    <a:pt x="1255" y="1380"/>
                    <a:pt x="1360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2778475" y="2024950"/>
              <a:ext cx="20525" cy="20700"/>
            </a:xfrm>
            <a:custGeom>
              <a:avLst/>
              <a:gdLst/>
              <a:ahLst/>
              <a:cxnLst/>
              <a:rect l="l" t="t" r="r" b="b"/>
              <a:pathLst>
                <a:path w="821" h="828" extrusionOk="0">
                  <a:moveTo>
                    <a:pt x="589" y="81"/>
                  </a:moveTo>
                  <a:cubicBezTo>
                    <a:pt x="390" y="1"/>
                    <a:pt x="250" y="67"/>
                    <a:pt x="1" y="368"/>
                  </a:cubicBezTo>
                  <a:cubicBezTo>
                    <a:pt x="166" y="775"/>
                    <a:pt x="229" y="827"/>
                    <a:pt x="481" y="792"/>
                  </a:cubicBezTo>
                  <a:cubicBezTo>
                    <a:pt x="659" y="771"/>
                    <a:pt x="775" y="649"/>
                    <a:pt x="796" y="455"/>
                  </a:cubicBezTo>
                  <a:cubicBezTo>
                    <a:pt x="820" y="266"/>
                    <a:pt x="754" y="148"/>
                    <a:pt x="589" y="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3050500" y="595150"/>
              <a:ext cx="32225" cy="32325"/>
            </a:xfrm>
            <a:custGeom>
              <a:avLst/>
              <a:gdLst/>
              <a:ahLst/>
              <a:cxnLst/>
              <a:rect l="l" t="t" r="r" b="b"/>
              <a:pathLst>
                <a:path w="1289" h="1293" extrusionOk="0">
                  <a:moveTo>
                    <a:pt x="823" y="88"/>
                  </a:moveTo>
                  <a:cubicBezTo>
                    <a:pt x="518" y="1"/>
                    <a:pt x="283" y="85"/>
                    <a:pt x="147" y="333"/>
                  </a:cubicBezTo>
                  <a:cubicBezTo>
                    <a:pt x="0" y="606"/>
                    <a:pt x="31" y="876"/>
                    <a:pt x="231" y="1062"/>
                  </a:cubicBezTo>
                  <a:cubicBezTo>
                    <a:pt x="487" y="1293"/>
                    <a:pt x="788" y="1269"/>
                    <a:pt x="1250" y="971"/>
                  </a:cubicBezTo>
                  <a:cubicBezTo>
                    <a:pt x="1289" y="274"/>
                    <a:pt x="1261" y="218"/>
                    <a:pt x="823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2504725" y="799375"/>
              <a:ext cx="13775" cy="17550"/>
            </a:xfrm>
            <a:custGeom>
              <a:avLst/>
              <a:gdLst/>
              <a:ahLst/>
              <a:cxnLst/>
              <a:rect l="l" t="t" r="r" b="b"/>
              <a:pathLst>
                <a:path w="551" h="702" extrusionOk="0">
                  <a:moveTo>
                    <a:pt x="519" y="305"/>
                  </a:moveTo>
                  <a:cubicBezTo>
                    <a:pt x="498" y="207"/>
                    <a:pt x="477" y="108"/>
                    <a:pt x="453" y="0"/>
                  </a:cubicBezTo>
                  <a:cubicBezTo>
                    <a:pt x="344" y="71"/>
                    <a:pt x="243" y="129"/>
                    <a:pt x="144" y="200"/>
                  </a:cubicBezTo>
                  <a:cubicBezTo>
                    <a:pt x="25" y="288"/>
                    <a:pt x="1" y="459"/>
                    <a:pt x="81" y="567"/>
                  </a:cubicBezTo>
                  <a:cubicBezTo>
                    <a:pt x="162" y="673"/>
                    <a:pt x="323" y="701"/>
                    <a:pt x="432" y="627"/>
                  </a:cubicBezTo>
                  <a:cubicBezTo>
                    <a:pt x="551" y="546"/>
                    <a:pt x="544" y="428"/>
                    <a:pt x="519" y="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4"/>
            <p:cNvSpPr/>
            <p:nvPr/>
          </p:nvSpPr>
          <p:spPr>
            <a:xfrm>
              <a:off x="2175450" y="1072075"/>
              <a:ext cx="24625" cy="24450"/>
            </a:xfrm>
            <a:custGeom>
              <a:avLst/>
              <a:gdLst/>
              <a:ahLst/>
              <a:cxnLst/>
              <a:rect l="l" t="t" r="r" b="b"/>
              <a:pathLst>
                <a:path w="985" h="978" extrusionOk="0">
                  <a:moveTo>
                    <a:pt x="474" y="24"/>
                  </a:moveTo>
                  <a:cubicBezTo>
                    <a:pt x="194" y="50"/>
                    <a:pt x="0" y="270"/>
                    <a:pt x="32" y="554"/>
                  </a:cubicBezTo>
                  <a:cubicBezTo>
                    <a:pt x="43" y="669"/>
                    <a:pt x="95" y="778"/>
                    <a:pt x="131" y="894"/>
                  </a:cubicBezTo>
                  <a:cubicBezTo>
                    <a:pt x="257" y="921"/>
                    <a:pt x="383" y="970"/>
                    <a:pt x="509" y="974"/>
                  </a:cubicBezTo>
                  <a:cubicBezTo>
                    <a:pt x="810" y="978"/>
                    <a:pt x="985" y="806"/>
                    <a:pt x="982" y="543"/>
                  </a:cubicBezTo>
                  <a:cubicBezTo>
                    <a:pt x="978" y="249"/>
                    <a:pt x="736" y="0"/>
                    <a:pt x="474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4"/>
            <p:cNvSpPr/>
            <p:nvPr/>
          </p:nvSpPr>
          <p:spPr>
            <a:xfrm>
              <a:off x="2178275" y="1094325"/>
              <a:ext cx="450" cy="275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8" y="10"/>
                  </a:moveTo>
                  <a:lnTo>
                    <a:pt x="18" y="4"/>
                  </a:lnTo>
                  <a:cubicBezTo>
                    <a:pt x="10" y="0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4"/>
            <p:cNvSpPr/>
            <p:nvPr/>
          </p:nvSpPr>
          <p:spPr>
            <a:xfrm>
              <a:off x="2859750" y="2011200"/>
              <a:ext cx="24725" cy="26025"/>
            </a:xfrm>
            <a:custGeom>
              <a:avLst/>
              <a:gdLst/>
              <a:ahLst/>
              <a:cxnLst/>
              <a:rect l="l" t="t" r="r" b="b"/>
              <a:pathLst>
                <a:path w="989" h="1041" extrusionOk="0">
                  <a:moveTo>
                    <a:pt x="439" y="64"/>
                  </a:moveTo>
                  <a:cubicBezTo>
                    <a:pt x="148" y="151"/>
                    <a:pt x="1" y="414"/>
                    <a:pt x="92" y="684"/>
                  </a:cubicBezTo>
                  <a:cubicBezTo>
                    <a:pt x="166" y="897"/>
                    <a:pt x="452" y="1041"/>
                    <a:pt x="662" y="971"/>
                  </a:cubicBezTo>
                  <a:cubicBezTo>
                    <a:pt x="859" y="905"/>
                    <a:pt x="989" y="610"/>
                    <a:pt x="926" y="383"/>
                  </a:cubicBezTo>
                  <a:cubicBezTo>
                    <a:pt x="855" y="137"/>
                    <a:pt x="649" y="1"/>
                    <a:pt x="439" y="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4"/>
            <p:cNvSpPr/>
            <p:nvPr/>
          </p:nvSpPr>
          <p:spPr>
            <a:xfrm>
              <a:off x="2779450" y="1239500"/>
              <a:ext cx="33475" cy="33500"/>
            </a:xfrm>
            <a:custGeom>
              <a:avLst/>
              <a:gdLst/>
              <a:ahLst/>
              <a:cxnLst/>
              <a:rect l="l" t="t" r="r" b="b"/>
              <a:pathLst>
                <a:path w="1339" h="1340" extrusionOk="0">
                  <a:moveTo>
                    <a:pt x="911" y="1223"/>
                  </a:moveTo>
                  <a:cubicBezTo>
                    <a:pt x="1216" y="1139"/>
                    <a:pt x="1339" y="919"/>
                    <a:pt x="1251" y="607"/>
                  </a:cubicBezTo>
                  <a:cubicBezTo>
                    <a:pt x="1153" y="263"/>
                    <a:pt x="785" y="1"/>
                    <a:pt x="494" y="67"/>
                  </a:cubicBezTo>
                  <a:cubicBezTo>
                    <a:pt x="193" y="137"/>
                    <a:pt x="0" y="530"/>
                    <a:pt x="95" y="880"/>
                  </a:cubicBezTo>
                  <a:cubicBezTo>
                    <a:pt x="183" y="1206"/>
                    <a:pt x="494" y="1339"/>
                    <a:pt x="911" y="12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4"/>
            <p:cNvSpPr/>
            <p:nvPr/>
          </p:nvSpPr>
          <p:spPr>
            <a:xfrm>
              <a:off x="2238425" y="1512900"/>
              <a:ext cx="34250" cy="34625"/>
            </a:xfrm>
            <a:custGeom>
              <a:avLst/>
              <a:gdLst/>
              <a:ahLst/>
              <a:cxnLst/>
              <a:rect l="l" t="t" r="r" b="b"/>
              <a:pathLst>
                <a:path w="1370" h="1385" extrusionOk="0">
                  <a:moveTo>
                    <a:pt x="1297" y="544"/>
                  </a:moveTo>
                  <a:cubicBezTo>
                    <a:pt x="1223" y="229"/>
                    <a:pt x="880" y="1"/>
                    <a:pt x="582" y="67"/>
                  </a:cubicBezTo>
                  <a:cubicBezTo>
                    <a:pt x="221" y="148"/>
                    <a:pt x="0" y="537"/>
                    <a:pt x="109" y="908"/>
                  </a:cubicBezTo>
                  <a:cubicBezTo>
                    <a:pt x="207" y="1234"/>
                    <a:pt x="505" y="1385"/>
                    <a:pt x="862" y="1283"/>
                  </a:cubicBezTo>
                  <a:cubicBezTo>
                    <a:pt x="1181" y="1195"/>
                    <a:pt x="1370" y="870"/>
                    <a:pt x="1297" y="5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4"/>
            <p:cNvSpPr/>
            <p:nvPr/>
          </p:nvSpPr>
          <p:spPr>
            <a:xfrm>
              <a:off x="2640975" y="1234950"/>
              <a:ext cx="31150" cy="28225"/>
            </a:xfrm>
            <a:custGeom>
              <a:avLst/>
              <a:gdLst/>
              <a:ahLst/>
              <a:cxnLst/>
              <a:rect l="l" t="t" r="r" b="b"/>
              <a:pathLst>
                <a:path w="1246" h="1129" extrusionOk="0">
                  <a:moveTo>
                    <a:pt x="589" y="29"/>
                  </a:moveTo>
                  <a:cubicBezTo>
                    <a:pt x="421" y="50"/>
                    <a:pt x="222" y="172"/>
                    <a:pt x="131" y="312"/>
                  </a:cubicBezTo>
                  <a:cubicBezTo>
                    <a:pt x="1" y="508"/>
                    <a:pt x="232" y="880"/>
                    <a:pt x="618" y="1129"/>
                  </a:cubicBezTo>
                  <a:cubicBezTo>
                    <a:pt x="828" y="936"/>
                    <a:pt x="1245" y="967"/>
                    <a:pt x="1171" y="533"/>
                  </a:cubicBezTo>
                  <a:cubicBezTo>
                    <a:pt x="1129" y="302"/>
                    <a:pt x="825" y="0"/>
                    <a:pt x="58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4"/>
            <p:cNvSpPr/>
            <p:nvPr/>
          </p:nvSpPr>
          <p:spPr>
            <a:xfrm>
              <a:off x="2424700" y="1175125"/>
              <a:ext cx="32675" cy="25175"/>
            </a:xfrm>
            <a:custGeom>
              <a:avLst/>
              <a:gdLst/>
              <a:ahLst/>
              <a:cxnLst/>
              <a:rect l="l" t="t" r="r" b="b"/>
              <a:pathLst>
                <a:path w="1307" h="1007" extrusionOk="0">
                  <a:moveTo>
                    <a:pt x="1160" y="309"/>
                  </a:moveTo>
                  <a:cubicBezTo>
                    <a:pt x="1118" y="204"/>
                    <a:pt x="1023" y="120"/>
                    <a:pt x="935" y="1"/>
                  </a:cubicBezTo>
                  <a:cubicBezTo>
                    <a:pt x="364" y="78"/>
                    <a:pt x="133" y="429"/>
                    <a:pt x="0" y="905"/>
                  </a:cubicBezTo>
                  <a:cubicBezTo>
                    <a:pt x="238" y="937"/>
                    <a:pt x="466" y="993"/>
                    <a:pt x="697" y="996"/>
                  </a:cubicBezTo>
                  <a:cubicBezTo>
                    <a:pt x="1076" y="1006"/>
                    <a:pt x="1307" y="663"/>
                    <a:pt x="1160" y="3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4"/>
            <p:cNvSpPr/>
            <p:nvPr/>
          </p:nvSpPr>
          <p:spPr>
            <a:xfrm>
              <a:off x="3166250" y="1489975"/>
              <a:ext cx="33050" cy="24200"/>
            </a:xfrm>
            <a:custGeom>
              <a:avLst/>
              <a:gdLst/>
              <a:ahLst/>
              <a:cxnLst/>
              <a:rect l="l" t="t" r="r" b="b"/>
              <a:pathLst>
                <a:path w="1322" h="968" extrusionOk="0">
                  <a:moveTo>
                    <a:pt x="694" y="88"/>
                  </a:moveTo>
                  <a:cubicBezTo>
                    <a:pt x="487" y="1"/>
                    <a:pt x="313" y="80"/>
                    <a:pt x="169" y="249"/>
                  </a:cubicBezTo>
                  <a:cubicBezTo>
                    <a:pt x="1" y="445"/>
                    <a:pt x="1" y="676"/>
                    <a:pt x="148" y="841"/>
                  </a:cubicBezTo>
                  <a:cubicBezTo>
                    <a:pt x="239" y="942"/>
                    <a:pt x="456" y="967"/>
                    <a:pt x="614" y="960"/>
                  </a:cubicBezTo>
                  <a:cubicBezTo>
                    <a:pt x="964" y="950"/>
                    <a:pt x="1153" y="694"/>
                    <a:pt x="1321" y="413"/>
                  </a:cubicBezTo>
                  <a:cubicBezTo>
                    <a:pt x="1111" y="302"/>
                    <a:pt x="908" y="179"/>
                    <a:pt x="694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4"/>
            <p:cNvSpPr/>
            <p:nvPr/>
          </p:nvSpPr>
          <p:spPr>
            <a:xfrm>
              <a:off x="2412775" y="836500"/>
              <a:ext cx="13250" cy="12275"/>
            </a:xfrm>
            <a:custGeom>
              <a:avLst/>
              <a:gdLst/>
              <a:ahLst/>
              <a:cxnLst/>
              <a:rect l="l" t="t" r="r" b="b"/>
              <a:pathLst>
                <a:path w="530" h="491" extrusionOk="0">
                  <a:moveTo>
                    <a:pt x="355" y="452"/>
                  </a:moveTo>
                  <a:cubicBezTo>
                    <a:pt x="453" y="421"/>
                    <a:pt x="529" y="302"/>
                    <a:pt x="508" y="211"/>
                  </a:cubicBezTo>
                  <a:cubicBezTo>
                    <a:pt x="481" y="99"/>
                    <a:pt x="295" y="1"/>
                    <a:pt x="176" y="32"/>
                  </a:cubicBezTo>
                  <a:cubicBezTo>
                    <a:pt x="96" y="53"/>
                    <a:pt x="1" y="235"/>
                    <a:pt x="22" y="319"/>
                  </a:cubicBezTo>
                  <a:cubicBezTo>
                    <a:pt x="49" y="424"/>
                    <a:pt x="222" y="491"/>
                    <a:pt x="355" y="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4"/>
            <p:cNvSpPr/>
            <p:nvPr/>
          </p:nvSpPr>
          <p:spPr>
            <a:xfrm>
              <a:off x="2387025" y="1603025"/>
              <a:ext cx="32775" cy="32525"/>
            </a:xfrm>
            <a:custGeom>
              <a:avLst/>
              <a:gdLst/>
              <a:ahLst/>
              <a:cxnLst/>
              <a:rect l="l" t="t" r="r" b="b"/>
              <a:pathLst>
                <a:path w="1311" h="1301" extrusionOk="0">
                  <a:moveTo>
                    <a:pt x="484" y="106"/>
                  </a:moveTo>
                  <a:cubicBezTo>
                    <a:pt x="190" y="197"/>
                    <a:pt x="1" y="502"/>
                    <a:pt x="60" y="785"/>
                  </a:cubicBezTo>
                  <a:cubicBezTo>
                    <a:pt x="120" y="1069"/>
                    <a:pt x="512" y="1300"/>
                    <a:pt x="796" y="1220"/>
                  </a:cubicBezTo>
                  <a:cubicBezTo>
                    <a:pt x="1132" y="1128"/>
                    <a:pt x="1311" y="817"/>
                    <a:pt x="1220" y="491"/>
                  </a:cubicBezTo>
                  <a:cubicBezTo>
                    <a:pt x="1126" y="151"/>
                    <a:pt x="835" y="1"/>
                    <a:pt x="484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4"/>
            <p:cNvSpPr/>
            <p:nvPr/>
          </p:nvSpPr>
          <p:spPr>
            <a:xfrm>
              <a:off x="2562075" y="1103150"/>
              <a:ext cx="34625" cy="28400"/>
            </a:xfrm>
            <a:custGeom>
              <a:avLst/>
              <a:gdLst/>
              <a:ahLst/>
              <a:cxnLst/>
              <a:rect l="l" t="t" r="r" b="b"/>
              <a:pathLst>
                <a:path w="1385" h="1136" extrusionOk="0">
                  <a:moveTo>
                    <a:pt x="1307" y="771"/>
                  </a:moveTo>
                  <a:cubicBezTo>
                    <a:pt x="1385" y="593"/>
                    <a:pt x="1385" y="316"/>
                    <a:pt x="1294" y="152"/>
                  </a:cubicBezTo>
                  <a:cubicBezTo>
                    <a:pt x="1234" y="39"/>
                    <a:pt x="958" y="0"/>
                    <a:pt x="775" y="5"/>
                  </a:cubicBezTo>
                  <a:cubicBezTo>
                    <a:pt x="373" y="11"/>
                    <a:pt x="169" y="320"/>
                    <a:pt x="1" y="597"/>
                  </a:cubicBezTo>
                  <a:cubicBezTo>
                    <a:pt x="225" y="736"/>
                    <a:pt x="442" y="904"/>
                    <a:pt x="681" y="1014"/>
                  </a:cubicBezTo>
                  <a:cubicBezTo>
                    <a:pt x="947" y="1135"/>
                    <a:pt x="1207" y="1009"/>
                    <a:pt x="1307" y="7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4"/>
            <p:cNvSpPr/>
            <p:nvPr/>
          </p:nvSpPr>
          <p:spPr>
            <a:xfrm>
              <a:off x="2269500" y="1748900"/>
              <a:ext cx="31225" cy="32450"/>
            </a:xfrm>
            <a:custGeom>
              <a:avLst/>
              <a:gdLst/>
              <a:ahLst/>
              <a:cxnLst/>
              <a:rect l="l" t="t" r="r" b="b"/>
              <a:pathLst>
                <a:path w="1249" h="1298" extrusionOk="0">
                  <a:moveTo>
                    <a:pt x="453" y="103"/>
                  </a:moveTo>
                  <a:cubicBezTo>
                    <a:pt x="169" y="208"/>
                    <a:pt x="1" y="523"/>
                    <a:pt x="75" y="804"/>
                  </a:cubicBezTo>
                  <a:cubicBezTo>
                    <a:pt x="152" y="1108"/>
                    <a:pt x="467" y="1297"/>
                    <a:pt x="744" y="1210"/>
                  </a:cubicBezTo>
                  <a:cubicBezTo>
                    <a:pt x="1041" y="1112"/>
                    <a:pt x="1248" y="733"/>
                    <a:pt x="1157" y="453"/>
                  </a:cubicBezTo>
                  <a:cubicBezTo>
                    <a:pt x="1062" y="173"/>
                    <a:pt x="719" y="1"/>
                    <a:pt x="45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4"/>
            <p:cNvSpPr/>
            <p:nvPr/>
          </p:nvSpPr>
          <p:spPr>
            <a:xfrm>
              <a:off x="2563400" y="1858550"/>
              <a:ext cx="14675" cy="15175"/>
            </a:xfrm>
            <a:custGeom>
              <a:avLst/>
              <a:gdLst/>
              <a:ahLst/>
              <a:cxnLst/>
              <a:rect l="l" t="t" r="r" b="b"/>
              <a:pathLst>
                <a:path w="587" h="607" extrusionOk="0">
                  <a:moveTo>
                    <a:pt x="540" y="214"/>
                  </a:moveTo>
                  <a:cubicBezTo>
                    <a:pt x="498" y="67"/>
                    <a:pt x="379" y="1"/>
                    <a:pt x="239" y="46"/>
                  </a:cubicBezTo>
                  <a:cubicBezTo>
                    <a:pt x="82" y="99"/>
                    <a:pt x="1" y="256"/>
                    <a:pt x="50" y="411"/>
                  </a:cubicBezTo>
                  <a:cubicBezTo>
                    <a:pt x="92" y="544"/>
                    <a:pt x="204" y="607"/>
                    <a:pt x="334" y="568"/>
                  </a:cubicBezTo>
                  <a:cubicBezTo>
                    <a:pt x="498" y="520"/>
                    <a:pt x="586" y="369"/>
                    <a:pt x="54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4"/>
            <p:cNvSpPr/>
            <p:nvPr/>
          </p:nvSpPr>
          <p:spPr>
            <a:xfrm>
              <a:off x="2593450" y="1835725"/>
              <a:ext cx="13675" cy="13675"/>
            </a:xfrm>
            <a:custGeom>
              <a:avLst/>
              <a:gdLst/>
              <a:ahLst/>
              <a:cxnLst/>
              <a:rect l="l" t="t" r="r" b="b"/>
              <a:pathLst>
                <a:path w="547" h="547" extrusionOk="0">
                  <a:moveTo>
                    <a:pt x="210" y="24"/>
                  </a:moveTo>
                  <a:cubicBezTo>
                    <a:pt x="81" y="52"/>
                    <a:pt x="0" y="210"/>
                    <a:pt x="39" y="361"/>
                  </a:cubicBezTo>
                  <a:cubicBezTo>
                    <a:pt x="67" y="462"/>
                    <a:pt x="242" y="546"/>
                    <a:pt x="361" y="511"/>
                  </a:cubicBezTo>
                  <a:cubicBezTo>
                    <a:pt x="469" y="483"/>
                    <a:pt x="547" y="336"/>
                    <a:pt x="511" y="224"/>
                  </a:cubicBezTo>
                  <a:cubicBezTo>
                    <a:pt x="469" y="101"/>
                    <a:pt x="319" y="0"/>
                    <a:pt x="210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4"/>
            <p:cNvSpPr/>
            <p:nvPr/>
          </p:nvSpPr>
          <p:spPr>
            <a:xfrm>
              <a:off x="2532225" y="1857350"/>
              <a:ext cx="10625" cy="10525"/>
            </a:xfrm>
            <a:custGeom>
              <a:avLst/>
              <a:gdLst/>
              <a:ahLst/>
              <a:cxnLst/>
              <a:rect l="l" t="t" r="r" b="b"/>
              <a:pathLst>
                <a:path w="425" h="421" extrusionOk="0">
                  <a:moveTo>
                    <a:pt x="168" y="39"/>
                  </a:moveTo>
                  <a:cubicBezTo>
                    <a:pt x="63" y="77"/>
                    <a:pt x="0" y="199"/>
                    <a:pt x="47" y="354"/>
                  </a:cubicBezTo>
                  <a:cubicBezTo>
                    <a:pt x="92" y="371"/>
                    <a:pt x="168" y="420"/>
                    <a:pt x="242" y="413"/>
                  </a:cubicBezTo>
                  <a:cubicBezTo>
                    <a:pt x="344" y="403"/>
                    <a:pt x="425" y="256"/>
                    <a:pt x="404" y="161"/>
                  </a:cubicBezTo>
                  <a:cubicBezTo>
                    <a:pt x="383" y="60"/>
                    <a:pt x="270" y="0"/>
                    <a:pt x="168" y="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4"/>
            <p:cNvSpPr/>
            <p:nvPr/>
          </p:nvSpPr>
          <p:spPr>
            <a:xfrm>
              <a:off x="2991450" y="1765025"/>
              <a:ext cx="23500" cy="24025"/>
            </a:xfrm>
            <a:custGeom>
              <a:avLst/>
              <a:gdLst/>
              <a:ahLst/>
              <a:cxnLst/>
              <a:rect l="l" t="t" r="r" b="b"/>
              <a:pathLst>
                <a:path w="940" h="961" extrusionOk="0">
                  <a:moveTo>
                    <a:pt x="348" y="71"/>
                  </a:moveTo>
                  <a:cubicBezTo>
                    <a:pt x="81" y="141"/>
                    <a:pt x="1" y="344"/>
                    <a:pt x="75" y="596"/>
                  </a:cubicBezTo>
                  <a:cubicBezTo>
                    <a:pt x="148" y="848"/>
                    <a:pt x="323" y="961"/>
                    <a:pt x="589" y="908"/>
                  </a:cubicBezTo>
                  <a:cubicBezTo>
                    <a:pt x="838" y="814"/>
                    <a:pt x="940" y="635"/>
                    <a:pt x="862" y="376"/>
                  </a:cubicBezTo>
                  <a:cubicBezTo>
                    <a:pt x="786" y="127"/>
                    <a:pt x="607" y="1"/>
                    <a:pt x="348" y="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4"/>
            <p:cNvSpPr/>
            <p:nvPr/>
          </p:nvSpPr>
          <p:spPr>
            <a:xfrm>
              <a:off x="2833825" y="1931600"/>
              <a:ext cx="12375" cy="11675"/>
            </a:xfrm>
            <a:custGeom>
              <a:avLst/>
              <a:gdLst/>
              <a:ahLst/>
              <a:cxnLst/>
              <a:rect l="l" t="t" r="r" b="b"/>
              <a:pathLst>
                <a:path w="495" h="467" extrusionOk="0">
                  <a:moveTo>
                    <a:pt x="442" y="172"/>
                  </a:moveTo>
                  <a:cubicBezTo>
                    <a:pt x="390" y="53"/>
                    <a:pt x="295" y="0"/>
                    <a:pt x="173" y="53"/>
                  </a:cubicBezTo>
                  <a:cubicBezTo>
                    <a:pt x="53" y="105"/>
                    <a:pt x="0" y="221"/>
                    <a:pt x="63" y="326"/>
                  </a:cubicBezTo>
                  <a:cubicBezTo>
                    <a:pt x="113" y="400"/>
                    <a:pt x="225" y="435"/>
                    <a:pt x="278" y="466"/>
                  </a:cubicBezTo>
                  <a:cubicBezTo>
                    <a:pt x="446" y="406"/>
                    <a:pt x="495" y="288"/>
                    <a:pt x="442" y="1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4"/>
            <p:cNvSpPr/>
            <p:nvPr/>
          </p:nvSpPr>
          <p:spPr>
            <a:xfrm>
              <a:off x="2572950" y="1897525"/>
              <a:ext cx="10625" cy="10275"/>
            </a:xfrm>
            <a:custGeom>
              <a:avLst/>
              <a:gdLst/>
              <a:ahLst/>
              <a:cxnLst/>
              <a:rect l="l" t="t" r="r" b="b"/>
              <a:pathLst>
                <a:path w="425" h="411" extrusionOk="0">
                  <a:moveTo>
                    <a:pt x="18" y="232"/>
                  </a:moveTo>
                  <a:cubicBezTo>
                    <a:pt x="43" y="330"/>
                    <a:pt x="144" y="411"/>
                    <a:pt x="256" y="348"/>
                  </a:cubicBezTo>
                  <a:cubicBezTo>
                    <a:pt x="316" y="316"/>
                    <a:pt x="347" y="222"/>
                    <a:pt x="424" y="109"/>
                  </a:cubicBezTo>
                  <a:cubicBezTo>
                    <a:pt x="281" y="64"/>
                    <a:pt x="190" y="1"/>
                    <a:pt x="109" y="18"/>
                  </a:cubicBezTo>
                  <a:cubicBezTo>
                    <a:pt x="64" y="25"/>
                    <a:pt x="1" y="169"/>
                    <a:pt x="18" y="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4"/>
            <p:cNvSpPr/>
            <p:nvPr/>
          </p:nvSpPr>
          <p:spPr>
            <a:xfrm>
              <a:off x="3068700" y="435325"/>
              <a:ext cx="20625" cy="18850"/>
            </a:xfrm>
            <a:custGeom>
              <a:avLst/>
              <a:gdLst/>
              <a:ahLst/>
              <a:cxnLst/>
              <a:rect l="l" t="t" r="r" b="b"/>
              <a:pathLst>
                <a:path w="825" h="754" extrusionOk="0">
                  <a:moveTo>
                    <a:pt x="351" y="11"/>
                  </a:moveTo>
                  <a:cubicBezTo>
                    <a:pt x="147" y="25"/>
                    <a:pt x="0" y="320"/>
                    <a:pt x="105" y="498"/>
                  </a:cubicBezTo>
                  <a:cubicBezTo>
                    <a:pt x="176" y="617"/>
                    <a:pt x="330" y="687"/>
                    <a:pt x="410" y="754"/>
                  </a:cubicBezTo>
                  <a:cubicBezTo>
                    <a:pt x="673" y="645"/>
                    <a:pt x="824" y="337"/>
                    <a:pt x="715" y="194"/>
                  </a:cubicBezTo>
                  <a:cubicBezTo>
                    <a:pt x="642" y="92"/>
                    <a:pt x="470" y="0"/>
                    <a:pt x="35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4"/>
            <p:cNvSpPr/>
            <p:nvPr/>
          </p:nvSpPr>
          <p:spPr>
            <a:xfrm>
              <a:off x="2459175" y="990275"/>
              <a:ext cx="19675" cy="16225"/>
            </a:xfrm>
            <a:custGeom>
              <a:avLst/>
              <a:gdLst/>
              <a:ahLst/>
              <a:cxnLst/>
              <a:rect l="l" t="t" r="r" b="b"/>
              <a:pathLst>
                <a:path w="787" h="649" extrusionOk="0">
                  <a:moveTo>
                    <a:pt x="691" y="246"/>
                  </a:moveTo>
                  <a:cubicBezTo>
                    <a:pt x="631" y="137"/>
                    <a:pt x="429" y="1"/>
                    <a:pt x="351" y="32"/>
                  </a:cubicBezTo>
                  <a:cubicBezTo>
                    <a:pt x="229" y="81"/>
                    <a:pt x="159" y="260"/>
                    <a:pt x="1" y="470"/>
                  </a:cubicBezTo>
                  <a:cubicBezTo>
                    <a:pt x="229" y="554"/>
                    <a:pt x="362" y="648"/>
                    <a:pt x="478" y="635"/>
                  </a:cubicBezTo>
                  <a:cubicBezTo>
                    <a:pt x="681" y="606"/>
                    <a:pt x="786" y="428"/>
                    <a:pt x="691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4"/>
            <p:cNvSpPr/>
            <p:nvPr/>
          </p:nvSpPr>
          <p:spPr>
            <a:xfrm>
              <a:off x="2800375" y="1958675"/>
              <a:ext cx="10025" cy="11125"/>
            </a:xfrm>
            <a:custGeom>
              <a:avLst/>
              <a:gdLst/>
              <a:ahLst/>
              <a:cxnLst/>
              <a:rect l="l" t="t" r="r" b="b"/>
              <a:pathLst>
                <a:path w="401" h="445" extrusionOk="0">
                  <a:moveTo>
                    <a:pt x="155" y="49"/>
                  </a:moveTo>
                  <a:cubicBezTo>
                    <a:pt x="43" y="98"/>
                    <a:pt x="1" y="199"/>
                    <a:pt x="56" y="294"/>
                  </a:cubicBezTo>
                  <a:cubicBezTo>
                    <a:pt x="92" y="357"/>
                    <a:pt x="193" y="378"/>
                    <a:pt x="309" y="445"/>
                  </a:cubicBezTo>
                  <a:cubicBezTo>
                    <a:pt x="347" y="319"/>
                    <a:pt x="400" y="235"/>
                    <a:pt x="389" y="164"/>
                  </a:cubicBezTo>
                  <a:cubicBezTo>
                    <a:pt x="368" y="52"/>
                    <a:pt x="274" y="0"/>
                    <a:pt x="155" y="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4"/>
            <p:cNvSpPr/>
            <p:nvPr/>
          </p:nvSpPr>
          <p:spPr>
            <a:xfrm>
              <a:off x="2785675" y="1405550"/>
              <a:ext cx="16825" cy="20150"/>
            </a:xfrm>
            <a:custGeom>
              <a:avLst/>
              <a:gdLst/>
              <a:ahLst/>
              <a:cxnLst/>
              <a:rect l="l" t="t" r="r" b="b"/>
              <a:pathLst>
                <a:path w="673" h="806" extrusionOk="0">
                  <a:moveTo>
                    <a:pt x="655" y="298"/>
                  </a:moveTo>
                  <a:cubicBezTo>
                    <a:pt x="627" y="106"/>
                    <a:pt x="476" y="0"/>
                    <a:pt x="266" y="46"/>
                  </a:cubicBezTo>
                  <a:cubicBezTo>
                    <a:pt x="70" y="88"/>
                    <a:pt x="0" y="242"/>
                    <a:pt x="73" y="400"/>
                  </a:cubicBezTo>
                  <a:cubicBezTo>
                    <a:pt x="133" y="526"/>
                    <a:pt x="284" y="613"/>
                    <a:pt x="484" y="806"/>
                  </a:cubicBezTo>
                  <a:cubicBezTo>
                    <a:pt x="575" y="554"/>
                    <a:pt x="673" y="417"/>
                    <a:pt x="655" y="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4"/>
            <p:cNvSpPr/>
            <p:nvPr/>
          </p:nvSpPr>
          <p:spPr>
            <a:xfrm>
              <a:off x="3063700" y="405650"/>
              <a:ext cx="16150" cy="17875"/>
            </a:xfrm>
            <a:custGeom>
              <a:avLst/>
              <a:gdLst/>
              <a:ahLst/>
              <a:cxnLst/>
              <a:rect l="l" t="t" r="r" b="b"/>
              <a:pathLst>
                <a:path w="646" h="715" extrusionOk="0">
                  <a:moveTo>
                    <a:pt x="439" y="715"/>
                  </a:moveTo>
                  <a:cubicBezTo>
                    <a:pt x="541" y="487"/>
                    <a:pt x="646" y="351"/>
                    <a:pt x="646" y="214"/>
                  </a:cubicBezTo>
                  <a:cubicBezTo>
                    <a:pt x="642" y="25"/>
                    <a:pt x="460" y="0"/>
                    <a:pt x="309" y="25"/>
                  </a:cubicBezTo>
                  <a:cubicBezTo>
                    <a:pt x="109" y="60"/>
                    <a:pt x="1" y="199"/>
                    <a:pt x="78" y="385"/>
                  </a:cubicBezTo>
                  <a:cubicBezTo>
                    <a:pt x="120" y="494"/>
                    <a:pt x="263" y="561"/>
                    <a:pt x="439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4"/>
            <p:cNvSpPr/>
            <p:nvPr/>
          </p:nvSpPr>
          <p:spPr>
            <a:xfrm>
              <a:off x="2840850" y="1992300"/>
              <a:ext cx="12025" cy="8950"/>
            </a:xfrm>
            <a:custGeom>
              <a:avLst/>
              <a:gdLst/>
              <a:ahLst/>
              <a:cxnLst/>
              <a:rect l="l" t="t" r="r" b="b"/>
              <a:pathLst>
                <a:path w="481" h="358" extrusionOk="0">
                  <a:moveTo>
                    <a:pt x="56" y="231"/>
                  </a:moveTo>
                  <a:cubicBezTo>
                    <a:pt x="105" y="290"/>
                    <a:pt x="217" y="358"/>
                    <a:pt x="270" y="340"/>
                  </a:cubicBezTo>
                  <a:cubicBezTo>
                    <a:pt x="340" y="315"/>
                    <a:pt x="385" y="206"/>
                    <a:pt x="480" y="88"/>
                  </a:cubicBezTo>
                  <a:cubicBezTo>
                    <a:pt x="336" y="46"/>
                    <a:pt x="259" y="0"/>
                    <a:pt x="182" y="4"/>
                  </a:cubicBezTo>
                  <a:cubicBezTo>
                    <a:pt x="81" y="7"/>
                    <a:pt x="0" y="161"/>
                    <a:pt x="56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4"/>
            <p:cNvSpPr/>
            <p:nvPr/>
          </p:nvSpPr>
          <p:spPr>
            <a:xfrm>
              <a:off x="2917025" y="394850"/>
              <a:ext cx="19125" cy="16675"/>
            </a:xfrm>
            <a:custGeom>
              <a:avLst/>
              <a:gdLst/>
              <a:ahLst/>
              <a:cxnLst/>
              <a:rect l="l" t="t" r="r" b="b"/>
              <a:pathLst>
                <a:path w="765" h="667" extrusionOk="0">
                  <a:moveTo>
                    <a:pt x="271" y="33"/>
                  </a:moveTo>
                  <a:cubicBezTo>
                    <a:pt x="102" y="82"/>
                    <a:pt x="1" y="232"/>
                    <a:pt x="70" y="429"/>
                  </a:cubicBezTo>
                  <a:cubicBezTo>
                    <a:pt x="134" y="607"/>
                    <a:pt x="287" y="667"/>
                    <a:pt x="424" y="583"/>
                  </a:cubicBezTo>
                  <a:cubicBezTo>
                    <a:pt x="540" y="513"/>
                    <a:pt x="607" y="358"/>
                    <a:pt x="764" y="148"/>
                  </a:cubicBezTo>
                  <a:cubicBezTo>
                    <a:pt x="519" y="85"/>
                    <a:pt x="379" y="1"/>
                    <a:pt x="271" y="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4"/>
            <p:cNvSpPr/>
            <p:nvPr/>
          </p:nvSpPr>
          <p:spPr>
            <a:xfrm>
              <a:off x="3022900" y="1164725"/>
              <a:ext cx="21550" cy="13950"/>
            </a:xfrm>
            <a:custGeom>
              <a:avLst/>
              <a:gdLst/>
              <a:ahLst/>
              <a:cxnLst/>
              <a:rect l="l" t="t" r="r" b="b"/>
              <a:pathLst>
                <a:path w="862" h="558" extrusionOk="0">
                  <a:moveTo>
                    <a:pt x="281" y="14"/>
                  </a:moveTo>
                  <a:cubicBezTo>
                    <a:pt x="88" y="39"/>
                    <a:pt x="0" y="218"/>
                    <a:pt x="109" y="361"/>
                  </a:cubicBezTo>
                  <a:cubicBezTo>
                    <a:pt x="197" y="473"/>
                    <a:pt x="400" y="557"/>
                    <a:pt x="540" y="543"/>
                  </a:cubicBezTo>
                  <a:cubicBezTo>
                    <a:pt x="631" y="536"/>
                    <a:pt x="701" y="329"/>
                    <a:pt x="862" y="102"/>
                  </a:cubicBezTo>
                  <a:cubicBezTo>
                    <a:pt x="589" y="56"/>
                    <a:pt x="432" y="1"/>
                    <a:pt x="281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4"/>
            <p:cNvSpPr/>
            <p:nvPr/>
          </p:nvSpPr>
          <p:spPr>
            <a:xfrm>
              <a:off x="2541500" y="1486825"/>
              <a:ext cx="22450" cy="13400"/>
            </a:xfrm>
            <a:custGeom>
              <a:avLst/>
              <a:gdLst/>
              <a:ahLst/>
              <a:cxnLst/>
              <a:rect l="l" t="t" r="r" b="b"/>
              <a:pathLst>
                <a:path w="898" h="536" extrusionOk="0">
                  <a:moveTo>
                    <a:pt x="334" y="17"/>
                  </a:moveTo>
                  <a:cubicBezTo>
                    <a:pt x="71" y="0"/>
                    <a:pt x="1" y="164"/>
                    <a:pt x="57" y="455"/>
                  </a:cubicBezTo>
                  <a:cubicBezTo>
                    <a:pt x="285" y="480"/>
                    <a:pt x="516" y="505"/>
                    <a:pt x="811" y="536"/>
                  </a:cubicBezTo>
                  <a:cubicBezTo>
                    <a:pt x="898" y="28"/>
                    <a:pt x="586" y="35"/>
                    <a:pt x="334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4"/>
            <p:cNvSpPr/>
            <p:nvPr/>
          </p:nvSpPr>
          <p:spPr>
            <a:xfrm>
              <a:off x="2651325" y="1836250"/>
              <a:ext cx="6425" cy="9475"/>
            </a:xfrm>
            <a:custGeom>
              <a:avLst/>
              <a:gdLst/>
              <a:ahLst/>
              <a:cxnLst/>
              <a:rect l="l" t="t" r="r" b="b"/>
              <a:pathLst>
                <a:path w="257" h="379" extrusionOk="0">
                  <a:moveTo>
                    <a:pt x="183" y="0"/>
                  </a:moveTo>
                  <a:cubicBezTo>
                    <a:pt x="127" y="28"/>
                    <a:pt x="33" y="45"/>
                    <a:pt x="22" y="84"/>
                  </a:cubicBezTo>
                  <a:cubicBezTo>
                    <a:pt x="1" y="175"/>
                    <a:pt x="25" y="269"/>
                    <a:pt x="28" y="364"/>
                  </a:cubicBezTo>
                  <a:cubicBezTo>
                    <a:pt x="60" y="367"/>
                    <a:pt x="96" y="374"/>
                    <a:pt x="127" y="378"/>
                  </a:cubicBezTo>
                  <a:cubicBezTo>
                    <a:pt x="169" y="301"/>
                    <a:pt x="225" y="231"/>
                    <a:pt x="246" y="151"/>
                  </a:cubicBezTo>
                  <a:cubicBezTo>
                    <a:pt x="256" y="108"/>
                    <a:pt x="207" y="52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4"/>
            <p:cNvSpPr/>
            <p:nvPr/>
          </p:nvSpPr>
          <p:spPr>
            <a:xfrm>
              <a:off x="2462525" y="1185475"/>
              <a:ext cx="16225" cy="13675"/>
            </a:xfrm>
            <a:custGeom>
              <a:avLst/>
              <a:gdLst/>
              <a:ahLst/>
              <a:cxnLst/>
              <a:rect l="l" t="t" r="r" b="b"/>
              <a:pathLst>
                <a:path w="649" h="547" extrusionOk="0">
                  <a:moveTo>
                    <a:pt x="1" y="361"/>
                  </a:moveTo>
                  <a:cubicBezTo>
                    <a:pt x="211" y="435"/>
                    <a:pt x="371" y="547"/>
                    <a:pt x="466" y="508"/>
                  </a:cubicBezTo>
                  <a:cubicBezTo>
                    <a:pt x="565" y="466"/>
                    <a:pt x="592" y="270"/>
                    <a:pt x="649" y="144"/>
                  </a:cubicBezTo>
                  <a:cubicBezTo>
                    <a:pt x="523" y="95"/>
                    <a:pt x="389" y="0"/>
                    <a:pt x="266" y="15"/>
                  </a:cubicBezTo>
                  <a:cubicBezTo>
                    <a:pt x="186" y="25"/>
                    <a:pt x="127" y="190"/>
                    <a:pt x="1" y="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4"/>
            <p:cNvSpPr/>
            <p:nvPr/>
          </p:nvSpPr>
          <p:spPr>
            <a:xfrm>
              <a:off x="2495025" y="812425"/>
              <a:ext cx="7625" cy="6500"/>
            </a:xfrm>
            <a:custGeom>
              <a:avLst/>
              <a:gdLst/>
              <a:ahLst/>
              <a:cxnLst/>
              <a:rect l="l" t="t" r="r" b="b"/>
              <a:pathLst>
                <a:path w="305" h="260" extrusionOk="0">
                  <a:moveTo>
                    <a:pt x="172" y="11"/>
                  </a:moveTo>
                  <a:cubicBezTo>
                    <a:pt x="122" y="21"/>
                    <a:pt x="84" y="84"/>
                    <a:pt x="0" y="162"/>
                  </a:cubicBezTo>
                  <a:cubicBezTo>
                    <a:pt x="112" y="207"/>
                    <a:pt x="182" y="259"/>
                    <a:pt x="224" y="242"/>
                  </a:cubicBezTo>
                  <a:cubicBezTo>
                    <a:pt x="266" y="225"/>
                    <a:pt x="301" y="140"/>
                    <a:pt x="305" y="84"/>
                  </a:cubicBezTo>
                  <a:cubicBezTo>
                    <a:pt x="305" y="60"/>
                    <a:pt x="210" y="0"/>
                    <a:pt x="172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4"/>
            <p:cNvSpPr/>
            <p:nvPr/>
          </p:nvSpPr>
          <p:spPr>
            <a:xfrm>
              <a:off x="2994525" y="1397575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"/>
                  </a:moveTo>
                  <a:cubicBezTo>
                    <a:pt x="8" y="4"/>
                    <a:pt x="11" y="11"/>
                    <a:pt x="18" y="18"/>
                  </a:cubicBezTo>
                  <a:cubicBezTo>
                    <a:pt x="21" y="14"/>
                    <a:pt x="21" y="14"/>
                    <a:pt x="25" y="14"/>
                  </a:cubicBezTo>
                  <a:cubicBezTo>
                    <a:pt x="25" y="1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4"/>
            <p:cNvSpPr/>
            <p:nvPr/>
          </p:nvSpPr>
          <p:spPr>
            <a:xfrm>
              <a:off x="2984900" y="1398025"/>
              <a:ext cx="14200" cy="14825"/>
            </a:xfrm>
            <a:custGeom>
              <a:avLst/>
              <a:gdLst/>
              <a:ahLst/>
              <a:cxnLst/>
              <a:rect l="l" t="t" r="r" b="b"/>
              <a:pathLst>
                <a:path w="568" h="593" extrusionOk="0">
                  <a:moveTo>
                    <a:pt x="564" y="196"/>
                  </a:moveTo>
                  <a:cubicBezTo>
                    <a:pt x="564" y="130"/>
                    <a:pt x="466" y="64"/>
                    <a:pt x="403" y="0"/>
                  </a:cubicBezTo>
                  <a:cubicBezTo>
                    <a:pt x="337" y="32"/>
                    <a:pt x="270" y="64"/>
                    <a:pt x="207" y="95"/>
                  </a:cubicBezTo>
                  <a:cubicBezTo>
                    <a:pt x="28" y="190"/>
                    <a:pt x="0" y="347"/>
                    <a:pt x="120" y="480"/>
                  </a:cubicBezTo>
                  <a:cubicBezTo>
                    <a:pt x="189" y="557"/>
                    <a:pt x="347" y="557"/>
                    <a:pt x="466" y="592"/>
                  </a:cubicBezTo>
                  <a:cubicBezTo>
                    <a:pt x="501" y="459"/>
                    <a:pt x="568" y="329"/>
                    <a:pt x="564" y="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4"/>
            <p:cNvSpPr/>
            <p:nvPr/>
          </p:nvSpPr>
          <p:spPr>
            <a:xfrm>
              <a:off x="3146300" y="1483850"/>
              <a:ext cx="14900" cy="15850"/>
            </a:xfrm>
            <a:custGeom>
              <a:avLst/>
              <a:gdLst/>
              <a:ahLst/>
              <a:cxnLst/>
              <a:rect l="l" t="t" r="r" b="b"/>
              <a:pathLst>
                <a:path w="596" h="634" extrusionOk="0">
                  <a:moveTo>
                    <a:pt x="207" y="0"/>
                  </a:moveTo>
                  <a:cubicBezTo>
                    <a:pt x="140" y="119"/>
                    <a:pt x="0" y="262"/>
                    <a:pt x="28" y="361"/>
                  </a:cubicBezTo>
                  <a:cubicBezTo>
                    <a:pt x="56" y="459"/>
                    <a:pt x="246" y="515"/>
                    <a:pt x="427" y="634"/>
                  </a:cubicBezTo>
                  <a:cubicBezTo>
                    <a:pt x="490" y="438"/>
                    <a:pt x="595" y="283"/>
                    <a:pt x="553" y="217"/>
                  </a:cubicBezTo>
                  <a:cubicBezTo>
                    <a:pt x="490" y="112"/>
                    <a:pt x="330" y="7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4"/>
            <p:cNvSpPr/>
            <p:nvPr/>
          </p:nvSpPr>
          <p:spPr>
            <a:xfrm>
              <a:off x="2513575" y="1590225"/>
              <a:ext cx="17100" cy="18850"/>
            </a:xfrm>
            <a:custGeom>
              <a:avLst/>
              <a:gdLst/>
              <a:ahLst/>
              <a:cxnLst/>
              <a:rect l="l" t="t" r="r" b="b"/>
              <a:pathLst>
                <a:path w="684" h="754" extrusionOk="0">
                  <a:moveTo>
                    <a:pt x="225" y="99"/>
                  </a:moveTo>
                  <a:cubicBezTo>
                    <a:pt x="130" y="148"/>
                    <a:pt x="74" y="278"/>
                    <a:pt x="1" y="369"/>
                  </a:cubicBezTo>
                  <a:cubicBezTo>
                    <a:pt x="141" y="474"/>
                    <a:pt x="281" y="582"/>
                    <a:pt x="508" y="754"/>
                  </a:cubicBezTo>
                  <a:cubicBezTo>
                    <a:pt x="586" y="509"/>
                    <a:pt x="683" y="362"/>
                    <a:pt x="656" y="253"/>
                  </a:cubicBezTo>
                  <a:cubicBezTo>
                    <a:pt x="599" y="39"/>
                    <a:pt x="403" y="1"/>
                    <a:pt x="225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4"/>
            <p:cNvSpPr/>
            <p:nvPr/>
          </p:nvSpPr>
          <p:spPr>
            <a:xfrm>
              <a:off x="2606225" y="1122075"/>
              <a:ext cx="15450" cy="20250"/>
            </a:xfrm>
            <a:custGeom>
              <a:avLst/>
              <a:gdLst/>
              <a:ahLst/>
              <a:cxnLst/>
              <a:rect l="l" t="t" r="r" b="b"/>
              <a:pathLst>
                <a:path w="618" h="810" extrusionOk="0">
                  <a:moveTo>
                    <a:pt x="277" y="14"/>
                  </a:moveTo>
                  <a:cubicBezTo>
                    <a:pt x="172" y="25"/>
                    <a:pt x="0" y="214"/>
                    <a:pt x="11" y="299"/>
                  </a:cubicBezTo>
                  <a:cubicBezTo>
                    <a:pt x="36" y="438"/>
                    <a:pt x="186" y="561"/>
                    <a:pt x="375" y="810"/>
                  </a:cubicBezTo>
                  <a:cubicBezTo>
                    <a:pt x="498" y="522"/>
                    <a:pt x="618" y="372"/>
                    <a:pt x="607" y="228"/>
                  </a:cubicBezTo>
                  <a:cubicBezTo>
                    <a:pt x="603" y="140"/>
                    <a:pt x="386" y="0"/>
                    <a:pt x="277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4"/>
            <p:cNvSpPr/>
            <p:nvPr/>
          </p:nvSpPr>
          <p:spPr>
            <a:xfrm>
              <a:off x="3109875" y="1418600"/>
              <a:ext cx="13325" cy="15350"/>
            </a:xfrm>
            <a:custGeom>
              <a:avLst/>
              <a:gdLst/>
              <a:ahLst/>
              <a:cxnLst/>
              <a:rect l="l" t="t" r="r" b="b"/>
              <a:pathLst>
                <a:path w="533" h="614" extrusionOk="0">
                  <a:moveTo>
                    <a:pt x="157" y="1"/>
                  </a:moveTo>
                  <a:cubicBezTo>
                    <a:pt x="105" y="116"/>
                    <a:pt x="0" y="242"/>
                    <a:pt x="21" y="340"/>
                  </a:cubicBezTo>
                  <a:cubicBezTo>
                    <a:pt x="35" y="431"/>
                    <a:pt x="193" y="494"/>
                    <a:pt x="346" y="613"/>
                  </a:cubicBezTo>
                  <a:cubicBezTo>
                    <a:pt x="420" y="431"/>
                    <a:pt x="532" y="277"/>
                    <a:pt x="494" y="217"/>
                  </a:cubicBezTo>
                  <a:cubicBezTo>
                    <a:pt x="431" y="116"/>
                    <a:pt x="273" y="70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4"/>
            <p:cNvSpPr/>
            <p:nvPr/>
          </p:nvSpPr>
          <p:spPr>
            <a:xfrm>
              <a:off x="2714200" y="1821950"/>
              <a:ext cx="16850" cy="15175"/>
            </a:xfrm>
            <a:custGeom>
              <a:avLst/>
              <a:gdLst/>
              <a:ahLst/>
              <a:cxnLst/>
              <a:rect l="l" t="t" r="r" b="b"/>
              <a:pathLst>
                <a:path w="674" h="607" extrusionOk="0">
                  <a:moveTo>
                    <a:pt x="208" y="42"/>
                  </a:moveTo>
                  <a:cubicBezTo>
                    <a:pt x="106" y="89"/>
                    <a:pt x="67" y="278"/>
                    <a:pt x="1" y="404"/>
                  </a:cubicBezTo>
                  <a:cubicBezTo>
                    <a:pt x="127" y="470"/>
                    <a:pt x="271" y="607"/>
                    <a:pt x="376" y="582"/>
                  </a:cubicBezTo>
                  <a:cubicBezTo>
                    <a:pt x="477" y="554"/>
                    <a:pt x="544" y="365"/>
                    <a:pt x="674" y="183"/>
                  </a:cubicBezTo>
                  <a:cubicBezTo>
                    <a:pt x="467" y="113"/>
                    <a:pt x="302" y="0"/>
                    <a:pt x="208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4"/>
            <p:cNvSpPr/>
            <p:nvPr/>
          </p:nvSpPr>
          <p:spPr>
            <a:xfrm>
              <a:off x="3042775" y="1478150"/>
              <a:ext cx="15550" cy="15775"/>
            </a:xfrm>
            <a:custGeom>
              <a:avLst/>
              <a:gdLst/>
              <a:ahLst/>
              <a:cxnLst/>
              <a:rect l="l" t="t" r="r" b="b"/>
              <a:pathLst>
                <a:path w="622" h="631" extrusionOk="0">
                  <a:moveTo>
                    <a:pt x="180" y="0"/>
                  </a:moveTo>
                  <a:cubicBezTo>
                    <a:pt x="109" y="193"/>
                    <a:pt x="1" y="347"/>
                    <a:pt x="39" y="406"/>
                  </a:cubicBezTo>
                  <a:cubicBezTo>
                    <a:pt x="112" y="511"/>
                    <a:pt x="274" y="631"/>
                    <a:pt x="386" y="621"/>
                  </a:cubicBezTo>
                  <a:cubicBezTo>
                    <a:pt x="571" y="600"/>
                    <a:pt x="621" y="410"/>
                    <a:pt x="533" y="256"/>
                  </a:cubicBezTo>
                  <a:cubicBezTo>
                    <a:pt x="484" y="162"/>
                    <a:pt x="348" y="116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4"/>
            <p:cNvSpPr/>
            <p:nvPr/>
          </p:nvSpPr>
          <p:spPr>
            <a:xfrm>
              <a:off x="2942250" y="1476125"/>
              <a:ext cx="17450" cy="13950"/>
            </a:xfrm>
            <a:custGeom>
              <a:avLst/>
              <a:gdLst/>
              <a:ahLst/>
              <a:cxnLst/>
              <a:rect l="l" t="t" r="r" b="b"/>
              <a:pathLst>
                <a:path w="698" h="558" extrusionOk="0">
                  <a:moveTo>
                    <a:pt x="305" y="18"/>
                  </a:moveTo>
                  <a:cubicBezTo>
                    <a:pt x="211" y="36"/>
                    <a:pt x="144" y="183"/>
                    <a:pt x="1" y="344"/>
                  </a:cubicBezTo>
                  <a:cubicBezTo>
                    <a:pt x="217" y="442"/>
                    <a:pt x="354" y="558"/>
                    <a:pt x="476" y="540"/>
                  </a:cubicBezTo>
                  <a:cubicBezTo>
                    <a:pt x="676" y="512"/>
                    <a:pt x="697" y="309"/>
                    <a:pt x="617" y="169"/>
                  </a:cubicBezTo>
                  <a:cubicBezTo>
                    <a:pt x="568" y="81"/>
                    <a:pt x="400" y="1"/>
                    <a:pt x="305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4"/>
            <p:cNvSpPr/>
            <p:nvPr/>
          </p:nvSpPr>
          <p:spPr>
            <a:xfrm>
              <a:off x="2571725" y="1632975"/>
              <a:ext cx="17900" cy="19200"/>
            </a:xfrm>
            <a:custGeom>
              <a:avLst/>
              <a:gdLst/>
              <a:ahLst/>
              <a:cxnLst/>
              <a:rect l="l" t="t" r="r" b="b"/>
              <a:pathLst>
                <a:path w="716" h="768" extrusionOk="0">
                  <a:moveTo>
                    <a:pt x="1" y="767"/>
                  </a:moveTo>
                  <a:cubicBezTo>
                    <a:pt x="260" y="683"/>
                    <a:pt x="417" y="635"/>
                    <a:pt x="715" y="540"/>
                  </a:cubicBezTo>
                  <a:cubicBezTo>
                    <a:pt x="463" y="319"/>
                    <a:pt x="326" y="197"/>
                    <a:pt x="106" y="1"/>
                  </a:cubicBezTo>
                  <a:cubicBezTo>
                    <a:pt x="64" y="298"/>
                    <a:pt x="35" y="497"/>
                    <a:pt x="1" y="7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4"/>
            <p:cNvSpPr/>
            <p:nvPr/>
          </p:nvSpPr>
          <p:spPr>
            <a:xfrm>
              <a:off x="2267075" y="1448025"/>
              <a:ext cx="16550" cy="15875"/>
            </a:xfrm>
            <a:custGeom>
              <a:avLst/>
              <a:gdLst/>
              <a:ahLst/>
              <a:cxnLst/>
              <a:rect l="l" t="t" r="r" b="b"/>
              <a:pathLst>
                <a:path w="662" h="635" extrusionOk="0">
                  <a:moveTo>
                    <a:pt x="273" y="22"/>
                  </a:moveTo>
                  <a:cubicBezTo>
                    <a:pt x="165" y="43"/>
                    <a:pt x="91" y="228"/>
                    <a:pt x="0" y="340"/>
                  </a:cubicBezTo>
                  <a:cubicBezTo>
                    <a:pt x="136" y="424"/>
                    <a:pt x="270" y="512"/>
                    <a:pt x="466" y="634"/>
                  </a:cubicBezTo>
                  <a:cubicBezTo>
                    <a:pt x="547" y="434"/>
                    <a:pt x="662" y="274"/>
                    <a:pt x="623" y="224"/>
                  </a:cubicBezTo>
                  <a:cubicBezTo>
                    <a:pt x="547" y="119"/>
                    <a:pt x="375" y="0"/>
                    <a:pt x="273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4"/>
            <p:cNvSpPr/>
            <p:nvPr/>
          </p:nvSpPr>
          <p:spPr>
            <a:xfrm>
              <a:off x="2850750" y="1549525"/>
              <a:ext cx="15250" cy="12550"/>
            </a:xfrm>
            <a:custGeom>
              <a:avLst/>
              <a:gdLst/>
              <a:ahLst/>
              <a:cxnLst/>
              <a:rect l="l" t="t" r="r" b="b"/>
              <a:pathLst>
                <a:path w="610" h="502" extrusionOk="0">
                  <a:moveTo>
                    <a:pt x="431" y="466"/>
                  </a:moveTo>
                  <a:cubicBezTo>
                    <a:pt x="518" y="431"/>
                    <a:pt x="550" y="270"/>
                    <a:pt x="610" y="165"/>
                  </a:cubicBezTo>
                  <a:cubicBezTo>
                    <a:pt x="497" y="109"/>
                    <a:pt x="374" y="0"/>
                    <a:pt x="277" y="21"/>
                  </a:cubicBezTo>
                  <a:cubicBezTo>
                    <a:pt x="185" y="39"/>
                    <a:pt x="126" y="196"/>
                    <a:pt x="0" y="358"/>
                  </a:cubicBezTo>
                  <a:cubicBezTo>
                    <a:pt x="199" y="414"/>
                    <a:pt x="340" y="501"/>
                    <a:pt x="431" y="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4"/>
            <p:cNvSpPr/>
            <p:nvPr/>
          </p:nvSpPr>
          <p:spPr>
            <a:xfrm>
              <a:off x="2766050" y="1721325"/>
              <a:ext cx="12550" cy="14925"/>
            </a:xfrm>
            <a:custGeom>
              <a:avLst/>
              <a:gdLst/>
              <a:ahLst/>
              <a:cxnLst/>
              <a:rect l="l" t="t" r="r" b="b"/>
              <a:pathLst>
                <a:path w="502" h="597" extrusionOk="0">
                  <a:moveTo>
                    <a:pt x="389" y="596"/>
                  </a:moveTo>
                  <a:cubicBezTo>
                    <a:pt x="428" y="404"/>
                    <a:pt x="501" y="253"/>
                    <a:pt x="459" y="176"/>
                  </a:cubicBezTo>
                  <a:cubicBezTo>
                    <a:pt x="407" y="85"/>
                    <a:pt x="246" y="57"/>
                    <a:pt x="134" y="1"/>
                  </a:cubicBezTo>
                  <a:cubicBezTo>
                    <a:pt x="95" y="116"/>
                    <a:pt x="0" y="250"/>
                    <a:pt x="35" y="341"/>
                  </a:cubicBezTo>
                  <a:cubicBezTo>
                    <a:pt x="67" y="436"/>
                    <a:pt x="225" y="484"/>
                    <a:pt x="389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4"/>
            <p:cNvSpPr/>
            <p:nvPr/>
          </p:nvSpPr>
          <p:spPr>
            <a:xfrm>
              <a:off x="2469875" y="848850"/>
              <a:ext cx="5450" cy="6225"/>
            </a:xfrm>
            <a:custGeom>
              <a:avLst/>
              <a:gdLst/>
              <a:ahLst/>
              <a:cxnLst/>
              <a:rect l="l" t="t" r="r" b="b"/>
              <a:pathLst>
                <a:path w="218" h="249" extrusionOk="0">
                  <a:moveTo>
                    <a:pt x="172" y="249"/>
                  </a:moveTo>
                  <a:cubicBezTo>
                    <a:pt x="190" y="161"/>
                    <a:pt x="218" y="102"/>
                    <a:pt x="200" y="63"/>
                  </a:cubicBezTo>
                  <a:cubicBezTo>
                    <a:pt x="190" y="32"/>
                    <a:pt x="98" y="0"/>
                    <a:pt x="77" y="14"/>
                  </a:cubicBezTo>
                  <a:cubicBezTo>
                    <a:pt x="40" y="42"/>
                    <a:pt x="1" y="113"/>
                    <a:pt x="11" y="151"/>
                  </a:cubicBezTo>
                  <a:cubicBezTo>
                    <a:pt x="18" y="186"/>
                    <a:pt x="95" y="203"/>
                    <a:pt x="172" y="2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4"/>
            <p:cNvSpPr/>
            <p:nvPr/>
          </p:nvSpPr>
          <p:spPr>
            <a:xfrm>
              <a:off x="2563850" y="1156400"/>
              <a:ext cx="12275" cy="10975"/>
            </a:xfrm>
            <a:custGeom>
              <a:avLst/>
              <a:gdLst/>
              <a:ahLst/>
              <a:cxnLst/>
              <a:rect l="l" t="t" r="r" b="b"/>
              <a:pathLst>
                <a:path w="491" h="439" extrusionOk="0">
                  <a:moveTo>
                    <a:pt x="350" y="403"/>
                  </a:moveTo>
                  <a:cubicBezTo>
                    <a:pt x="424" y="368"/>
                    <a:pt x="445" y="221"/>
                    <a:pt x="491" y="127"/>
                  </a:cubicBezTo>
                  <a:cubicBezTo>
                    <a:pt x="379" y="77"/>
                    <a:pt x="266" y="1"/>
                    <a:pt x="154" y="1"/>
                  </a:cubicBezTo>
                  <a:cubicBezTo>
                    <a:pt x="109" y="1"/>
                    <a:pt x="67" y="176"/>
                    <a:pt x="1" y="319"/>
                  </a:cubicBezTo>
                  <a:cubicBezTo>
                    <a:pt x="154" y="361"/>
                    <a:pt x="277" y="439"/>
                    <a:pt x="350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4"/>
            <p:cNvSpPr/>
            <p:nvPr/>
          </p:nvSpPr>
          <p:spPr>
            <a:xfrm>
              <a:off x="2947425" y="635950"/>
              <a:ext cx="11825" cy="10450"/>
            </a:xfrm>
            <a:custGeom>
              <a:avLst/>
              <a:gdLst/>
              <a:ahLst/>
              <a:cxnLst/>
              <a:rect l="l" t="t" r="r" b="b"/>
              <a:pathLst>
                <a:path w="473" h="418" extrusionOk="0">
                  <a:moveTo>
                    <a:pt x="0" y="319"/>
                  </a:moveTo>
                  <a:cubicBezTo>
                    <a:pt x="143" y="351"/>
                    <a:pt x="263" y="418"/>
                    <a:pt x="329" y="382"/>
                  </a:cubicBezTo>
                  <a:cubicBezTo>
                    <a:pt x="403" y="344"/>
                    <a:pt x="427" y="214"/>
                    <a:pt x="473" y="123"/>
                  </a:cubicBezTo>
                  <a:cubicBezTo>
                    <a:pt x="364" y="78"/>
                    <a:pt x="256" y="1"/>
                    <a:pt x="147" y="4"/>
                  </a:cubicBezTo>
                  <a:cubicBezTo>
                    <a:pt x="101" y="4"/>
                    <a:pt x="63" y="176"/>
                    <a:pt x="0" y="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4"/>
            <p:cNvSpPr/>
            <p:nvPr/>
          </p:nvSpPr>
          <p:spPr>
            <a:xfrm>
              <a:off x="3131650" y="427350"/>
              <a:ext cx="15975" cy="13350"/>
            </a:xfrm>
            <a:custGeom>
              <a:avLst/>
              <a:gdLst/>
              <a:ahLst/>
              <a:cxnLst/>
              <a:rect l="l" t="t" r="r" b="b"/>
              <a:pathLst>
                <a:path w="639" h="534" extrusionOk="0">
                  <a:moveTo>
                    <a:pt x="429" y="29"/>
                  </a:moveTo>
                  <a:cubicBezTo>
                    <a:pt x="387" y="1"/>
                    <a:pt x="222" y="71"/>
                    <a:pt x="166" y="138"/>
                  </a:cubicBezTo>
                  <a:cubicBezTo>
                    <a:pt x="1" y="348"/>
                    <a:pt x="211" y="411"/>
                    <a:pt x="366" y="534"/>
                  </a:cubicBezTo>
                  <a:cubicBezTo>
                    <a:pt x="513" y="344"/>
                    <a:pt x="639" y="183"/>
                    <a:pt x="42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4"/>
            <p:cNvSpPr/>
            <p:nvPr/>
          </p:nvSpPr>
          <p:spPr>
            <a:xfrm>
              <a:off x="2725500" y="1124175"/>
              <a:ext cx="15625" cy="12550"/>
            </a:xfrm>
            <a:custGeom>
              <a:avLst/>
              <a:gdLst/>
              <a:ahLst/>
              <a:cxnLst/>
              <a:rect l="l" t="t" r="r" b="b"/>
              <a:pathLst>
                <a:path w="625" h="502" extrusionOk="0">
                  <a:moveTo>
                    <a:pt x="162" y="35"/>
                  </a:moveTo>
                  <a:cubicBezTo>
                    <a:pt x="88" y="60"/>
                    <a:pt x="0" y="305"/>
                    <a:pt x="36" y="344"/>
                  </a:cubicBezTo>
                  <a:cubicBezTo>
                    <a:pt x="116" y="435"/>
                    <a:pt x="274" y="501"/>
                    <a:pt x="393" y="491"/>
                  </a:cubicBezTo>
                  <a:cubicBezTo>
                    <a:pt x="459" y="484"/>
                    <a:pt x="512" y="309"/>
                    <a:pt x="624" y="126"/>
                  </a:cubicBezTo>
                  <a:cubicBezTo>
                    <a:pt x="414" y="78"/>
                    <a:pt x="270" y="0"/>
                    <a:pt x="162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4"/>
            <p:cNvSpPr/>
            <p:nvPr/>
          </p:nvSpPr>
          <p:spPr>
            <a:xfrm>
              <a:off x="2655625" y="2032750"/>
              <a:ext cx="12025" cy="15000"/>
            </a:xfrm>
            <a:custGeom>
              <a:avLst/>
              <a:gdLst/>
              <a:ahLst/>
              <a:cxnLst/>
              <a:rect l="l" t="t" r="r" b="b"/>
              <a:pathLst>
                <a:path w="481" h="600" extrusionOk="0">
                  <a:moveTo>
                    <a:pt x="179" y="1"/>
                  </a:moveTo>
                  <a:cubicBezTo>
                    <a:pt x="119" y="106"/>
                    <a:pt x="0" y="217"/>
                    <a:pt x="14" y="312"/>
                  </a:cubicBezTo>
                  <a:cubicBezTo>
                    <a:pt x="24" y="400"/>
                    <a:pt x="176" y="470"/>
                    <a:pt x="323" y="599"/>
                  </a:cubicBezTo>
                  <a:cubicBezTo>
                    <a:pt x="389" y="424"/>
                    <a:pt x="480" y="298"/>
                    <a:pt x="452" y="211"/>
                  </a:cubicBezTo>
                  <a:cubicBezTo>
                    <a:pt x="424" y="119"/>
                    <a:pt x="277" y="70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4"/>
            <p:cNvSpPr/>
            <p:nvPr/>
          </p:nvSpPr>
          <p:spPr>
            <a:xfrm>
              <a:off x="2968450" y="542625"/>
              <a:ext cx="14375" cy="11375"/>
            </a:xfrm>
            <a:custGeom>
              <a:avLst/>
              <a:gdLst/>
              <a:ahLst/>
              <a:cxnLst/>
              <a:rect l="l" t="t" r="r" b="b"/>
              <a:pathLst>
                <a:path w="575" h="455" extrusionOk="0">
                  <a:moveTo>
                    <a:pt x="325" y="17"/>
                  </a:moveTo>
                  <a:cubicBezTo>
                    <a:pt x="224" y="56"/>
                    <a:pt x="154" y="172"/>
                    <a:pt x="0" y="329"/>
                  </a:cubicBezTo>
                  <a:cubicBezTo>
                    <a:pt x="210" y="385"/>
                    <a:pt x="332" y="455"/>
                    <a:pt x="434" y="434"/>
                  </a:cubicBezTo>
                  <a:cubicBezTo>
                    <a:pt x="497" y="416"/>
                    <a:pt x="574" y="252"/>
                    <a:pt x="557" y="175"/>
                  </a:cubicBezTo>
                  <a:cubicBezTo>
                    <a:pt x="542" y="105"/>
                    <a:pt x="382" y="0"/>
                    <a:pt x="325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4"/>
            <p:cNvSpPr/>
            <p:nvPr/>
          </p:nvSpPr>
          <p:spPr>
            <a:xfrm>
              <a:off x="2606750" y="891050"/>
              <a:ext cx="10625" cy="13775"/>
            </a:xfrm>
            <a:custGeom>
              <a:avLst/>
              <a:gdLst/>
              <a:ahLst/>
              <a:cxnLst/>
              <a:rect l="l" t="t" r="r" b="b"/>
              <a:pathLst>
                <a:path w="425" h="551" extrusionOk="0">
                  <a:moveTo>
                    <a:pt x="270" y="551"/>
                  </a:moveTo>
                  <a:cubicBezTo>
                    <a:pt x="327" y="442"/>
                    <a:pt x="424" y="334"/>
                    <a:pt x="421" y="229"/>
                  </a:cubicBezTo>
                  <a:cubicBezTo>
                    <a:pt x="421" y="166"/>
                    <a:pt x="267" y="103"/>
                    <a:pt x="130" y="1"/>
                  </a:cubicBezTo>
                  <a:cubicBezTo>
                    <a:pt x="81" y="155"/>
                    <a:pt x="0" y="271"/>
                    <a:pt x="25" y="347"/>
                  </a:cubicBezTo>
                  <a:cubicBezTo>
                    <a:pt x="57" y="431"/>
                    <a:pt x="186" y="484"/>
                    <a:pt x="270" y="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4"/>
            <p:cNvSpPr/>
            <p:nvPr/>
          </p:nvSpPr>
          <p:spPr>
            <a:xfrm>
              <a:off x="2892250" y="1960850"/>
              <a:ext cx="8675" cy="6500"/>
            </a:xfrm>
            <a:custGeom>
              <a:avLst/>
              <a:gdLst/>
              <a:ahLst/>
              <a:cxnLst/>
              <a:rect l="l" t="t" r="r" b="b"/>
              <a:pathLst>
                <a:path w="347" h="260" extrusionOk="0">
                  <a:moveTo>
                    <a:pt x="0" y="217"/>
                  </a:moveTo>
                  <a:cubicBezTo>
                    <a:pt x="116" y="232"/>
                    <a:pt x="206" y="242"/>
                    <a:pt x="347" y="259"/>
                  </a:cubicBezTo>
                  <a:cubicBezTo>
                    <a:pt x="154" y="1"/>
                    <a:pt x="148" y="1"/>
                    <a:pt x="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4"/>
            <p:cNvSpPr/>
            <p:nvPr/>
          </p:nvSpPr>
          <p:spPr>
            <a:xfrm>
              <a:off x="2790850" y="1511150"/>
              <a:ext cx="12275" cy="11775"/>
            </a:xfrm>
            <a:custGeom>
              <a:avLst/>
              <a:gdLst/>
              <a:ahLst/>
              <a:cxnLst/>
              <a:rect l="l" t="t" r="r" b="b"/>
              <a:pathLst>
                <a:path w="491" h="471" extrusionOk="0">
                  <a:moveTo>
                    <a:pt x="371" y="436"/>
                  </a:moveTo>
                  <a:cubicBezTo>
                    <a:pt x="416" y="428"/>
                    <a:pt x="490" y="305"/>
                    <a:pt x="473" y="260"/>
                  </a:cubicBezTo>
                  <a:cubicBezTo>
                    <a:pt x="395" y="32"/>
                    <a:pt x="235" y="1"/>
                    <a:pt x="0" y="103"/>
                  </a:cubicBezTo>
                  <a:cubicBezTo>
                    <a:pt x="35" y="337"/>
                    <a:pt x="136" y="470"/>
                    <a:pt x="371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4"/>
            <p:cNvSpPr/>
            <p:nvPr/>
          </p:nvSpPr>
          <p:spPr>
            <a:xfrm>
              <a:off x="2615775" y="1799025"/>
              <a:ext cx="6325" cy="5875"/>
            </a:xfrm>
            <a:custGeom>
              <a:avLst/>
              <a:gdLst/>
              <a:ahLst/>
              <a:cxnLst/>
              <a:rect l="l" t="t" r="r" b="b"/>
              <a:pathLst>
                <a:path w="253" h="235" extrusionOk="0">
                  <a:moveTo>
                    <a:pt x="123" y="10"/>
                  </a:moveTo>
                  <a:cubicBezTo>
                    <a:pt x="81" y="21"/>
                    <a:pt x="53" y="88"/>
                    <a:pt x="0" y="154"/>
                  </a:cubicBezTo>
                  <a:cubicBezTo>
                    <a:pt x="77" y="186"/>
                    <a:pt x="134" y="235"/>
                    <a:pt x="172" y="220"/>
                  </a:cubicBezTo>
                  <a:cubicBezTo>
                    <a:pt x="210" y="207"/>
                    <a:pt x="252" y="130"/>
                    <a:pt x="249" y="88"/>
                  </a:cubicBezTo>
                  <a:cubicBezTo>
                    <a:pt x="246" y="52"/>
                    <a:pt x="158" y="0"/>
                    <a:pt x="123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4"/>
            <p:cNvSpPr/>
            <p:nvPr/>
          </p:nvSpPr>
          <p:spPr>
            <a:xfrm>
              <a:off x="2443525" y="883350"/>
              <a:ext cx="5525" cy="4750"/>
            </a:xfrm>
            <a:custGeom>
              <a:avLst/>
              <a:gdLst/>
              <a:ahLst/>
              <a:cxnLst/>
              <a:rect l="l" t="t" r="r" b="b"/>
              <a:pathLst>
                <a:path w="221" h="190" extrusionOk="0">
                  <a:moveTo>
                    <a:pt x="1" y="141"/>
                  </a:moveTo>
                  <a:cubicBezTo>
                    <a:pt x="43" y="154"/>
                    <a:pt x="91" y="190"/>
                    <a:pt x="127" y="180"/>
                  </a:cubicBezTo>
                  <a:cubicBezTo>
                    <a:pt x="158" y="172"/>
                    <a:pt x="179" y="116"/>
                    <a:pt x="221" y="57"/>
                  </a:cubicBezTo>
                  <a:cubicBezTo>
                    <a:pt x="148" y="36"/>
                    <a:pt x="91" y="0"/>
                    <a:pt x="59" y="18"/>
                  </a:cubicBezTo>
                  <a:cubicBezTo>
                    <a:pt x="28" y="36"/>
                    <a:pt x="17" y="99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4"/>
            <p:cNvSpPr/>
            <p:nvPr/>
          </p:nvSpPr>
          <p:spPr>
            <a:xfrm>
              <a:off x="2441950" y="787875"/>
              <a:ext cx="5275" cy="4875"/>
            </a:xfrm>
            <a:custGeom>
              <a:avLst/>
              <a:gdLst/>
              <a:ahLst/>
              <a:cxnLst/>
              <a:rect l="l" t="t" r="r" b="b"/>
              <a:pathLst>
                <a:path w="211" h="195" extrusionOk="0">
                  <a:moveTo>
                    <a:pt x="130" y="183"/>
                  </a:moveTo>
                  <a:cubicBezTo>
                    <a:pt x="161" y="180"/>
                    <a:pt x="179" y="117"/>
                    <a:pt x="211" y="57"/>
                  </a:cubicBezTo>
                  <a:cubicBezTo>
                    <a:pt x="143" y="36"/>
                    <a:pt x="91" y="1"/>
                    <a:pt x="64" y="15"/>
                  </a:cubicBezTo>
                  <a:cubicBezTo>
                    <a:pt x="32" y="33"/>
                    <a:pt x="1" y="106"/>
                    <a:pt x="11" y="135"/>
                  </a:cubicBezTo>
                  <a:cubicBezTo>
                    <a:pt x="25" y="166"/>
                    <a:pt x="95" y="194"/>
                    <a:pt x="130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4"/>
            <p:cNvSpPr/>
            <p:nvPr/>
          </p:nvSpPr>
          <p:spPr>
            <a:xfrm>
              <a:off x="2651400" y="1199125"/>
              <a:ext cx="12200" cy="11775"/>
            </a:xfrm>
            <a:custGeom>
              <a:avLst/>
              <a:gdLst/>
              <a:ahLst/>
              <a:cxnLst/>
              <a:rect l="l" t="t" r="r" b="b"/>
              <a:pathLst>
                <a:path w="488" h="471" extrusionOk="0">
                  <a:moveTo>
                    <a:pt x="30" y="250"/>
                  </a:moveTo>
                  <a:cubicBezTo>
                    <a:pt x="93" y="334"/>
                    <a:pt x="219" y="379"/>
                    <a:pt x="366" y="470"/>
                  </a:cubicBezTo>
                  <a:cubicBezTo>
                    <a:pt x="411" y="306"/>
                    <a:pt x="488" y="162"/>
                    <a:pt x="453" y="124"/>
                  </a:cubicBezTo>
                  <a:cubicBezTo>
                    <a:pt x="387" y="46"/>
                    <a:pt x="250" y="1"/>
                    <a:pt x="145" y="4"/>
                  </a:cubicBezTo>
                  <a:cubicBezTo>
                    <a:pt x="96" y="8"/>
                    <a:pt x="1" y="208"/>
                    <a:pt x="30" y="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4"/>
            <p:cNvSpPr/>
            <p:nvPr/>
          </p:nvSpPr>
          <p:spPr>
            <a:xfrm>
              <a:off x="2869650" y="1900675"/>
              <a:ext cx="8075" cy="5725"/>
            </a:xfrm>
            <a:custGeom>
              <a:avLst/>
              <a:gdLst/>
              <a:ahLst/>
              <a:cxnLst/>
              <a:rect l="l" t="t" r="r" b="b"/>
              <a:pathLst>
                <a:path w="323" h="229" extrusionOk="0">
                  <a:moveTo>
                    <a:pt x="312" y="106"/>
                  </a:moveTo>
                  <a:cubicBezTo>
                    <a:pt x="266" y="60"/>
                    <a:pt x="203" y="15"/>
                    <a:pt x="144" y="4"/>
                  </a:cubicBezTo>
                  <a:cubicBezTo>
                    <a:pt x="109" y="1"/>
                    <a:pt x="64" y="67"/>
                    <a:pt x="1" y="127"/>
                  </a:cubicBezTo>
                  <a:cubicBezTo>
                    <a:pt x="137" y="186"/>
                    <a:pt x="193" y="228"/>
                    <a:pt x="245" y="225"/>
                  </a:cubicBezTo>
                  <a:cubicBezTo>
                    <a:pt x="270" y="225"/>
                    <a:pt x="323" y="117"/>
                    <a:pt x="312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4"/>
            <p:cNvSpPr/>
            <p:nvPr/>
          </p:nvSpPr>
          <p:spPr>
            <a:xfrm>
              <a:off x="3017825" y="380600"/>
              <a:ext cx="11750" cy="12550"/>
            </a:xfrm>
            <a:custGeom>
              <a:avLst/>
              <a:gdLst/>
              <a:ahLst/>
              <a:cxnLst/>
              <a:rect l="l" t="t" r="r" b="b"/>
              <a:pathLst>
                <a:path w="470" h="502" extrusionOk="0">
                  <a:moveTo>
                    <a:pt x="386" y="77"/>
                  </a:moveTo>
                  <a:cubicBezTo>
                    <a:pt x="371" y="39"/>
                    <a:pt x="239" y="0"/>
                    <a:pt x="200" y="24"/>
                  </a:cubicBezTo>
                  <a:cubicBezTo>
                    <a:pt x="22" y="130"/>
                    <a:pt x="1" y="281"/>
                    <a:pt x="148" y="501"/>
                  </a:cubicBezTo>
                  <a:cubicBezTo>
                    <a:pt x="344" y="389"/>
                    <a:pt x="470" y="281"/>
                    <a:pt x="386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4"/>
            <p:cNvSpPr/>
            <p:nvPr/>
          </p:nvSpPr>
          <p:spPr>
            <a:xfrm>
              <a:off x="2965100" y="237850"/>
              <a:ext cx="9475" cy="12450"/>
            </a:xfrm>
            <a:custGeom>
              <a:avLst/>
              <a:gdLst/>
              <a:ahLst/>
              <a:cxnLst/>
              <a:rect l="l" t="t" r="r" b="b"/>
              <a:pathLst>
                <a:path w="379" h="498" extrusionOk="0">
                  <a:moveTo>
                    <a:pt x="375" y="106"/>
                  </a:moveTo>
                  <a:cubicBezTo>
                    <a:pt x="379" y="85"/>
                    <a:pt x="179" y="0"/>
                    <a:pt x="155" y="25"/>
                  </a:cubicBezTo>
                  <a:cubicBezTo>
                    <a:pt x="78" y="106"/>
                    <a:pt x="25" y="218"/>
                    <a:pt x="4" y="323"/>
                  </a:cubicBezTo>
                  <a:cubicBezTo>
                    <a:pt x="0" y="358"/>
                    <a:pt x="134" y="417"/>
                    <a:pt x="256" y="498"/>
                  </a:cubicBezTo>
                  <a:cubicBezTo>
                    <a:pt x="312" y="333"/>
                    <a:pt x="361" y="221"/>
                    <a:pt x="375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4"/>
            <p:cNvSpPr/>
            <p:nvPr/>
          </p:nvSpPr>
          <p:spPr>
            <a:xfrm>
              <a:off x="2537675" y="1307375"/>
              <a:ext cx="9275" cy="7300"/>
            </a:xfrm>
            <a:custGeom>
              <a:avLst/>
              <a:gdLst/>
              <a:ahLst/>
              <a:cxnLst/>
              <a:rect l="l" t="t" r="r" b="b"/>
              <a:pathLst>
                <a:path w="371" h="292" extrusionOk="0">
                  <a:moveTo>
                    <a:pt x="49" y="291"/>
                  </a:moveTo>
                  <a:cubicBezTo>
                    <a:pt x="157" y="259"/>
                    <a:pt x="266" y="235"/>
                    <a:pt x="371" y="207"/>
                  </a:cubicBezTo>
                  <a:cubicBezTo>
                    <a:pt x="354" y="138"/>
                    <a:pt x="336" y="70"/>
                    <a:pt x="315" y="1"/>
                  </a:cubicBezTo>
                  <a:cubicBezTo>
                    <a:pt x="214" y="25"/>
                    <a:pt x="109" y="43"/>
                    <a:pt x="18" y="85"/>
                  </a:cubicBezTo>
                  <a:cubicBezTo>
                    <a:pt x="0" y="96"/>
                    <a:pt x="39" y="217"/>
                    <a:pt x="49" y="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4"/>
            <p:cNvSpPr/>
            <p:nvPr/>
          </p:nvSpPr>
          <p:spPr>
            <a:xfrm>
              <a:off x="2535200" y="812425"/>
              <a:ext cx="3975" cy="5175"/>
            </a:xfrm>
            <a:custGeom>
              <a:avLst/>
              <a:gdLst/>
              <a:ahLst/>
              <a:cxnLst/>
              <a:rect l="l" t="t" r="r" b="b"/>
              <a:pathLst>
                <a:path w="159" h="207" extrusionOk="0">
                  <a:moveTo>
                    <a:pt x="113" y="207"/>
                  </a:moveTo>
                  <a:cubicBezTo>
                    <a:pt x="130" y="140"/>
                    <a:pt x="159" y="95"/>
                    <a:pt x="151" y="56"/>
                  </a:cubicBezTo>
                  <a:cubicBezTo>
                    <a:pt x="148" y="32"/>
                    <a:pt x="88" y="18"/>
                    <a:pt x="57" y="0"/>
                  </a:cubicBezTo>
                  <a:cubicBezTo>
                    <a:pt x="36" y="42"/>
                    <a:pt x="4" y="84"/>
                    <a:pt x="1" y="126"/>
                  </a:cubicBezTo>
                  <a:cubicBezTo>
                    <a:pt x="1" y="147"/>
                    <a:pt x="57" y="172"/>
                    <a:pt x="113" y="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4"/>
            <p:cNvSpPr/>
            <p:nvPr/>
          </p:nvSpPr>
          <p:spPr>
            <a:xfrm>
              <a:off x="2659725" y="1129075"/>
              <a:ext cx="11075" cy="11225"/>
            </a:xfrm>
            <a:custGeom>
              <a:avLst/>
              <a:gdLst/>
              <a:ahLst/>
              <a:cxnLst/>
              <a:rect l="l" t="t" r="r" b="b"/>
              <a:pathLst>
                <a:path w="443" h="449" extrusionOk="0">
                  <a:moveTo>
                    <a:pt x="22" y="208"/>
                  </a:moveTo>
                  <a:cubicBezTo>
                    <a:pt x="61" y="292"/>
                    <a:pt x="166" y="344"/>
                    <a:pt x="288" y="449"/>
                  </a:cubicBezTo>
                  <a:cubicBezTo>
                    <a:pt x="358" y="299"/>
                    <a:pt x="400" y="204"/>
                    <a:pt x="442" y="109"/>
                  </a:cubicBezTo>
                  <a:cubicBezTo>
                    <a:pt x="340" y="67"/>
                    <a:pt x="239" y="1"/>
                    <a:pt x="138" y="1"/>
                  </a:cubicBezTo>
                  <a:cubicBezTo>
                    <a:pt x="96" y="1"/>
                    <a:pt x="1" y="161"/>
                    <a:pt x="22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4"/>
            <p:cNvSpPr/>
            <p:nvPr/>
          </p:nvSpPr>
          <p:spPr>
            <a:xfrm>
              <a:off x="2448250" y="1294150"/>
              <a:ext cx="11150" cy="13525"/>
            </a:xfrm>
            <a:custGeom>
              <a:avLst/>
              <a:gdLst/>
              <a:ahLst/>
              <a:cxnLst/>
              <a:rect l="l" t="t" r="r" b="b"/>
              <a:pathLst>
                <a:path w="446" h="541" extrusionOk="0">
                  <a:moveTo>
                    <a:pt x="81" y="74"/>
                  </a:moveTo>
                  <a:cubicBezTo>
                    <a:pt x="1" y="260"/>
                    <a:pt x="7" y="431"/>
                    <a:pt x="242" y="523"/>
                  </a:cubicBezTo>
                  <a:cubicBezTo>
                    <a:pt x="291" y="540"/>
                    <a:pt x="445" y="428"/>
                    <a:pt x="442" y="410"/>
                  </a:cubicBezTo>
                  <a:cubicBezTo>
                    <a:pt x="400" y="271"/>
                    <a:pt x="329" y="137"/>
                    <a:pt x="266" y="1"/>
                  </a:cubicBezTo>
                  <a:cubicBezTo>
                    <a:pt x="207" y="25"/>
                    <a:pt x="144" y="50"/>
                    <a:pt x="81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4"/>
            <p:cNvSpPr/>
            <p:nvPr/>
          </p:nvSpPr>
          <p:spPr>
            <a:xfrm>
              <a:off x="2803525" y="1370875"/>
              <a:ext cx="10275" cy="12350"/>
            </a:xfrm>
            <a:custGeom>
              <a:avLst/>
              <a:gdLst/>
              <a:ahLst/>
              <a:cxnLst/>
              <a:rect l="l" t="t" r="r" b="b"/>
              <a:pathLst>
                <a:path w="411" h="494" extrusionOk="0">
                  <a:moveTo>
                    <a:pt x="67" y="0"/>
                  </a:moveTo>
                  <a:cubicBezTo>
                    <a:pt x="53" y="168"/>
                    <a:pt x="1" y="295"/>
                    <a:pt x="43" y="364"/>
                  </a:cubicBezTo>
                  <a:cubicBezTo>
                    <a:pt x="88" y="435"/>
                    <a:pt x="221" y="452"/>
                    <a:pt x="316" y="494"/>
                  </a:cubicBezTo>
                  <a:cubicBezTo>
                    <a:pt x="341" y="393"/>
                    <a:pt x="410" y="277"/>
                    <a:pt x="379" y="200"/>
                  </a:cubicBezTo>
                  <a:cubicBezTo>
                    <a:pt x="347" y="123"/>
                    <a:pt x="214" y="88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4"/>
            <p:cNvSpPr/>
            <p:nvPr/>
          </p:nvSpPr>
          <p:spPr>
            <a:xfrm>
              <a:off x="2772100" y="1791475"/>
              <a:ext cx="12725" cy="9925"/>
            </a:xfrm>
            <a:custGeom>
              <a:avLst/>
              <a:gdLst/>
              <a:ahLst/>
              <a:cxnLst/>
              <a:rect l="l" t="t" r="r" b="b"/>
              <a:pathLst>
                <a:path w="509" h="397" extrusionOk="0">
                  <a:moveTo>
                    <a:pt x="508" y="105"/>
                  </a:moveTo>
                  <a:cubicBezTo>
                    <a:pt x="340" y="57"/>
                    <a:pt x="225" y="0"/>
                    <a:pt x="115" y="5"/>
                  </a:cubicBezTo>
                  <a:cubicBezTo>
                    <a:pt x="81" y="8"/>
                    <a:pt x="0" y="221"/>
                    <a:pt x="36" y="260"/>
                  </a:cubicBezTo>
                  <a:cubicBezTo>
                    <a:pt x="102" y="337"/>
                    <a:pt x="231" y="396"/>
                    <a:pt x="337" y="396"/>
                  </a:cubicBezTo>
                  <a:cubicBezTo>
                    <a:pt x="382" y="396"/>
                    <a:pt x="431" y="242"/>
                    <a:pt x="508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4"/>
            <p:cNvSpPr/>
            <p:nvPr/>
          </p:nvSpPr>
          <p:spPr>
            <a:xfrm>
              <a:off x="2522950" y="1235400"/>
              <a:ext cx="9825" cy="11400"/>
            </a:xfrm>
            <a:custGeom>
              <a:avLst/>
              <a:gdLst/>
              <a:ahLst/>
              <a:cxnLst/>
              <a:rect l="l" t="t" r="r" b="b"/>
              <a:pathLst>
                <a:path w="393" h="456" extrusionOk="0">
                  <a:moveTo>
                    <a:pt x="130" y="0"/>
                  </a:moveTo>
                  <a:cubicBezTo>
                    <a:pt x="74" y="137"/>
                    <a:pt x="11" y="231"/>
                    <a:pt x="4" y="330"/>
                  </a:cubicBezTo>
                  <a:cubicBezTo>
                    <a:pt x="1" y="361"/>
                    <a:pt x="186" y="456"/>
                    <a:pt x="228" y="427"/>
                  </a:cubicBezTo>
                  <a:cubicBezTo>
                    <a:pt x="305" y="378"/>
                    <a:pt x="368" y="267"/>
                    <a:pt x="386" y="172"/>
                  </a:cubicBezTo>
                  <a:cubicBezTo>
                    <a:pt x="392" y="137"/>
                    <a:pt x="249" y="77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4"/>
            <p:cNvSpPr/>
            <p:nvPr/>
          </p:nvSpPr>
          <p:spPr>
            <a:xfrm>
              <a:off x="2465150" y="809525"/>
              <a:ext cx="4675" cy="4850"/>
            </a:xfrm>
            <a:custGeom>
              <a:avLst/>
              <a:gdLst/>
              <a:ahLst/>
              <a:cxnLst/>
              <a:rect l="l" t="t" r="r" b="b"/>
              <a:pathLst>
                <a:path w="187" h="194" extrusionOk="0">
                  <a:moveTo>
                    <a:pt x="95" y="183"/>
                  </a:moveTo>
                  <a:cubicBezTo>
                    <a:pt x="130" y="158"/>
                    <a:pt x="148" y="109"/>
                    <a:pt x="186" y="53"/>
                  </a:cubicBezTo>
                  <a:cubicBezTo>
                    <a:pt x="127" y="35"/>
                    <a:pt x="70" y="1"/>
                    <a:pt x="56" y="14"/>
                  </a:cubicBezTo>
                  <a:cubicBezTo>
                    <a:pt x="25" y="43"/>
                    <a:pt x="4" y="92"/>
                    <a:pt x="1" y="134"/>
                  </a:cubicBezTo>
                  <a:cubicBezTo>
                    <a:pt x="1" y="151"/>
                    <a:pt x="77" y="193"/>
                    <a:pt x="95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4"/>
            <p:cNvSpPr/>
            <p:nvPr/>
          </p:nvSpPr>
          <p:spPr>
            <a:xfrm>
              <a:off x="3022125" y="1204300"/>
              <a:ext cx="11300" cy="13325"/>
            </a:xfrm>
            <a:custGeom>
              <a:avLst/>
              <a:gdLst/>
              <a:ahLst/>
              <a:cxnLst/>
              <a:rect l="l" t="t" r="r" b="b"/>
              <a:pathLst>
                <a:path w="452" h="533" extrusionOk="0">
                  <a:moveTo>
                    <a:pt x="105" y="1"/>
                  </a:moveTo>
                  <a:cubicBezTo>
                    <a:pt x="73" y="78"/>
                    <a:pt x="0" y="179"/>
                    <a:pt x="25" y="225"/>
                  </a:cubicBezTo>
                  <a:cubicBezTo>
                    <a:pt x="84" y="323"/>
                    <a:pt x="189" y="393"/>
                    <a:pt x="336" y="533"/>
                  </a:cubicBezTo>
                  <a:cubicBezTo>
                    <a:pt x="378" y="351"/>
                    <a:pt x="452" y="214"/>
                    <a:pt x="413" y="162"/>
                  </a:cubicBezTo>
                  <a:cubicBezTo>
                    <a:pt x="350" y="78"/>
                    <a:pt x="210" y="53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4"/>
            <p:cNvSpPr/>
            <p:nvPr/>
          </p:nvSpPr>
          <p:spPr>
            <a:xfrm>
              <a:off x="2967800" y="1461950"/>
              <a:ext cx="10825" cy="9025"/>
            </a:xfrm>
            <a:custGeom>
              <a:avLst/>
              <a:gdLst/>
              <a:ahLst/>
              <a:cxnLst/>
              <a:rect l="l" t="t" r="r" b="b"/>
              <a:pathLst>
                <a:path w="433" h="361" extrusionOk="0">
                  <a:moveTo>
                    <a:pt x="89" y="29"/>
                  </a:moveTo>
                  <a:cubicBezTo>
                    <a:pt x="36" y="50"/>
                    <a:pt x="29" y="186"/>
                    <a:pt x="1" y="267"/>
                  </a:cubicBezTo>
                  <a:cubicBezTo>
                    <a:pt x="99" y="302"/>
                    <a:pt x="201" y="361"/>
                    <a:pt x="299" y="354"/>
                  </a:cubicBezTo>
                  <a:cubicBezTo>
                    <a:pt x="341" y="351"/>
                    <a:pt x="372" y="207"/>
                    <a:pt x="432" y="71"/>
                  </a:cubicBezTo>
                  <a:cubicBezTo>
                    <a:pt x="285" y="50"/>
                    <a:pt x="173" y="0"/>
                    <a:pt x="8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4"/>
            <p:cNvSpPr/>
            <p:nvPr/>
          </p:nvSpPr>
          <p:spPr>
            <a:xfrm>
              <a:off x="2917550" y="1559325"/>
              <a:ext cx="7900" cy="6425"/>
            </a:xfrm>
            <a:custGeom>
              <a:avLst/>
              <a:gdLst/>
              <a:ahLst/>
              <a:cxnLst/>
              <a:rect l="l" t="t" r="r" b="b"/>
              <a:pathLst>
                <a:path w="316" h="257" extrusionOk="0">
                  <a:moveTo>
                    <a:pt x="67" y="256"/>
                  </a:moveTo>
                  <a:cubicBezTo>
                    <a:pt x="158" y="182"/>
                    <a:pt x="239" y="119"/>
                    <a:pt x="316" y="56"/>
                  </a:cubicBezTo>
                  <a:cubicBezTo>
                    <a:pt x="1" y="1"/>
                    <a:pt x="1" y="1"/>
                    <a:pt x="67" y="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4"/>
            <p:cNvSpPr/>
            <p:nvPr/>
          </p:nvSpPr>
          <p:spPr>
            <a:xfrm>
              <a:off x="2878850" y="1812600"/>
              <a:ext cx="12375" cy="10000"/>
            </a:xfrm>
            <a:custGeom>
              <a:avLst/>
              <a:gdLst/>
              <a:ahLst/>
              <a:cxnLst/>
              <a:rect l="l" t="t" r="r" b="b"/>
              <a:pathLst>
                <a:path w="495" h="400" extrusionOk="0">
                  <a:moveTo>
                    <a:pt x="0" y="277"/>
                  </a:moveTo>
                  <a:cubicBezTo>
                    <a:pt x="141" y="326"/>
                    <a:pt x="249" y="400"/>
                    <a:pt x="322" y="379"/>
                  </a:cubicBezTo>
                  <a:cubicBezTo>
                    <a:pt x="396" y="358"/>
                    <a:pt x="438" y="231"/>
                    <a:pt x="494" y="151"/>
                  </a:cubicBezTo>
                  <a:cubicBezTo>
                    <a:pt x="393" y="98"/>
                    <a:pt x="294" y="10"/>
                    <a:pt x="193" y="4"/>
                  </a:cubicBezTo>
                  <a:cubicBezTo>
                    <a:pt x="144" y="0"/>
                    <a:pt x="84" y="151"/>
                    <a:pt x="0" y="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4"/>
            <p:cNvSpPr/>
            <p:nvPr/>
          </p:nvSpPr>
          <p:spPr>
            <a:xfrm>
              <a:off x="2418475" y="1569475"/>
              <a:ext cx="11150" cy="14225"/>
            </a:xfrm>
            <a:custGeom>
              <a:avLst/>
              <a:gdLst/>
              <a:ahLst/>
              <a:cxnLst/>
              <a:rect l="l" t="t" r="r" b="b"/>
              <a:pathLst>
                <a:path w="446" h="569" extrusionOk="0">
                  <a:moveTo>
                    <a:pt x="0" y="568"/>
                  </a:moveTo>
                  <a:cubicBezTo>
                    <a:pt x="445" y="397"/>
                    <a:pt x="445" y="397"/>
                    <a:pt x="389" y="1"/>
                  </a:cubicBezTo>
                  <a:cubicBezTo>
                    <a:pt x="259" y="190"/>
                    <a:pt x="130" y="379"/>
                    <a:pt x="0" y="5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4"/>
            <p:cNvSpPr/>
            <p:nvPr/>
          </p:nvSpPr>
          <p:spPr>
            <a:xfrm>
              <a:off x="2378975" y="923025"/>
              <a:ext cx="4925" cy="4475"/>
            </a:xfrm>
            <a:custGeom>
              <a:avLst/>
              <a:gdLst/>
              <a:ahLst/>
              <a:cxnLst/>
              <a:rect l="l" t="t" r="r" b="b"/>
              <a:pathLst>
                <a:path w="197" h="179" extrusionOk="0">
                  <a:moveTo>
                    <a:pt x="60" y="1"/>
                  </a:moveTo>
                  <a:cubicBezTo>
                    <a:pt x="46" y="1"/>
                    <a:pt x="1" y="60"/>
                    <a:pt x="8" y="67"/>
                  </a:cubicBezTo>
                  <a:cubicBezTo>
                    <a:pt x="32" y="102"/>
                    <a:pt x="67" y="130"/>
                    <a:pt x="98" y="161"/>
                  </a:cubicBezTo>
                  <a:cubicBezTo>
                    <a:pt x="127" y="169"/>
                    <a:pt x="151" y="176"/>
                    <a:pt x="176" y="179"/>
                  </a:cubicBezTo>
                  <a:cubicBezTo>
                    <a:pt x="179" y="137"/>
                    <a:pt x="197" y="85"/>
                    <a:pt x="179" y="56"/>
                  </a:cubicBezTo>
                  <a:cubicBezTo>
                    <a:pt x="158" y="25"/>
                    <a:pt x="103" y="7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4"/>
            <p:cNvSpPr/>
            <p:nvPr/>
          </p:nvSpPr>
          <p:spPr>
            <a:xfrm>
              <a:off x="2883925" y="389175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221" y="372"/>
                  </a:moveTo>
                  <a:cubicBezTo>
                    <a:pt x="302" y="330"/>
                    <a:pt x="347" y="228"/>
                    <a:pt x="445" y="102"/>
                  </a:cubicBezTo>
                  <a:cubicBezTo>
                    <a:pt x="308" y="64"/>
                    <a:pt x="196" y="1"/>
                    <a:pt x="158" y="29"/>
                  </a:cubicBezTo>
                  <a:cubicBezTo>
                    <a:pt x="85" y="85"/>
                    <a:pt x="53" y="193"/>
                    <a:pt x="1" y="281"/>
                  </a:cubicBezTo>
                  <a:cubicBezTo>
                    <a:pt x="77" y="316"/>
                    <a:pt x="175" y="393"/>
                    <a:pt x="221" y="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4"/>
            <p:cNvSpPr/>
            <p:nvPr/>
          </p:nvSpPr>
          <p:spPr>
            <a:xfrm>
              <a:off x="2600725" y="1595925"/>
              <a:ext cx="8350" cy="12725"/>
            </a:xfrm>
            <a:custGeom>
              <a:avLst/>
              <a:gdLst/>
              <a:ahLst/>
              <a:cxnLst/>
              <a:rect l="l" t="t" r="r" b="b"/>
              <a:pathLst>
                <a:path w="334" h="509" extrusionOk="0">
                  <a:moveTo>
                    <a:pt x="84" y="0"/>
                  </a:moveTo>
                  <a:cubicBezTo>
                    <a:pt x="56" y="95"/>
                    <a:pt x="0" y="197"/>
                    <a:pt x="10" y="288"/>
                  </a:cubicBezTo>
                  <a:cubicBezTo>
                    <a:pt x="21" y="365"/>
                    <a:pt x="109" y="435"/>
                    <a:pt x="161" y="508"/>
                  </a:cubicBezTo>
                  <a:cubicBezTo>
                    <a:pt x="203" y="463"/>
                    <a:pt x="241" y="414"/>
                    <a:pt x="283" y="369"/>
                  </a:cubicBezTo>
                  <a:cubicBezTo>
                    <a:pt x="294" y="270"/>
                    <a:pt x="333" y="162"/>
                    <a:pt x="308" y="74"/>
                  </a:cubicBezTo>
                  <a:cubicBezTo>
                    <a:pt x="298" y="32"/>
                    <a:pt x="165" y="22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4"/>
            <p:cNvSpPr/>
            <p:nvPr/>
          </p:nvSpPr>
          <p:spPr>
            <a:xfrm>
              <a:off x="3122725" y="1349575"/>
              <a:ext cx="7575" cy="9750"/>
            </a:xfrm>
            <a:custGeom>
              <a:avLst/>
              <a:gdLst/>
              <a:ahLst/>
              <a:cxnLst/>
              <a:rect l="l" t="t" r="r" b="b"/>
              <a:pathLst>
                <a:path w="303" h="390" extrusionOk="0">
                  <a:moveTo>
                    <a:pt x="113" y="1"/>
                  </a:moveTo>
                  <a:cubicBezTo>
                    <a:pt x="60" y="123"/>
                    <a:pt x="1" y="201"/>
                    <a:pt x="8" y="271"/>
                  </a:cubicBezTo>
                  <a:cubicBezTo>
                    <a:pt x="12" y="316"/>
                    <a:pt x="117" y="351"/>
                    <a:pt x="172" y="390"/>
                  </a:cubicBezTo>
                  <a:cubicBezTo>
                    <a:pt x="218" y="316"/>
                    <a:pt x="281" y="246"/>
                    <a:pt x="295" y="169"/>
                  </a:cubicBezTo>
                  <a:cubicBezTo>
                    <a:pt x="302" y="134"/>
                    <a:pt x="204" y="8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4"/>
            <p:cNvSpPr/>
            <p:nvPr/>
          </p:nvSpPr>
          <p:spPr>
            <a:xfrm>
              <a:off x="2643350" y="1280050"/>
              <a:ext cx="8600" cy="11050"/>
            </a:xfrm>
            <a:custGeom>
              <a:avLst/>
              <a:gdLst/>
              <a:ahLst/>
              <a:cxnLst/>
              <a:rect l="l" t="t" r="r" b="b"/>
              <a:pathLst>
                <a:path w="344" h="442" extrusionOk="0">
                  <a:moveTo>
                    <a:pt x="151" y="1"/>
                  </a:moveTo>
                  <a:cubicBezTo>
                    <a:pt x="99" y="85"/>
                    <a:pt x="29" y="162"/>
                    <a:pt x="8" y="253"/>
                  </a:cubicBezTo>
                  <a:cubicBezTo>
                    <a:pt x="1" y="288"/>
                    <a:pt x="109" y="351"/>
                    <a:pt x="214" y="442"/>
                  </a:cubicBezTo>
                  <a:cubicBezTo>
                    <a:pt x="278" y="302"/>
                    <a:pt x="344" y="214"/>
                    <a:pt x="341" y="138"/>
                  </a:cubicBezTo>
                  <a:cubicBezTo>
                    <a:pt x="334" y="88"/>
                    <a:pt x="218" y="46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4"/>
            <p:cNvSpPr/>
            <p:nvPr/>
          </p:nvSpPr>
          <p:spPr>
            <a:xfrm>
              <a:off x="2974025" y="302650"/>
              <a:ext cx="8425" cy="7125"/>
            </a:xfrm>
            <a:custGeom>
              <a:avLst/>
              <a:gdLst/>
              <a:ahLst/>
              <a:cxnLst/>
              <a:rect l="l" t="t" r="r" b="b"/>
              <a:pathLst>
                <a:path w="337" h="285" extrusionOk="0">
                  <a:moveTo>
                    <a:pt x="225" y="271"/>
                  </a:moveTo>
                  <a:cubicBezTo>
                    <a:pt x="274" y="253"/>
                    <a:pt x="337" y="158"/>
                    <a:pt x="330" y="113"/>
                  </a:cubicBezTo>
                  <a:cubicBezTo>
                    <a:pt x="319" y="64"/>
                    <a:pt x="228" y="1"/>
                    <a:pt x="176" y="4"/>
                  </a:cubicBezTo>
                  <a:cubicBezTo>
                    <a:pt x="123" y="8"/>
                    <a:pt x="81" y="92"/>
                    <a:pt x="1" y="176"/>
                  </a:cubicBezTo>
                  <a:cubicBezTo>
                    <a:pt x="106" y="221"/>
                    <a:pt x="176" y="284"/>
                    <a:pt x="225" y="2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4"/>
            <p:cNvSpPr/>
            <p:nvPr/>
          </p:nvSpPr>
          <p:spPr>
            <a:xfrm>
              <a:off x="2984625" y="567550"/>
              <a:ext cx="8000" cy="10025"/>
            </a:xfrm>
            <a:custGeom>
              <a:avLst/>
              <a:gdLst/>
              <a:ahLst/>
              <a:cxnLst/>
              <a:rect l="l" t="t" r="r" b="b"/>
              <a:pathLst>
                <a:path w="320" h="401" extrusionOk="0">
                  <a:moveTo>
                    <a:pt x="295" y="127"/>
                  </a:moveTo>
                  <a:cubicBezTo>
                    <a:pt x="278" y="75"/>
                    <a:pt x="197" y="43"/>
                    <a:pt x="141" y="1"/>
                  </a:cubicBezTo>
                  <a:cubicBezTo>
                    <a:pt x="95" y="67"/>
                    <a:pt x="47" y="134"/>
                    <a:pt x="0" y="201"/>
                  </a:cubicBezTo>
                  <a:cubicBezTo>
                    <a:pt x="57" y="239"/>
                    <a:pt x="110" y="278"/>
                    <a:pt x="285" y="400"/>
                  </a:cubicBezTo>
                  <a:cubicBezTo>
                    <a:pt x="295" y="271"/>
                    <a:pt x="320" y="190"/>
                    <a:pt x="295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4"/>
            <p:cNvSpPr/>
            <p:nvPr/>
          </p:nvSpPr>
          <p:spPr>
            <a:xfrm>
              <a:off x="3047250" y="317100"/>
              <a:ext cx="9650" cy="9050"/>
            </a:xfrm>
            <a:custGeom>
              <a:avLst/>
              <a:gdLst/>
              <a:ahLst/>
              <a:cxnLst/>
              <a:rect l="l" t="t" r="r" b="b"/>
              <a:pathLst>
                <a:path w="386" h="362" extrusionOk="0">
                  <a:moveTo>
                    <a:pt x="221" y="344"/>
                  </a:moveTo>
                  <a:cubicBezTo>
                    <a:pt x="284" y="327"/>
                    <a:pt x="319" y="215"/>
                    <a:pt x="386" y="116"/>
                  </a:cubicBezTo>
                  <a:cubicBezTo>
                    <a:pt x="274" y="71"/>
                    <a:pt x="179" y="0"/>
                    <a:pt x="123" y="26"/>
                  </a:cubicBezTo>
                  <a:cubicBezTo>
                    <a:pt x="64" y="50"/>
                    <a:pt x="1" y="173"/>
                    <a:pt x="14" y="236"/>
                  </a:cubicBezTo>
                  <a:cubicBezTo>
                    <a:pt x="28" y="288"/>
                    <a:pt x="161" y="362"/>
                    <a:pt x="221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4"/>
            <p:cNvSpPr/>
            <p:nvPr/>
          </p:nvSpPr>
          <p:spPr>
            <a:xfrm>
              <a:off x="3043900" y="405375"/>
              <a:ext cx="10375" cy="9750"/>
            </a:xfrm>
            <a:custGeom>
              <a:avLst/>
              <a:gdLst/>
              <a:ahLst/>
              <a:cxnLst/>
              <a:rect l="l" t="t" r="r" b="b"/>
              <a:pathLst>
                <a:path w="415" h="390" extrusionOk="0">
                  <a:moveTo>
                    <a:pt x="292" y="390"/>
                  </a:moveTo>
                  <a:cubicBezTo>
                    <a:pt x="390" y="246"/>
                    <a:pt x="415" y="116"/>
                    <a:pt x="243" y="18"/>
                  </a:cubicBezTo>
                  <a:cubicBezTo>
                    <a:pt x="211" y="0"/>
                    <a:pt x="117" y="36"/>
                    <a:pt x="99" y="71"/>
                  </a:cubicBezTo>
                  <a:cubicBezTo>
                    <a:pt x="1" y="257"/>
                    <a:pt x="103" y="341"/>
                    <a:pt x="292" y="3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4"/>
            <p:cNvSpPr/>
            <p:nvPr/>
          </p:nvSpPr>
          <p:spPr>
            <a:xfrm>
              <a:off x="2438275" y="980300"/>
              <a:ext cx="9300" cy="9200"/>
            </a:xfrm>
            <a:custGeom>
              <a:avLst/>
              <a:gdLst/>
              <a:ahLst/>
              <a:cxnLst/>
              <a:rect l="l" t="t" r="r" b="b"/>
              <a:pathLst>
                <a:path w="372" h="368" extrusionOk="0">
                  <a:moveTo>
                    <a:pt x="221" y="344"/>
                  </a:moveTo>
                  <a:cubicBezTo>
                    <a:pt x="280" y="323"/>
                    <a:pt x="308" y="217"/>
                    <a:pt x="371" y="112"/>
                  </a:cubicBezTo>
                  <a:cubicBezTo>
                    <a:pt x="259" y="70"/>
                    <a:pt x="140" y="1"/>
                    <a:pt x="122" y="22"/>
                  </a:cubicBezTo>
                  <a:cubicBezTo>
                    <a:pt x="63" y="91"/>
                    <a:pt x="38" y="193"/>
                    <a:pt x="0" y="281"/>
                  </a:cubicBezTo>
                  <a:cubicBezTo>
                    <a:pt x="74" y="305"/>
                    <a:pt x="164" y="368"/>
                    <a:pt x="221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4"/>
            <p:cNvSpPr/>
            <p:nvPr/>
          </p:nvSpPr>
          <p:spPr>
            <a:xfrm>
              <a:off x="2256725" y="10540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cubicBezTo>
                    <a:pt x="0" y="7"/>
                    <a:pt x="4" y="15"/>
                    <a:pt x="7" y="18"/>
                  </a:cubicBezTo>
                  <a:cubicBezTo>
                    <a:pt x="11" y="18"/>
                    <a:pt x="15" y="15"/>
                    <a:pt x="18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4"/>
            <p:cNvSpPr/>
            <p:nvPr/>
          </p:nvSpPr>
          <p:spPr>
            <a:xfrm>
              <a:off x="2251225" y="105447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93" y="235"/>
                  </a:moveTo>
                  <a:cubicBezTo>
                    <a:pt x="329" y="175"/>
                    <a:pt x="259" y="84"/>
                    <a:pt x="227" y="0"/>
                  </a:cubicBezTo>
                  <a:cubicBezTo>
                    <a:pt x="164" y="53"/>
                    <a:pt x="0" y="21"/>
                    <a:pt x="84" y="182"/>
                  </a:cubicBezTo>
                  <a:cubicBezTo>
                    <a:pt x="101" y="214"/>
                    <a:pt x="164" y="245"/>
                    <a:pt x="193" y="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4"/>
            <p:cNvSpPr/>
            <p:nvPr/>
          </p:nvSpPr>
          <p:spPr>
            <a:xfrm>
              <a:off x="2724625" y="1032050"/>
              <a:ext cx="8075" cy="6075"/>
            </a:xfrm>
            <a:custGeom>
              <a:avLst/>
              <a:gdLst/>
              <a:ahLst/>
              <a:cxnLst/>
              <a:rect l="l" t="t" r="r" b="b"/>
              <a:pathLst>
                <a:path w="323" h="243" extrusionOk="0">
                  <a:moveTo>
                    <a:pt x="323" y="74"/>
                  </a:moveTo>
                  <a:cubicBezTo>
                    <a:pt x="263" y="53"/>
                    <a:pt x="190" y="0"/>
                    <a:pt x="140" y="18"/>
                  </a:cubicBezTo>
                  <a:cubicBezTo>
                    <a:pt x="95" y="32"/>
                    <a:pt x="71" y="120"/>
                    <a:pt x="1" y="243"/>
                  </a:cubicBezTo>
                  <a:cubicBezTo>
                    <a:pt x="137" y="225"/>
                    <a:pt x="207" y="235"/>
                    <a:pt x="260" y="207"/>
                  </a:cubicBezTo>
                  <a:cubicBezTo>
                    <a:pt x="295" y="190"/>
                    <a:pt x="302" y="120"/>
                    <a:pt x="323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2796875" y="1555025"/>
              <a:ext cx="7300" cy="7900"/>
            </a:xfrm>
            <a:custGeom>
              <a:avLst/>
              <a:gdLst/>
              <a:ahLst/>
              <a:cxnLst/>
              <a:rect l="l" t="t" r="r" b="b"/>
              <a:pathLst>
                <a:path w="292" h="316" extrusionOk="0">
                  <a:moveTo>
                    <a:pt x="228" y="316"/>
                  </a:moveTo>
                  <a:cubicBezTo>
                    <a:pt x="249" y="204"/>
                    <a:pt x="291" y="117"/>
                    <a:pt x="267" y="78"/>
                  </a:cubicBezTo>
                  <a:cubicBezTo>
                    <a:pt x="235" y="32"/>
                    <a:pt x="133" y="0"/>
                    <a:pt x="81" y="18"/>
                  </a:cubicBezTo>
                  <a:cubicBezTo>
                    <a:pt x="42" y="32"/>
                    <a:pt x="0" y="148"/>
                    <a:pt x="18" y="190"/>
                  </a:cubicBezTo>
                  <a:cubicBezTo>
                    <a:pt x="39" y="239"/>
                    <a:pt x="130" y="260"/>
                    <a:pt x="228" y="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4"/>
            <p:cNvSpPr/>
            <p:nvPr/>
          </p:nvSpPr>
          <p:spPr>
            <a:xfrm>
              <a:off x="2891725" y="1548300"/>
              <a:ext cx="6850" cy="5000"/>
            </a:xfrm>
            <a:custGeom>
              <a:avLst/>
              <a:gdLst/>
              <a:ahLst/>
              <a:cxnLst/>
              <a:rect l="l" t="t" r="r" b="b"/>
              <a:pathLst>
                <a:path w="274" h="200" extrusionOk="0">
                  <a:moveTo>
                    <a:pt x="274" y="119"/>
                  </a:moveTo>
                  <a:cubicBezTo>
                    <a:pt x="259" y="80"/>
                    <a:pt x="245" y="43"/>
                    <a:pt x="227" y="0"/>
                  </a:cubicBezTo>
                  <a:cubicBezTo>
                    <a:pt x="151" y="43"/>
                    <a:pt x="77" y="80"/>
                    <a:pt x="0" y="122"/>
                  </a:cubicBezTo>
                  <a:cubicBezTo>
                    <a:pt x="11" y="148"/>
                    <a:pt x="25" y="175"/>
                    <a:pt x="35" y="200"/>
                  </a:cubicBezTo>
                  <a:cubicBezTo>
                    <a:pt x="116" y="175"/>
                    <a:pt x="193" y="148"/>
                    <a:pt x="274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4"/>
            <p:cNvSpPr/>
            <p:nvPr/>
          </p:nvSpPr>
          <p:spPr>
            <a:xfrm>
              <a:off x="2857050" y="16146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227" y="73"/>
                  </a:moveTo>
                  <a:cubicBezTo>
                    <a:pt x="211" y="35"/>
                    <a:pt x="137" y="0"/>
                    <a:pt x="91" y="3"/>
                  </a:cubicBezTo>
                  <a:cubicBezTo>
                    <a:pt x="59" y="3"/>
                    <a:pt x="0" y="87"/>
                    <a:pt x="7" y="105"/>
                  </a:cubicBezTo>
                  <a:cubicBezTo>
                    <a:pt x="38" y="157"/>
                    <a:pt x="94" y="196"/>
                    <a:pt x="164" y="262"/>
                  </a:cubicBezTo>
                  <a:cubicBezTo>
                    <a:pt x="200" y="168"/>
                    <a:pt x="245" y="105"/>
                    <a:pt x="227" y="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4"/>
            <p:cNvSpPr/>
            <p:nvPr/>
          </p:nvSpPr>
          <p:spPr>
            <a:xfrm>
              <a:off x="2443875" y="873000"/>
              <a:ext cx="3350" cy="2400"/>
            </a:xfrm>
            <a:custGeom>
              <a:avLst/>
              <a:gdLst/>
              <a:ahLst/>
              <a:cxnLst/>
              <a:rect l="l" t="t" r="r" b="b"/>
              <a:pathLst>
                <a:path w="134" h="96" extrusionOk="0">
                  <a:moveTo>
                    <a:pt x="134" y="29"/>
                  </a:moveTo>
                  <a:cubicBezTo>
                    <a:pt x="92" y="18"/>
                    <a:pt x="63" y="1"/>
                    <a:pt x="35" y="1"/>
                  </a:cubicBezTo>
                  <a:cubicBezTo>
                    <a:pt x="24" y="1"/>
                    <a:pt x="14" y="36"/>
                    <a:pt x="0" y="54"/>
                  </a:cubicBezTo>
                  <a:cubicBezTo>
                    <a:pt x="29" y="68"/>
                    <a:pt x="53" y="89"/>
                    <a:pt x="81" y="92"/>
                  </a:cubicBezTo>
                  <a:cubicBezTo>
                    <a:pt x="92" y="96"/>
                    <a:pt x="108" y="61"/>
                    <a:pt x="134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2987525" y="483325"/>
              <a:ext cx="5200" cy="5625"/>
            </a:xfrm>
            <a:custGeom>
              <a:avLst/>
              <a:gdLst/>
              <a:ahLst/>
              <a:cxnLst/>
              <a:rect l="l" t="t" r="r" b="b"/>
              <a:pathLst>
                <a:path w="208" h="225" extrusionOk="0">
                  <a:moveTo>
                    <a:pt x="207" y="56"/>
                  </a:moveTo>
                  <a:cubicBezTo>
                    <a:pt x="148" y="35"/>
                    <a:pt x="99" y="18"/>
                    <a:pt x="53" y="0"/>
                  </a:cubicBezTo>
                  <a:cubicBezTo>
                    <a:pt x="36" y="60"/>
                    <a:pt x="18" y="119"/>
                    <a:pt x="0" y="179"/>
                  </a:cubicBezTo>
                  <a:cubicBezTo>
                    <a:pt x="49" y="190"/>
                    <a:pt x="109" y="224"/>
                    <a:pt x="144" y="207"/>
                  </a:cubicBezTo>
                  <a:cubicBezTo>
                    <a:pt x="175" y="190"/>
                    <a:pt x="183" y="119"/>
                    <a:pt x="207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4"/>
            <p:cNvSpPr/>
            <p:nvPr/>
          </p:nvSpPr>
          <p:spPr>
            <a:xfrm>
              <a:off x="2624625" y="1537275"/>
              <a:ext cx="7275" cy="8225"/>
            </a:xfrm>
            <a:custGeom>
              <a:avLst/>
              <a:gdLst/>
              <a:ahLst/>
              <a:cxnLst/>
              <a:rect l="l" t="t" r="r" b="b"/>
              <a:pathLst>
                <a:path w="291" h="329" extrusionOk="0">
                  <a:moveTo>
                    <a:pt x="176" y="7"/>
                  </a:moveTo>
                  <a:cubicBezTo>
                    <a:pt x="108" y="42"/>
                    <a:pt x="50" y="94"/>
                    <a:pt x="11" y="154"/>
                  </a:cubicBezTo>
                  <a:cubicBezTo>
                    <a:pt x="0" y="172"/>
                    <a:pt x="74" y="241"/>
                    <a:pt x="144" y="329"/>
                  </a:cubicBezTo>
                  <a:cubicBezTo>
                    <a:pt x="207" y="241"/>
                    <a:pt x="267" y="185"/>
                    <a:pt x="284" y="119"/>
                  </a:cubicBezTo>
                  <a:cubicBezTo>
                    <a:pt x="291" y="91"/>
                    <a:pt x="189" y="0"/>
                    <a:pt x="17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4"/>
            <p:cNvSpPr/>
            <p:nvPr/>
          </p:nvSpPr>
          <p:spPr>
            <a:xfrm>
              <a:off x="2446775" y="936050"/>
              <a:ext cx="3425" cy="2925"/>
            </a:xfrm>
            <a:custGeom>
              <a:avLst/>
              <a:gdLst/>
              <a:ahLst/>
              <a:cxnLst/>
              <a:rect l="l" t="t" r="r" b="b"/>
              <a:pathLst>
                <a:path w="137" h="117" extrusionOk="0">
                  <a:moveTo>
                    <a:pt x="0" y="78"/>
                  </a:moveTo>
                  <a:cubicBezTo>
                    <a:pt x="18" y="89"/>
                    <a:pt x="42" y="117"/>
                    <a:pt x="52" y="114"/>
                  </a:cubicBezTo>
                  <a:cubicBezTo>
                    <a:pt x="81" y="106"/>
                    <a:pt x="102" y="78"/>
                    <a:pt x="136" y="51"/>
                  </a:cubicBezTo>
                  <a:cubicBezTo>
                    <a:pt x="98" y="26"/>
                    <a:pt x="70" y="1"/>
                    <a:pt x="60" y="5"/>
                  </a:cubicBezTo>
                  <a:cubicBezTo>
                    <a:pt x="35" y="22"/>
                    <a:pt x="18" y="54"/>
                    <a:pt x="0" y="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4"/>
            <p:cNvSpPr/>
            <p:nvPr/>
          </p:nvSpPr>
          <p:spPr>
            <a:xfrm>
              <a:off x="2882350" y="1480150"/>
              <a:ext cx="6150" cy="6500"/>
            </a:xfrm>
            <a:custGeom>
              <a:avLst/>
              <a:gdLst/>
              <a:ahLst/>
              <a:cxnLst/>
              <a:rect l="l" t="t" r="r" b="b"/>
              <a:pathLst>
                <a:path w="246" h="260" extrusionOk="0">
                  <a:moveTo>
                    <a:pt x="242" y="74"/>
                  </a:moveTo>
                  <a:cubicBezTo>
                    <a:pt x="245" y="57"/>
                    <a:pt x="137" y="1"/>
                    <a:pt x="116" y="15"/>
                  </a:cubicBezTo>
                  <a:cubicBezTo>
                    <a:pt x="70" y="46"/>
                    <a:pt x="46" y="113"/>
                    <a:pt x="1" y="187"/>
                  </a:cubicBezTo>
                  <a:cubicBezTo>
                    <a:pt x="85" y="218"/>
                    <a:pt x="165" y="260"/>
                    <a:pt x="175" y="253"/>
                  </a:cubicBezTo>
                  <a:cubicBezTo>
                    <a:pt x="211" y="200"/>
                    <a:pt x="242" y="137"/>
                    <a:pt x="242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4"/>
            <p:cNvSpPr/>
            <p:nvPr/>
          </p:nvSpPr>
          <p:spPr>
            <a:xfrm>
              <a:off x="2767200" y="1753475"/>
              <a:ext cx="6500" cy="8950"/>
            </a:xfrm>
            <a:custGeom>
              <a:avLst/>
              <a:gdLst/>
              <a:ahLst/>
              <a:cxnLst/>
              <a:rect l="l" t="t" r="r" b="b"/>
              <a:pathLst>
                <a:path w="260" h="358" extrusionOk="0">
                  <a:moveTo>
                    <a:pt x="105" y="0"/>
                  </a:moveTo>
                  <a:cubicBezTo>
                    <a:pt x="67" y="63"/>
                    <a:pt x="4" y="126"/>
                    <a:pt x="0" y="193"/>
                  </a:cubicBezTo>
                  <a:cubicBezTo>
                    <a:pt x="0" y="238"/>
                    <a:pt x="80" y="288"/>
                    <a:pt x="143" y="358"/>
                  </a:cubicBezTo>
                  <a:cubicBezTo>
                    <a:pt x="206" y="211"/>
                    <a:pt x="259" y="147"/>
                    <a:pt x="248" y="99"/>
                  </a:cubicBezTo>
                  <a:cubicBezTo>
                    <a:pt x="235" y="57"/>
                    <a:pt x="154" y="32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4"/>
            <p:cNvSpPr/>
            <p:nvPr/>
          </p:nvSpPr>
          <p:spPr>
            <a:xfrm>
              <a:off x="2924200" y="443400"/>
              <a:ext cx="5100" cy="7825"/>
            </a:xfrm>
            <a:custGeom>
              <a:avLst/>
              <a:gdLst/>
              <a:ahLst/>
              <a:cxnLst/>
              <a:rect l="l" t="t" r="r" b="b"/>
              <a:pathLst>
                <a:path w="204" h="313" extrusionOk="0">
                  <a:moveTo>
                    <a:pt x="8" y="88"/>
                  </a:moveTo>
                  <a:cubicBezTo>
                    <a:pt x="0" y="144"/>
                    <a:pt x="32" y="207"/>
                    <a:pt x="60" y="312"/>
                  </a:cubicBezTo>
                  <a:cubicBezTo>
                    <a:pt x="137" y="238"/>
                    <a:pt x="204" y="199"/>
                    <a:pt x="204" y="168"/>
                  </a:cubicBezTo>
                  <a:cubicBezTo>
                    <a:pt x="197" y="112"/>
                    <a:pt x="152" y="56"/>
                    <a:pt x="123" y="0"/>
                  </a:cubicBezTo>
                  <a:cubicBezTo>
                    <a:pt x="81" y="28"/>
                    <a:pt x="11" y="52"/>
                    <a:pt x="8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4"/>
            <p:cNvSpPr/>
            <p:nvPr/>
          </p:nvSpPr>
          <p:spPr>
            <a:xfrm>
              <a:off x="2857300" y="1532625"/>
              <a:ext cx="8700" cy="6400"/>
            </a:xfrm>
            <a:custGeom>
              <a:avLst/>
              <a:gdLst/>
              <a:ahLst/>
              <a:cxnLst/>
              <a:rect l="l" t="t" r="r" b="b"/>
              <a:pathLst>
                <a:path w="348" h="256" extrusionOk="0">
                  <a:moveTo>
                    <a:pt x="348" y="147"/>
                  </a:moveTo>
                  <a:cubicBezTo>
                    <a:pt x="217" y="94"/>
                    <a:pt x="123" y="52"/>
                    <a:pt x="0" y="0"/>
                  </a:cubicBezTo>
                  <a:cubicBezTo>
                    <a:pt x="99" y="256"/>
                    <a:pt x="99" y="256"/>
                    <a:pt x="348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4"/>
            <p:cNvSpPr/>
            <p:nvPr/>
          </p:nvSpPr>
          <p:spPr>
            <a:xfrm>
              <a:off x="2525050" y="876150"/>
              <a:ext cx="2650" cy="2125"/>
            </a:xfrm>
            <a:custGeom>
              <a:avLst/>
              <a:gdLst/>
              <a:ahLst/>
              <a:cxnLst/>
              <a:rect l="l" t="t" r="r" b="b"/>
              <a:pathLst>
                <a:path w="106" h="85" extrusionOk="0">
                  <a:moveTo>
                    <a:pt x="106" y="19"/>
                  </a:moveTo>
                  <a:cubicBezTo>
                    <a:pt x="74" y="15"/>
                    <a:pt x="49" y="1"/>
                    <a:pt x="32" y="8"/>
                  </a:cubicBezTo>
                  <a:cubicBezTo>
                    <a:pt x="14" y="19"/>
                    <a:pt x="11" y="47"/>
                    <a:pt x="1" y="68"/>
                  </a:cubicBezTo>
                  <a:cubicBezTo>
                    <a:pt x="25" y="75"/>
                    <a:pt x="53" y="85"/>
                    <a:pt x="81" y="85"/>
                  </a:cubicBezTo>
                  <a:cubicBezTo>
                    <a:pt x="88" y="85"/>
                    <a:pt x="95" y="51"/>
                    <a:pt x="10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4"/>
            <p:cNvSpPr/>
            <p:nvPr/>
          </p:nvSpPr>
          <p:spPr>
            <a:xfrm>
              <a:off x="2647125" y="11530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259" y="113"/>
                  </a:moveTo>
                  <a:cubicBezTo>
                    <a:pt x="211" y="74"/>
                    <a:pt x="169" y="25"/>
                    <a:pt x="112" y="8"/>
                  </a:cubicBezTo>
                  <a:cubicBezTo>
                    <a:pt x="95" y="0"/>
                    <a:pt x="49" y="71"/>
                    <a:pt x="0" y="123"/>
                  </a:cubicBezTo>
                  <a:cubicBezTo>
                    <a:pt x="60" y="158"/>
                    <a:pt x="106" y="207"/>
                    <a:pt x="144" y="204"/>
                  </a:cubicBezTo>
                  <a:cubicBezTo>
                    <a:pt x="186" y="200"/>
                    <a:pt x="222" y="144"/>
                    <a:pt x="259" y="1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4"/>
            <p:cNvSpPr/>
            <p:nvPr/>
          </p:nvSpPr>
          <p:spPr>
            <a:xfrm>
              <a:off x="2515400" y="858050"/>
              <a:ext cx="3175" cy="3625"/>
            </a:xfrm>
            <a:custGeom>
              <a:avLst/>
              <a:gdLst/>
              <a:ahLst/>
              <a:cxnLst/>
              <a:rect l="l" t="t" r="r" b="b"/>
              <a:pathLst>
                <a:path w="127" h="145" extrusionOk="0">
                  <a:moveTo>
                    <a:pt x="1" y="25"/>
                  </a:moveTo>
                  <a:cubicBezTo>
                    <a:pt x="26" y="63"/>
                    <a:pt x="47" y="105"/>
                    <a:pt x="71" y="144"/>
                  </a:cubicBezTo>
                  <a:cubicBezTo>
                    <a:pt x="89" y="130"/>
                    <a:pt x="110" y="115"/>
                    <a:pt x="127" y="105"/>
                  </a:cubicBezTo>
                  <a:cubicBezTo>
                    <a:pt x="99" y="70"/>
                    <a:pt x="68" y="36"/>
                    <a:pt x="39" y="0"/>
                  </a:cubicBezTo>
                  <a:cubicBezTo>
                    <a:pt x="26" y="7"/>
                    <a:pt x="15" y="18"/>
                    <a:pt x="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4"/>
            <p:cNvSpPr/>
            <p:nvPr/>
          </p:nvSpPr>
          <p:spPr>
            <a:xfrm>
              <a:off x="2852850" y="1982925"/>
              <a:ext cx="4300" cy="4475"/>
            </a:xfrm>
            <a:custGeom>
              <a:avLst/>
              <a:gdLst/>
              <a:ahLst/>
              <a:cxnLst/>
              <a:rect l="l" t="t" r="r" b="b"/>
              <a:pathLst>
                <a:path w="172" h="179" extrusionOk="0">
                  <a:moveTo>
                    <a:pt x="0" y="147"/>
                  </a:moveTo>
                  <a:cubicBezTo>
                    <a:pt x="14" y="157"/>
                    <a:pt x="28" y="168"/>
                    <a:pt x="42" y="179"/>
                  </a:cubicBezTo>
                  <a:cubicBezTo>
                    <a:pt x="84" y="136"/>
                    <a:pt x="130" y="91"/>
                    <a:pt x="172" y="46"/>
                  </a:cubicBezTo>
                  <a:cubicBezTo>
                    <a:pt x="151" y="31"/>
                    <a:pt x="130" y="14"/>
                    <a:pt x="112" y="0"/>
                  </a:cubicBezTo>
                  <a:cubicBezTo>
                    <a:pt x="73" y="49"/>
                    <a:pt x="38" y="98"/>
                    <a:pt x="0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4"/>
            <p:cNvSpPr/>
            <p:nvPr/>
          </p:nvSpPr>
          <p:spPr>
            <a:xfrm>
              <a:off x="2090325" y="2179525"/>
              <a:ext cx="12375" cy="12625"/>
            </a:xfrm>
            <a:custGeom>
              <a:avLst/>
              <a:gdLst/>
              <a:ahLst/>
              <a:cxnLst/>
              <a:rect l="l" t="t" r="r" b="b"/>
              <a:pathLst>
                <a:path w="495" h="505" extrusionOk="0">
                  <a:moveTo>
                    <a:pt x="204" y="18"/>
                  </a:moveTo>
                  <a:cubicBezTo>
                    <a:pt x="85" y="25"/>
                    <a:pt x="1" y="186"/>
                    <a:pt x="57" y="294"/>
                  </a:cubicBezTo>
                  <a:cubicBezTo>
                    <a:pt x="165" y="505"/>
                    <a:pt x="320" y="406"/>
                    <a:pt x="495" y="347"/>
                  </a:cubicBezTo>
                  <a:cubicBezTo>
                    <a:pt x="495" y="109"/>
                    <a:pt x="404" y="0"/>
                    <a:pt x="204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0" name="Google Shape;1530;p34"/>
          <p:cNvGrpSpPr/>
          <p:nvPr/>
        </p:nvGrpSpPr>
        <p:grpSpPr>
          <a:xfrm>
            <a:off x="3389642" y="1571793"/>
            <a:ext cx="694218" cy="1223392"/>
            <a:chOff x="2090325" y="237850"/>
            <a:chExt cx="1108975" cy="1954300"/>
          </a:xfrm>
        </p:grpSpPr>
        <p:sp>
          <p:nvSpPr>
            <p:cNvPr id="1531" name="Google Shape;1531;p34"/>
            <p:cNvSpPr/>
            <p:nvPr/>
          </p:nvSpPr>
          <p:spPr>
            <a:xfrm>
              <a:off x="2245450" y="1002025"/>
              <a:ext cx="24075" cy="31025"/>
            </a:xfrm>
            <a:custGeom>
              <a:avLst/>
              <a:gdLst/>
              <a:ahLst/>
              <a:cxnLst/>
              <a:rect l="l" t="t" r="r" b="b"/>
              <a:pathLst>
                <a:path w="963" h="1241" extrusionOk="0">
                  <a:moveTo>
                    <a:pt x="77" y="498"/>
                  </a:moveTo>
                  <a:cubicBezTo>
                    <a:pt x="70" y="599"/>
                    <a:pt x="38" y="704"/>
                    <a:pt x="56" y="802"/>
                  </a:cubicBezTo>
                  <a:cubicBezTo>
                    <a:pt x="105" y="1093"/>
                    <a:pt x="336" y="1240"/>
                    <a:pt x="616" y="1163"/>
                  </a:cubicBezTo>
                  <a:cubicBezTo>
                    <a:pt x="794" y="1117"/>
                    <a:pt x="896" y="991"/>
                    <a:pt x="928" y="823"/>
                  </a:cubicBezTo>
                  <a:cubicBezTo>
                    <a:pt x="963" y="631"/>
                    <a:pt x="900" y="462"/>
                    <a:pt x="731" y="351"/>
                  </a:cubicBezTo>
                  <a:cubicBezTo>
                    <a:pt x="581" y="249"/>
                    <a:pt x="378" y="220"/>
                    <a:pt x="283" y="31"/>
                  </a:cubicBezTo>
                  <a:cubicBezTo>
                    <a:pt x="269" y="3"/>
                    <a:pt x="157" y="0"/>
                    <a:pt x="101" y="21"/>
                  </a:cubicBezTo>
                  <a:cubicBezTo>
                    <a:pt x="31" y="49"/>
                    <a:pt x="0" y="133"/>
                    <a:pt x="56" y="193"/>
                  </a:cubicBezTo>
                  <a:cubicBezTo>
                    <a:pt x="157" y="294"/>
                    <a:pt x="87" y="396"/>
                    <a:pt x="77" y="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32" name="Google Shape;1532;p34"/>
            <p:cNvSpPr/>
            <p:nvPr/>
          </p:nvSpPr>
          <p:spPr>
            <a:xfrm>
              <a:off x="2580925" y="1806175"/>
              <a:ext cx="26200" cy="24025"/>
            </a:xfrm>
            <a:custGeom>
              <a:avLst/>
              <a:gdLst/>
              <a:ahLst/>
              <a:cxnLst/>
              <a:rect l="l" t="t" r="r" b="b"/>
              <a:pathLst>
                <a:path w="1048" h="961" extrusionOk="0">
                  <a:moveTo>
                    <a:pt x="978" y="435"/>
                  </a:moveTo>
                  <a:cubicBezTo>
                    <a:pt x="838" y="219"/>
                    <a:pt x="663" y="36"/>
                    <a:pt x="382" y="15"/>
                  </a:cubicBezTo>
                  <a:cubicBezTo>
                    <a:pt x="256" y="8"/>
                    <a:pt x="130" y="5"/>
                    <a:pt x="0" y="1"/>
                  </a:cubicBezTo>
                  <a:cubicBezTo>
                    <a:pt x="36" y="180"/>
                    <a:pt x="63" y="355"/>
                    <a:pt x="105" y="526"/>
                  </a:cubicBezTo>
                  <a:cubicBezTo>
                    <a:pt x="175" y="831"/>
                    <a:pt x="400" y="961"/>
                    <a:pt x="697" y="873"/>
                  </a:cubicBezTo>
                  <a:cubicBezTo>
                    <a:pt x="855" y="831"/>
                    <a:pt x="1048" y="544"/>
                    <a:pt x="978" y="4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33" name="Google Shape;1533;p34"/>
            <p:cNvSpPr/>
            <p:nvPr/>
          </p:nvSpPr>
          <p:spPr>
            <a:xfrm>
              <a:off x="2836800" y="1906375"/>
              <a:ext cx="19750" cy="25675"/>
            </a:xfrm>
            <a:custGeom>
              <a:avLst/>
              <a:gdLst/>
              <a:ahLst/>
              <a:cxnLst/>
              <a:rect l="l" t="t" r="r" b="b"/>
              <a:pathLst>
                <a:path w="790" h="1027" extrusionOk="0">
                  <a:moveTo>
                    <a:pt x="551" y="922"/>
                  </a:moveTo>
                  <a:cubicBezTo>
                    <a:pt x="709" y="823"/>
                    <a:pt x="789" y="631"/>
                    <a:pt x="722" y="487"/>
                  </a:cubicBezTo>
                  <a:cubicBezTo>
                    <a:pt x="670" y="379"/>
                    <a:pt x="271" y="60"/>
                    <a:pt x="102" y="0"/>
                  </a:cubicBezTo>
                  <a:cubicBezTo>
                    <a:pt x="64" y="180"/>
                    <a:pt x="15" y="327"/>
                    <a:pt x="4" y="477"/>
                  </a:cubicBezTo>
                  <a:cubicBezTo>
                    <a:pt x="1" y="592"/>
                    <a:pt x="22" y="726"/>
                    <a:pt x="75" y="831"/>
                  </a:cubicBezTo>
                  <a:cubicBezTo>
                    <a:pt x="159" y="995"/>
                    <a:pt x="376" y="1027"/>
                    <a:pt x="551" y="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34" name="Google Shape;1534;p34"/>
            <p:cNvSpPr/>
            <p:nvPr/>
          </p:nvSpPr>
          <p:spPr>
            <a:xfrm>
              <a:off x="2994525" y="1397575"/>
              <a:ext cx="625" cy="275"/>
            </a:xfrm>
            <a:custGeom>
              <a:avLst/>
              <a:gdLst/>
              <a:ahLst/>
              <a:cxnLst/>
              <a:rect l="l" t="t" r="r" b="b"/>
              <a:pathLst>
                <a:path w="25" h="11" extrusionOk="0">
                  <a:moveTo>
                    <a:pt x="4" y="1"/>
                  </a:moveTo>
                  <a:lnTo>
                    <a:pt x="0" y="1"/>
                  </a:lnTo>
                  <a:lnTo>
                    <a:pt x="25" y="11"/>
                  </a:lnTo>
                  <a:cubicBezTo>
                    <a:pt x="18" y="8"/>
                    <a:pt x="11" y="4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35" name="Google Shape;1535;p34"/>
            <p:cNvSpPr/>
            <p:nvPr/>
          </p:nvSpPr>
          <p:spPr>
            <a:xfrm>
              <a:off x="2978750" y="1359750"/>
              <a:ext cx="36125" cy="37850"/>
            </a:xfrm>
            <a:custGeom>
              <a:avLst/>
              <a:gdLst/>
              <a:ahLst/>
              <a:cxnLst/>
              <a:rect l="l" t="t" r="r" b="b"/>
              <a:pathLst>
                <a:path w="1445" h="1514" extrusionOk="0">
                  <a:moveTo>
                    <a:pt x="1360" y="1013"/>
                  </a:moveTo>
                  <a:cubicBezTo>
                    <a:pt x="1444" y="725"/>
                    <a:pt x="1357" y="494"/>
                    <a:pt x="1160" y="263"/>
                  </a:cubicBezTo>
                  <a:cubicBezTo>
                    <a:pt x="943" y="1"/>
                    <a:pt x="702" y="127"/>
                    <a:pt x="463" y="158"/>
                  </a:cubicBezTo>
                  <a:cubicBezTo>
                    <a:pt x="162" y="200"/>
                    <a:pt x="145" y="455"/>
                    <a:pt x="99" y="691"/>
                  </a:cubicBezTo>
                  <a:cubicBezTo>
                    <a:pt x="1" y="1153"/>
                    <a:pt x="316" y="1331"/>
                    <a:pt x="635" y="1514"/>
                  </a:cubicBezTo>
                  <a:cubicBezTo>
                    <a:pt x="954" y="1461"/>
                    <a:pt x="1255" y="1380"/>
                    <a:pt x="1360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36" name="Google Shape;1536;p34"/>
            <p:cNvSpPr/>
            <p:nvPr/>
          </p:nvSpPr>
          <p:spPr>
            <a:xfrm>
              <a:off x="2778475" y="2024950"/>
              <a:ext cx="20525" cy="20700"/>
            </a:xfrm>
            <a:custGeom>
              <a:avLst/>
              <a:gdLst/>
              <a:ahLst/>
              <a:cxnLst/>
              <a:rect l="l" t="t" r="r" b="b"/>
              <a:pathLst>
                <a:path w="821" h="828" extrusionOk="0">
                  <a:moveTo>
                    <a:pt x="589" y="81"/>
                  </a:moveTo>
                  <a:cubicBezTo>
                    <a:pt x="390" y="1"/>
                    <a:pt x="250" y="67"/>
                    <a:pt x="1" y="368"/>
                  </a:cubicBezTo>
                  <a:cubicBezTo>
                    <a:pt x="166" y="775"/>
                    <a:pt x="229" y="827"/>
                    <a:pt x="481" y="792"/>
                  </a:cubicBezTo>
                  <a:cubicBezTo>
                    <a:pt x="659" y="771"/>
                    <a:pt x="775" y="649"/>
                    <a:pt x="796" y="455"/>
                  </a:cubicBezTo>
                  <a:cubicBezTo>
                    <a:pt x="820" y="266"/>
                    <a:pt x="754" y="148"/>
                    <a:pt x="589" y="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37" name="Google Shape;1537;p34"/>
            <p:cNvSpPr/>
            <p:nvPr/>
          </p:nvSpPr>
          <p:spPr>
            <a:xfrm>
              <a:off x="3050500" y="595150"/>
              <a:ext cx="32225" cy="32325"/>
            </a:xfrm>
            <a:custGeom>
              <a:avLst/>
              <a:gdLst/>
              <a:ahLst/>
              <a:cxnLst/>
              <a:rect l="l" t="t" r="r" b="b"/>
              <a:pathLst>
                <a:path w="1289" h="1293" extrusionOk="0">
                  <a:moveTo>
                    <a:pt x="823" y="88"/>
                  </a:moveTo>
                  <a:cubicBezTo>
                    <a:pt x="518" y="1"/>
                    <a:pt x="283" y="85"/>
                    <a:pt x="147" y="333"/>
                  </a:cubicBezTo>
                  <a:cubicBezTo>
                    <a:pt x="0" y="606"/>
                    <a:pt x="31" y="876"/>
                    <a:pt x="231" y="1062"/>
                  </a:cubicBezTo>
                  <a:cubicBezTo>
                    <a:pt x="487" y="1293"/>
                    <a:pt x="788" y="1269"/>
                    <a:pt x="1250" y="971"/>
                  </a:cubicBezTo>
                  <a:cubicBezTo>
                    <a:pt x="1289" y="274"/>
                    <a:pt x="1261" y="218"/>
                    <a:pt x="823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38" name="Google Shape;1538;p34"/>
            <p:cNvSpPr/>
            <p:nvPr/>
          </p:nvSpPr>
          <p:spPr>
            <a:xfrm>
              <a:off x="2504725" y="799375"/>
              <a:ext cx="13775" cy="17550"/>
            </a:xfrm>
            <a:custGeom>
              <a:avLst/>
              <a:gdLst/>
              <a:ahLst/>
              <a:cxnLst/>
              <a:rect l="l" t="t" r="r" b="b"/>
              <a:pathLst>
                <a:path w="551" h="702" extrusionOk="0">
                  <a:moveTo>
                    <a:pt x="519" y="305"/>
                  </a:moveTo>
                  <a:cubicBezTo>
                    <a:pt x="498" y="207"/>
                    <a:pt x="477" y="108"/>
                    <a:pt x="453" y="0"/>
                  </a:cubicBezTo>
                  <a:cubicBezTo>
                    <a:pt x="344" y="71"/>
                    <a:pt x="243" y="129"/>
                    <a:pt x="144" y="200"/>
                  </a:cubicBezTo>
                  <a:cubicBezTo>
                    <a:pt x="25" y="288"/>
                    <a:pt x="1" y="459"/>
                    <a:pt x="81" y="567"/>
                  </a:cubicBezTo>
                  <a:cubicBezTo>
                    <a:pt x="162" y="673"/>
                    <a:pt x="323" y="701"/>
                    <a:pt x="432" y="627"/>
                  </a:cubicBezTo>
                  <a:cubicBezTo>
                    <a:pt x="551" y="546"/>
                    <a:pt x="544" y="428"/>
                    <a:pt x="519" y="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39" name="Google Shape;1539;p34"/>
            <p:cNvSpPr/>
            <p:nvPr/>
          </p:nvSpPr>
          <p:spPr>
            <a:xfrm>
              <a:off x="2175450" y="1072075"/>
              <a:ext cx="24625" cy="24450"/>
            </a:xfrm>
            <a:custGeom>
              <a:avLst/>
              <a:gdLst/>
              <a:ahLst/>
              <a:cxnLst/>
              <a:rect l="l" t="t" r="r" b="b"/>
              <a:pathLst>
                <a:path w="985" h="978" extrusionOk="0">
                  <a:moveTo>
                    <a:pt x="474" y="24"/>
                  </a:moveTo>
                  <a:cubicBezTo>
                    <a:pt x="194" y="50"/>
                    <a:pt x="0" y="270"/>
                    <a:pt x="32" y="554"/>
                  </a:cubicBezTo>
                  <a:cubicBezTo>
                    <a:pt x="43" y="669"/>
                    <a:pt x="95" y="778"/>
                    <a:pt x="131" y="894"/>
                  </a:cubicBezTo>
                  <a:cubicBezTo>
                    <a:pt x="257" y="921"/>
                    <a:pt x="383" y="970"/>
                    <a:pt x="509" y="974"/>
                  </a:cubicBezTo>
                  <a:cubicBezTo>
                    <a:pt x="810" y="978"/>
                    <a:pt x="985" y="806"/>
                    <a:pt x="982" y="543"/>
                  </a:cubicBezTo>
                  <a:cubicBezTo>
                    <a:pt x="978" y="249"/>
                    <a:pt x="736" y="0"/>
                    <a:pt x="474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40" name="Google Shape;1540;p34"/>
            <p:cNvSpPr/>
            <p:nvPr/>
          </p:nvSpPr>
          <p:spPr>
            <a:xfrm>
              <a:off x="2178275" y="1094325"/>
              <a:ext cx="450" cy="275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8" y="10"/>
                  </a:moveTo>
                  <a:lnTo>
                    <a:pt x="18" y="4"/>
                  </a:lnTo>
                  <a:cubicBezTo>
                    <a:pt x="10" y="0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41" name="Google Shape;1541;p34"/>
            <p:cNvSpPr/>
            <p:nvPr/>
          </p:nvSpPr>
          <p:spPr>
            <a:xfrm>
              <a:off x="2859750" y="2011200"/>
              <a:ext cx="24725" cy="26025"/>
            </a:xfrm>
            <a:custGeom>
              <a:avLst/>
              <a:gdLst/>
              <a:ahLst/>
              <a:cxnLst/>
              <a:rect l="l" t="t" r="r" b="b"/>
              <a:pathLst>
                <a:path w="989" h="1041" extrusionOk="0">
                  <a:moveTo>
                    <a:pt x="439" y="64"/>
                  </a:moveTo>
                  <a:cubicBezTo>
                    <a:pt x="148" y="151"/>
                    <a:pt x="1" y="414"/>
                    <a:pt x="92" y="684"/>
                  </a:cubicBezTo>
                  <a:cubicBezTo>
                    <a:pt x="166" y="897"/>
                    <a:pt x="452" y="1041"/>
                    <a:pt x="662" y="971"/>
                  </a:cubicBezTo>
                  <a:cubicBezTo>
                    <a:pt x="859" y="905"/>
                    <a:pt x="989" y="610"/>
                    <a:pt x="926" y="383"/>
                  </a:cubicBezTo>
                  <a:cubicBezTo>
                    <a:pt x="855" y="137"/>
                    <a:pt x="649" y="1"/>
                    <a:pt x="439" y="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42" name="Google Shape;1542;p34"/>
            <p:cNvSpPr/>
            <p:nvPr/>
          </p:nvSpPr>
          <p:spPr>
            <a:xfrm>
              <a:off x="2779450" y="1239500"/>
              <a:ext cx="33475" cy="33500"/>
            </a:xfrm>
            <a:custGeom>
              <a:avLst/>
              <a:gdLst/>
              <a:ahLst/>
              <a:cxnLst/>
              <a:rect l="l" t="t" r="r" b="b"/>
              <a:pathLst>
                <a:path w="1339" h="1340" extrusionOk="0">
                  <a:moveTo>
                    <a:pt x="911" y="1223"/>
                  </a:moveTo>
                  <a:cubicBezTo>
                    <a:pt x="1216" y="1139"/>
                    <a:pt x="1339" y="919"/>
                    <a:pt x="1251" y="607"/>
                  </a:cubicBezTo>
                  <a:cubicBezTo>
                    <a:pt x="1153" y="263"/>
                    <a:pt x="785" y="1"/>
                    <a:pt x="494" y="67"/>
                  </a:cubicBezTo>
                  <a:cubicBezTo>
                    <a:pt x="193" y="137"/>
                    <a:pt x="0" y="530"/>
                    <a:pt x="95" y="880"/>
                  </a:cubicBezTo>
                  <a:cubicBezTo>
                    <a:pt x="183" y="1206"/>
                    <a:pt x="494" y="1339"/>
                    <a:pt x="911" y="12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43" name="Google Shape;1543;p34"/>
            <p:cNvSpPr/>
            <p:nvPr/>
          </p:nvSpPr>
          <p:spPr>
            <a:xfrm>
              <a:off x="2238425" y="1512900"/>
              <a:ext cx="34250" cy="34625"/>
            </a:xfrm>
            <a:custGeom>
              <a:avLst/>
              <a:gdLst/>
              <a:ahLst/>
              <a:cxnLst/>
              <a:rect l="l" t="t" r="r" b="b"/>
              <a:pathLst>
                <a:path w="1370" h="1385" extrusionOk="0">
                  <a:moveTo>
                    <a:pt x="1297" y="544"/>
                  </a:moveTo>
                  <a:cubicBezTo>
                    <a:pt x="1223" y="229"/>
                    <a:pt x="880" y="1"/>
                    <a:pt x="582" y="67"/>
                  </a:cubicBezTo>
                  <a:cubicBezTo>
                    <a:pt x="221" y="148"/>
                    <a:pt x="0" y="537"/>
                    <a:pt x="109" y="908"/>
                  </a:cubicBezTo>
                  <a:cubicBezTo>
                    <a:pt x="207" y="1234"/>
                    <a:pt x="505" y="1385"/>
                    <a:pt x="862" y="1283"/>
                  </a:cubicBezTo>
                  <a:cubicBezTo>
                    <a:pt x="1181" y="1195"/>
                    <a:pt x="1370" y="870"/>
                    <a:pt x="1297" y="5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44" name="Google Shape;1544;p34"/>
            <p:cNvSpPr/>
            <p:nvPr/>
          </p:nvSpPr>
          <p:spPr>
            <a:xfrm>
              <a:off x="2640975" y="1234950"/>
              <a:ext cx="31150" cy="28225"/>
            </a:xfrm>
            <a:custGeom>
              <a:avLst/>
              <a:gdLst/>
              <a:ahLst/>
              <a:cxnLst/>
              <a:rect l="l" t="t" r="r" b="b"/>
              <a:pathLst>
                <a:path w="1246" h="1129" extrusionOk="0">
                  <a:moveTo>
                    <a:pt x="589" y="29"/>
                  </a:moveTo>
                  <a:cubicBezTo>
                    <a:pt x="421" y="50"/>
                    <a:pt x="222" y="172"/>
                    <a:pt x="131" y="312"/>
                  </a:cubicBezTo>
                  <a:cubicBezTo>
                    <a:pt x="1" y="508"/>
                    <a:pt x="232" y="880"/>
                    <a:pt x="618" y="1129"/>
                  </a:cubicBezTo>
                  <a:cubicBezTo>
                    <a:pt x="828" y="936"/>
                    <a:pt x="1245" y="967"/>
                    <a:pt x="1171" y="533"/>
                  </a:cubicBezTo>
                  <a:cubicBezTo>
                    <a:pt x="1129" y="302"/>
                    <a:pt x="825" y="0"/>
                    <a:pt x="58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45" name="Google Shape;1545;p34"/>
            <p:cNvSpPr/>
            <p:nvPr/>
          </p:nvSpPr>
          <p:spPr>
            <a:xfrm>
              <a:off x="2424700" y="1175125"/>
              <a:ext cx="32675" cy="25175"/>
            </a:xfrm>
            <a:custGeom>
              <a:avLst/>
              <a:gdLst/>
              <a:ahLst/>
              <a:cxnLst/>
              <a:rect l="l" t="t" r="r" b="b"/>
              <a:pathLst>
                <a:path w="1307" h="1007" extrusionOk="0">
                  <a:moveTo>
                    <a:pt x="1160" y="309"/>
                  </a:moveTo>
                  <a:cubicBezTo>
                    <a:pt x="1118" y="204"/>
                    <a:pt x="1023" y="120"/>
                    <a:pt x="935" y="1"/>
                  </a:cubicBezTo>
                  <a:cubicBezTo>
                    <a:pt x="364" y="78"/>
                    <a:pt x="133" y="429"/>
                    <a:pt x="0" y="905"/>
                  </a:cubicBezTo>
                  <a:cubicBezTo>
                    <a:pt x="238" y="937"/>
                    <a:pt x="466" y="993"/>
                    <a:pt x="697" y="996"/>
                  </a:cubicBezTo>
                  <a:cubicBezTo>
                    <a:pt x="1076" y="1006"/>
                    <a:pt x="1307" y="663"/>
                    <a:pt x="1160" y="3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46" name="Google Shape;1546;p34"/>
            <p:cNvSpPr/>
            <p:nvPr/>
          </p:nvSpPr>
          <p:spPr>
            <a:xfrm>
              <a:off x="3166250" y="1489975"/>
              <a:ext cx="33050" cy="24200"/>
            </a:xfrm>
            <a:custGeom>
              <a:avLst/>
              <a:gdLst/>
              <a:ahLst/>
              <a:cxnLst/>
              <a:rect l="l" t="t" r="r" b="b"/>
              <a:pathLst>
                <a:path w="1322" h="968" extrusionOk="0">
                  <a:moveTo>
                    <a:pt x="694" y="88"/>
                  </a:moveTo>
                  <a:cubicBezTo>
                    <a:pt x="487" y="1"/>
                    <a:pt x="313" y="80"/>
                    <a:pt x="169" y="249"/>
                  </a:cubicBezTo>
                  <a:cubicBezTo>
                    <a:pt x="1" y="445"/>
                    <a:pt x="1" y="676"/>
                    <a:pt x="148" y="841"/>
                  </a:cubicBezTo>
                  <a:cubicBezTo>
                    <a:pt x="239" y="942"/>
                    <a:pt x="456" y="967"/>
                    <a:pt x="614" y="960"/>
                  </a:cubicBezTo>
                  <a:cubicBezTo>
                    <a:pt x="964" y="950"/>
                    <a:pt x="1153" y="694"/>
                    <a:pt x="1321" y="413"/>
                  </a:cubicBezTo>
                  <a:cubicBezTo>
                    <a:pt x="1111" y="302"/>
                    <a:pt x="908" y="179"/>
                    <a:pt x="694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47" name="Google Shape;1547;p34"/>
            <p:cNvSpPr/>
            <p:nvPr/>
          </p:nvSpPr>
          <p:spPr>
            <a:xfrm>
              <a:off x="2412775" y="836500"/>
              <a:ext cx="13250" cy="12275"/>
            </a:xfrm>
            <a:custGeom>
              <a:avLst/>
              <a:gdLst/>
              <a:ahLst/>
              <a:cxnLst/>
              <a:rect l="l" t="t" r="r" b="b"/>
              <a:pathLst>
                <a:path w="530" h="491" extrusionOk="0">
                  <a:moveTo>
                    <a:pt x="355" y="452"/>
                  </a:moveTo>
                  <a:cubicBezTo>
                    <a:pt x="453" y="421"/>
                    <a:pt x="529" y="302"/>
                    <a:pt x="508" y="211"/>
                  </a:cubicBezTo>
                  <a:cubicBezTo>
                    <a:pt x="481" y="99"/>
                    <a:pt x="295" y="1"/>
                    <a:pt x="176" y="32"/>
                  </a:cubicBezTo>
                  <a:cubicBezTo>
                    <a:pt x="96" y="53"/>
                    <a:pt x="1" y="235"/>
                    <a:pt x="22" y="319"/>
                  </a:cubicBezTo>
                  <a:cubicBezTo>
                    <a:pt x="49" y="424"/>
                    <a:pt x="222" y="491"/>
                    <a:pt x="355" y="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48" name="Google Shape;1548;p34"/>
            <p:cNvSpPr/>
            <p:nvPr/>
          </p:nvSpPr>
          <p:spPr>
            <a:xfrm>
              <a:off x="2387025" y="1603025"/>
              <a:ext cx="32775" cy="32525"/>
            </a:xfrm>
            <a:custGeom>
              <a:avLst/>
              <a:gdLst/>
              <a:ahLst/>
              <a:cxnLst/>
              <a:rect l="l" t="t" r="r" b="b"/>
              <a:pathLst>
                <a:path w="1311" h="1301" extrusionOk="0">
                  <a:moveTo>
                    <a:pt x="484" y="106"/>
                  </a:moveTo>
                  <a:cubicBezTo>
                    <a:pt x="190" y="197"/>
                    <a:pt x="1" y="502"/>
                    <a:pt x="60" y="785"/>
                  </a:cubicBezTo>
                  <a:cubicBezTo>
                    <a:pt x="120" y="1069"/>
                    <a:pt x="512" y="1300"/>
                    <a:pt x="796" y="1220"/>
                  </a:cubicBezTo>
                  <a:cubicBezTo>
                    <a:pt x="1132" y="1128"/>
                    <a:pt x="1311" y="817"/>
                    <a:pt x="1220" y="491"/>
                  </a:cubicBezTo>
                  <a:cubicBezTo>
                    <a:pt x="1126" y="151"/>
                    <a:pt x="835" y="1"/>
                    <a:pt x="484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49" name="Google Shape;1549;p34"/>
            <p:cNvSpPr/>
            <p:nvPr/>
          </p:nvSpPr>
          <p:spPr>
            <a:xfrm>
              <a:off x="2562075" y="1103150"/>
              <a:ext cx="34625" cy="28400"/>
            </a:xfrm>
            <a:custGeom>
              <a:avLst/>
              <a:gdLst/>
              <a:ahLst/>
              <a:cxnLst/>
              <a:rect l="l" t="t" r="r" b="b"/>
              <a:pathLst>
                <a:path w="1385" h="1136" extrusionOk="0">
                  <a:moveTo>
                    <a:pt x="1307" y="771"/>
                  </a:moveTo>
                  <a:cubicBezTo>
                    <a:pt x="1385" y="593"/>
                    <a:pt x="1385" y="316"/>
                    <a:pt x="1294" y="152"/>
                  </a:cubicBezTo>
                  <a:cubicBezTo>
                    <a:pt x="1234" y="39"/>
                    <a:pt x="958" y="0"/>
                    <a:pt x="775" y="5"/>
                  </a:cubicBezTo>
                  <a:cubicBezTo>
                    <a:pt x="373" y="11"/>
                    <a:pt x="169" y="320"/>
                    <a:pt x="1" y="597"/>
                  </a:cubicBezTo>
                  <a:cubicBezTo>
                    <a:pt x="225" y="736"/>
                    <a:pt x="442" y="904"/>
                    <a:pt x="681" y="1014"/>
                  </a:cubicBezTo>
                  <a:cubicBezTo>
                    <a:pt x="947" y="1135"/>
                    <a:pt x="1207" y="1009"/>
                    <a:pt x="1307" y="7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0" name="Google Shape;1550;p34"/>
            <p:cNvSpPr/>
            <p:nvPr/>
          </p:nvSpPr>
          <p:spPr>
            <a:xfrm>
              <a:off x="2269500" y="1748900"/>
              <a:ext cx="31225" cy="32450"/>
            </a:xfrm>
            <a:custGeom>
              <a:avLst/>
              <a:gdLst/>
              <a:ahLst/>
              <a:cxnLst/>
              <a:rect l="l" t="t" r="r" b="b"/>
              <a:pathLst>
                <a:path w="1249" h="1298" extrusionOk="0">
                  <a:moveTo>
                    <a:pt x="453" y="103"/>
                  </a:moveTo>
                  <a:cubicBezTo>
                    <a:pt x="169" y="208"/>
                    <a:pt x="1" y="523"/>
                    <a:pt x="75" y="804"/>
                  </a:cubicBezTo>
                  <a:cubicBezTo>
                    <a:pt x="152" y="1108"/>
                    <a:pt x="467" y="1297"/>
                    <a:pt x="744" y="1210"/>
                  </a:cubicBezTo>
                  <a:cubicBezTo>
                    <a:pt x="1041" y="1112"/>
                    <a:pt x="1248" y="733"/>
                    <a:pt x="1157" y="453"/>
                  </a:cubicBezTo>
                  <a:cubicBezTo>
                    <a:pt x="1062" y="173"/>
                    <a:pt x="719" y="1"/>
                    <a:pt x="45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1" name="Google Shape;1551;p34"/>
            <p:cNvSpPr/>
            <p:nvPr/>
          </p:nvSpPr>
          <p:spPr>
            <a:xfrm>
              <a:off x="2563400" y="1858550"/>
              <a:ext cx="14675" cy="15175"/>
            </a:xfrm>
            <a:custGeom>
              <a:avLst/>
              <a:gdLst/>
              <a:ahLst/>
              <a:cxnLst/>
              <a:rect l="l" t="t" r="r" b="b"/>
              <a:pathLst>
                <a:path w="587" h="607" extrusionOk="0">
                  <a:moveTo>
                    <a:pt x="540" y="214"/>
                  </a:moveTo>
                  <a:cubicBezTo>
                    <a:pt x="498" y="67"/>
                    <a:pt x="379" y="1"/>
                    <a:pt x="239" y="46"/>
                  </a:cubicBezTo>
                  <a:cubicBezTo>
                    <a:pt x="82" y="99"/>
                    <a:pt x="1" y="256"/>
                    <a:pt x="50" y="411"/>
                  </a:cubicBezTo>
                  <a:cubicBezTo>
                    <a:pt x="92" y="544"/>
                    <a:pt x="204" y="607"/>
                    <a:pt x="334" y="568"/>
                  </a:cubicBezTo>
                  <a:cubicBezTo>
                    <a:pt x="498" y="520"/>
                    <a:pt x="586" y="369"/>
                    <a:pt x="54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2" name="Google Shape;1552;p34"/>
            <p:cNvSpPr/>
            <p:nvPr/>
          </p:nvSpPr>
          <p:spPr>
            <a:xfrm>
              <a:off x="2593450" y="1835725"/>
              <a:ext cx="13675" cy="13675"/>
            </a:xfrm>
            <a:custGeom>
              <a:avLst/>
              <a:gdLst/>
              <a:ahLst/>
              <a:cxnLst/>
              <a:rect l="l" t="t" r="r" b="b"/>
              <a:pathLst>
                <a:path w="547" h="547" extrusionOk="0">
                  <a:moveTo>
                    <a:pt x="210" y="24"/>
                  </a:moveTo>
                  <a:cubicBezTo>
                    <a:pt x="81" y="52"/>
                    <a:pt x="0" y="210"/>
                    <a:pt x="39" y="361"/>
                  </a:cubicBezTo>
                  <a:cubicBezTo>
                    <a:pt x="67" y="462"/>
                    <a:pt x="242" y="546"/>
                    <a:pt x="361" y="511"/>
                  </a:cubicBezTo>
                  <a:cubicBezTo>
                    <a:pt x="469" y="483"/>
                    <a:pt x="547" y="336"/>
                    <a:pt x="511" y="224"/>
                  </a:cubicBezTo>
                  <a:cubicBezTo>
                    <a:pt x="469" y="101"/>
                    <a:pt x="319" y="0"/>
                    <a:pt x="210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3" name="Google Shape;1553;p34"/>
            <p:cNvSpPr/>
            <p:nvPr/>
          </p:nvSpPr>
          <p:spPr>
            <a:xfrm>
              <a:off x="2532225" y="1857350"/>
              <a:ext cx="10625" cy="10525"/>
            </a:xfrm>
            <a:custGeom>
              <a:avLst/>
              <a:gdLst/>
              <a:ahLst/>
              <a:cxnLst/>
              <a:rect l="l" t="t" r="r" b="b"/>
              <a:pathLst>
                <a:path w="425" h="421" extrusionOk="0">
                  <a:moveTo>
                    <a:pt x="168" y="39"/>
                  </a:moveTo>
                  <a:cubicBezTo>
                    <a:pt x="63" y="77"/>
                    <a:pt x="0" y="199"/>
                    <a:pt x="47" y="354"/>
                  </a:cubicBezTo>
                  <a:cubicBezTo>
                    <a:pt x="92" y="371"/>
                    <a:pt x="168" y="420"/>
                    <a:pt x="242" y="413"/>
                  </a:cubicBezTo>
                  <a:cubicBezTo>
                    <a:pt x="344" y="403"/>
                    <a:pt x="425" y="256"/>
                    <a:pt x="404" y="161"/>
                  </a:cubicBezTo>
                  <a:cubicBezTo>
                    <a:pt x="383" y="60"/>
                    <a:pt x="270" y="0"/>
                    <a:pt x="168" y="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4" name="Google Shape;1554;p34"/>
            <p:cNvSpPr/>
            <p:nvPr/>
          </p:nvSpPr>
          <p:spPr>
            <a:xfrm>
              <a:off x="2991450" y="1765025"/>
              <a:ext cx="23500" cy="24025"/>
            </a:xfrm>
            <a:custGeom>
              <a:avLst/>
              <a:gdLst/>
              <a:ahLst/>
              <a:cxnLst/>
              <a:rect l="l" t="t" r="r" b="b"/>
              <a:pathLst>
                <a:path w="940" h="961" extrusionOk="0">
                  <a:moveTo>
                    <a:pt x="348" y="71"/>
                  </a:moveTo>
                  <a:cubicBezTo>
                    <a:pt x="81" y="141"/>
                    <a:pt x="1" y="344"/>
                    <a:pt x="75" y="596"/>
                  </a:cubicBezTo>
                  <a:cubicBezTo>
                    <a:pt x="148" y="848"/>
                    <a:pt x="323" y="961"/>
                    <a:pt x="589" y="908"/>
                  </a:cubicBezTo>
                  <a:cubicBezTo>
                    <a:pt x="838" y="814"/>
                    <a:pt x="940" y="635"/>
                    <a:pt x="862" y="376"/>
                  </a:cubicBezTo>
                  <a:cubicBezTo>
                    <a:pt x="786" y="127"/>
                    <a:pt x="607" y="1"/>
                    <a:pt x="348" y="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5" name="Google Shape;1555;p34"/>
            <p:cNvSpPr/>
            <p:nvPr/>
          </p:nvSpPr>
          <p:spPr>
            <a:xfrm>
              <a:off x="2833825" y="1931600"/>
              <a:ext cx="12375" cy="11675"/>
            </a:xfrm>
            <a:custGeom>
              <a:avLst/>
              <a:gdLst/>
              <a:ahLst/>
              <a:cxnLst/>
              <a:rect l="l" t="t" r="r" b="b"/>
              <a:pathLst>
                <a:path w="495" h="467" extrusionOk="0">
                  <a:moveTo>
                    <a:pt x="442" y="172"/>
                  </a:moveTo>
                  <a:cubicBezTo>
                    <a:pt x="390" y="53"/>
                    <a:pt x="295" y="0"/>
                    <a:pt x="173" y="53"/>
                  </a:cubicBezTo>
                  <a:cubicBezTo>
                    <a:pt x="53" y="105"/>
                    <a:pt x="0" y="221"/>
                    <a:pt x="63" y="326"/>
                  </a:cubicBezTo>
                  <a:cubicBezTo>
                    <a:pt x="113" y="400"/>
                    <a:pt x="225" y="435"/>
                    <a:pt x="278" y="466"/>
                  </a:cubicBezTo>
                  <a:cubicBezTo>
                    <a:pt x="446" y="406"/>
                    <a:pt x="495" y="288"/>
                    <a:pt x="442" y="1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6" name="Google Shape;1556;p34"/>
            <p:cNvSpPr/>
            <p:nvPr/>
          </p:nvSpPr>
          <p:spPr>
            <a:xfrm>
              <a:off x="2572950" y="1897525"/>
              <a:ext cx="10625" cy="10275"/>
            </a:xfrm>
            <a:custGeom>
              <a:avLst/>
              <a:gdLst/>
              <a:ahLst/>
              <a:cxnLst/>
              <a:rect l="l" t="t" r="r" b="b"/>
              <a:pathLst>
                <a:path w="425" h="411" extrusionOk="0">
                  <a:moveTo>
                    <a:pt x="18" y="232"/>
                  </a:moveTo>
                  <a:cubicBezTo>
                    <a:pt x="43" y="330"/>
                    <a:pt x="144" y="411"/>
                    <a:pt x="256" y="348"/>
                  </a:cubicBezTo>
                  <a:cubicBezTo>
                    <a:pt x="316" y="316"/>
                    <a:pt x="347" y="222"/>
                    <a:pt x="424" y="109"/>
                  </a:cubicBezTo>
                  <a:cubicBezTo>
                    <a:pt x="281" y="64"/>
                    <a:pt x="190" y="1"/>
                    <a:pt x="109" y="18"/>
                  </a:cubicBezTo>
                  <a:cubicBezTo>
                    <a:pt x="64" y="25"/>
                    <a:pt x="1" y="169"/>
                    <a:pt x="18" y="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7" name="Google Shape;1557;p34"/>
            <p:cNvSpPr/>
            <p:nvPr/>
          </p:nvSpPr>
          <p:spPr>
            <a:xfrm>
              <a:off x="3068700" y="435325"/>
              <a:ext cx="20625" cy="18850"/>
            </a:xfrm>
            <a:custGeom>
              <a:avLst/>
              <a:gdLst/>
              <a:ahLst/>
              <a:cxnLst/>
              <a:rect l="l" t="t" r="r" b="b"/>
              <a:pathLst>
                <a:path w="825" h="754" extrusionOk="0">
                  <a:moveTo>
                    <a:pt x="351" y="11"/>
                  </a:moveTo>
                  <a:cubicBezTo>
                    <a:pt x="147" y="25"/>
                    <a:pt x="0" y="320"/>
                    <a:pt x="105" y="498"/>
                  </a:cubicBezTo>
                  <a:cubicBezTo>
                    <a:pt x="176" y="617"/>
                    <a:pt x="330" y="687"/>
                    <a:pt x="410" y="754"/>
                  </a:cubicBezTo>
                  <a:cubicBezTo>
                    <a:pt x="673" y="645"/>
                    <a:pt x="824" y="337"/>
                    <a:pt x="715" y="194"/>
                  </a:cubicBezTo>
                  <a:cubicBezTo>
                    <a:pt x="642" y="92"/>
                    <a:pt x="470" y="0"/>
                    <a:pt x="35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8" name="Google Shape;1558;p34"/>
            <p:cNvSpPr/>
            <p:nvPr/>
          </p:nvSpPr>
          <p:spPr>
            <a:xfrm>
              <a:off x="2459175" y="990275"/>
              <a:ext cx="19675" cy="16225"/>
            </a:xfrm>
            <a:custGeom>
              <a:avLst/>
              <a:gdLst/>
              <a:ahLst/>
              <a:cxnLst/>
              <a:rect l="l" t="t" r="r" b="b"/>
              <a:pathLst>
                <a:path w="787" h="649" extrusionOk="0">
                  <a:moveTo>
                    <a:pt x="691" y="246"/>
                  </a:moveTo>
                  <a:cubicBezTo>
                    <a:pt x="631" y="137"/>
                    <a:pt x="429" y="1"/>
                    <a:pt x="351" y="32"/>
                  </a:cubicBezTo>
                  <a:cubicBezTo>
                    <a:pt x="229" y="81"/>
                    <a:pt x="159" y="260"/>
                    <a:pt x="1" y="470"/>
                  </a:cubicBezTo>
                  <a:cubicBezTo>
                    <a:pt x="229" y="554"/>
                    <a:pt x="362" y="648"/>
                    <a:pt x="478" y="635"/>
                  </a:cubicBezTo>
                  <a:cubicBezTo>
                    <a:pt x="681" y="606"/>
                    <a:pt x="786" y="428"/>
                    <a:pt x="691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2800375" y="1958675"/>
              <a:ext cx="10025" cy="11125"/>
            </a:xfrm>
            <a:custGeom>
              <a:avLst/>
              <a:gdLst/>
              <a:ahLst/>
              <a:cxnLst/>
              <a:rect l="l" t="t" r="r" b="b"/>
              <a:pathLst>
                <a:path w="401" h="445" extrusionOk="0">
                  <a:moveTo>
                    <a:pt x="155" y="49"/>
                  </a:moveTo>
                  <a:cubicBezTo>
                    <a:pt x="43" y="98"/>
                    <a:pt x="1" y="199"/>
                    <a:pt x="56" y="294"/>
                  </a:cubicBezTo>
                  <a:cubicBezTo>
                    <a:pt x="92" y="357"/>
                    <a:pt x="193" y="378"/>
                    <a:pt x="309" y="445"/>
                  </a:cubicBezTo>
                  <a:cubicBezTo>
                    <a:pt x="347" y="319"/>
                    <a:pt x="400" y="235"/>
                    <a:pt x="389" y="164"/>
                  </a:cubicBezTo>
                  <a:cubicBezTo>
                    <a:pt x="368" y="52"/>
                    <a:pt x="274" y="0"/>
                    <a:pt x="155" y="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2785675" y="1405550"/>
              <a:ext cx="16825" cy="20150"/>
            </a:xfrm>
            <a:custGeom>
              <a:avLst/>
              <a:gdLst/>
              <a:ahLst/>
              <a:cxnLst/>
              <a:rect l="l" t="t" r="r" b="b"/>
              <a:pathLst>
                <a:path w="673" h="806" extrusionOk="0">
                  <a:moveTo>
                    <a:pt x="655" y="298"/>
                  </a:moveTo>
                  <a:cubicBezTo>
                    <a:pt x="627" y="106"/>
                    <a:pt x="476" y="0"/>
                    <a:pt x="266" y="46"/>
                  </a:cubicBezTo>
                  <a:cubicBezTo>
                    <a:pt x="70" y="88"/>
                    <a:pt x="0" y="242"/>
                    <a:pt x="73" y="400"/>
                  </a:cubicBezTo>
                  <a:cubicBezTo>
                    <a:pt x="133" y="526"/>
                    <a:pt x="284" y="613"/>
                    <a:pt x="484" y="806"/>
                  </a:cubicBezTo>
                  <a:cubicBezTo>
                    <a:pt x="575" y="554"/>
                    <a:pt x="673" y="417"/>
                    <a:pt x="655" y="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3063700" y="405650"/>
              <a:ext cx="16150" cy="17875"/>
            </a:xfrm>
            <a:custGeom>
              <a:avLst/>
              <a:gdLst/>
              <a:ahLst/>
              <a:cxnLst/>
              <a:rect l="l" t="t" r="r" b="b"/>
              <a:pathLst>
                <a:path w="646" h="715" extrusionOk="0">
                  <a:moveTo>
                    <a:pt x="439" y="715"/>
                  </a:moveTo>
                  <a:cubicBezTo>
                    <a:pt x="541" y="487"/>
                    <a:pt x="646" y="351"/>
                    <a:pt x="646" y="214"/>
                  </a:cubicBezTo>
                  <a:cubicBezTo>
                    <a:pt x="642" y="25"/>
                    <a:pt x="460" y="0"/>
                    <a:pt x="309" y="25"/>
                  </a:cubicBezTo>
                  <a:cubicBezTo>
                    <a:pt x="109" y="60"/>
                    <a:pt x="1" y="199"/>
                    <a:pt x="78" y="385"/>
                  </a:cubicBezTo>
                  <a:cubicBezTo>
                    <a:pt x="120" y="494"/>
                    <a:pt x="263" y="561"/>
                    <a:pt x="439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2840850" y="1992300"/>
              <a:ext cx="12025" cy="8950"/>
            </a:xfrm>
            <a:custGeom>
              <a:avLst/>
              <a:gdLst/>
              <a:ahLst/>
              <a:cxnLst/>
              <a:rect l="l" t="t" r="r" b="b"/>
              <a:pathLst>
                <a:path w="481" h="358" extrusionOk="0">
                  <a:moveTo>
                    <a:pt x="56" y="231"/>
                  </a:moveTo>
                  <a:cubicBezTo>
                    <a:pt x="105" y="290"/>
                    <a:pt x="217" y="358"/>
                    <a:pt x="270" y="340"/>
                  </a:cubicBezTo>
                  <a:cubicBezTo>
                    <a:pt x="340" y="315"/>
                    <a:pt x="385" y="206"/>
                    <a:pt x="480" y="88"/>
                  </a:cubicBezTo>
                  <a:cubicBezTo>
                    <a:pt x="336" y="46"/>
                    <a:pt x="259" y="0"/>
                    <a:pt x="182" y="4"/>
                  </a:cubicBezTo>
                  <a:cubicBezTo>
                    <a:pt x="81" y="7"/>
                    <a:pt x="0" y="161"/>
                    <a:pt x="56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2917025" y="394850"/>
              <a:ext cx="19125" cy="16675"/>
            </a:xfrm>
            <a:custGeom>
              <a:avLst/>
              <a:gdLst/>
              <a:ahLst/>
              <a:cxnLst/>
              <a:rect l="l" t="t" r="r" b="b"/>
              <a:pathLst>
                <a:path w="765" h="667" extrusionOk="0">
                  <a:moveTo>
                    <a:pt x="271" y="33"/>
                  </a:moveTo>
                  <a:cubicBezTo>
                    <a:pt x="102" y="82"/>
                    <a:pt x="1" y="232"/>
                    <a:pt x="70" y="429"/>
                  </a:cubicBezTo>
                  <a:cubicBezTo>
                    <a:pt x="134" y="607"/>
                    <a:pt x="287" y="667"/>
                    <a:pt x="424" y="583"/>
                  </a:cubicBezTo>
                  <a:cubicBezTo>
                    <a:pt x="540" y="513"/>
                    <a:pt x="607" y="358"/>
                    <a:pt x="764" y="148"/>
                  </a:cubicBezTo>
                  <a:cubicBezTo>
                    <a:pt x="519" y="85"/>
                    <a:pt x="379" y="1"/>
                    <a:pt x="271" y="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3022900" y="1164725"/>
              <a:ext cx="21550" cy="13950"/>
            </a:xfrm>
            <a:custGeom>
              <a:avLst/>
              <a:gdLst/>
              <a:ahLst/>
              <a:cxnLst/>
              <a:rect l="l" t="t" r="r" b="b"/>
              <a:pathLst>
                <a:path w="862" h="558" extrusionOk="0">
                  <a:moveTo>
                    <a:pt x="281" y="14"/>
                  </a:moveTo>
                  <a:cubicBezTo>
                    <a:pt x="88" y="39"/>
                    <a:pt x="0" y="218"/>
                    <a:pt x="109" y="361"/>
                  </a:cubicBezTo>
                  <a:cubicBezTo>
                    <a:pt x="197" y="473"/>
                    <a:pt x="400" y="557"/>
                    <a:pt x="540" y="543"/>
                  </a:cubicBezTo>
                  <a:cubicBezTo>
                    <a:pt x="631" y="536"/>
                    <a:pt x="701" y="329"/>
                    <a:pt x="862" y="102"/>
                  </a:cubicBezTo>
                  <a:cubicBezTo>
                    <a:pt x="589" y="56"/>
                    <a:pt x="432" y="1"/>
                    <a:pt x="281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2541500" y="1486825"/>
              <a:ext cx="22450" cy="13400"/>
            </a:xfrm>
            <a:custGeom>
              <a:avLst/>
              <a:gdLst/>
              <a:ahLst/>
              <a:cxnLst/>
              <a:rect l="l" t="t" r="r" b="b"/>
              <a:pathLst>
                <a:path w="898" h="536" extrusionOk="0">
                  <a:moveTo>
                    <a:pt x="334" y="17"/>
                  </a:moveTo>
                  <a:cubicBezTo>
                    <a:pt x="71" y="0"/>
                    <a:pt x="1" y="164"/>
                    <a:pt x="57" y="455"/>
                  </a:cubicBezTo>
                  <a:cubicBezTo>
                    <a:pt x="285" y="480"/>
                    <a:pt x="516" y="505"/>
                    <a:pt x="811" y="536"/>
                  </a:cubicBezTo>
                  <a:cubicBezTo>
                    <a:pt x="898" y="28"/>
                    <a:pt x="586" y="35"/>
                    <a:pt x="334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2651325" y="1836250"/>
              <a:ext cx="6425" cy="9475"/>
            </a:xfrm>
            <a:custGeom>
              <a:avLst/>
              <a:gdLst/>
              <a:ahLst/>
              <a:cxnLst/>
              <a:rect l="l" t="t" r="r" b="b"/>
              <a:pathLst>
                <a:path w="257" h="379" extrusionOk="0">
                  <a:moveTo>
                    <a:pt x="183" y="0"/>
                  </a:moveTo>
                  <a:cubicBezTo>
                    <a:pt x="127" y="28"/>
                    <a:pt x="33" y="45"/>
                    <a:pt x="22" y="84"/>
                  </a:cubicBezTo>
                  <a:cubicBezTo>
                    <a:pt x="1" y="175"/>
                    <a:pt x="25" y="269"/>
                    <a:pt x="28" y="364"/>
                  </a:cubicBezTo>
                  <a:cubicBezTo>
                    <a:pt x="60" y="367"/>
                    <a:pt x="96" y="374"/>
                    <a:pt x="127" y="378"/>
                  </a:cubicBezTo>
                  <a:cubicBezTo>
                    <a:pt x="169" y="301"/>
                    <a:pt x="225" y="231"/>
                    <a:pt x="246" y="151"/>
                  </a:cubicBezTo>
                  <a:cubicBezTo>
                    <a:pt x="256" y="108"/>
                    <a:pt x="207" y="52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2462525" y="1185475"/>
              <a:ext cx="16225" cy="13675"/>
            </a:xfrm>
            <a:custGeom>
              <a:avLst/>
              <a:gdLst/>
              <a:ahLst/>
              <a:cxnLst/>
              <a:rect l="l" t="t" r="r" b="b"/>
              <a:pathLst>
                <a:path w="649" h="547" extrusionOk="0">
                  <a:moveTo>
                    <a:pt x="1" y="361"/>
                  </a:moveTo>
                  <a:cubicBezTo>
                    <a:pt x="211" y="435"/>
                    <a:pt x="371" y="547"/>
                    <a:pt x="466" y="508"/>
                  </a:cubicBezTo>
                  <a:cubicBezTo>
                    <a:pt x="565" y="466"/>
                    <a:pt x="592" y="270"/>
                    <a:pt x="649" y="144"/>
                  </a:cubicBezTo>
                  <a:cubicBezTo>
                    <a:pt x="523" y="95"/>
                    <a:pt x="389" y="0"/>
                    <a:pt x="266" y="15"/>
                  </a:cubicBezTo>
                  <a:cubicBezTo>
                    <a:pt x="186" y="25"/>
                    <a:pt x="127" y="190"/>
                    <a:pt x="1" y="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2495025" y="812425"/>
              <a:ext cx="7625" cy="6500"/>
            </a:xfrm>
            <a:custGeom>
              <a:avLst/>
              <a:gdLst/>
              <a:ahLst/>
              <a:cxnLst/>
              <a:rect l="l" t="t" r="r" b="b"/>
              <a:pathLst>
                <a:path w="305" h="260" extrusionOk="0">
                  <a:moveTo>
                    <a:pt x="172" y="11"/>
                  </a:moveTo>
                  <a:cubicBezTo>
                    <a:pt x="122" y="21"/>
                    <a:pt x="84" y="84"/>
                    <a:pt x="0" y="162"/>
                  </a:cubicBezTo>
                  <a:cubicBezTo>
                    <a:pt x="112" y="207"/>
                    <a:pt x="182" y="259"/>
                    <a:pt x="224" y="242"/>
                  </a:cubicBezTo>
                  <a:cubicBezTo>
                    <a:pt x="266" y="225"/>
                    <a:pt x="301" y="140"/>
                    <a:pt x="305" y="84"/>
                  </a:cubicBezTo>
                  <a:cubicBezTo>
                    <a:pt x="305" y="60"/>
                    <a:pt x="210" y="0"/>
                    <a:pt x="172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2994525" y="1397575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"/>
                  </a:moveTo>
                  <a:cubicBezTo>
                    <a:pt x="8" y="4"/>
                    <a:pt x="11" y="11"/>
                    <a:pt x="18" y="18"/>
                  </a:cubicBezTo>
                  <a:cubicBezTo>
                    <a:pt x="21" y="14"/>
                    <a:pt x="21" y="14"/>
                    <a:pt x="25" y="14"/>
                  </a:cubicBezTo>
                  <a:cubicBezTo>
                    <a:pt x="25" y="1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0" name="Google Shape;1570;p34"/>
            <p:cNvSpPr/>
            <p:nvPr/>
          </p:nvSpPr>
          <p:spPr>
            <a:xfrm>
              <a:off x="2984900" y="1398025"/>
              <a:ext cx="14200" cy="14825"/>
            </a:xfrm>
            <a:custGeom>
              <a:avLst/>
              <a:gdLst/>
              <a:ahLst/>
              <a:cxnLst/>
              <a:rect l="l" t="t" r="r" b="b"/>
              <a:pathLst>
                <a:path w="568" h="593" extrusionOk="0">
                  <a:moveTo>
                    <a:pt x="564" y="196"/>
                  </a:moveTo>
                  <a:cubicBezTo>
                    <a:pt x="564" y="130"/>
                    <a:pt x="466" y="64"/>
                    <a:pt x="403" y="0"/>
                  </a:cubicBezTo>
                  <a:cubicBezTo>
                    <a:pt x="337" y="32"/>
                    <a:pt x="270" y="64"/>
                    <a:pt x="207" y="95"/>
                  </a:cubicBezTo>
                  <a:cubicBezTo>
                    <a:pt x="28" y="190"/>
                    <a:pt x="0" y="347"/>
                    <a:pt x="120" y="480"/>
                  </a:cubicBezTo>
                  <a:cubicBezTo>
                    <a:pt x="189" y="557"/>
                    <a:pt x="347" y="557"/>
                    <a:pt x="466" y="592"/>
                  </a:cubicBezTo>
                  <a:cubicBezTo>
                    <a:pt x="501" y="459"/>
                    <a:pt x="568" y="329"/>
                    <a:pt x="564" y="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1" name="Google Shape;1571;p34"/>
            <p:cNvSpPr/>
            <p:nvPr/>
          </p:nvSpPr>
          <p:spPr>
            <a:xfrm>
              <a:off x="3146300" y="1483850"/>
              <a:ext cx="14900" cy="15850"/>
            </a:xfrm>
            <a:custGeom>
              <a:avLst/>
              <a:gdLst/>
              <a:ahLst/>
              <a:cxnLst/>
              <a:rect l="l" t="t" r="r" b="b"/>
              <a:pathLst>
                <a:path w="596" h="634" extrusionOk="0">
                  <a:moveTo>
                    <a:pt x="207" y="0"/>
                  </a:moveTo>
                  <a:cubicBezTo>
                    <a:pt x="140" y="119"/>
                    <a:pt x="0" y="262"/>
                    <a:pt x="28" y="361"/>
                  </a:cubicBezTo>
                  <a:cubicBezTo>
                    <a:pt x="56" y="459"/>
                    <a:pt x="246" y="515"/>
                    <a:pt x="427" y="634"/>
                  </a:cubicBezTo>
                  <a:cubicBezTo>
                    <a:pt x="490" y="438"/>
                    <a:pt x="595" y="283"/>
                    <a:pt x="553" y="217"/>
                  </a:cubicBezTo>
                  <a:cubicBezTo>
                    <a:pt x="490" y="112"/>
                    <a:pt x="330" y="7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2513575" y="1590225"/>
              <a:ext cx="17100" cy="18850"/>
            </a:xfrm>
            <a:custGeom>
              <a:avLst/>
              <a:gdLst/>
              <a:ahLst/>
              <a:cxnLst/>
              <a:rect l="l" t="t" r="r" b="b"/>
              <a:pathLst>
                <a:path w="684" h="754" extrusionOk="0">
                  <a:moveTo>
                    <a:pt x="225" y="99"/>
                  </a:moveTo>
                  <a:cubicBezTo>
                    <a:pt x="130" y="148"/>
                    <a:pt x="74" y="278"/>
                    <a:pt x="1" y="369"/>
                  </a:cubicBezTo>
                  <a:cubicBezTo>
                    <a:pt x="141" y="474"/>
                    <a:pt x="281" y="582"/>
                    <a:pt x="508" y="754"/>
                  </a:cubicBezTo>
                  <a:cubicBezTo>
                    <a:pt x="586" y="509"/>
                    <a:pt x="683" y="362"/>
                    <a:pt x="656" y="253"/>
                  </a:cubicBezTo>
                  <a:cubicBezTo>
                    <a:pt x="599" y="39"/>
                    <a:pt x="403" y="1"/>
                    <a:pt x="225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2606225" y="1122075"/>
              <a:ext cx="15450" cy="20250"/>
            </a:xfrm>
            <a:custGeom>
              <a:avLst/>
              <a:gdLst/>
              <a:ahLst/>
              <a:cxnLst/>
              <a:rect l="l" t="t" r="r" b="b"/>
              <a:pathLst>
                <a:path w="618" h="810" extrusionOk="0">
                  <a:moveTo>
                    <a:pt x="277" y="14"/>
                  </a:moveTo>
                  <a:cubicBezTo>
                    <a:pt x="172" y="25"/>
                    <a:pt x="0" y="214"/>
                    <a:pt x="11" y="299"/>
                  </a:cubicBezTo>
                  <a:cubicBezTo>
                    <a:pt x="36" y="438"/>
                    <a:pt x="186" y="561"/>
                    <a:pt x="375" y="810"/>
                  </a:cubicBezTo>
                  <a:cubicBezTo>
                    <a:pt x="498" y="522"/>
                    <a:pt x="618" y="372"/>
                    <a:pt x="607" y="228"/>
                  </a:cubicBezTo>
                  <a:cubicBezTo>
                    <a:pt x="603" y="140"/>
                    <a:pt x="386" y="0"/>
                    <a:pt x="277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3109875" y="1418600"/>
              <a:ext cx="13325" cy="15350"/>
            </a:xfrm>
            <a:custGeom>
              <a:avLst/>
              <a:gdLst/>
              <a:ahLst/>
              <a:cxnLst/>
              <a:rect l="l" t="t" r="r" b="b"/>
              <a:pathLst>
                <a:path w="533" h="614" extrusionOk="0">
                  <a:moveTo>
                    <a:pt x="157" y="1"/>
                  </a:moveTo>
                  <a:cubicBezTo>
                    <a:pt x="105" y="116"/>
                    <a:pt x="0" y="242"/>
                    <a:pt x="21" y="340"/>
                  </a:cubicBezTo>
                  <a:cubicBezTo>
                    <a:pt x="35" y="431"/>
                    <a:pt x="193" y="494"/>
                    <a:pt x="346" y="613"/>
                  </a:cubicBezTo>
                  <a:cubicBezTo>
                    <a:pt x="420" y="431"/>
                    <a:pt x="532" y="277"/>
                    <a:pt x="494" y="217"/>
                  </a:cubicBezTo>
                  <a:cubicBezTo>
                    <a:pt x="431" y="116"/>
                    <a:pt x="273" y="70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2714200" y="1821950"/>
              <a:ext cx="16850" cy="15175"/>
            </a:xfrm>
            <a:custGeom>
              <a:avLst/>
              <a:gdLst/>
              <a:ahLst/>
              <a:cxnLst/>
              <a:rect l="l" t="t" r="r" b="b"/>
              <a:pathLst>
                <a:path w="674" h="607" extrusionOk="0">
                  <a:moveTo>
                    <a:pt x="208" y="42"/>
                  </a:moveTo>
                  <a:cubicBezTo>
                    <a:pt x="106" y="89"/>
                    <a:pt x="67" y="278"/>
                    <a:pt x="1" y="404"/>
                  </a:cubicBezTo>
                  <a:cubicBezTo>
                    <a:pt x="127" y="470"/>
                    <a:pt x="271" y="607"/>
                    <a:pt x="376" y="582"/>
                  </a:cubicBezTo>
                  <a:cubicBezTo>
                    <a:pt x="477" y="554"/>
                    <a:pt x="544" y="365"/>
                    <a:pt x="674" y="183"/>
                  </a:cubicBezTo>
                  <a:cubicBezTo>
                    <a:pt x="467" y="113"/>
                    <a:pt x="302" y="0"/>
                    <a:pt x="208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3042775" y="1478150"/>
              <a:ext cx="15550" cy="15775"/>
            </a:xfrm>
            <a:custGeom>
              <a:avLst/>
              <a:gdLst/>
              <a:ahLst/>
              <a:cxnLst/>
              <a:rect l="l" t="t" r="r" b="b"/>
              <a:pathLst>
                <a:path w="622" h="631" extrusionOk="0">
                  <a:moveTo>
                    <a:pt x="180" y="0"/>
                  </a:moveTo>
                  <a:cubicBezTo>
                    <a:pt x="109" y="193"/>
                    <a:pt x="1" y="347"/>
                    <a:pt x="39" y="406"/>
                  </a:cubicBezTo>
                  <a:cubicBezTo>
                    <a:pt x="112" y="511"/>
                    <a:pt x="274" y="631"/>
                    <a:pt x="386" y="621"/>
                  </a:cubicBezTo>
                  <a:cubicBezTo>
                    <a:pt x="571" y="600"/>
                    <a:pt x="621" y="410"/>
                    <a:pt x="533" y="256"/>
                  </a:cubicBezTo>
                  <a:cubicBezTo>
                    <a:pt x="484" y="162"/>
                    <a:pt x="348" y="116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2942250" y="1476125"/>
              <a:ext cx="17450" cy="13950"/>
            </a:xfrm>
            <a:custGeom>
              <a:avLst/>
              <a:gdLst/>
              <a:ahLst/>
              <a:cxnLst/>
              <a:rect l="l" t="t" r="r" b="b"/>
              <a:pathLst>
                <a:path w="698" h="558" extrusionOk="0">
                  <a:moveTo>
                    <a:pt x="305" y="18"/>
                  </a:moveTo>
                  <a:cubicBezTo>
                    <a:pt x="211" y="36"/>
                    <a:pt x="144" y="183"/>
                    <a:pt x="1" y="344"/>
                  </a:cubicBezTo>
                  <a:cubicBezTo>
                    <a:pt x="217" y="442"/>
                    <a:pt x="354" y="558"/>
                    <a:pt x="476" y="540"/>
                  </a:cubicBezTo>
                  <a:cubicBezTo>
                    <a:pt x="676" y="512"/>
                    <a:pt x="697" y="309"/>
                    <a:pt x="617" y="169"/>
                  </a:cubicBezTo>
                  <a:cubicBezTo>
                    <a:pt x="568" y="81"/>
                    <a:pt x="400" y="1"/>
                    <a:pt x="305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2571725" y="1632975"/>
              <a:ext cx="17900" cy="19200"/>
            </a:xfrm>
            <a:custGeom>
              <a:avLst/>
              <a:gdLst/>
              <a:ahLst/>
              <a:cxnLst/>
              <a:rect l="l" t="t" r="r" b="b"/>
              <a:pathLst>
                <a:path w="716" h="768" extrusionOk="0">
                  <a:moveTo>
                    <a:pt x="1" y="767"/>
                  </a:moveTo>
                  <a:cubicBezTo>
                    <a:pt x="260" y="683"/>
                    <a:pt x="417" y="635"/>
                    <a:pt x="715" y="540"/>
                  </a:cubicBezTo>
                  <a:cubicBezTo>
                    <a:pt x="463" y="319"/>
                    <a:pt x="326" y="197"/>
                    <a:pt x="106" y="1"/>
                  </a:cubicBezTo>
                  <a:cubicBezTo>
                    <a:pt x="64" y="298"/>
                    <a:pt x="35" y="497"/>
                    <a:pt x="1" y="7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2267075" y="1448025"/>
              <a:ext cx="16550" cy="15875"/>
            </a:xfrm>
            <a:custGeom>
              <a:avLst/>
              <a:gdLst/>
              <a:ahLst/>
              <a:cxnLst/>
              <a:rect l="l" t="t" r="r" b="b"/>
              <a:pathLst>
                <a:path w="662" h="635" extrusionOk="0">
                  <a:moveTo>
                    <a:pt x="273" y="22"/>
                  </a:moveTo>
                  <a:cubicBezTo>
                    <a:pt x="165" y="43"/>
                    <a:pt x="91" y="228"/>
                    <a:pt x="0" y="340"/>
                  </a:cubicBezTo>
                  <a:cubicBezTo>
                    <a:pt x="136" y="424"/>
                    <a:pt x="270" y="512"/>
                    <a:pt x="466" y="634"/>
                  </a:cubicBezTo>
                  <a:cubicBezTo>
                    <a:pt x="547" y="434"/>
                    <a:pt x="662" y="274"/>
                    <a:pt x="623" y="224"/>
                  </a:cubicBezTo>
                  <a:cubicBezTo>
                    <a:pt x="547" y="119"/>
                    <a:pt x="375" y="0"/>
                    <a:pt x="273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2850750" y="1549525"/>
              <a:ext cx="15250" cy="12550"/>
            </a:xfrm>
            <a:custGeom>
              <a:avLst/>
              <a:gdLst/>
              <a:ahLst/>
              <a:cxnLst/>
              <a:rect l="l" t="t" r="r" b="b"/>
              <a:pathLst>
                <a:path w="610" h="502" extrusionOk="0">
                  <a:moveTo>
                    <a:pt x="431" y="466"/>
                  </a:moveTo>
                  <a:cubicBezTo>
                    <a:pt x="518" y="431"/>
                    <a:pt x="550" y="270"/>
                    <a:pt x="610" y="165"/>
                  </a:cubicBezTo>
                  <a:cubicBezTo>
                    <a:pt x="497" y="109"/>
                    <a:pt x="374" y="0"/>
                    <a:pt x="277" y="21"/>
                  </a:cubicBezTo>
                  <a:cubicBezTo>
                    <a:pt x="185" y="39"/>
                    <a:pt x="126" y="196"/>
                    <a:pt x="0" y="358"/>
                  </a:cubicBezTo>
                  <a:cubicBezTo>
                    <a:pt x="199" y="414"/>
                    <a:pt x="340" y="501"/>
                    <a:pt x="431" y="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1" name="Google Shape;1581;p34"/>
            <p:cNvSpPr/>
            <p:nvPr/>
          </p:nvSpPr>
          <p:spPr>
            <a:xfrm>
              <a:off x="2766050" y="1721325"/>
              <a:ext cx="12550" cy="14925"/>
            </a:xfrm>
            <a:custGeom>
              <a:avLst/>
              <a:gdLst/>
              <a:ahLst/>
              <a:cxnLst/>
              <a:rect l="l" t="t" r="r" b="b"/>
              <a:pathLst>
                <a:path w="502" h="597" extrusionOk="0">
                  <a:moveTo>
                    <a:pt x="389" y="596"/>
                  </a:moveTo>
                  <a:cubicBezTo>
                    <a:pt x="428" y="404"/>
                    <a:pt x="501" y="253"/>
                    <a:pt x="459" y="176"/>
                  </a:cubicBezTo>
                  <a:cubicBezTo>
                    <a:pt x="407" y="85"/>
                    <a:pt x="246" y="57"/>
                    <a:pt x="134" y="1"/>
                  </a:cubicBezTo>
                  <a:cubicBezTo>
                    <a:pt x="95" y="116"/>
                    <a:pt x="0" y="250"/>
                    <a:pt x="35" y="341"/>
                  </a:cubicBezTo>
                  <a:cubicBezTo>
                    <a:pt x="67" y="436"/>
                    <a:pt x="225" y="484"/>
                    <a:pt x="389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2" name="Google Shape;1582;p34"/>
            <p:cNvSpPr/>
            <p:nvPr/>
          </p:nvSpPr>
          <p:spPr>
            <a:xfrm>
              <a:off x="2469875" y="848850"/>
              <a:ext cx="5450" cy="6225"/>
            </a:xfrm>
            <a:custGeom>
              <a:avLst/>
              <a:gdLst/>
              <a:ahLst/>
              <a:cxnLst/>
              <a:rect l="l" t="t" r="r" b="b"/>
              <a:pathLst>
                <a:path w="218" h="249" extrusionOk="0">
                  <a:moveTo>
                    <a:pt x="172" y="249"/>
                  </a:moveTo>
                  <a:cubicBezTo>
                    <a:pt x="190" y="161"/>
                    <a:pt x="218" y="102"/>
                    <a:pt x="200" y="63"/>
                  </a:cubicBezTo>
                  <a:cubicBezTo>
                    <a:pt x="190" y="32"/>
                    <a:pt x="98" y="0"/>
                    <a:pt x="77" y="14"/>
                  </a:cubicBezTo>
                  <a:cubicBezTo>
                    <a:pt x="40" y="42"/>
                    <a:pt x="1" y="113"/>
                    <a:pt x="11" y="151"/>
                  </a:cubicBezTo>
                  <a:cubicBezTo>
                    <a:pt x="18" y="186"/>
                    <a:pt x="95" y="203"/>
                    <a:pt x="172" y="2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3" name="Google Shape;1583;p34"/>
            <p:cNvSpPr/>
            <p:nvPr/>
          </p:nvSpPr>
          <p:spPr>
            <a:xfrm>
              <a:off x="2563850" y="1156400"/>
              <a:ext cx="12275" cy="10975"/>
            </a:xfrm>
            <a:custGeom>
              <a:avLst/>
              <a:gdLst/>
              <a:ahLst/>
              <a:cxnLst/>
              <a:rect l="l" t="t" r="r" b="b"/>
              <a:pathLst>
                <a:path w="491" h="439" extrusionOk="0">
                  <a:moveTo>
                    <a:pt x="350" y="403"/>
                  </a:moveTo>
                  <a:cubicBezTo>
                    <a:pt x="424" y="368"/>
                    <a:pt x="445" y="221"/>
                    <a:pt x="491" y="127"/>
                  </a:cubicBezTo>
                  <a:cubicBezTo>
                    <a:pt x="379" y="77"/>
                    <a:pt x="266" y="1"/>
                    <a:pt x="154" y="1"/>
                  </a:cubicBezTo>
                  <a:cubicBezTo>
                    <a:pt x="109" y="1"/>
                    <a:pt x="67" y="176"/>
                    <a:pt x="1" y="319"/>
                  </a:cubicBezTo>
                  <a:cubicBezTo>
                    <a:pt x="154" y="361"/>
                    <a:pt x="277" y="439"/>
                    <a:pt x="350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4" name="Google Shape;1584;p34"/>
            <p:cNvSpPr/>
            <p:nvPr/>
          </p:nvSpPr>
          <p:spPr>
            <a:xfrm>
              <a:off x="2947425" y="635950"/>
              <a:ext cx="11825" cy="10450"/>
            </a:xfrm>
            <a:custGeom>
              <a:avLst/>
              <a:gdLst/>
              <a:ahLst/>
              <a:cxnLst/>
              <a:rect l="l" t="t" r="r" b="b"/>
              <a:pathLst>
                <a:path w="473" h="418" extrusionOk="0">
                  <a:moveTo>
                    <a:pt x="0" y="319"/>
                  </a:moveTo>
                  <a:cubicBezTo>
                    <a:pt x="143" y="351"/>
                    <a:pt x="263" y="418"/>
                    <a:pt x="329" y="382"/>
                  </a:cubicBezTo>
                  <a:cubicBezTo>
                    <a:pt x="403" y="344"/>
                    <a:pt x="427" y="214"/>
                    <a:pt x="473" y="123"/>
                  </a:cubicBezTo>
                  <a:cubicBezTo>
                    <a:pt x="364" y="78"/>
                    <a:pt x="256" y="1"/>
                    <a:pt x="147" y="4"/>
                  </a:cubicBezTo>
                  <a:cubicBezTo>
                    <a:pt x="101" y="4"/>
                    <a:pt x="63" y="176"/>
                    <a:pt x="0" y="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5" name="Google Shape;1585;p34"/>
            <p:cNvSpPr/>
            <p:nvPr/>
          </p:nvSpPr>
          <p:spPr>
            <a:xfrm>
              <a:off x="3131650" y="427350"/>
              <a:ext cx="15975" cy="13350"/>
            </a:xfrm>
            <a:custGeom>
              <a:avLst/>
              <a:gdLst/>
              <a:ahLst/>
              <a:cxnLst/>
              <a:rect l="l" t="t" r="r" b="b"/>
              <a:pathLst>
                <a:path w="639" h="534" extrusionOk="0">
                  <a:moveTo>
                    <a:pt x="429" y="29"/>
                  </a:moveTo>
                  <a:cubicBezTo>
                    <a:pt x="387" y="1"/>
                    <a:pt x="222" y="71"/>
                    <a:pt x="166" y="138"/>
                  </a:cubicBezTo>
                  <a:cubicBezTo>
                    <a:pt x="1" y="348"/>
                    <a:pt x="211" y="411"/>
                    <a:pt x="366" y="534"/>
                  </a:cubicBezTo>
                  <a:cubicBezTo>
                    <a:pt x="513" y="344"/>
                    <a:pt x="639" y="183"/>
                    <a:pt x="42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6" name="Google Shape;1586;p34"/>
            <p:cNvSpPr/>
            <p:nvPr/>
          </p:nvSpPr>
          <p:spPr>
            <a:xfrm>
              <a:off x="2725500" y="1124175"/>
              <a:ext cx="15625" cy="12550"/>
            </a:xfrm>
            <a:custGeom>
              <a:avLst/>
              <a:gdLst/>
              <a:ahLst/>
              <a:cxnLst/>
              <a:rect l="l" t="t" r="r" b="b"/>
              <a:pathLst>
                <a:path w="625" h="502" extrusionOk="0">
                  <a:moveTo>
                    <a:pt x="162" y="35"/>
                  </a:moveTo>
                  <a:cubicBezTo>
                    <a:pt x="88" y="60"/>
                    <a:pt x="0" y="305"/>
                    <a:pt x="36" y="344"/>
                  </a:cubicBezTo>
                  <a:cubicBezTo>
                    <a:pt x="116" y="435"/>
                    <a:pt x="274" y="501"/>
                    <a:pt x="393" y="491"/>
                  </a:cubicBezTo>
                  <a:cubicBezTo>
                    <a:pt x="459" y="484"/>
                    <a:pt x="512" y="309"/>
                    <a:pt x="624" y="126"/>
                  </a:cubicBezTo>
                  <a:cubicBezTo>
                    <a:pt x="414" y="78"/>
                    <a:pt x="270" y="0"/>
                    <a:pt x="162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7" name="Google Shape;1587;p34"/>
            <p:cNvSpPr/>
            <p:nvPr/>
          </p:nvSpPr>
          <p:spPr>
            <a:xfrm>
              <a:off x="2655625" y="2032750"/>
              <a:ext cx="12025" cy="15000"/>
            </a:xfrm>
            <a:custGeom>
              <a:avLst/>
              <a:gdLst/>
              <a:ahLst/>
              <a:cxnLst/>
              <a:rect l="l" t="t" r="r" b="b"/>
              <a:pathLst>
                <a:path w="481" h="600" extrusionOk="0">
                  <a:moveTo>
                    <a:pt x="179" y="1"/>
                  </a:moveTo>
                  <a:cubicBezTo>
                    <a:pt x="119" y="106"/>
                    <a:pt x="0" y="217"/>
                    <a:pt x="14" y="312"/>
                  </a:cubicBezTo>
                  <a:cubicBezTo>
                    <a:pt x="24" y="400"/>
                    <a:pt x="176" y="470"/>
                    <a:pt x="323" y="599"/>
                  </a:cubicBezTo>
                  <a:cubicBezTo>
                    <a:pt x="389" y="424"/>
                    <a:pt x="480" y="298"/>
                    <a:pt x="452" y="211"/>
                  </a:cubicBezTo>
                  <a:cubicBezTo>
                    <a:pt x="424" y="119"/>
                    <a:pt x="277" y="70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8" name="Google Shape;1588;p34"/>
            <p:cNvSpPr/>
            <p:nvPr/>
          </p:nvSpPr>
          <p:spPr>
            <a:xfrm>
              <a:off x="2968450" y="542625"/>
              <a:ext cx="14375" cy="11375"/>
            </a:xfrm>
            <a:custGeom>
              <a:avLst/>
              <a:gdLst/>
              <a:ahLst/>
              <a:cxnLst/>
              <a:rect l="l" t="t" r="r" b="b"/>
              <a:pathLst>
                <a:path w="575" h="455" extrusionOk="0">
                  <a:moveTo>
                    <a:pt x="325" y="17"/>
                  </a:moveTo>
                  <a:cubicBezTo>
                    <a:pt x="224" y="56"/>
                    <a:pt x="154" y="172"/>
                    <a:pt x="0" y="329"/>
                  </a:cubicBezTo>
                  <a:cubicBezTo>
                    <a:pt x="210" y="385"/>
                    <a:pt x="332" y="455"/>
                    <a:pt x="434" y="434"/>
                  </a:cubicBezTo>
                  <a:cubicBezTo>
                    <a:pt x="497" y="416"/>
                    <a:pt x="574" y="252"/>
                    <a:pt x="557" y="175"/>
                  </a:cubicBezTo>
                  <a:cubicBezTo>
                    <a:pt x="542" y="105"/>
                    <a:pt x="382" y="0"/>
                    <a:pt x="325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9" name="Google Shape;1589;p34"/>
            <p:cNvSpPr/>
            <p:nvPr/>
          </p:nvSpPr>
          <p:spPr>
            <a:xfrm>
              <a:off x="2606750" y="891050"/>
              <a:ext cx="10625" cy="13775"/>
            </a:xfrm>
            <a:custGeom>
              <a:avLst/>
              <a:gdLst/>
              <a:ahLst/>
              <a:cxnLst/>
              <a:rect l="l" t="t" r="r" b="b"/>
              <a:pathLst>
                <a:path w="425" h="551" extrusionOk="0">
                  <a:moveTo>
                    <a:pt x="270" y="551"/>
                  </a:moveTo>
                  <a:cubicBezTo>
                    <a:pt x="327" y="442"/>
                    <a:pt x="424" y="334"/>
                    <a:pt x="421" y="229"/>
                  </a:cubicBezTo>
                  <a:cubicBezTo>
                    <a:pt x="421" y="166"/>
                    <a:pt x="267" y="103"/>
                    <a:pt x="130" y="1"/>
                  </a:cubicBezTo>
                  <a:cubicBezTo>
                    <a:pt x="81" y="155"/>
                    <a:pt x="0" y="271"/>
                    <a:pt x="25" y="347"/>
                  </a:cubicBezTo>
                  <a:cubicBezTo>
                    <a:pt x="57" y="431"/>
                    <a:pt x="186" y="484"/>
                    <a:pt x="270" y="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0" name="Google Shape;1590;p34"/>
            <p:cNvSpPr/>
            <p:nvPr/>
          </p:nvSpPr>
          <p:spPr>
            <a:xfrm>
              <a:off x="2892250" y="1960850"/>
              <a:ext cx="8675" cy="6500"/>
            </a:xfrm>
            <a:custGeom>
              <a:avLst/>
              <a:gdLst/>
              <a:ahLst/>
              <a:cxnLst/>
              <a:rect l="l" t="t" r="r" b="b"/>
              <a:pathLst>
                <a:path w="347" h="260" extrusionOk="0">
                  <a:moveTo>
                    <a:pt x="0" y="217"/>
                  </a:moveTo>
                  <a:cubicBezTo>
                    <a:pt x="116" y="232"/>
                    <a:pt x="206" y="242"/>
                    <a:pt x="347" y="259"/>
                  </a:cubicBezTo>
                  <a:cubicBezTo>
                    <a:pt x="154" y="1"/>
                    <a:pt x="148" y="1"/>
                    <a:pt x="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1" name="Google Shape;1591;p34"/>
            <p:cNvSpPr/>
            <p:nvPr/>
          </p:nvSpPr>
          <p:spPr>
            <a:xfrm>
              <a:off x="2790850" y="1511150"/>
              <a:ext cx="12275" cy="11775"/>
            </a:xfrm>
            <a:custGeom>
              <a:avLst/>
              <a:gdLst/>
              <a:ahLst/>
              <a:cxnLst/>
              <a:rect l="l" t="t" r="r" b="b"/>
              <a:pathLst>
                <a:path w="491" h="471" extrusionOk="0">
                  <a:moveTo>
                    <a:pt x="371" y="436"/>
                  </a:moveTo>
                  <a:cubicBezTo>
                    <a:pt x="416" y="428"/>
                    <a:pt x="490" y="305"/>
                    <a:pt x="473" y="260"/>
                  </a:cubicBezTo>
                  <a:cubicBezTo>
                    <a:pt x="395" y="32"/>
                    <a:pt x="235" y="1"/>
                    <a:pt x="0" y="103"/>
                  </a:cubicBezTo>
                  <a:cubicBezTo>
                    <a:pt x="35" y="337"/>
                    <a:pt x="136" y="470"/>
                    <a:pt x="371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2" name="Google Shape;1592;p34"/>
            <p:cNvSpPr/>
            <p:nvPr/>
          </p:nvSpPr>
          <p:spPr>
            <a:xfrm>
              <a:off x="2615775" y="1799025"/>
              <a:ext cx="6325" cy="5875"/>
            </a:xfrm>
            <a:custGeom>
              <a:avLst/>
              <a:gdLst/>
              <a:ahLst/>
              <a:cxnLst/>
              <a:rect l="l" t="t" r="r" b="b"/>
              <a:pathLst>
                <a:path w="253" h="235" extrusionOk="0">
                  <a:moveTo>
                    <a:pt x="123" y="10"/>
                  </a:moveTo>
                  <a:cubicBezTo>
                    <a:pt x="81" y="21"/>
                    <a:pt x="53" y="88"/>
                    <a:pt x="0" y="154"/>
                  </a:cubicBezTo>
                  <a:cubicBezTo>
                    <a:pt x="77" y="186"/>
                    <a:pt x="134" y="235"/>
                    <a:pt x="172" y="220"/>
                  </a:cubicBezTo>
                  <a:cubicBezTo>
                    <a:pt x="210" y="207"/>
                    <a:pt x="252" y="130"/>
                    <a:pt x="249" y="88"/>
                  </a:cubicBezTo>
                  <a:cubicBezTo>
                    <a:pt x="246" y="52"/>
                    <a:pt x="158" y="0"/>
                    <a:pt x="123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3" name="Google Shape;1593;p34"/>
            <p:cNvSpPr/>
            <p:nvPr/>
          </p:nvSpPr>
          <p:spPr>
            <a:xfrm>
              <a:off x="2443525" y="883350"/>
              <a:ext cx="5525" cy="4750"/>
            </a:xfrm>
            <a:custGeom>
              <a:avLst/>
              <a:gdLst/>
              <a:ahLst/>
              <a:cxnLst/>
              <a:rect l="l" t="t" r="r" b="b"/>
              <a:pathLst>
                <a:path w="221" h="190" extrusionOk="0">
                  <a:moveTo>
                    <a:pt x="1" y="141"/>
                  </a:moveTo>
                  <a:cubicBezTo>
                    <a:pt x="43" y="154"/>
                    <a:pt x="91" y="190"/>
                    <a:pt x="127" y="180"/>
                  </a:cubicBezTo>
                  <a:cubicBezTo>
                    <a:pt x="158" y="172"/>
                    <a:pt x="179" y="116"/>
                    <a:pt x="221" y="57"/>
                  </a:cubicBezTo>
                  <a:cubicBezTo>
                    <a:pt x="148" y="36"/>
                    <a:pt x="91" y="0"/>
                    <a:pt x="59" y="18"/>
                  </a:cubicBezTo>
                  <a:cubicBezTo>
                    <a:pt x="28" y="36"/>
                    <a:pt x="17" y="99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4" name="Google Shape;1594;p34"/>
            <p:cNvSpPr/>
            <p:nvPr/>
          </p:nvSpPr>
          <p:spPr>
            <a:xfrm>
              <a:off x="2441950" y="787875"/>
              <a:ext cx="5275" cy="4875"/>
            </a:xfrm>
            <a:custGeom>
              <a:avLst/>
              <a:gdLst/>
              <a:ahLst/>
              <a:cxnLst/>
              <a:rect l="l" t="t" r="r" b="b"/>
              <a:pathLst>
                <a:path w="211" h="195" extrusionOk="0">
                  <a:moveTo>
                    <a:pt x="130" y="183"/>
                  </a:moveTo>
                  <a:cubicBezTo>
                    <a:pt x="161" y="180"/>
                    <a:pt x="179" y="117"/>
                    <a:pt x="211" y="57"/>
                  </a:cubicBezTo>
                  <a:cubicBezTo>
                    <a:pt x="143" y="36"/>
                    <a:pt x="91" y="1"/>
                    <a:pt x="64" y="15"/>
                  </a:cubicBezTo>
                  <a:cubicBezTo>
                    <a:pt x="32" y="33"/>
                    <a:pt x="1" y="106"/>
                    <a:pt x="11" y="135"/>
                  </a:cubicBezTo>
                  <a:cubicBezTo>
                    <a:pt x="25" y="166"/>
                    <a:pt x="95" y="194"/>
                    <a:pt x="130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5" name="Google Shape;1595;p34"/>
            <p:cNvSpPr/>
            <p:nvPr/>
          </p:nvSpPr>
          <p:spPr>
            <a:xfrm>
              <a:off x="2651400" y="1199125"/>
              <a:ext cx="12200" cy="11775"/>
            </a:xfrm>
            <a:custGeom>
              <a:avLst/>
              <a:gdLst/>
              <a:ahLst/>
              <a:cxnLst/>
              <a:rect l="l" t="t" r="r" b="b"/>
              <a:pathLst>
                <a:path w="488" h="471" extrusionOk="0">
                  <a:moveTo>
                    <a:pt x="30" y="250"/>
                  </a:moveTo>
                  <a:cubicBezTo>
                    <a:pt x="93" y="334"/>
                    <a:pt x="219" y="379"/>
                    <a:pt x="366" y="470"/>
                  </a:cubicBezTo>
                  <a:cubicBezTo>
                    <a:pt x="411" y="306"/>
                    <a:pt x="488" y="162"/>
                    <a:pt x="453" y="124"/>
                  </a:cubicBezTo>
                  <a:cubicBezTo>
                    <a:pt x="387" y="46"/>
                    <a:pt x="250" y="1"/>
                    <a:pt x="145" y="4"/>
                  </a:cubicBezTo>
                  <a:cubicBezTo>
                    <a:pt x="96" y="8"/>
                    <a:pt x="1" y="208"/>
                    <a:pt x="30" y="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6" name="Google Shape;1596;p34"/>
            <p:cNvSpPr/>
            <p:nvPr/>
          </p:nvSpPr>
          <p:spPr>
            <a:xfrm>
              <a:off x="2869650" y="1900675"/>
              <a:ext cx="8075" cy="5725"/>
            </a:xfrm>
            <a:custGeom>
              <a:avLst/>
              <a:gdLst/>
              <a:ahLst/>
              <a:cxnLst/>
              <a:rect l="l" t="t" r="r" b="b"/>
              <a:pathLst>
                <a:path w="323" h="229" extrusionOk="0">
                  <a:moveTo>
                    <a:pt x="312" y="106"/>
                  </a:moveTo>
                  <a:cubicBezTo>
                    <a:pt x="266" y="60"/>
                    <a:pt x="203" y="15"/>
                    <a:pt x="144" y="4"/>
                  </a:cubicBezTo>
                  <a:cubicBezTo>
                    <a:pt x="109" y="1"/>
                    <a:pt x="64" y="67"/>
                    <a:pt x="1" y="127"/>
                  </a:cubicBezTo>
                  <a:cubicBezTo>
                    <a:pt x="137" y="186"/>
                    <a:pt x="193" y="228"/>
                    <a:pt x="245" y="225"/>
                  </a:cubicBezTo>
                  <a:cubicBezTo>
                    <a:pt x="270" y="225"/>
                    <a:pt x="323" y="117"/>
                    <a:pt x="312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7" name="Google Shape;1597;p34"/>
            <p:cNvSpPr/>
            <p:nvPr/>
          </p:nvSpPr>
          <p:spPr>
            <a:xfrm>
              <a:off x="3017825" y="380600"/>
              <a:ext cx="11750" cy="12550"/>
            </a:xfrm>
            <a:custGeom>
              <a:avLst/>
              <a:gdLst/>
              <a:ahLst/>
              <a:cxnLst/>
              <a:rect l="l" t="t" r="r" b="b"/>
              <a:pathLst>
                <a:path w="470" h="502" extrusionOk="0">
                  <a:moveTo>
                    <a:pt x="386" y="77"/>
                  </a:moveTo>
                  <a:cubicBezTo>
                    <a:pt x="371" y="39"/>
                    <a:pt x="239" y="0"/>
                    <a:pt x="200" y="24"/>
                  </a:cubicBezTo>
                  <a:cubicBezTo>
                    <a:pt x="22" y="130"/>
                    <a:pt x="1" y="281"/>
                    <a:pt x="148" y="501"/>
                  </a:cubicBezTo>
                  <a:cubicBezTo>
                    <a:pt x="344" y="389"/>
                    <a:pt x="470" y="281"/>
                    <a:pt x="386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8" name="Google Shape;1598;p34"/>
            <p:cNvSpPr/>
            <p:nvPr/>
          </p:nvSpPr>
          <p:spPr>
            <a:xfrm>
              <a:off x="2965100" y="237850"/>
              <a:ext cx="9475" cy="12450"/>
            </a:xfrm>
            <a:custGeom>
              <a:avLst/>
              <a:gdLst/>
              <a:ahLst/>
              <a:cxnLst/>
              <a:rect l="l" t="t" r="r" b="b"/>
              <a:pathLst>
                <a:path w="379" h="498" extrusionOk="0">
                  <a:moveTo>
                    <a:pt x="375" y="106"/>
                  </a:moveTo>
                  <a:cubicBezTo>
                    <a:pt x="379" y="85"/>
                    <a:pt x="179" y="0"/>
                    <a:pt x="155" y="25"/>
                  </a:cubicBezTo>
                  <a:cubicBezTo>
                    <a:pt x="78" y="106"/>
                    <a:pt x="25" y="218"/>
                    <a:pt x="4" y="323"/>
                  </a:cubicBezTo>
                  <a:cubicBezTo>
                    <a:pt x="0" y="358"/>
                    <a:pt x="134" y="417"/>
                    <a:pt x="256" y="498"/>
                  </a:cubicBezTo>
                  <a:cubicBezTo>
                    <a:pt x="312" y="333"/>
                    <a:pt x="361" y="221"/>
                    <a:pt x="375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9" name="Google Shape;1599;p34"/>
            <p:cNvSpPr/>
            <p:nvPr/>
          </p:nvSpPr>
          <p:spPr>
            <a:xfrm>
              <a:off x="2537675" y="1307375"/>
              <a:ext cx="9275" cy="7300"/>
            </a:xfrm>
            <a:custGeom>
              <a:avLst/>
              <a:gdLst/>
              <a:ahLst/>
              <a:cxnLst/>
              <a:rect l="l" t="t" r="r" b="b"/>
              <a:pathLst>
                <a:path w="371" h="292" extrusionOk="0">
                  <a:moveTo>
                    <a:pt x="49" y="291"/>
                  </a:moveTo>
                  <a:cubicBezTo>
                    <a:pt x="157" y="259"/>
                    <a:pt x="266" y="235"/>
                    <a:pt x="371" y="207"/>
                  </a:cubicBezTo>
                  <a:cubicBezTo>
                    <a:pt x="354" y="138"/>
                    <a:pt x="336" y="70"/>
                    <a:pt x="315" y="1"/>
                  </a:cubicBezTo>
                  <a:cubicBezTo>
                    <a:pt x="214" y="25"/>
                    <a:pt x="109" y="43"/>
                    <a:pt x="18" y="85"/>
                  </a:cubicBezTo>
                  <a:cubicBezTo>
                    <a:pt x="0" y="96"/>
                    <a:pt x="39" y="217"/>
                    <a:pt x="49" y="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0" name="Google Shape;1600;p34"/>
            <p:cNvSpPr/>
            <p:nvPr/>
          </p:nvSpPr>
          <p:spPr>
            <a:xfrm>
              <a:off x="2535200" y="812425"/>
              <a:ext cx="3975" cy="5175"/>
            </a:xfrm>
            <a:custGeom>
              <a:avLst/>
              <a:gdLst/>
              <a:ahLst/>
              <a:cxnLst/>
              <a:rect l="l" t="t" r="r" b="b"/>
              <a:pathLst>
                <a:path w="159" h="207" extrusionOk="0">
                  <a:moveTo>
                    <a:pt x="113" y="207"/>
                  </a:moveTo>
                  <a:cubicBezTo>
                    <a:pt x="130" y="140"/>
                    <a:pt x="159" y="95"/>
                    <a:pt x="151" y="56"/>
                  </a:cubicBezTo>
                  <a:cubicBezTo>
                    <a:pt x="148" y="32"/>
                    <a:pt x="88" y="18"/>
                    <a:pt x="57" y="0"/>
                  </a:cubicBezTo>
                  <a:cubicBezTo>
                    <a:pt x="36" y="42"/>
                    <a:pt x="4" y="84"/>
                    <a:pt x="1" y="126"/>
                  </a:cubicBezTo>
                  <a:cubicBezTo>
                    <a:pt x="1" y="147"/>
                    <a:pt x="57" y="172"/>
                    <a:pt x="113" y="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1" name="Google Shape;1601;p34"/>
            <p:cNvSpPr/>
            <p:nvPr/>
          </p:nvSpPr>
          <p:spPr>
            <a:xfrm>
              <a:off x="2659725" y="1129075"/>
              <a:ext cx="11075" cy="11225"/>
            </a:xfrm>
            <a:custGeom>
              <a:avLst/>
              <a:gdLst/>
              <a:ahLst/>
              <a:cxnLst/>
              <a:rect l="l" t="t" r="r" b="b"/>
              <a:pathLst>
                <a:path w="443" h="449" extrusionOk="0">
                  <a:moveTo>
                    <a:pt x="22" y="208"/>
                  </a:moveTo>
                  <a:cubicBezTo>
                    <a:pt x="61" y="292"/>
                    <a:pt x="166" y="344"/>
                    <a:pt x="288" y="449"/>
                  </a:cubicBezTo>
                  <a:cubicBezTo>
                    <a:pt x="358" y="299"/>
                    <a:pt x="400" y="204"/>
                    <a:pt x="442" y="109"/>
                  </a:cubicBezTo>
                  <a:cubicBezTo>
                    <a:pt x="340" y="67"/>
                    <a:pt x="239" y="1"/>
                    <a:pt x="138" y="1"/>
                  </a:cubicBezTo>
                  <a:cubicBezTo>
                    <a:pt x="96" y="1"/>
                    <a:pt x="1" y="161"/>
                    <a:pt x="22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2" name="Google Shape;1602;p34"/>
            <p:cNvSpPr/>
            <p:nvPr/>
          </p:nvSpPr>
          <p:spPr>
            <a:xfrm>
              <a:off x="2448250" y="1294150"/>
              <a:ext cx="11150" cy="13525"/>
            </a:xfrm>
            <a:custGeom>
              <a:avLst/>
              <a:gdLst/>
              <a:ahLst/>
              <a:cxnLst/>
              <a:rect l="l" t="t" r="r" b="b"/>
              <a:pathLst>
                <a:path w="446" h="541" extrusionOk="0">
                  <a:moveTo>
                    <a:pt x="81" y="74"/>
                  </a:moveTo>
                  <a:cubicBezTo>
                    <a:pt x="1" y="260"/>
                    <a:pt x="7" y="431"/>
                    <a:pt x="242" y="523"/>
                  </a:cubicBezTo>
                  <a:cubicBezTo>
                    <a:pt x="291" y="540"/>
                    <a:pt x="445" y="428"/>
                    <a:pt x="442" y="410"/>
                  </a:cubicBezTo>
                  <a:cubicBezTo>
                    <a:pt x="400" y="271"/>
                    <a:pt x="329" y="137"/>
                    <a:pt x="266" y="1"/>
                  </a:cubicBezTo>
                  <a:cubicBezTo>
                    <a:pt x="207" y="25"/>
                    <a:pt x="144" y="50"/>
                    <a:pt x="81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3" name="Google Shape;1603;p34"/>
            <p:cNvSpPr/>
            <p:nvPr/>
          </p:nvSpPr>
          <p:spPr>
            <a:xfrm>
              <a:off x="2803525" y="1370875"/>
              <a:ext cx="10275" cy="12350"/>
            </a:xfrm>
            <a:custGeom>
              <a:avLst/>
              <a:gdLst/>
              <a:ahLst/>
              <a:cxnLst/>
              <a:rect l="l" t="t" r="r" b="b"/>
              <a:pathLst>
                <a:path w="411" h="494" extrusionOk="0">
                  <a:moveTo>
                    <a:pt x="67" y="0"/>
                  </a:moveTo>
                  <a:cubicBezTo>
                    <a:pt x="53" y="168"/>
                    <a:pt x="1" y="295"/>
                    <a:pt x="43" y="364"/>
                  </a:cubicBezTo>
                  <a:cubicBezTo>
                    <a:pt x="88" y="435"/>
                    <a:pt x="221" y="452"/>
                    <a:pt x="316" y="494"/>
                  </a:cubicBezTo>
                  <a:cubicBezTo>
                    <a:pt x="341" y="393"/>
                    <a:pt x="410" y="277"/>
                    <a:pt x="379" y="200"/>
                  </a:cubicBezTo>
                  <a:cubicBezTo>
                    <a:pt x="347" y="123"/>
                    <a:pt x="214" y="88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4" name="Google Shape;1604;p34"/>
            <p:cNvSpPr/>
            <p:nvPr/>
          </p:nvSpPr>
          <p:spPr>
            <a:xfrm>
              <a:off x="2772100" y="1791475"/>
              <a:ext cx="12725" cy="9925"/>
            </a:xfrm>
            <a:custGeom>
              <a:avLst/>
              <a:gdLst/>
              <a:ahLst/>
              <a:cxnLst/>
              <a:rect l="l" t="t" r="r" b="b"/>
              <a:pathLst>
                <a:path w="509" h="397" extrusionOk="0">
                  <a:moveTo>
                    <a:pt x="508" y="105"/>
                  </a:moveTo>
                  <a:cubicBezTo>
                    <a:pt x="340" y="57"/>
                    <a:pt x="225" y="0"/>
                    <a:pt x="115" y="5"/>
                  </a:cubicBezTo>
                  <a:cubicBezTo>
                    <a:pt x="81" y="8"/>
                    <a:pt x="0" y="221"/>
                    <a:pt x="36" y="260"/>
                  </a:cubicBezTo>
                  <a:cubicBezTo>
                    <a:pt x="102" y="337"/>
                    <a:pt x="231" y="396"/>
                    <a:pt x="337" y="396"/>
                  </a:cubicBezTo>
                  <a:cubicBezTo>
                    <a:pt x="382" y="396"/>
                    <a:pt x="431" y="242"/>
                    <a:pt x="508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5" name="Google Shape;1605;p34"/>
            <p:cNvSpPr/>
            <p:nvPr/>
          </p:nvSpPr>
          <p:spPr>
            <a:xfrm>
              <a:off x="2522950" y="1235400"/>
              <a:ext cx="9825" cy="11400"/>
            </a:xfrm>
            <a:custGeom>
              <a:avLst/>
              <a:gdLst/>
              <a:ahLst/>
              <a:cxnLst/>
              <a:rect l="l" t="t" r="r" b="b"/>
              <a:pathLst>
                <a:path w="393" h="456" extrusionOk="0">
                  <a:moveTo>
                    <a:pt x="130" y="0"/>
                  </a:moveTo>
                  <a:cubicBezTo>
                    <a:pt x="74" y="137"/>
                    <a:pt x="11" y="231"/>
                    <a:pt x="4" y="330"/>
                  </a:cubicBezTo>
                  <a:cubicBezTo>
                    <a:pt x="1" y="361"/>
                    <a:pt x="186" y="456"/>
                    <a:pt x="228" y="427"/>
                  </a:cubicBezTo>
                  <a:cubicBezTo>
                    <a:pt x="305" y="378"/>
                    <a:pt x="368" y="267"/>
                    <a:pt x="386" y="172"/>
                  </a:cubicBezTo>
                  <a:cubicBezTo>
                    <a:pt x="392" y="137"/>
                    <a:pt x="249" y="77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6" name="Google Shape;1606;p34"/>
            <p:cNvSpPr/>
            <p:nvPr/>
          </p:nvSpPr>
          <p:spPr>
            <a:xfrm>
              <a:off x="2465150" y="809525"/>
              <a:ext cx="4675" cy="4850"/>
            </a:xfrm>
            <a:custGeom>
              <a:avLst/>
              <a:gdLst/>
              <a:ahLst/>
              <a:cxnLst/>
              <a:rect l="l" t="t" r="r" b="b"/>
              <a:pathLst>
                <a:path w="187" h="194" extrusionOk="0">
                  <a:moveTo>
                    <a:pt x="95" y="183"/>
                  </a:moveTo>
                  <a:cubicBezTo>
                    <a:pt x="130" y="158"/>
                    <a:pt x="148" y="109"/>
                    <a:pt x="186" y="53"/>
                  </a:cubicBezTo>
                  <a:cubicBezTo>
                    <a:pt x="127" y="35"/>
                    <a:pt x="70" y="1"/>
                    <a:pt x="56" y="14"/>
                  </a:cubicBezTo>
                  <a:cubicBezTo>
                    <a:pt x="25" y="43"/>
                    <a:pt x="4" y="92"/>
                    <a:pt x="1" y="134"/>
                  </a:cubicBezTo>
                  <a:cubicBezTo>
                    <a:pt x="1" y="151"/>
                    <a:pt x="77" y="193"/>
                    <a:pt x="95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7" name="Google Shape;1607;p34"/>
            <p:cNvSpPr/>
            <p:nvPr/>
          </p:nvSpPr>
          <p:spPr>
            <a:xfrm>
              <a:off x="3022125" y="1204300"/>
              <a:ext cx="11300" cy="13325"/>
            </a:xfrm>
            <a:custGeom>
              <a:avLst/>
              <a:gdLst/>
              <a:ahLst/>
              <a:cxnLst/>
              <a:rect l="l" t="t" r="r" b="b"/>
              <a:pathLst>
                <a:path w="452" h="533" extrusionOk="0">
                  <a:moveTo>
                    <a:pt x="105" y="1"/>
                  </a:moveTo>
                  <a:cubicBezTo>
                    <a:pt x="73" y="78"/>
                    <a:pt x="0" y="179"/>
                    <a:pt x="25" y="225"/>
                  </a:cubicBezTo>
                  <a:cubicBezTo>
                    <a:pt x="84" y="323"/>
                    <a:pt x="189" y="393"/>
                    <a:pt x="336" y="533"/>
                  </a:cubicBezTo>
                  <a:cubicBezTo>
                    <a:pt x="378" y="351"/>
                    <a:pt x="452" y="214"/>
                    <a:pt x="413" y="162"/>
                  </a:cubicBezTo>
                  <a:cubicBezTo>
                    <a:pt x="350" y="78"/>
                    <a:pt x="210" y="53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8" name="Google Shape;1608;p34"/>
            <p:cNvSpPr/>
            <p:nvPr/>
          </p:nvSpPr>
          <p:spPr>
            <a:xfrm>
              <a:off x="2967800" y="1461950"/>
              <a:ext cx="10825" cy="9025"/>
            </a:xfrm>
            <a:custGeom>
              <a:avLst/>
              <a:gdLst/>
              <a:ahLst/>
              <a:cxnLst/>
              <a:rect l="l" t="t" r="r" b="b"/>
              <a:pathLst>
                <a:path w="433" h="361" extrusionOk="0">
                  <a:moveTo>
                    <a:pt x="89" y="29"/>
                  </a:moveTo>
                  <a:cubicBezTo>
                    <a:pt x="36" y="50"/>
                    <a:pt x="29" y="186"/>
                    <a:pt x="1" y="267"/>
                  </a:cubicBezTo>
                  <a:cubicBezTo>
                    <a:pt x="99" y="302"/>
                    <a:pt x="201" y="361"/>
                    <a:pt x="299" y="354"/>
                  </a:cubicBezTo>
                  <a:cubicBezTo>
                    <a:pt x="341" y="351"/>
                    <a:pt x="372" y="207"/>
                    <a:pt x="432" y="71"/>
                  </a:cubicBezTo>
                  <a:cubicBezTo>
                    <a:pt x="285" y="50"/>
                    <a:pt x="173" y="0"/>
                    <a:pt x="8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9" name="Google Shape;1609;p34"/>
            <p:cNvSpPr/>
            <p:nvPr/>
          </p:nvSpPr>
          <p:spPr>
            <a:xfrm>
              <a:off x="2917550" y="1559325"/>
              <a:ext cx="7900" cy="6425"/>
            </a:xfrm>
            <a:custGeom>
              <a:avLst/>
              <a:gdLst/>
              <a:ahLst/>
              <a:cxnLst/>
              <a:rect l="l" t="t" r="r" b="b"/>
              <a:pathLst>
                <a:path w="316" h="257" extrusionOk="0">
                  <a:moveTo>
                    <a:pt x="67" y="256"/>
                  </a:moveTo>
                  <a:cubicBezTo>
                    <a:pt x="158" y="182"/>
                    <a:pt x="239" y="119"/>
                    <a:pt x="316" y="56"/>
                  </a:cubicBezTo>
                  <a:cubicBezTo>
                    <a:pt x="1" y="1"/>
                    <a:pt x="1" y="1"/>
                    <a:pt x="67" y="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0" name="Google Shape;1610;p34"/>
            <p:cNvSpPr/>
            <p:nvPr/>
          </p:nvSpPr>
          <p:spPr>
            <a:xfrm>
              <a:off x="2878850" y="1812600"/>
              <a:ext cx="12375" cy="10000"/>
            </a:xfrm>
            <a:custGeom>
              <a:avLst/>
              <a:gdLst/>
              <a:ahLst/>
              <a:cxnLst/>
              <a:rect l="l" t="t" r="r" b="b"/>
              <a:pathLst>
                <a:path w="495" h="400" extrusionOk="0">
                  <a:moveTo>
                    <a:pt x="0" y="277"/>
                  </a:moveTo>
                  <a:cubicBezTo>
                    <a:pt x="141" y="326"/>
                    <a:pt x="249" y="400"/>
                    <a:pt x="322" y="379"/>
                  </a:cubicBezTo>
                  <a:cubicBezTo>
                    <a:pt x="396" y="358"/>
                    <a:pt x="438" y="231"/>
                    <a:pt x="494" y="151"/>
                  </a:cubicBezTo>
                  <a:cubicBezTo>
                    <a:pt x="393" y="98"/>
                    <a:pt x="294" y="10"/>
                    <a:pt x="193" y="4"/>
                  </a:cubicBezTo>
                  <a:cubicBezTo>
                    <a:pt x="144" y="0"/>
                    <a:pt x="84" y="151"/>
                    <a:pt x="0" y="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1" name="Google Shape;1611;p34"/>
            <p:cNvSpPr/>
            <p:nvPr/>
          </p:nvSpPr>
          <p:spPr>
            <a:xfrm>
              <a:off x="2418475" y="1569475"/>
              <a:ext cx="11150" cy="14225"/>
            </a:xfrm>
            <a:custGeom>
              <a:avLst/>
              <a:gdLst/>
              <a:ahLst/>
              <a:cxnLst/>
              <a:rect l="l" t="t" r="r" b="b"/>
              <a:pathLst>
                <a:path w="446" h="569" extrusionOk="0">
                  <a:moveTo>
                    <a:pt x="0" y="568"/>
                  </a:moveTo>
                  <a:cubicBezTo>
                    <a:pt x="445" y="397"/>
                    <a:pt x="445" y="397"/>
                    <a:pt x="389" y="1"/>
                  </a:cubicBezTo>
                  <a:cubicBezTo>
                    <a:pt x="259" y="190"/>
                    <a:pt x="130" y="379"/>
                    <a:pt x="0" y="5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2" name="Google Shape;1612;p34"/>
            <p:cNvSpPr/>
            <p:nvPr/>
          </p:nvSpPr>
          <p:spPr>
            <a:xfrm>
              <a:off x="2378975" y="923025"/>
              <a:ext cx="4925" cy="4475"/>
            </a:xfrm>
            <a:custGeom>
              <a:avLst/>
              <a:gdLst/>
              <a:ahLst/>
              <a:cxnLst/>
              <a:rect l="l" t="t" r="r" b="b"/>
              <a:pathLst>
                <a:path w="197" h="179" extrusionOk="0">
                  <a:moveTo>
                    <a:pt x="60" y="1"/>
                  </a:moveTo>
                  <a:cubicBezTo>
                    <a:pt x="46" y="1"/>
                    <a:pt x="1" y="60"/>
                    <a:pt x="8" y="67"/>
                  </a:cubicBezTo>
                  <a:cubicBezTo>
                    <a:pt x="32" y="102"/>
                    <a:pt x="67" y="130"/>
                    <a:pt x="98" y="161"/>
                  </a:cubicBezTo>
                  <a:cubicBezTo>
                    <a:pt x="127" y="169"/>
                    <a:pt x="151" y="176"/>
                    <a:pt x="176" y="179"/>
                  </a:cubicBezTo>
                  <a:cubicBezTo>
                    <a:pt x="179" y="137"/>
                    <a:pt x="197" y="85"/>
                    <a:pt x="179" y="56"/>
                  </a:cubicBezTo>
                  <a:cubicBezTo>
                    <a:pt x="158" y="25"/>
                    <a:pt x="103" y="7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3" name="Google Shape;1613;p34"/>
            <p:cNvSpPr/>
            <p:nvPr/>
          </p:nvSpPr>
          <p:spPr>
            <a:xfrm>
              <a:off x="2883925" y="389175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221" y="372"/>
                  </a:moveTo>
                  <a:cubicBezTo>
                    <a:pt x="302" y="330"/>
                    <a:pt x="347" y="228"/>
                    <a:pt x="445" y="102"/>
                  </a:cubicBezTo>
                  <a:cubicBezTo>
                    <a:pt x="308" y="64"/>
                    <a:pt x="196" y="1"/>
                    <a:pt x="158" y="29"/>
                  </a:cubicBezTo>
                  <a:cubicBezTo>
                    <a:pt x="85" y="85"/>
                    <a:pt x="53" y="193"/>
                    <a:pt x="1" y="281"/>
                  </a:cubicBezTo>
                  <a:cubicBezTo>
                    <a:pt x="77" y="316"/>
                    <a:pt x="175" y="393"/>
                    <a:pt x="221" y="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4" name="Google Shape;1614;p34"/>
            <p:cNvSpPr/>
            <p:nvPr/>
          </p:nvSpPr>
          <p:spPr>
            <a:xfrm>
              <a:off x="2600725" y="1595925"/>
              <a:ext cx="8350" cy="12725"/>
            </a:xfrm>
            <a:custGeom>
              <a:avLst/>
              <a:gdLst/>
              <a:ahLst/>
              <a:cxnLst/>
              <a:rect l="l" t="t" r="r" b="b"/>
              <a:pathLst>
                <a:path w="334" h="509" extrusionOk="0">
                  <a:moveTo>
                    <a:pt x="84" y="0"/>
                  </a:moveTo>
                  <a:cubicBezTo>
                    <a:pt x="56" y="95"/>
                    <a:pt x="0" y="197"/>
                    <a:pt x="10" y="288"/>
                  </a:cubicBezTo>
                  <a:cubicBezTo>
                    <a:pt x="21" y="365"/>
                    <a:pt x="109" y="435"/>
                    <a:pt x="161" y="508"/>
                  </a:cubicBezTo>
                  <a:cubicBezTo>
                    <a:pt x="203" y="463"/>
                    <a:pt x="241" y="414"/>
                    <a:pt x="283" y="369"/>
                  </a:cubicBezTo>
                  <a:cubicBezTo>
                    <a:pt x="294" y="270"/>
                    <a:pt x="333" y="162"/>
                    <a:pt x="308" y="74"/>
                  </a:cubicBezTo>
                  <a:cubicBezTo>
                    <a:pt x="298" y="32"/>
                    <a:pt x="165" y="22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5" name="Google Shape;1615;p34"/>
            <p:cNvSpPr/>
            <p:nvPr/>
          </p:nvSpPr>
          <p:spPr>
            <a:xfrm>
              <a:off x="3122725" y="1349575"/>
              <a:ext cx="7575" cy="9750"/>
            </a:xfrm>
            <a:custGeom>
              <a:avLst/>
              <a:gdLst/>
              <a:ahLst/>
              <a:cxnLst/>
              <a:rect l="l" t="t" r="r" b="b"/>
              <a:pathLst>
                <a:path w="303" h="390" extrusionOk="0">
                  <a:moveTo>
                    <a:pt x="113" y="1"/>
                  </a:moveTo>
                  <a:cubicBezTo>
                    <a:pt x="60" y="123"/>
                    <a:pt x="1" y="201"/>
                    <a:pt x="8" y="271"/>
                  </a:cubicBezTo>
                  <a:cubicBezTo>
                    <a:pt x="12" y="316"/>
                    <a:pt x="117" y="351"/>
                    <a:pt x="172" y="390"/>
                  </a:cubicBezTo>
                  <a:cubicBezTo>
                    <a:pt x="218" y="316"/>
                    <a:pt x="281" y="246"/>
                    <a:pt x="295" y="169"/>
                  </a:cubicBezTo>
                  <a:cubicBezTo>
                    <a:pt x="302" y="134"/>
                    <a:pt x="204" y="8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6" name="Google Shape;1616;p34"/>
            <p:cNvSpPr/>
            <p:nvPr/>
          </p:nvSpPr>
          <p:spPr>
            <a:xfrm>
              <a:off x="2643350" y="1280050"/>
              <a:ext cx="8600" cy="11050"/>
            </a:xfrm>
            <a:custGeom>
              <a:avLst/>
              <a:gdLst/>
              <a:ahLst/>
              <a:cxnLst/>
              <a:rect l="l" t="t" r="r" b="b"/>
              <a:pathLst>
                <a:path w="344" h="442" extrusionOk="0">
                  <a:moveTo>
                    <a:pt x="151" y="1"/>
                  </a:moveTo>
                  <a:cubicBezTo>
                    <a:pt x="99" y="85"/>
                    <a:pt x="29" y="162"/>
                    <a:pt x="8" y="253"/>
                  </a:cubicBezTo>
                  <a:cubicBezTo>
                    <a:pt x="1" y="288"/>
                    <a:pt x="109" y="351"/>
                    <a:pt x="214" y="442"/>
                  </a:cubicBezTo>
                  <a:cubicBezTo>
                    <a:pt x="278" y="302"/>
                    <a:pt x="344" y="214"/>
                    <a:pt x="341" y="138"/>
                  </a:cubicBezTo>
                  <a:cubicBezTo>
                    <a:pt x="334" y="88"/>
                    <a:pt x="218" y="46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7" name="Google Shape;1617;p34"/>
            <p:cNvSpPr/>
            <p:nvPr/>
          </p:nvSpPr>
          <p:spPr>
            <a:xfrm>
              <a:off x="2974025" y="302650"/>
              <a:ext cx="8425" cy="7125"/>
            </a:xfrm>
            <a:custGeom>
              <a:avLst/>
              <a:gdLst/>
              <a:ahLst/>
              <a:cxnLst/>
              <a:rect l="l" t="t" r="r" b="b"/>
              <a:pathLst>
                <a:path w="337" h="285" extrusionOk="0">
                  <a:moveTo>
                    <a:pt x="225" y="271"/>
                  </a:moveTo>
                  <a:cubicBezTo>
                    <a:pt x="274" y="253"/>
                    <a:pt x="337" y="158"/>
                    <a:pt x="330" y="113"/>
                  </a:cubicBezTo>
                  <a:cubicBezTo>
                    <a:pt x="319" y="64"/>
                    <a:pt x="228" y="1"/>
                    <a:pt x="176" y="4"/>
                  </a:cubicBezTo>
                  <a:cubicBezTo>
                    <a:pt x="123" y="8"/>
                    <a:pt x="81" y="92"/>
                    <a:pt x="1" y="176"/>
                  </a:cubicBezTo>
                  <a:cubicBezTo>
                    <a:pt x="106" y="221"/>
                    <a:pt x="176" y="284"/>
                    <a:pt x="225" y="2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8" name="Google Shape;1618;p34"/>
            <p:cNvSpPr/>
            <p:nvPr/>
          </p:nvSpPr>
          <p:spPr>
            <a:xfrm>
              <a:off x="2984625" y="567550"/>
              <a:ext cx="8000" cy="10025"/>
            </a:xfrm>
            <a:custGeom>
              <a:avLst/>
              <a:gdLst/>
              <a:ahLst/>
              <a:cxnLst/>
              <a:rect l="l" t="t" r="r" b="b"/>
              <a:pathLst>
                <a:path w="320" h="401" extrusionOk="0">
                  <a:moveTo>
                    <a:pt x="295" y="127"/>
                  </a:moveTo>
                  <a:cubicBezTo>
                    <a:pt x="278" y="75"/>
                    <a:pt x="197" y="43"/>
                    <a:pt x="141" y="1"/>
                  </a:cubicBezTo>
                  <a:cubicBezTo>
                    <a:pt x="95" y="67"/>
                    <a:pt x="47" y="134"/>
                    <a:pt x="0" y="201"/>
                  </a:cubicBezTo>
                  <a:cubicBezTo>
                    <a:pt x="57" y="239"/>
                    <a:pt x="110" y="278"/>
                    <a:pt x="285" y="400"/>
                  </a:cubicBezTo>
                  <a:cubicBezTo>
                    <a:pt x="295" y="271"/>
                    <a:pt x="320" y="190"/>
                    <a:pt x="295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9" name="Google Shape;1619;p34"/>
            <p:cNvSpPr/>
            <p:nvPr/>
          </p:nvSpPr>
          <p:spPr>
            <a:xfrm>
              <a:off x="3047250" y="317100"/>
              <a:ext cx="9650" cy="9050"/>
            </a:xfrm>
            <a:custGeom>
              <a:avLst/>
              <a:gdLst/>
              <a:ahLst/>
              <a:cxnLst/>
              <a:rect l="l" t="t" r="r" b="b"/>
              <a:pathLst>
                <a:path w="386" h="362" extrusionOk="0">
                  <a:moveTo>
                    <a:pt x="221" y="344"/>
                  </a:moveTo>
                  <a:cubicBezTo>
                    <a:pt x="284" y="327"/>
                    <a:pt x="319" y="215"/>
                    <a:pt x="386" y="116"/>
                  </a:cubicBezTo>
                  <a:cubicBezTo>
                    <a:pt x="274" y="71"/>
                    <a:pt x="179" y="0"/>
                    <a:pt x="123" y="26"/>
                  </a:cubicBezTo>
                  <a:cubicBezTo>
                    <a:pt x="64" y="50"/>
                    <a:pt x="1" y="173"/>
                    <a:pt x="14" y="236"/>
                  </a:cubicBezTo>
                  <a:cubicBezTo>
                    <a:pt x="28" y="288"/>
                    <a:pt x="161" y="362"/>
                    <a:pt x="221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0" name="Google Shape;1620;p34"/>
            <p:cNvSpPr/>
            <p:nvPr/>
          </p:nvSpPr>
          <p:spPr>
            <a:xfrm>
              <a:off x="3043900" y="405375"/>
              <a:ext cx="10375" cy="9750"/>
            </a:xfrm>
            <a:custGeom>
              <a:avLst/>
              <a:gdLst/>
              <a:ahLst/>
              <a:cxnLst/>
              <a:rect l="l" t="t" r="r" b="b"/>
              <a:pathLst>
                <a:path w="415" h="390" extrusionOk="0">
                  <a:moveTo>
                    <a:pt x="292" y="390"/>
                  </a:moveTo>
                  <a:cubicBezTo>
                    <a:pt x="390" y="246"/>
                    <a:pt x="415" y="116"/>
                    <a:pt x="243" y="18"/>
                  </a:cubicBezTo>
                  <a:cubicBezTo>
                    <a:pt x="211" y="0"/>
                    <a:pt x="117" y="36"/>
                    <a:pt x="99" y="71"/>
                  </a:cubicBezTo>
                  <a:cubicBezTo>
                    <a:pt x="1" y="257"/>
                    <a:pt x="103" y="341"/>
                    <a:pt x="292" y="3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1" name="Google Shape;1621;p34"/>
            <p:cNvSpPr/>
            <p:nvPr/>
          </p:nvSpPr>
          <p:spPr>
            <a:xfrm>
              <a:off x="2438275" y="980300"/>
              <a:ext cx="9300" cy="9200"/>
            </a:xfrm>
            <a:custGeom>
              <a:avLst/>
              <a:gdLst/>
              <a:ahLst/>
              <a:cxnLst/>
              <a:rect l="l" t="t" r="r" b="b"/>
              <a:pathLst>
                <a:path w="372" h="368" extrusionOk="0">
                  <a:moveTo>
                    <a:pt x="221" y="344"/>
                  </a:moveTo>
                  <a:cubicBezTo>
                    <a:pt x="280" y="323"/>
                    <a:pt x="308" y="217"/>
                    <a:pt x="371" y="112"/>
                  </a:cubicBezTo>
                  <a:cubicBezTo>
                    <a:pt x="259" y="70"/>
                    <a:pt x="140" y="1"/>
                    <a:pt x="122" y="22"/>
                  </a:cubicBezTo>
                  <a:cubicBezTo>
                    <a:pt x="63" y="91"/>
                    <a:pt x="38" y="193"/>
                    <a:pt x="0" y="281"/>
                  </a:cubicBezTo>
                  <a:cubicBezTo>
                    <a:pt x="74" y="305"/>
                    <a:pt x="164" y="368"/>
                    <a:pt x="221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2" name="Google Shape;1622;p34"/>
            <p:cNvSpPr/>
            <p:nvPr/>
          </p:nvSpPr>
          <p:spPr>
            <a:xfrm>
              <a:off x="2256725" y="10540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cubicBezTo>
                    <a:pt x="0" y="7"/>
                    <a:pt x="4" y="15"/>
                    <a:pt x="7" y="18"/>
                  </a:cubicBezTo>
                  <a:cubicBezTo>
                    <a:pt x="11" y="18"/>
                    <a:pt x="15" y="15"/>
                    <a:pt x="18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3" name="Google Shape;1623;p34"/>
            <p:cNvSpPr/>
            <p:nvPr/>
          </p:nvSpPr>
          <p:spPr>
            <a:xfrm>
              <a:off x="2251225" y="105447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93" y="235"/>
                  </a:moveTo>
                  <a:cubicBezTo>
                    <a:pt x="329" y="175"/>
                    <a:pt x="259" y="84"/>
                    <a:pt x="227" y="0"/>
                  </a:cubicBezTo>
                  <a:cubicBezTo>
                    <a:pt x="164" y="53"/>
                    <a:pt x="0" y="21"/>
                    <a:pt x="84" y="182"/>
                  </a:cubicBezTo>
                  <a:cubicBezTo>
                    <a:pt x="101" y="214"/>
                    <a:pt x="164" y="245"/>
                    <a:pt x="193" y="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4" name="Google Shape;1624;p34"/>
            <p:cNvSpPr/>
            <p:nvPr/>
          </p:nvSpPr>
          <p:spPr>
            <a:xfrm>
              <a:off x="2724625" y="1032050"/>
              <a:ext cx="8075" cy="6075"/>
            </a:xfrm>
            <a:custGeom>
              <a:avLst/>
              <a:gdLst/>
              <a:ahLst/>
              <a:cxnLst/>
              <a:rect l="l" t="t" r="r" b="b"/>
              <a:pathLst>
                <a:path w="323" h="243" extrusionOk="0">
                  <a:moveTo>
                    <a:pt x="323" y="74"/>
                  </a:moveTo>
                  <a:cubicBezTo>
                    <a:pt x="263" y="53"/>
                    <a:pt x="190" y="0"/>
                    <a:pt x="140" y="18"/>
                  </a:cubicBezTo>
                  <a:cubicBezTo>
                    <a:pt x="95" y="32"/>
                    <a:pt x="71" y="120"/>
                    <a:pt x="1" y="243"/>
                  </a:cubicBezTo>
                  <a:cubicBezTo>
                    <a:pt x="137" y="225"/>
                    <a:pt x="207" y="235"/>
                    <a:pt x="260" y="207"/>
                  </a:cubicBezTo>
                  <a:cubicBezTo>
                    <a:pt x="295" y="190"/>
                    <a:pt x="302" y="120"/>
                    <a:pt x="323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5" name="Google Shape;1625;p34"/>
            <p:cNvSpPr/>
            <p:nvPr/>
          </p:nvSpPr>
          <p:spPr>
            <a:xfrm>
              <a:off x="2796875" y="1555025"/>
              <a:ext cx="7300" cy="7900"/>
            </a:xfrm>
            <a:custGeom>
              <a:avLst/>
              <a:gdLst/>
              <a:ahLst/>
              <a:cxnLst/>
              <a:rect l="l" t="t" r="r" b="b"/>
              <a:pathLst>
                <a:path w="292" h="316" extrusionOk="0">
                  <a:moveTo>
                    <a:pt x="228" y="316"/>
                  </a:moveTo>
                  <a:cubicBezTo>
                    <a:pt x="249" y="204"/>
                    <a:pt x="291" y="117"/>
                    <a:pt x="267" y="78"/>
                  </a:cubicBezTo>
                  <a:cubicBezTo>
                    <a:pt x="235" y="32"/>
                    <a:pt x="133" y="0"/>
                    <a:pt x="81" y="18"/>
                  </a:cubicBezTo>
                  <a:cubicBezTo>
                    <a:pt x="42" y="32"/>
                    <a:pt x="0" y="148"/>
                    <a:pt x="18" y="190"/>
                  </a:cubicBezTo>
                  <a:cubicBezTo>
                    <a:pt x="39" y="239"/>
                    <a:pt x="130" y="260"/>
                    <a:pt x="228" y="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6" name="Google Shape;1626;p34"/>
            <p:cNvSpPr/>
            <p:nvPr/>
          </p:nvSpPr>
          <p:spPr>
            <a:xfrm>
              <a:off x="2891725" y="1548300"/>
              <a:ext cx="6850" cy="5000"/>
            </a:xfrm>
            <a:custGeom>
              <a:avLst/>
              <a:gdLst/>
              <a:ahLst/>
              <a:cxnLst/>
              <a:rect l="l" t="t" r="r" b="b"/>
              <a:pathLst>
                <a:path w="274" h="200" extrusionOk="0">
                  <a:moveTo>
                    <a:pt x="274" y="119"/>
                  </a:moveTo>
                  <a:cubicBezTo>
                    <a:pt x="259" y="80"/>
                    <a:pt x="245" y="43"/>
                    <a:pt x="227" y="0"/>
                  </a:cubicBezTo>
                  <a:cubicBezTo>
                    <a:pt x="151" y="43"/>
                    <a:pt x="77" y="80"/>
                    <a:pt x="0" y="122"/>
                  </a:cubicBezTo>
                  <a:cubicBezTo>
                    <a:pt x="11" y="148"/>
                    <a:pt x="25" y="175"/>
                    <a:pt x="35" y="200"/>
                  </a:cubicBezTo>
                  <a:cubicBezTo>
                    <a:pt x="116" y="175"/>
                    <a:pt x="193" y="148"/>
                    <a:pt x="274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7" name="Google Shape;1627;p34"/>
            <p:cNvSpPr/>
            <p:nvPr/>
          </p:nvSpPr>
          <p:spPr>
            <a:xfrm>
              <a:off x="2857050" y="16146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227" y="73"/>
                  </a:moveTo>
                  <a:cubicBezTo>
                    <a:pt x="211" y="35"/>
                    <a:pt x="137" y="0"/>
                    <a:pt x="91" y="3"/>
                  </a:cubicBezTo>
                  <a:cubicBezTo>
                    <a:pt x="59" y="3"/>
                    <a:pt x="0" y="87"/>
                    <a:pt x="7" y="105"/>
                  </a:cubicBezTo>
                  <a:cubicBezTo>
                    <a:pt x="38" y="157"/>
                    <a:pt x="94" y="196"/>
                    <a:pt x="164" y="262"/>
                  </a:cubicBezTo>
                  <a:cubicBezTo>
                    <a:pt x="200" y="168"/>
                    <a:pt x="245" y="105"/>
                    <a:pt x="227" y="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8" name="Google Shape;1628;p34"/>
            <p:cNvSpPr/>
            <p:nvPr/>
          </p:nvSpPr>
          <p:spPr>
            <a:xfrm>
              <a:off x="2443875" y="873000"/>
              <a:ext cx="3350" cy="2400"/>
            </a:xfrm>
            <a:custGeom>
              <a:avLst/>
              <a:gdLst/>
              <a:ahLst/>
              <a:cxnLst/>
              <a:rect l="l" t="t" r="r" b="b"/>
              <a:pathLst>
                <a:path w="134" h="96" extrusionOk="0">
                  <a:moveTo>
                    <a:pt x="134" y="29"/>
                  </a:moveTo>
                  <a:cubicBezTo>
                    <a:pt x="92" y="18"/>
                    <a:pt x="63" y="1"/>
                    <a:pt x="35" y="1"/>
                  </a:cubicBezTo>
                  <a:cubicBezTo>
                    <a:pt x="24" y="1"/>
                    <a:pt x="14" y="36"/>
                    <a:pt x="0" y="54"/>
                  </a:cubicBezTo>
                  <a:cubicBezTo>
                    <a:pt x="29" y="68"/>
                    <a:pt x="53" y="89"/>
                    <a:pt x="81" y="92"/>
                  </a:cubicBezTo>
                  <a:cubicBezTo>
                    <a:pt x="92" y="96"/>
                    <a:pt x="108" y="61"/>
                    <a:pt x="134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9" name="Google Shape;1629;p34"/>
            <p:cNvSpPr/>
            <p:nvPr/>
          </p:nvSpPr>
          <p:spPr>
            <a:xfrm>
              <a:off x="2987525" y="483325"/>
              <a:ext cx="5200" cy="5625"/>
            </a:xfrm>
            <a:custGeom>
              <a:avLst/>
              <a:gdLst/>
              <a:ahLst/>
              <a:cxnLst/>
              <a:rect l="l" t="t" r="r" b="b"/>
              <a:pathLst>
                <a:path w="208" h="225" extrusionOk="0">
                  <a:moveTo>
                    <a:pt x="207" y="56"/>
                  </a:moveTo>
                  <a:cubicBezTo>
                    <a:pt x="148" y="35"/>
                    <a:pt x="99" y="18"/>
                    <a:pt x="53" y="0"/>
                  </a:cubicBezTo>
                  <a:cubicBezTo>
                    <a:pt x="36" y="60"/>
                    <a:pt x="18" y="119"/>
                    <a:pt x="0" y="179"/>
                  </a:cubicBezTo>
                  <a:cubicBezTo>
                    <a:pt x="49" y="190"/>
                    <a:pt x="109" y="224"/>
                    <a:pt x="144" y="207"/>
                  </a:cubicBezTo>
                  <a:cubicBezTo>
                    <a:pt x="175" y="190"/>
                    <a:pt x="183" y="119"/>
                    <a:pt x="207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0" name="Google Shape;1630;p34"/>
            <p:cNvSpPr/>
            <p:nvPr/>
          </p:nvSpPr>
          <p:spPr>
            <a:xfrm>
              <a:off x="2624625" y="1537275"/>
              <a:ext cx="7275" cy="8225"/>
            </a:xfrm>
            <a:custGeom>
              <a:avLst/>
              <a:gdLst/>
              <a:ahLst/>
              <a:cxnLst/>
              <a:rect l="l" t="t" r="r" b="b"/>
              <a:pathLst>
                <a:path w="291" h="329" extrusionOk="0">
                  <a:moveTo>
                    <a:pt x="176" y="7"/>
                  </a:moveTo>
                  <a:cubicBezTo>
                    <a:pt x="108" y="42"/>
                    <a:pt x="50" y="94"/>
                    <a:pt x="11" y="154"/>
                  </a:cubicBezTo>
                  <a:cubicBezTo>
                    <a:pt x="0" y="172"/>
                    <a:pt x="74" y="241"/>
                    <a:pt x="144" y="329"/>
                  </a:cubicBezTo>
                  <a:cubicBezTo>
                    <a:pt x="207" y="241"/>
                    <a:pt x="267" y="185"/>
                    <a:pt x="284" y="119"/>
                  </a:cubicBezTo>
                  <a:cubicBezTo>
                    <a:pt x="291" y="91"/>
                    <a:pt x="189" y="0"/>
                    <a:pt x="17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1" name="Google Shape;1631;p34"/>
            <p:cNvSpPr/>
            <p:nvPr/>
          </p:nvSpPr>
          <p:spPr>
            <a:xfrm>
              <a:off x="2446775" y="936050"/>
              <a:ext cx="3425" cy="2925"/>
            </a:xfrm>
            <a:custGeom>
              <a:avLst/>
              <a:gdLst/>
              <a:ahLst/>
              <a:cxnLst/>
              <a:rect l="l" t="t" r="r" b="b"/>
              <a:pathLst>
                <a:path w="137" h="117" extrusionOk="0">
                  <a:moveTo>
                    <a:pt x="0" y="78"/>
                  </a:moveTo>
                  <a:cubicBezTo>
                    <a:pt x="18" y="89"/>
                    <a:pt x="42" y="117"/>
                    <a:pt x="52" y="114"/>
                  </a:cubicBezTo>
                  <a:cubicBezTo>
                    <a:pt x="81" y="106"/>
                    <a:pt x="102" y="78"/>
                    <a:pt x="136" y="51"/>
                  </a:cubicBezTo>
                  <a:cubicBezTo>
                    <a:pt x="98" y="26"/>
                    <a:pt x="70" y="1"/>
                    <a:pt x="60" y="5"/>
                  </a:cubicBezTo>
                  <a:cubicBezTo>
                    <a:pt x="35" y="22"/>
                    <a:pt x="18" y="54"/>
                    <a:pt x="0" y="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2" name="Google Shape;1632;p34"/>
            <p:cNvSpPr/>
            <p:nvPr/>
          </p:nvSpPr>
          <p:spPr>
            <a:xfrm>
              <a:off x="2882350" y="1480150"/>
              <a:ext cx="6150" cy="6500"/>
            </a:xfrm>
            <a:custGeom>
              <a:avLst/>
              <a:gdLst/>
              <a:ahLst/>
              <a:cxnLst/>
              <a:rect l="l" t="t" r="r" b="b"/>
              <a:pathLst>
                <a:path w="246" h="260" extrusionOk="0">
                  <a:moveTo>
                    <a:pt x="242" y="74"/>
                  </a:moveTo>
                  <a:cubicBezTo>
                    <a:pt x="245" y="57"/>
                    <a:pt x="137" y="1"/>
                    <a:pt x="116" y="15"/>
                  </a:cubicBezTo>
                  <a:cubicBezTo>
                    <a:pt x="70" y="46"/>
                    <a:pt x="46" y="113"/>
                    <a:pt x="1" y="187"/>
                  </a:cubicBezTo>
                  <a:cubicBezTo>
                    <a:pt x="85" y="218"/>
                    <a:pt x="165" y="260"/>
                    <a:pt x="175" y="253"/>
                  </a:cubicBezTo>
                  <a:cubicBezTo>
                    <a:pt x="211" y="200"/>
                    <a:pt x="242" y="137"/>
                    <a:pt x="242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3" name="Google Shape;1633;p34"/>
            <p:cNvSpPr/>
            <p:nvPr/>
          </p:nvSpPr>
          <p:spPr>
            <a:xfrm>
              <a:off x="2767200" y="1753475"/>
              <a:ext cx="6500" cy="8950"/>
            </a:xfrm>
            <a:custGeom>
              <a:avLst/>
              <a:gdLst/>
              <a:ahLst/>
              <a:cxnLst/>
              <a:rect l="l" t="t" r="r" b="b"/>
              <a:pathLst>
                <a:path w="260" h="358" extrusionOk="0">
                  <a:moveTo>
                    <a:pt x="105" y="0"/>
                  </a:moveTo>
                  <a:cubicBezTo>
                    <a:pt x="67" y="63"/>
                    <a:pt x="4" y="126"/>
                    <a:pt x="0" y="193"/>
                  </a:cubicBezTo>
                  <a:cubicBezTo>
                    <a:pt x="0" y="238"/>
                    <a:pt x="80" y="288"/>
                    <a:pt x="143" y="358"/>
                  </a:cubicBezTo>
                  <a:cubicBezTo>
                    <a:pt x="206" y="211"/>
                    <a:pt x="259" y="147"/>
                    <a:pt x="248" y="99"/>
                  </a:cubicBezTo>
                  <a:cubicBezTo>
                    <a:pt x="235" y="57"/>
                    <a:pt x="154" y="32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4" name="Google Shape;1634;p34"/>
            <p:cNvSpPr/>
            <p:nvPr/>
          </p:nvSpPr>
          <p:spPr>
            <a:xfrm>
              <a:off x="2924200" y="443400"/>
              <a:ext cx="5100" cy="7825"/>
            </a:xfrm>
            <a:custGeom>
              <a:avLst/>
              <a:gdLst/>
              <a:ahLst/>
              <a:cxnLst/>
              <a:rect l="l" t="t" r="r" b="b"/>
              <a:pathLst>
                <a:path w="204" h="313" extrusionOk="0">
                  <a:moveTo>
                    <a:pt x="8" y="88"/>
                  </a:moveTo>
                  <a:cubicBezTo>
                    <a:pt x="0" y="144"/>
                    <a:pt x="32" y="207"/>
                    <a:pt x="60" y="312"/>
                  </a:cubicBezTo>
                  <a:cubicBezTo>
                    <a:pt x="137" y="238"/>
                    <a:pt x="204" y="199"/>
                    <a:pt x="204" y="168"/>
                  </a:cubicBezTo>
                  <a:cubicBezTo>
                    <a:pt x="197" y="112"/>
                    <a:pt x="152" y="56"/>
                    <a:pt x="123" y="0"/>
                  </a:cubicBezTo>
                  <a:cubicBezTo>
                    <a:pt x="81" y="28"/>
                    <a:pt x="11" y="52"/>
                    <a:pt x="8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5" name="Google Shape;1635;p34"/>
            <p:cNvSpPr/>
            <p:nvPr/>
          </p:nvSpPr>
          <p:spPr>
            <a:xfrm>
              <a:off x="2857300" y="1532625"/>
              <a:ext cx="8700" cy="6400"/>
            </a:xfrm>
            <a:custGeom>
              <a:avLst/>
              <a:gdLst/>
              <a:ahLst/>
              <a:cxnLst/>
              <a:rect l="l" t="t" r="r" b="b"/>
              <a:pathLst>
                <a:path w="348" h="256" extrusionOk="0">
                  <a:moveTo>
                    <a:pt x="348" y="147"/>
                  </a:moveTo>
                  <a:cubicBezTo>
                    <a:pt x="217" y="94"/>
                    <a:pt x="123" y="52"/>
                    <a:pt x="0" y="0"/>
                  </a:cubicBezTo>
                  <a:cubicBezTo>
                    <a:pt x="99" y="256"/>
                    <a:pt x="99" y="256"/>
                    <a:pt x="348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6" name="Google Shape;1636;p34"/>
            <p:cNvSpPr/>
            <p:nvPr/>
          </p:nvSpPr>
          <p:spPr>
            <a:xfrm>
              <a:off x="2525050" y="876150"/>
              <a:ext cx="2650" cy="2125"/>
            </a:xfrm>
            <a:custGeom>
              <a:avLst/>
              <a:gdLst/>
              <a:ahLst/>
              <a:cxnLst/>
              <a:rect l="l" t="t" r="r" b="b"/>
              <a:pathLst>
                <a:path w="106" h="85" extrusionOk="0">
                  <a:moveTo>
                    <a:pt x="106" y="19"/>
                  </a:moveTo>
                  <a:cubicBezTo>
                    <a:pt x="74" y="15"/>
                    <a:pt x="49" y="1"/>
                    <a:pt x="32" y="8"/>
                  </a:cubicBezTo>
                  <a:cubicBezTo>
                    <a:pt x="14" y="19"/>
                    <a:pt x="11" y="47"/>
                    <a:pt x="1" y="68"/>
                  </a:cubicBezTo>
                  <a:cubicBezTo>
                    <a:pt x="25" y="75"/>
                    <a:pt x="53" y="85"/>
                    <a:pt x="81" y="85"/>
                  </a:cubicBezTo>
                  <a:cubicBezTo>
                    <a:pt x="88" y="85"/>
                    <a:pt x="95" y="51"/>
                    <a:pt x="10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7" name="Google Shape;1637;p34"/>
            <p:cNvSpPr/>
            <p:nvPr/>
          </p:nvSpPr>
          <p:spPr>
            <a:xfrm>
              <a:off x="2647125" y="11530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259" y="113"/>
                  </a:moveTo>
                  <a:cubicBezTo>
                    <a:pt x="211" y="74"/>
                    <a:pt x="169" y="25"/>
                    <a:pt x="112" y="8"/>
                  </a:cubicBezTo>
                  <a:cubicBezTo>
                    <a:pt x="95" y="0"/>
                    <a:pt x="49" y="71"/>
                    <a:pt x="0" y="123"/>
                  </a:cubicBezTo>
                  <a:cubicBezTo>
                    <a:pt x="60" y="158"/>
                    <a:pt x="106" y="207"/>
                    <a:pt x="144" y="204"/>
                  </a:cubicBezTo>
                  <a:cubicBezTo>
                    <a:pt x="186" y="200"/>
                    <a:pt x="222" y="144"/>
                    <a:pt x="259" y="1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8" name="Google Shape;1638;p34"/>
            <p:cNvSpPr/>
            <p:nvPr/>
          </p:nvSpPr>
          <p:spPr>
            <a:xfrm>
              <a:off x="2515400" y="858050"/>
              <a:ext cx="3175" cy="3625"/>
            </a:xfrm>
            <a:custGeom>
              <a:avLst/>
              <a:gdLst/>
              <a:ahLst/>
              <a:cxnLst/>
              <a:rect l="l" t="t" r="r" b="b"/>
              <a:pathLst>
                <a:path w="127" h="145" extrusionOk="0">
                  <a:moveTo>
                    <a:pt x="1" y="25"/>
                  </a:moveTo>
                  <a:cubicBezTo>
                    <a:pt x="26" y="63"/>
                    <a:pt x="47" y="105"/>
                    <a:pt x="71" y="144"/>
                  </a:cubicBezTo>
                  <a:cubicBezTo>
                    <a:pt x="89" y="130"/>
                    <a:pt x="110" y="115"/>
                    <a:pt x="127" y="105"/>
                  </a:cubicBezTo>
                  <a:cubicBezTo>
                    <a:pt x="99" y="70"/>
                    <a:pt x="68" y="36"/>
                    <a:pt x="39" y="0"/>
                  </a:cubicBezTo>
                  <a:cubicBezTo>
                    <a:pt x="26" y="7"/>
                    <a:pt x="15" y="18"/>
                    <a:pt x="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9" name="Google Shape;1639;p34"/>
            <p:cNvSpPr/>
            <p:nvPr/>
          </p:nvSpPr>
          <p:spPr>
            <a:xfrm>
              <a:off x="2852850" y="1982925"/>
              <a:ext cx="4300" cy="4475"/>
            </a:xfrm>
            <a:custGeom>
              <a:avLst/>
              <a:gdLst/>
              <a:ahLst/>
              <a:cxnLst/>
              <a:rect l="l" t="t" r="r" b="b"/>
              <a:pathLst>
                <a:path w="172" h="179" extrusionOk="0">
                  <a:moveTo>
                    <a:pt x="0" y="147"/>
                  </a:moveTo>
                  <a:cubicBezTo>
                    <a:pt x="14" y="157"/>
                    <a:pt x="28" y="168"/>
                    <a:pt x="42" y="179"/>
                  </a:cubicBezTo>
                  <a:cubicBezTo>
                    <a:pt x="84" y="136"/>
                    <a:pt x="130" y="91"/>
                    <a:pt x="172" y="46"/>
                  </a:cubicBezTo>
                  <a:cubicBezTo>
                    <a:pt x="151" y="31"/>
                    <a:pt x="130" y="14"/>
                    <a:pt x="112" y="0"/>
                  </a:cubicBezTo>
                  <a:cubicBezTo>
                    <a:pt x="73" y="49"/>
                    <a:pt x="38" y="98"/>
                    <a:pt x="0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0" name="Google Shape;1640;p34"/>
            <p:cNvSpPr/>
            <p:nvPr/>
          </p:nvSpPr>
          <p:spPr>
            <a:xfrm>
              <a:off x="2090325" y="2179525"/>
              <a:ext cx="12375" cy="12625"/>
            </a:xfrm>
            <a:custGeom>
              <a:avLst/>
              <a:gdLst/>
              <a:ahLst/>
              <a:cxnLst/>
              <a:rect l="l" t="t" r="r" b="b"/>
              <a:pathLst>
                <a:path w="495" h="505" extrusionOk="0">
                  <a:moveTo>
                    <a:pt x="204" y="18"/>
                  </a:moveTo>
                  <a:cubicBezTo>
                    <a:pt x="85" y="25"/>
                    <a:pt x="1" y="186"/>
                    <a:pt x="57" y="294"/>
                  </a:cubicBezTo>
                  <a:cubicBezTo>
                    <a:pt x="165" y="505"/>
                    <a:pt x="320" y="406"/>
                    <a:pt x="495" y="347"/>
                  </a:cubicBezTo>
                  <a:cubicBezTo>
                    <a:pt x="495" y="109"/>
                    <a:pt x="404" y="0"/>
                    <a:pt x="204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752" name="Google Shape;1752;p34"/>
          <p:cNvSpPr txBox="1">
            <a:spLocks noGrp="1"/>
          </p:cNvSpPr>
          <p:nvPr>
            <p:ph type="subTitle" idx="16"/>
          </p:nvPr>
        </p:nvSpPr>
        <p:spPr>
          <a:xfrm>
            <a:off x="1054792" y="2089786"/>
            <a:ext cx="2336400" cy="4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</a:t>
            </a:r>
            <a:r>
              <a:rPr lang="en" sz="18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nhận biết</a:t>
            </a:r>
            <a:endParaRPr sz="18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53" name="Google Shape;1753;p34"/>
          <p:cNvSpPr txBox="1">
            <a:spLocks noGrp="1"/>
          </p:cNvSpPr>
          <p:nvPr>
            <p:ph type="subTitle" idx="17"/>
          </p:nvPr>
        </p:nvSpPr>
        <p:spPr>
          <a:xfrm>
            <a:off x="5725258" y="2119680"/>
            <a:ext cx="2336400" cy="4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vận dụng kiến thức</a:t>
            </a:r>
            <a:endParaRPr sz="18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999A0-CA0A-41E4-AC41-0C6C1A20F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62" y="407210"/>
            <a:ext cx="7718205" cy="1072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" grpId="0" animBg="1"/>
      <p:bldP spid="1065" grpId="0" animBg="1"/>
      <p:bldP spid="1068" grpId="0" animBg="1"/>
      <p:bldP spid="1070" grpId="0" animBg="1"/>
      <p:bldP spid="1071" grpId="0" build="p"/>
      <p:bldP spid="1073" grpId="0"/>
      <p:bldP spid="1076" grpId="0" build="p"/>
      <p:bldP spid="1077" grpId="0"/>
      <p:bldP spid="1752" grpId="0" build="p"/>
      <p:bldP spid="175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6940269-7D2A-4673-8B85-E0831C0D1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39500"/>
            <a:ext cx="45831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F22ADC-F4E8-43CA-95F6-A39DD3039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209" y="176896"/>
            <a:ext cx="5986791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872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p35"/>
          <p:cNvSpPr/>
          <p:nvPr/>
        </p:nvSpPr>
        <p:spPr>
          <a:xfrm>
            <a:off x="1779452" y="1633424"/>
            <a:ext cx="5341373" cy="240732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63" name="Google Shape;1763;p35"/>
          <p:cNvSpPr txBox="1">
            <a:spLocks noGrp="1"/>
          </p:cNvSpPr>
          <p:nvPr>
            <p:ph type="title"/>
          </p:nvPr>
        </p:nvSpPr>
        <p:spPr>
          <a:xfrm>
            <a:off x="716100" y="539500"/>
            <a:ext cx="7711800" cy="6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hái niệm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64" name="Google Shape;1764;p35"/>
          <p:cNvGrpSpPr/>
          <p:nvPr/>
        </p:nvGrpSpPr>
        <p:grpSpPr>
          <a:xfrm>
            <a:off x="2044858" y="3161940"/>
            <a:ext cx="5054283" cy="444865"/>
            <a:chOff x="3146900" y="5140525"/>
            <a:chExt cx="3249925" cy="286050"/>
          </a:xfrm>
        </p:grpSpPr>
        <p:sp>
          <p:nvSpPr>
            <p:cNvPr id="1765" name="Google Shape;1765;p35"/>
            <p:cNvSpPr/>
            <p:nvPr/>
          </p:nvSpPr>
          <p:spPr>
            <a:xfrm>
              <a:off x="3147250" y="5140525"/>
              <a:ext cx="3249575" cy="84900"/>
            </a:xfrm>
            <a:custGeom>
              <a:avLst/>
              <a:gdLst/>
              <a:ahLst/>
              <a:cxnLst/>
              <a:rect l="l" t="t" r="r" b="b"/>
              <a:pathLst>
                <a:path w="129983" h="3396" extrusionOk="0">
                  <a:moveTo>
                    <a:pt x="62395" y="3350"/>
                  </a:moveTo>
                  <a:cubicBezTo>
                    <a:pt x="60951" y="3335"/>
                    <a:pt x="59519" y="3261"/>
                    <a:pt x="58079" y="3240"/>
                  </a:cubicBezTo>
                  <a:cubicBezTo>
                    <a:pt x="55673" y="3266"/>
                    <a:pt x="53269" y="3360"/>
                    <a:pt x="50863" y="3272"/>
                  </a:cubicBezTo>
                  <a:cubicBezTo>
                    <a:pt x="46701" y="3143"/>
                    <a:pt x="42547" y="2845"/>
                    <a:pt x="38389" y="2701"/>
                  </a:cubicBezTo>
                  <a:cubicBezTo>
                    <a:pt x="35503" y="2585"/>
                    <a:pt x="32651" y="2179"/>
                    <a:pt x="29755" y="2176"/>
                  </a:cubicBezTo>
                  <a:cubicBezTo>
                    <a:pt x="27993" y="2218"/>
                    <a:pt x="26300" y="2362"/>
                    <a:pt x="24542" y="2375"/>
                  </a:cubicBezTo>
                  <a:cubicBezTo>
                    <a:pt x="21831" y="2393"/>
                    <a:pt x="19120" y="2225"/>
                    <a:pt x="16404" y="2312"/>
                  </a:cubicBezTo>
                  <a:cubicBezTo>
                    <a:pt x="14380" y="2354"/>
                    <a:pt x="12366" y="2498"/>
                    <a:pt x="10345" y="2558"/>
                  </a:cubicBezTo>
                  <a:cubicBezTo>
                    <a:pt x="6898" y="2610"/>
                    <a:pt x="3448" y="2579"/>
                    <a:pt x="1" y="2522"/>
                  </a:cubicBezTo>
                  <a:lnTo>
                    <a:pt x="1" y="2134"/>
                  </a:lnTo>
                  <a:cubicBezTo>
                    <a:pt x="1710" y="2158"/>
                    <a:pt x="3416" y="2165"/>
                    <a:pt x="5126" y="2173"/>
                  </a:cubicBezTo>
                  <a:cubicBezTo>
                    <a:pt x="6530" y="2179"/>
                    <a:pt x="7939" y="2200"/>
                    <a:pt x="9343" y="2186"/>
                  </a:cubicBezTo>
                  <a:cubicBezTo>
                    <a:pt x="11924" y="2144"/>
                    <a:pt x="14492" y="1937"/>
                    <a:pt x="17074" y="1903"/>
                  </a:cubicBezTo>
                  <a:cubicBezTo>
                    <a:pt x="19407" y="1857"/>
                    <a:pt x="21736" y="1976"/>
                    <a:pt x="24069" y="1984"/>
                  </a:cubicBezTo>
                  <a:cubicBezTo>
                    <a:pt x="25747" y="1990"/>
                    <a:pt x="27411" y="1868"/>
                    <a:pt x="29085" y="1798"/>
                  </a:cubicBezTo>
                  <a:cubicBezTo>
                    <a:pt x="30648" y="1735"/>
                    <a:pt x="32210" y="1853"/>
                    <a:pt x="33761" y="1979"/>
                  </a:cubicBezTo>
                  <a:cubicBezTo>
                    <a:pt x="36631" y="2239"/>
                    <a:pt x="39517" y="2362"/>
                    <a:pt x="42400" y="2474"/>
                  </a:cubicBezTo>
                  <a:cubicBezTo>
                    <a:pt x="45489" y="2645"/>
                    <a:pt x="48586" y="2824"/>
                    <a:pt x="51668" y="2897"/>
                  </a:cubicBezTo>
                  <a:cubicBezTo>
                    <a:pt x="53592" y="2939"/>
                    <a:pt x="55515" y="2887"/>
                    <a:pt x="57438" y="2849"/>
                  </a:cubicBezTo>
                  <a:cubicBezTo>
                    <a:pt x="59347" y="2831"/>
                    <a:pt x="61252" y="2975"/>
                    <a:pt x="63162" y="2957"/>
                  </a:cubicBezTo>
                  <a:cubicBezTo>
                    <a:pt x="66840" y="2908"/>
                    <a:pt x="70455" y="2369"/>
                    <a:pt x="74139" y="2512"/>
                  </a:cubicBezTo>
                  <a:cubicBezTo>
                    <a:pt x="77015" y="2596"/>
                    <a:pt x="79825" y="2792"/>
                    <a:pt x="82690" y="2652"/>
                  </a:cubicBezTo>
                  <a:cubicBezTo>
                    <a:pt x="84102" y="2575"/>
                    <a:pt x="85493" y="2396"/>
                    <a:pt x="86887" y="2232"/>
                  </a:cubicBezTo>
                  <a:cubicBezTo>
                    <a:pt x="89794" y="1874"/>
                    <a:pt x="92740" y="1678"/>
                    <a:pt x="95697" y="1685"/>
                  </a:cubicBezTo>
                  <a:cubicBezTo>
                    <a:pt x="98751" y="1699"/>
                    <a:pt x="101813" y="1706"/>
                    <a:pt x="104829" y="1366"/>
                  </a:cubicBezTo>
                  <a:cubicBezTo>
                    <a:pt x="107827" y="1034"/>
                    <a:pt x="110874" y="642"/>
                    <a:pt x="113912" y="554"/>
                  </a:cubicBezTo>
                  <a:cubicBezTo>
                    <a:pt x="116704" y="432"/>
                    <a:pt x="119464" y="92"/>
                    <a:pt x="122256" y="15"/>
                  </a:cubicBezTo>
                  <a:cubicBezTo>
                    <a:pt x="123590" y="0"/>
                    <a:pt x="124922" y="109"/>
                    <a:pt x="126242" y="235"/>
                  </a:cubicBezTo>
                  <a:cubicBezTo>
                    <a:pt x="127486" y="365"/>
                    <a:pt x="128733" y="477"/>
                    <a:pt x="129983" y="579"/>
                  </a:cubicBezTo>
                  <a:lnTo>
                    <a:pt x="129979" y="975"/>
                  </a:lnTo>
                  <a:cubicBezTo>
                    <a:pt x="128259" y="831"/>
                    <a:pt x="126540" y="670"/>
                    <a:pt x="124820" y="512"/>
                  </a:cubicBezTo>
                  <a:cubicBezTo>
                    <a:pt x="122164" y="260"/>
                    <a:pt x="119516" y="568"/>
                    <a:pt x="116882" y="765"/>
                  </a:cubicBezTo>
                  <a:cubicBezTo>
                    <a:pt x="114756" y="936"/>
                    <a:pt x="112616" y="981"/>
                    <a:pt x="110493" y="1153"/>
                  </a:cubicBezTo>
                  <a:cubicBezTo>
                    <a:pt x="106352" y="1573"/>
                    <a:pt x="102233" y="2173"/>
                    <a:pt x="98015" y="2084"/>
                  </a:cubicBezTo>
                  <a:cubicBezTo>
                    <a:pt x="96065" y="2081"/>
                    <a:pt x="94078" y="2071"/>
                    <a:pt x="92134" y="2165"/>
                  </a:cubicBezTo>
                  <a:cubicBezTo>
                    <a:pt x="89230" y="2291"/>
                    <a:pt x="86389" y="2747"/>
                    <a:pt x="83510" y="2996"/>
                  </a:cubicBezTo>
                  <a:cubicBezTo>
                    <a:pt x="79937" y="3269"/>
                    <a:pt x="76350" y="2915"/>
                    <a:pt x="72770" y="2891"/>
                  </a:cubicBezTo>
                  <a:cubicBezTo>
                    <a:pt x="69295" y="2876"/>
                    <a:pt x="65869" y="3395"/>
                    <a:pt x="62395" y="33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3147175" y="5237025"/>
              <a:ext cx="3249475" cy="51000"/>
            </a:xfrm>
            <a:custGeom>
              <a:avLst/>
              <a:gdLst/>
              <a:ahLst/>
              <a:cxnLst/>
              <a:rect l="l" t="t" r="r" b="b"/>
              <a:pathLst>
                <a:path w="129979" h="2040" extrusionOk="0">
                  <a:moveTo>
                    <a:pt x="0" y="1654"/>
                  </a:moveTo>
                  <a:cubicBezTo>
                    <a:pt x="2817" y="1521"/>
                    <a:pt x="5640" y="1433"/>
                    <a:pt x="8467" y="1454"/>
                  </a:cubicBezTo>
                  <a:cubicBezTo>
                    <a:pt x="12713" y="1458"/>
                    <a:pt x="16933" y="1136"/>
                    <a:pt x="21175" y="1079"/>
                  </a:cubicBezTo>
                  <a:cubicBezTo>
                    <a:pt x="24111" y="1020"/>
                    <a:pt x="27046" y="1037"/>
                    <a:pt x="29981" y="1006"/>
                  </a:cubicBezTo>
                  <a:cubicBezTo>
                    <a:pt x="32514" y="957"/>
                    <a:pt x="35050" y="866"/>
                    <a:pt x="37586" y="859"/>
                  </a:cubicBezTo>
                  <a:cubicBezTo>
                    <a:pt x="40102" y="838"/>
                    <a:pt x="42634" y="880"/>
                    <a:pt x="45142" y="733"/>
                  </a:cubicBezTo>
                  <a:cubicBezTo>
                    <a:pt x="50582" y="403"/>
                    <a:pt x="56046" y="425"/>
                    <a:pt x="61501" y="407"/>
                  </a:cubicBezTo>
                  <a:cubicBezTo>
                    <a:pt x="64222" y="376"/>
                    <a:pt x="66941" y="288"/>
                    <a:pt x="69662" y="260"/>
                  </a:cubicBezTo>
                  <a:cubicBezTo>
                    <a:pt x="76160" y="151"/>
                    <a:pt x="82641" y="680"/>
                    <a:pt x="89135" y="589"/>
                  </a:cubicBezTo>
                  <a:cubicBezTo>
                    <a:pt x="93342" y="473"/>
                    <a:pt x="97518" y="116"/>
                    <a:pt x="101732" y="60"/>
                  </a:cubicBezTo>
                  <a:cubicBezTo>
                    <a:pt x="109746" y="1"/>
                    <a:pt x="117740" y="565"/>
                    <a:pt x="125751" y="431"/>
                  </a:cubicBezTo>
                  <a:cubicBezTo>
                    <a:pt x="127166" y="397"/>
                    <a:pt x="128571" y="309"/>
                    <a:pt x="129979" y="250"/>
                  </a:cubicBezTo>
                  <a:lnTo>
                    <a:pt x="129979" y="638"/>
                  </a:lnTo>
                  <a:cubicBezTo>
                    <a:pt x="129279" y="667"/>
                    <a:pt x="128582" y="704"/>
                    <a:pt x="127884" y="751"/>
                  </a:cubicBezTo>
                  <a:cubicBezTo>
                    <a:pt x="120070" y="1066"/>
                    <a:pt x="112244" y="520"/>
                    <a:pt x="104428" y="452"/>
                  </a:cubicBezTo>
                  <a:cubicBezTo>
                    <a:pt x="97636" y="316"/>
                    <a:pt x="90908" y="1262"/>
                    <a:pt x="84119" y="936"/>
                  </a:cubicBezTo>
                  <a:cubicBezTo>
                    <a:pt x="80875" y="877"/>
                    <a:pt x="77635" y="746"/>
                    <a:pt x="74399" y="662"/>
                  </a:cubicBezTo>
                  <a:cubicBezTo>
                    <a:pt x="70121" y="596"/>
                    <a:pt x="65851" y="740"/>
                    <a:pt x="61578" y="799"/>
                  </a:cubicBezTo>
                  <a:cubicBezTo>
                    <a:pt x="57598" y="824"/>
                    <a:pt x="53612" y="796"/>
                    <a:pt x="49636" y="926"/>
                  </a:cubicBezTo>
                  <a:cubicBezTo>
                    <a:pt x="46441" y="1027"/>
                    <a:pt x="43331" y="1283"/>
                    <a:pt x="40140" y="1241"/>
                  </a:cubicBezTo>
                  <a:cubicBezTo>
                    <a:pt x="36616" y="1230"/>
                    <a:pt x="33099" y="1339"/>
                    <a:pt x="29582" y="1406"/>
                  </a:cubicBezTo>
                  <a:cubicBezTo>
                    <a:pt x="23760" y="1398"/>
                    <a:pt x="17946" y="1514"/>
                    <a:pt x="12137" y="1787"/>
                  </a:cubicBezTo>
                  <a:cubicBezTo>
                    <a:pt x="8099" y="1875"/>
                    <a:pt x="4032" y="1847"/>
                    <a:pt x="0" y="20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3146975" y="5326525"/>
              <a:ext cx="3249525" cy="35500"/>
            </a:xfrm>
            <a:custGeom>
              <a:avLst/>
              <a:gdLst/>
              <a:ahLst/>
              <a:cxnLst/>
              <a:rect l="l" t="t" r="r" b="b"/>
              <a:pathLst>
                <a:path w="129981" h="1420" extrusionOk="0">
                  <a:moveTo>
                    <a:pt x="1" y="1020"/>
                  </a:moveTo>
                  <a:cubicBezTo>
                    <a:pt x="345" y="996"/>
                    <a:pt x="688" y="967"/>
                    <a:pt x="1031" y="936"/>
                  </a:cubicBezTo>
                  <a:cubicBezTo>
                    <a:pt x="3816" y="702"/>
                    <a:pt x="6629" y="565"/>
                    <a:pt x="9442" y="603"/>
                  </a:cubicBezTo>
                  <a:cubicBezTo>
                    <a:pt x="12293" y="655"/>
                    <a:pt x="15151" y="789"/>
                    <a:pt x="18006" y="712"/>
                  </a:cubicBezTo>
                  <a:cubicBezTo>
                    <a:pt x="29310" y="393"/>
                    <a:pt x="40624" y="85"/>
                    <a:pt x="51942" y="57"/>
                  </a:cubicBezTo>
                  <a:cubicBezTo>
                    <a:pt x="54093" y="74"/>
                    <a:pt x="56243" y="67"/>
                    <a:pt x="58395" y="109"/>
                  </a:cubicBezTo>
                  <a:cubicBezTo>
                    <a:pt x="60514" y="193"/>
                    <a:pt x="62608" y="435"/>
                    <a:pt x="64728" y="533"/>
                  </a:cubicBezTo>
                  <a:cubicBezTo>
                    <a:pt x="69590" y="796"/>
                    <a:pt x="74441" y="687"/>
                    <a:pt x="79311" y="768"/>
                  </a:cubicBezTo>
                  <a:cubicBezTo>
                    <a:pt x="83553" y="894"/>
                    <a:pt x="87770" y="550"/>
                    <a:pt x="92008" y="487"/>
                  </a:cubicBezTo>
                  <a:cubicBezTo>
                    <a:pt x="97596" y="417"/>
                    <a:pt x="103186" y="487"/>
                    <a:pt x="108774" y="474"/>
                  </a:cubicBezTo>
                  <a:cubicBezTo>
                    <a:pt x="111614" y="466"/>
                    <a:pt x="114448" y="361"/>
                    <a:pt x="117286" y="309"/>
                  </a:cubicBezTo>
                  <a:cubicBezTo>
                    <a:pt x="120031" y="267"/>
                    <a:pt x="122778" y="239"/>
                    <a:pt x="125521" y="134"/>
                  </a:cubicBezTo>
                  <a:cubicBezTo>
                    <a:pt x="127006" y="74"/>
                    <a:pt x="128495" y="22"/>
                    <a:pt x="129980" y="0"/>
                  </a:cubicBezTo>
                  <a:lnTo>
                    <a:pt x="129980" y="396"/>
                  </a:lnTo>
                  <a:cubicBezTo>
                    <a:pt x="128768" y="411"/>
                    <a:pt x="127560" y="445"/>
                    <a:pt x="126348" y="502"/>
                  </a:cubicBezTo>
                  <a:cubicBezTo>
                    <a:pt x="120862" y="684"/>
                    <a:pt x="115366" y="736"/>
                    <a:pt x="109877" y="862"/>
                  </a:cubicBezTo>
                  <a:cubicBezTo>
                    <a:pt x="102125" y="929"/>
                    <a:pt x="94359" y="687"/>
                    <a:pt x="86625" y="1059"/>
                  </a:cubicBezTo>
                  <a:cubicBezTo>
                    <a:pt x="83097" y="1265"/>
                    <a:pt x="79559" y="1150"/>
                    <a:pt x="76025" y="1129"/>
                  </a:cubicBezTo>
                  <a:cubicBezTo>
                    <a:pt x="73230" y="1114"/>
                    <a:pt x="70430" y="1125"/>
                    <a:pt x="67635" y="1048"/>
                  </a:cubicBezTo>
                  <a:cubicBezTo>
                    <a:pt x="64626" y="992"/>
                    <a:pt x="61645" y="697"/>
                    <a:pt x="58650" y="512"/>
                  </a:cubicBezTo>
                  <a:cubicBezTo>
                    <a:pt x="57257" y="470"/>
                    <a:pt x="55858" y="477"/>
                    <a:pt x="54465" y="466"/>
                  </a:cubicBezTo>
                  <a:cubicBezTo>
                    <a:pt x="45942" y="414"/>
                    <a:pt x="37419" y="618"/>
                    <a:pt x="28904" y="799"/>
                  </a:cubicBezTo>
                  <a:cubicBezTo>
                    <a:pt x="23243" y="929"/>
                    <a:pt x="17582" y="1262"/>
                    <a:pt x="11914" y="1055"/>
                  </a:cubicBezTo>
                  <a:cubicBezTo>
                    <a:pt x="8744" y="943"/>
                    <a:pt x="5560" y="985"/>
                    <a:pt x="2404" y="1227"/>
                  </a:cubicBezTo>
                  <a:cubicBezTo>
                    <a:pt x="1602" y="1286"/>
                    <a:pt x="804" y="1357"/>
                    <a:pt x="1" y="1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3146900" y="5395200"/>
              <a:ext cx="3249500" cy="31375"/>
            </a:xfrm>
            <a:custGeom>
              <a:avLst/>
              <a:gdLst/>
              <a:ahLst/>
              <a:cxnLst/>
              <a:rect l="l" t="t" r="r" b="b"/>
              <a:pathLst>
                <a:path w="129980" h="1255" extrusionOk="0">
                  <a:moveTo>
                    <a:pt x="0" y="858"/>
                  </a:moveTo>
                  <a:cubicBezTo>
                    <a:pt x="852" y="802"/>
                    <a:pt x="1710" y="781"/>
                    <a:pt x="2568" y="778"/>
                  </a:cubicBezTo>
                  <a:cubicBezTo>
                    <a:pt x="5332" y="778"/>
                    <a:pt x="8095" y="795"/>
                    <a:pt x="10860" y="781"/>
                  </a:cubicBezTo>
                  <a:cubicBezTo>
                    <a:pt x="13350" y="784"/>
                    <a:pt x="15834" y="658"/>
                    <a:pt x="18321" y="599"/>
                  </a:cubicBezTo>
                  <a:cubicBezTo>
                    <a:pt x="20555" y="536"/>
                    <a:pt x="22791" y="543"/>
                    <a:pt x="25025" y="504"/>
                  </a:cubicBezTo>
                  <a:cubicBezTo>
                    <a:pt x="28851" y="399"/>
                    <a:pt x="32613" y="126"/>
                    <a:pt x="36435" y="94"/>
                  </a:cubicBezTo>
                  <a:cubicBezTo>
                    <a:pt x="41888" y="0"/>
                    <a:pt x="47346" y="91"/>
                    <a:pt x="52800" y="42"/>
                  </a:cubicBezTo>
                  <a:cubicBezTo>
                    <a:pt x="61119" y="60"/>
                    <a:pt x="69432" y="399"/>
                    <a:pt x="77758" y="351"/>
                  </a:cubicBezTo>
                  <a:cubicBezTo>
                    <a:pt x="87314" y="388"/>
                    <a:pt x="96870" y="256"/>
                    <a:pt x="106426" y="273"/>
                  </a:cubicBezTo>
                  <a:cubicBezTo>
                    <a:pt x="109168" y="249"/>
                    <a:pt x="111912" y="130"/>
                    <a:pt x="114654" y="115"/>
                  </a:cubicBezTo>
                  <a:cubicBezTo>
                    <a:pt x="117383" y="102"/>
                    <a:pt x="120112" y="119"/>
                    <a:pt x="122837" y="109"/>
                  </a:cubicBezTo>
                  <a:cubicBezTo>
                    <a:pt x="125216" y="115"/>
                    <a:pt x="127601" y="45"/>
                    <a:pt x="129980" y="109"/>
                  </a:cubicBezTo>
                  <a:lnTo>
                    <a:pt x="129980" y="504"/>
                  </a:lnTo>
                  <a:cubicBezTo>
                    <a:pt x="128942" y="480"/>
                    <a:pt x="127909" y="480"/>
                    <a:pt x="126873" y="483"/>
                  </a:cubicBezTo>
                  <a:cubicBezTo>
                    <a:pt x="120045" y="508"/>
                    <a:pt x="113221" y="483"/>
                    <a:pt x="106402" y="673"/>
                  </a:cubicBezTo>
                  <a:cubicBezTo>
                    <a:pt x="98110" y="655"/>
                    <a:pt x="89826" y="750"/>
                    <a:pt x="81535" y="757"/>
                  </a:cubicBezTo>
                  <a:cubicBezTo>
                    <a:pt x="73306" y="771"/>
                    <a:pt x="65081" y="652"/>
                    <a:pt x="56856" y="452"/>
                  </a:cubicBezTo>
                  <a:cubicBezTo>
                    <a:pt x="51412" y="403"/>
                    <a:pt x="45966" y="490"/>
                    <a:pt x="40519" y="441"/>
                  </a:cubicBezTo>
                  <a:cubicBezTo>
                    <a:pt x="35531" y="430"/>
                    <a:pt x="30556" y="676"/>
                    <a:pt x="25582" y="886"/>
                  </a:cubicBezTo>
                  <a:cubicBezTo>
                    <a:pt x="22864" y="946"/>
                    <a:pt x="20143" y="928"/>
                    <a:pt x="17427" y="1019"/>
                  </a:cubicBezTo>
                  <a:cubicBezTo>
                    <a:pt x="12282" y="1237"/>
                    <a:pt x="7122" y="1170"/>
                    <a:pt x="1969" y="1177"/>
                  </a:cubicBezTo>
                  <a:cubicBezTo>
                    <a:pt x="1311" y="1184"/>
                    <a:pt x="655" y="1208"/>
                    <a:pt x="0" y="12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69" name="Google Shape;1769;p35"/>
          <p:cNvGrpSpPr/>
          <p:nvPr/>
        </p:nvGrpSpPr>
        <p:grpSpPr>
          <a:xfrm rot="-1990512">
            <a:off x="1196953" y="1385347"/>
            <a:ext cx="1015523" cy="754474"/>
            <a:chOff x="4613825" y="4214975"/>
            <a:chExt cx="1015525" cy="754475"/>
          </a:xfrm>
        </p:grpSpPr>
        <p:sp>
          <p:nvSpPr>
            <p:cNvPr id="1770" name="Google Shape;1770;p35"/>
            <p:cNvSpPr/>
            <p:nvPr/>
          </p:nvSpPr>
          <p:spPr>
            <a:xfrm>
              <a:off x="4962200" y="4302650"/>
              <a:ext cx="161150" cy="325250"/>
            </a:xfrm>
            <a:custGeom>
              <a:avLst/>
              <a:gdLst/>
              <a:ahLst/>
              <a:cxnLst/>
              <a:rect l="l" t="t" r="r" b="b"/>
              <a:pathLst>
                <a:path w="6446" h="13010" extrusionOk="0">
                  <a:moveTo>
                    <a:pt x="5678" y="12638"/>
                  </a:moveTo>
                  <a:cubicBezTo>
                    <a:pt x="3819" y="8684"/>
                    <a:pt x="2193" y="4648"/>
                    <a:pt x="238" y="742"/>
                  </a:cubicBezTo>
                  <a:cubicBezTo>
                    <a:pt x="0" y="235"/>
                    <a:pt x="712" y="0"/>
                    <a:pt x="894" y="542"/>
                  </a:cubicBezTo>
                  <a:cubicBezTo>
                    <a:pt x="2228" y="3233"/>
                    <a:pt x="3419" y="5993"/>
                    <a:pt x="4659" y="8726"/>
                  </a:cubicBezTo>
                  <a:cubicBezTo>
                    <a:pt x="5188" y="9958"/>
                    <a:pt x="5724" y="11156"/>
                    <a:pt x="6299" y="12365"/>
                  </a:cubicBezTo>
                  <a:cubicBezTo>
                    <a:pt x="6446" y="12747"/>
                    <a:pt x="5868" y="13010"/>
                    <a:pt x="5678" y="12638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5066400" y="4351325"/>
              <a:ext cx="113425" cy="245825"/>
            </a:xfrm>
            <a:custGeom>
              <a:avLst/>
              <a:gdLst/>
              <a:ahLst/>
              <a:cxnLst/>
              <a:rect l="l" t="t" r="r" b="b"/>
              <a:pathLst>
                <a:path w="4537" h="9833" extrusionOk="0">
                  <a:moveTo>
                    <a:pt x="3753" y="9448"/>
                  </a:moveTo>
                  <a:cubicBezTo>
                    <a:pt x="2695" y="7605"/>
                    <a:pt x="1900" y="5623"/>
                    <a:pt x="1153" y="3639"/>
                  </a:cubicBezTo>
                  <a:cubicBezTo>
                    <a:pt x="765" y="2585"/>
                    <a:pt x="333" y="1542"/>
                    <a:pt x="43" y="456"/>
                  </a:cubicBezTo>
                  <a:cubicBezTo>
                    <a:pt x="1" y="284"/>
                    <a:pt x="120" y="102"/>
                    <a:pt x="291" y="63"/>
                  </a:cubicBezTo>
                  <a:cubicBezTo>
                    <a:pt x="593" y="0"/>
                    <a:pt x="702" y="302"/>
                    <a:pt x="747" y="540"/>
                  </a:cubicBezTo>
                  <a:cubicBezTo>
                    <a:pt x="1388" y="2470"/>
                    <a:pt x="2120" y="4407"/>
                    <a:pt x="2926" y="6271"/>
                  </a:cubicBezTo>
                  <a:cubicBezTo>
                    <a:pt x="3357" y="7248"/>
                    <a:pt x="3805" y="8218"/>
                    <a:pt x="4341" y="9139"/>
                  </a:cubicBezTo>
                  <a:cubicBezTo>
                    <a:pt x="4537" y="9524"/>
                    <a:pt x="3963" y="9833"/>
                    <a:pt x="3753" y="9448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5157050" y="4437675"/>
              <a:ext cx="69025" cy="142750"/>
            </a:xfrm>
            <a:custGeom>
              <a:avLst/>
              <a:gdLst/>
              <a:ahLst/>
              <a:cxnLst/>
              <a:rect l="l" t="t" r="r" b="b"/>
              <a:pathLst>
                <a:path w="2761" h="5710" extrusionOk="0">
                  <a:moveTo>
                    <a:pt x="2081" y="5486"/>
                  </a:moveTo>
                  <a:cubicBezTo>
                    <a:pt x="1363" y="3920"/>
                    <a:pt x="967" y="2224"/>
                    <a:pt x="186" y="683"/>
                  </a:cubicBezTo>
                  <a:cubicBezTo>
                    <a:pt x="0" y="295"/>
                    <a:pt x="565" y="1"/>
                    <a:pt x="771" y="379"/>
                  </a:cubicBezTo>
                  <a:cubicBezTo>
                    <a:pt x="1381" y="1601"/>
                    <a:pt x="1808" y="2893"/>
                    <a:pt x="2264" y="4175"/>
                  </a:cubicBezTo>
                  <a:cubicBezTo>
                    <a:pt x="2372" y="4470"/>
                    <a:pt x="2491" y="4761"/>
                    <a:pt x="2617" y="5051"/>
                  </a:cubicBezTo>
                  <a:cubicBezTo>
                    <a:pt x="2729" y="5241"/>
                    <a:pt x="2760" y="5510"/>
                    <a:pt x="2533" y="5629"/>
                  </a:cubicBezTo>
                  <a:cubicBezTo>
                    <a:pt x="2372" y="5710"/>
                    <a:pt x="2162" y="5650"/>
                    <a:pt x="2081" y="5486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5186550" y="4214975"/>
              <a:ext cx="127725" cy="356525"/>
            </a:xfrm>
            <a:custGeom>
              <a:avLst/>
              <a:gdLst/>
              <a:ahLst/>
              <a:cxnLst/>
              <a:rect l="l" t="t" r="r" b="b"/>
              <a:pathLst>
                <a:path w="5109" h="14261" extrusionOk="0">
                  <a:moveTo>
                    <a:pt x="4366" y="13869"/>
                  </a:moveTo>
                  <a:cubicBezTo>
                    <a:pt x="3472" y="11174"/>
                    <a:pt x="2551" y="8484"/>
                    <a:pt x="1763" y="5756"/>
                  </a:cubicBezTo>
                  <a:cubicBezTo>
                    <a:pt x="1297" y="4022"/>
                    <a:pt x="757" y="2316"/>
                    <a:pt x="141" y="631"/>
                  </a:cubicBezTo>
                  <a:cubicBezTo>
                    <a:pt x="1" y="228"/>
                    <a:pt x="596" y="0"/>
                    <a:pt x="757" y="403"/>
                  </a:cubicBezTo>
                  <a:cubicBezTo>
                    <a:pt x="1437" y="2186"/>
                    <a:pt x="1991" y="4011"/>
                    <a:pt x="2488" y="5853"/>
                  </a:cubicBezTo>
                  <a:cubicBezTo>
                    <a:pt x="2887" y="7206"/>
                    <a:pt x="3325" y="8551"/>
                    <a:pt x="3742" y="9900"/>
                  </a:cubicBezTo>
                  <a:cubicBezTo>
                    <a:pt x="4124" y="11174"/>
                    <a:pt x="4628" y="12407"/>
                    <a:pt x="5010" y="13679"/>
                  </a:cubicBezTo>
                  <a:cubicBezTo>
                    <a:pt x="5108" y="14075"/>
                    <a:pt x="4499" y="14260"/>
                    <a:pt x="4366" y="13869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5310650" y="4347725"/>
              <a:ext cx="60200" cy="204250"/>
            </a:xfrm>
            <a:custGeom>
              <a:avLst/>
              <a:gdLst/>
              <a:ahLst/>
              <a:cxnLst/>
              <a:rect l="l" t="t" r="r" b="b"/>
              <a:pathLst>
                <a:path w="2408" h="8170" extrusionOk="0">
                  <a:moveTo>
                    <a:pt x="1636" y="7756"/>
                  </a:moveTo>
                  <a:cubicBezTo>
                    <a:pt x="1122" y="6464"/>
                    <a:pt x="891" y="5091"/>
                    <a:pt x="621" y="3731"/>
                  </a:cubicBezTo>
                  <a:cubicBezTo>
                    <a:pt x="508" y="3157"/>
                    <a:pt x="382" y="2585"/>
                    <a:pt x="256" y="2018"/>
                  </a:cubicBezTo>
                  <a:cubicBezTo>
                    <a:pt x="165" y="1535"/>
                    <a:pt x="0" y="1041"/>
                    <a:pt x="29" y="551"/>
                  </a:cubicBezTo>
                  <a:cubicBezTo>
                    <a:pt x="126" y="0"/>
                    <a:pt x="925" y="162"/>
                    <a:pt x="690" y="701"/>
                  </a:cubicBezTo>
                  <a:cubicBezTo>
                    <a:pt x="781" y="1447"/>
                    <a:pt x="988" y="2176"/>
                    <a:pt x="1135" y="2908"/>
                  </a:cubicBezTo>
                  <a:cubicBezTo>
                    <a:pt x="1381" y="4029"/>
                    <a:pt x="1563" y="5238"/>
                    <a:pt x="1867" y="6331"/>
                  </a:cubicBezTo>
                  <a:cubicBezTo>
                    <a:pt x="1987" y="6733"/>
                    <a:pt x="2123" y="7129"/>
                    <a:pt x="2267" y="7525"/>
                  </a:cubicBezTo>
                  <a:cubicBezTo>
                    <a:pt x="2407" y="7942"/>
                    <a:pt x="1801" y="8169"/>
                    <a:pt x="1636" y="7756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613825" y="4866950"/>
              <a:ext cx="193150" cy="102500"/>
            </a:xfrm>
            <a:custGeom>
              <a:avLst/>
              <a:gdLst/>
              <a:ahLst/>
              <a:cxnLst/>
              <a:rect l="l" t="t" r="r" b="b"/>
              <a:pathLst>
                <a:path w="7726" h="4100" extrusionOk="0">
                  <a:moveTo>
                    <a:pt x="7116" y="3987"/>
                  </a:moveTo>
                  <a:cubicBezTo>
                    <a:pt x="5774" y="3623"/>
                    <a:pt x="4534" y="2985"/>
                    <a:pt x="3286" y="2386"/>
                  </a:cubicBezTo>
                  <a:cubicBezTo>
                    <a:pt x="2757" y="2134"/>
                    <a:pt x="2225" y="1892"/>
                    <a:pt x="1693" y="1650"/>
                  </a:cubicBezTo>
                  <a:cubicBezTo>
                    <a:pt x="1252" y="1433"/>
                    <a:pt x="761" y="1272"/>
                    <a:pt x="382" y="953"/>
                  </a:cubicBezTo>
                  <a:cubicBezTo>
                    <a:pt x="1" y="543"/>
                    <a:pt x="610" y="1"/>
                    <a:pt x="901" y="515"/>
                  </a:cubicBezTo>
                  <a:cubicBezTo>
                    <a:pt x="1553" y="887"/>
                    <a:pt x="2261" y="1160"/>
                    <a:pt x="2936" y="1479"/>
                  </a:cubicBezTo>
                  <a:cubicBezTo>
                    <a:pt x="3980" y="1955"/>
                    <a:pt x="5056" y="2533"/>
                    <a:pt x="6113" y="2943"/>
                  </a:cubicBezTo>
                  <a:cubicBezTo>
                    <a:pt x="6506" y="3090"/>
                    <a:pt x="6905" y="3220"/>
                    <a:pt x="7308" y="3343"/>
                  </a:cubicBezTo>
                  <a:cubicBezTo>
                    <a:pt x="7725" y="3479"/>
                    <a:pt x="7546" y="4099"/>
                    <a:pt x="7116" y="3987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5390950" y="4373825"/>
              <a:ext cx="42425" cy="167475"/>
            </a:xfrm>
            <a:custGeom>
              <a:avLst/>
              <a:gdLst/>
              <a:ahLst/>
              <a:cxnLst/>
              <a:rect l="l" t="t" r="r" b="b"/>
              <a:pathLst>
                <a:path w="1697" h="6699" extrusionOk="0">
                  <a:moveTo>
                    <a:pt x="999" y="6404"/>
                  </a:moveTo>
                  <a:cubicBezTo>
                    <a:pt x="726" y="5206"/>
                    <a:pt x="596" y="3979"/>
                    <a:pt x="424" y="2792"/>
                  </a:cubicBezTo>
                  <a:cubicBezTo>
                    <a:pt x="306" y="1987"/>
                    <a:pt x="106" y="1192"/>
                    <a:pt x="22" y="379"/>
                  </a:cubicBezTo>
                  <a:cubicBezTo>
                    <a:pt x="1" y="201"/>
                    <a:pt x="144" y="39"/>
                    <a:pt x="319" y="21"/>
                  </a:cubicBezTo>
                  <a:cubicBezTo>
                    <a:pt x="673" y="0"/>
                    <a:pt x="691" y="369"/>
                    <a:pt x="715" y="628"/>
                  </a:cubicBezTo>
                  <a:cubicBezTo>
                    <a:pt x="982" y="2018"/>
                    <a:pt x="1202" y="3416"/>
                    <a:pt x="1384" y="4820"/>
                  </a:cubicBezTo>
                  <a:cubicBezTo>
                    <a:pt x="1458" y="5304"/>
                    <a:pt x="1559" y="5780"/>
                    <a:pt x="1658" y="6257"/>
                  </a:cubicBezTo>
                  <a:cubicBezTo>
                    <a:pt x="1696" y="6435"/>
                    <a:pt x="1584" y="6621"/>
                    <a:pt x="1402" y="6660"/>
                  </a:cubicBezTo>
                  <a:cubicBezTo>
                    <a:pt x="1223" y="6698"/>
                    <a:pt x="1041" y="6586"/>
                    <a:pt x="999" y="6404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5470050" y="4220050"/>
              <a:ext cx="26975" cy="324925"/>
            </a:xfrm>
            <a:custGeom>
              <a:avLst/>
              <a:gdLst/>
              <a:ahLst/>
              <a:cxnLst/>
              <a:rect l="l" t="t" r="r" b="b"/>
              <a:pathLst>
                <a:path w="1079" h="12997" extrusionOk="0">
                  <a:moveTo>
                    <a:pt x="413" y="12586"/>
                  </a:moveTo>
                  <a:cubicBezTo>
                    <a:pt x="332" y="10411"/>
                    <a:pt x="332" y="8236"/>
                    <a:pt x="315" y="6057"/>
                  </a:cubicBezTo>
                  <a:cubicBezTo>
                    <a:pt x="301" y="4172"/>
                    <a:pt x="77" y="2299"/>
                    <a:pt x="0" y="414"/>
                  </a:cubicBezTo>
                  <a:cubicBezTo>
                    <a:pt x="14" y="18"/>
                    <a:pt x="623" y="0"/>
                    <a:pt x="655" y="404"/>
                  </a:cubicBezTo>
                  <a:cubicBezTo>
                    <a:pt x="707" y="1808"/>
                    <a:pt x="883" y="3206"/>
                    <a:pt x="932" y="4614"/>
                  </a:cubicBezTo>
                  <a:cubicBezTo>
                    <a:pt x="1012" y="6179"/>
                    <a:pt x="991" y="7745"/>
                    <a:pt x="1001" y="9311"/>
                  </a:cubicBezTo>
                  <a:cubicBezTo>
                    <a:pt x="1005" y="10400"/>
                    <a:pt x="1061" y="11487"/>
                    <a:pt x="1079" y="12573"/>
                  </a:cubicBezTo>
                  <a:cubicBezTo>
                    <a:pt x="1068" y="12979"/>
                    <a:pt x="445" y="12996"/>
                    <a:pt x="413" y="12586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5537100" y="4391850"/>
              <a:ext cx="23950" cy="165375"/>
            </a:xfrm>
            <a:custGeom>
              <a:avLst/>
              <a:gdLst/>
              <a:ahLst/>
              <a:cxnLst/>
              <a:rect l="l" t="t" r="r" b="b"/>
              <a:pathLst>
                <a:path w="958" h="6615" extrusionOk="0">
                  <a:moveTo>
                    <a:pt x="4" y="6254"/>
                  </a:moveTo>
                  <a:cubicBezTo>
                    <a:pt x="1" y="4888"/>
                    <a:pt x="113" y="3528"/>
                    <a:pt x="229" y="2170"/>
                  </a:cubicBezTo>
                  <a:cubicBezTo>
                    <a:pt x="261" y="1637"/>
                    <a:pt x="334" y="1098"/>
                    <a:pt x="274" y="565"/>
                  </a:cubicBezTo>
                  <a:cubicBezTo>
                    <a:pt x="180" y="176"/>
                    <a:pt x="772" y="1"/>
                    <a:pt x="905" y="379"/>
                  </a:cubicBezTo>
                  <a:cubicBezTo>
                    <a:pt x="958" y="544"/>
                    <a:pt x="958" y="720"/>
                    <a:pt x="958" y="891"/>
                  </a:cubicBezTo>
                  <a:cubicBezTo>
                    <a:pt x="947" y="2120"/>
                    <a:pt x="775" y="3339"/>
                    <a:pt x="723" y="4566"/>
                  </a:cubicBezTo>
                  <a:cubicBezTo>
                    <a:pt x="694" y="5140"/>
                    <a:pt x="688" y="5714"/>
                    <a:pt x="677" y="6285"/>
                  </a:cubicBezTo>
                  <a:cubicBezTo>
                    <a:pt x="677" y="6471"/>
                    <a:pt x="505" y="6615"/>
                    <a:pt x="327" y="6608"/>
                  </a:cubicBezTo>
                  <a:cubicBezTo>
                    <a:pt x="141" y="6600"/>
                    <a:pt x="4" y="6440"/>
                    <a:pt x="4" y="6254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4980325" y="4494675"/>
              <a:ext cx="82425" cy="168250"/>
            </a:xfrm>
            <a:custGeom>
              <a:avLst/>
              <a:gdLst/>
              <a:ahLst/>
              <a:cxnLst/>
              <a:rect l="l" t="t" r="r" b="b"/>
              <a:pathLst>
                <a:path w="3297" h="6730" extrusionOk="0">
                  <a:moveTo>
                    <a:pt x="2533" y="6323"/>
                  </a:moveTo>
                  <a:cubicBezTo>
                    <a:pt x="1860" y="4369"/>
                    <a:pt x="1143" y="2432"/>
                    <a:pt x="140" y="624"/>
                  </a:cubicBezTo>
                  <a:cubicBezTo>
                    <a:pt x="1" y="249"/>
                    <a:pt x="554" y="0"/>
                    <a:pt x="743" y="361"/>
                  </a:cubicBezTo>
                  <a:cubicBezTo>
                    <a:pt x="1773" y="2169"/>
                    <a:pt x="2481" y="4131"/>
                    <a:pt x="3160" y="6096"/>
                  </a:cubicBezTo>
                  <a:cubicBezTo>
                    <a:pt x="3296" y="6509"/>
                    <a:pt x="2698" y="6729"/>
                    <a:pt x="2533" y="6323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807725" y="4391075"/>
              <a:ext cx="198625" cy="312400"/>
            </a:xfrm>
            <a:custGeom>
              <a:avLst/>
              <a:gdLst/>
              <a:ahLst/>
              <a:cxnLst/>
              <a:rect l="l" t="t" r="r" b="b"/>
              <a:pathLst>
                <a:path w="7945" h="12496" extrusionOk="0">
                  <a:moveTo>
                    <a:pt x="7160" y="12110"/>
                  </a:moveTo>
                  <a:cubicBezTo>
                    <a:pt x="6215" y="10450"/>
                    <a:pt x="5156" y="8930"/>
                    <a:pt x="4183" y="7294"/>
                  </a:cubicBezTo>
                  <a:cubicBezTo>
                    <a:pt x="2891" y="5055"/>
                    <a:pt x="1499" y="2908"/>
                    <a:pt x="189" y="683"/>
                  </a:cubicBezTo>
                  <a:cubicBezTo>
                    <a:pt x="0" y="305"/>
                    <a:pt x="558" y="1"/>
                    <a:pt x="774" y="382"/>
                  </a:cubicBezTo>
                  <a:cubicBezTo>
                    <a:pt x="2522" y="3220"/>
                    <a:pt x="4215" y="6092"/>
                    <a:pt x="5976" y="8919"/>
                  </a:cubicBezTo>
                  <a:cubicBezTo>
                    <a:pt x="6593" y="9865"/>
                    <a:pt x="7192" y="10821"/>
                    <a:pt x="7752" y="11802"/>
                  </a:cubicBezTo>
                  <a:cubicBezTo>
                    <a:pt x="7945" y="12191"/>
                    <a:pt x="7377" y="12495"/>
                    <a:pt x="7160" y="12110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4851775" y="4602225"/>
              <a:ext cx="114925" cy="140575"/>
            </a:xfrm>
            <a:custGeom>
              <a:avLst/>
              <a:gdLst/>
              <a:ahLst/>
              <a:cxnLst/>
              <a:rect l="l" t="t" r="r" b="b"/>
              <a:pathLst>
                <a:path w="4597" h="5623" extrusionOk="0">
                  <a:moveTo>
                    <a:pt x="3696" y="5440"/>
                  </a:moveTo>
                  <a:cubicBezTo>
                    <a:pt x="3132" y="4613"/>
                    <a:pt x="2469" y="3857"/>
                    <a:pt x="1944" y="3002"/>
                  </a:cubicBezTo>
                  <a:cubicBezTo>
                    <a:pt x="1391" y="2190"/>
                    <a:pt x="883" y="1331"/>
                    <a:pt x="210" y="613"/>
                  </a:cubicBezTo>
                  <a:cubicBezTo>
                    <a:pt x="0" y="392"/>
                    <a:pt x="214" y="0"/>
                    <a:pt x="515" y="67"/>
                  </a:cubicBezTo>
                  <a:cubicBezTo>
                    <a:pt x="691" y="112"/>
                    <a:pt x="796" y="270"/>
                    <a:pt x="914" y="396"/>
                  </a:cubicBezTo>
                  <a:cubicBezTo>
                    <a:pt x="1709" y="1331"/>
                    <a:pt x="2316" y="2406"/>
                    <a:pt x="3023" y="3409"/>
                  </a:cubicBezTo>
                  <a:cubicBezTo>
                    <a:pt x="3226" y="3692"/>
                    <a:pt x="3436" y="3973"/>
                    <a:pt x="3654" y="4249"/>
                  </a:cubicBezTo>
                  <a:cubicBezTo>
                    <a:pt x="3843" y="4564"/>
                    <a:pt x="4596" y="5198"/>
                    <a:pt x="4155" y="5525"/>
                  </a:cubicBezTo>
                  <a:cubicBezTo>
                    <a:pt x="4015" y="5622"/>
                    <a:pt x="3790" y="5594"/>
                    <a:pt x="3696" y="5440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4701750" y="4777800"/>
              <a:ext cx="150400" cy="99950"/>
            </a:xfrm>
            <a:custGeom>
              <a:avLst/>
              <a:gdLst/>
              <a:ahLst/>
              <a:cxnLst/>
              <a:rect l="l" t="t" r="r" b="b"/>
              <a:pathLst>
                <a:path w="6016" h="3998" extrusionOk="0">
                  <a:moveTo>
                    <a:pt x="5266" y="3889"/>
                  </a:moveTo>
                  <a:cubicBezTo>
                    <a:pt x="4443" y="3321"/>
                    <a:pt x="3552" y="2852"/>
                    <a:pt x="2754" y="2243"/>
                  </a:cubicBezTo>
                  <a:cubicBezTo>
                    <a:pt x="1945" y="1685"/>
                    <a:pt x="1164" y="1069"/>
                    <a:pt x="274" y="638"/>
                  </a:cubicBezTo>
                  <a:cubicBezTo>
                    <a:pt x="0" y="508"/>
                    <a:pt x="57" y="67"/>
                    <a:pt x="362" y="22"/>
                  </a:cubicBezTo>
                  <a:cubicBezTo>
                    <a:pt x="544" y="1"/>
                    <a:pt x="698" y="109"/>
                    <a:pt x="852" y="186"/>
                  </a:cubicBezTo>
                  <a:cubicBezTo>
                    <a:pt x="1931" y="771"/>
                    <a:pt x="2887" y="1556"/>
                    <a:pt x="3906" y="2235"/>
                  </a:cubicBezTo>
                  <a:cubicBezTo>
                    <a:pt x="4201" y="2424"/>
                    <a:pt x="4495" y="2610"/>
                    <a:pt x="4797" y="2792"/>
                  </a:cubicBezTo>
                  <a:cubicBezTo>
                    <a:pt x="5087" y="3016"/>
                    <a:pt x="6016" y="3339"/>
                    <a:pt x="5725" y="3798"/>
                  </a:cubicBezTo>
                  <a:cubicBezTo>
                    <a:pt x="5626" y="3945"/>
                    <a:pt x="5409" y="3997"/>
                    <a:pt x="5266" y="3889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4841350" y="4684275"/>
              <a:ext cx="84000" cy="99050"/>
            </a:xfrm>
            <a:custGeom>
              <a:avLst/>
              <a:gdLst/>
              <a:ahLst/>
              <a:cxnLst/>
              <a:rect l="l" t="t" r="r" b="b"/>
              <a:pathLst>
                <a:path w="3360" h="3962" extrusionOk="0">
                  <a:moveTo>
                    <a:pt x="2715" y="3777"/>
                  </a:moveTo>
                  <a:cubicBezTo>
                    <a:pt x="2197" y="3006"/>
                    <a:pt x="1640" y="2267"/>
                    <a:pt x="1016" y="1577"/>
                  </a:cubicBezTo>
                  <a:cubicBezTo>
                    <a:pt x="775" y="1300"/>
                    <a:pt x="532" y="1024"/>
                    <a:pt x="284" y="754"/>
                  </a:cubicBezTo>
                  <a:cubicBezTo>
                    <a:pt x="0" y="427"/>
                    <a:pt x="469" y="0"/>
                    <a:pt x="771" y="312"/>
                  </a:cubicBezTo>
                  <a:cubicBezTo>
                    <a:pt x="985" y="536"/>
                    <a:pt x="1192" y="771"/>
                    <a:pt x="1398" y="1006"/>
                  </a:cubicBezTo>
                  <a:cubicBezTo>
                    <a:pt x="1857" y="1510"/>
                    <a:pt x="2295" y="2039"/>
                    <a:pt x="2701" y="2589"/>
                  </a:cubicBezTo>
                  <a:cubicBezTo>
                    <a:pt x="2897" y="2852"/>
                    <a:pt x="3090" y="3118"/>
                    <a:pt x="3261" y="3394"/>
                  </a:cubicBezTo>
                  <a:cubicBezTo>
                    <a:pt x="3360" y="3549"/>
                    <a:pt x="3335" y="3752"/>
                    <a:pt x="3181" y="3857"/>
                  </a:cubicBezTo>
                  <a:cubicBezTo>
                    <a:pt x="3030" y="3962"/>
                    <a:pt x="2817" y="3924"/>
                    <a:pt x="2715" y="3777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4715325" y="4856775"/>
              <a:ext cx="110200" cy="65200"/>
            </a:xfrm>
            <a:custGeom>
              <a:avLst/>
              <a:gdLst/>
              <a:ahLst/>
              <a:cxnLst/>
              <a:rect l="l" t="t" r="r" b="b"/>
              <a:pathLst>
                <a:path w="4408" h="2608" extrusionOk="0">
                  <a:moveTo>
                    <a:pt x="3858" y="2513"/>
                  </a:moveTo>
                  <a:cubicBezTo>
                    <a:pt x="3066" y="2026"/>
                    <a:pt x="2249" y="1585"/>
                    <a:pt x="1402" y="1213"/>
                  </a:cubicBezTo>
                  <a:cubicBezTo>
                    <a:pt x="1066" y="1063"/>
                    <a:pt x="729" y="908"/>
                    <a:pt x="393" y="765"/>
                  </a:cubicBezTo>
                  <a:cubicBezTo>
                    <a:pt x="1" y="586"/>
                    <a:pt x="249" y="1"/>
                    <a:pt x="652" y="162"/>
                  </a:cubicBezTo>
                  <a:cubicBezTo>
                    <a:pt x="943" y="282"/>
                    <a:pt x="1227" y="408"/>
                    <a:pt x="1510" y="534"/>
                  </a:cubicBezTo>
                  <a:cubicBezTo>
                    <a:pt x="2138" y="807"/>
                    <a:pt x="2754" y="1105"/>
                    <a:pt x="3353" y="1438"/>
                  </a:cubicBezTo>
                  <a:cubicBezTo>
                    <a:pt x="3640" y="1595"/>
                    <a:pt x="3924" y="1760"/>
                    <a:pt x="4197" y="1942"/>
                  </a:cubicBezTo>
                  <a:cubicBezTo>
                    <a:pt x="4348" y="2040"/>
                    <a:pt x="4407" y="2236"/>
                    <a:pt x="4312" y="2397"/>
                  </a:cubicBezTo>
                  <a:cubicBezTo>
                    <a:pt x="4222" y="2552"/>
                    <a:pt x="4011" y="2607"/>
                    <a:pt x="3858" y="2513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699475" y="4652925"/>
              <a:ext cx="191025" cy="179375"/>
            </a:xfrm>
            <a:custGeom>
              <a:avLst/>
              <a:gdLst/>
              <a:ahLst/>
              <a:cxnLst/>
              <a:rect l="l" t="t" r="r" b="b"/>
              <a:pathLst>
                <a:path w="7641" h="7175" extrusionOk="0">
                  <a:moveTo>
                    <a:pt x="6888" y="6894"/>
                  </a:moveTo>
                  <a:cubicBezTo>
                    <a:pt x="5321" y="5476"/>
                    <a:pt x="3769" y="4039"/>
                    <a:pt x="2228" y="2596"/>
                  </a:cubicBezTo>
                  <a:cubicBezTo>
                    <a:pt x="1703" y="2109"/>
                    <a:pt x="1174" y="1629"/>
                    <a:pt x="645" y="1143"/>
                  </a:cubicBezTo>
                  <a:cubicBezTo>
                    <a:pt x="463" y="943"/>
                    <a:pt x="180" y="795"/>
                    <a:pt x="81" y="533"/>
                  </a:cubicBezTo>
                  <a:cubicBezTo>
                    <a:pt x="1" y="235"/>
                    <a:pt x="400" y="0"/>
                    <a:pt x="617" y="210"/>
                  </a:cubicBezTo>
                  <a:lnTo>
                    <a:pt x="617" y="210"/>
                  </a:lnTo>
                  <a:cubicBezTo>
                    <a:pt x="2197" y="1654"/>
                    <a:pt x="3759" y="3114"/>
                    <a:pt x="5325" y="4575"/>
                  </a:cubicBezTo>
                  <a:cubicBezTo>
                    <a:pt x="5984" y="5185"/>
                    <a:pt x="6660" y="5777"/>
                    <a:pt x="7318" y="6389"/>
                  </a:cubicBezTo>
                  <a:cubicBezTo>
                    <a:pt x="7641" y="6680"/>
                    <a:pt x="7224" y="7175"/>
                    <a:pt x="6888" y="6894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5601725" y="4473225"/>
              <a:ext cx="27625" cy="97225"/>
            </a:xfrm>
            <a:custGeom>
              <a:avLst/>
              <a:gdLst/>
              <a:ahLst/>
              <a:cxnLst/>
              <a:rect l="l" t="t" r="r" b="b"/>
              <a:pathLst>
                <a:path w="1105" h="3889" extrusionOk="0">
                  <a:moveTo>
                    <a:pt x="22" y="3408"/>
                  </a:moveTo>
                  <a:cubicBezTo>
                    <a:pt x="151" y="2378"/>
                    <a:pt x="288" y="1335"/>
                    <a:pt x="467" y="315"/>
                  </a:cubicBezTo>
                  <a:cubicBezTo>
                    <a:pt x="621" y="0"/>
                    <a:pt x="1105" y="123"/>
                    <a:pt x="1090" y="473"/>
                  </a:cubicBezTo>
                  <a:cubicBezTo>
                    <a:pt x="989" y="1482"/>
                    <a:pt x="807" y="2480"/>
                    <a:pt x="688" y="3486"/>
                  </a:cubicBezTo>
                  <a:cubicBezTo>
                    <a:pt x="618" y="3888"/>
                    <a:pt x="1" y="3819"/>
                    <a:pt x="22" y="3408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87" name="Google Shape;1787;p35"/>
          <p:cNvGrpSpPr/>
          <p:nvPr/>
        </p:nvGrpSpPr>
        <p:grpSpPr>
          <a:xfrm>
            <a:off x="7634695" y="2765327"/>
            <a:ext cx="1168581" cy="1852495"/>
            <a:chOff x="2067050" y="3097725"/>
            <a:chExt cx="904825" cy="1434375"/>
          </a:xfrm>
        </p:grpSpPr>
        <p:sp>
          <p:nvSpPr>
            <p:cNvPr id="1788" name="Google Shape;1788;p35"/>
            <p:cNvSpPr/>
            <p:nvPr/>
          </p:nvSpPr>
          <p:spPr>
            <a:xfrm>
              <a:off x="2069950" y="3097725"/>
              <a:ext cx="864975" cy="993000"/>
            </a:xfrm>
            <a:custGeom>
              <a:avLst/>
              <a:gdLst/>
              <a:ahLst/>
              <a:cxnLst/>
              <a:rect l="l" t="t" r="r" b="b"/>
              <a:pathLst>
                <a:path w="34599" h="39720" extrusionOk="0">
                  <a:moveTo>
                    <a:pt x="20993" y="1"/>
                  </a:moveTo>
                  <a:cubicBezTo>
                    <a:pt x="17894" y="1"/>
                    <a:pt x="14709" y="1145"/>
                    <a:pt x="12131" y="2547"/>
                  </a:cubicBezTo>
                  <a:cubicBezTo>
                    <a:pt x="9937" y="3741"/>
                    <a:pt x="7955" y="5317"/>
                    <a:pt x="6316" y="7136"/>
                  </a:cubicBezTo>
                  <a:cubicBezTo>
                    <a:pt x="4641" y="8989"/>
                    <a:pt x="3685" y="11105"/>
                    <a:pt x="2859" y="13385"/>
                  </a:cubicBezTo>
                  <a:cubicBezTo>
                    <a:pt x="1145" y="18089"/>
                    <a:pt x="284" y="23063"/>
                    <a:pt x="0" y="28045"/>
                  </a:cubicBezTo>
                  <a:cubicBezTo>
                    <a:pt x="5787" y="31291"/>
                    <a:pt x="12215" y="33456"/>
                    <a:pt x="18583" y="35474"/>
                  </a:cubicBezTo>
                  <a:cubicBezTo>
                    <a:pt x="22195" y="36620"/>
                    <a:pt x="25816" y="37705"/>
                    <a:pt x="29452" y="38743"/>
                  </a:cubicBezTo>
                  <a:cubicBezTo>
                    <a:pt x="31169" y="39079"/>
                    <a:pt x="32882" y="39401"/>
                    <a:pt x="34598" y="39719"/>
                  </a:cubicBezTo>
                  <a:cubicBezTo>
                    <a:pt x="34374" y="38399"/>
                    <a:pt x="34206" y="37075"/>
                    <a:pt x="34167" y="35734"/>
                  </a:cubicBezTo>
                  <a:cubicBezTo>
                    <a:pt x="33971" y="28913"/>
                    <a:pt x="34080" y="22082"/>
                    <a:pt x="33001" y="15315"/>
                  </a:cubicBezTo>
                  <a:cubicBezTo>
                    <a:pt x="32206" y="10319"/>
                    <a:pt x="30755" y="3479"/>
                    <a:pt x="25462" y="956"/>
                  </a:cubicBezTo>
                  <a:cubicBezTo>
                    <a:pt x="24050" y="283"/>
                    <a:pt x="22532" y="1"/>
                    <a:pt x="20993" y="1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2887525" y="4089200"/>
              <a:ext cx="49500" cy="13700"/>
            </a:xfrm>
            <a:custGeom>
              <a:avLst/>
              <a:gdLst/>
              <a:ahLst/>
              <a:cxnLst/>
              <a:rect l="l" t="t" r="r" b="b"/>
              <a:pathLst>
                <a:path w="1980" h="548" extrusionOk="0">
                  <a:moveTo>
                    <a:pt x="0" y="1"/>
                  </a:moveTo>
                  <a:cubicBezTo>
                    <a:pt x="659" y="183"/>
                    <a:pt x="1320" y="366"/>
                    <a:pt x="1979" y="547"/>
                  </a:cubicBezTo>
                  <a:cubicBezTo>
                    <a:pt x="1968" y="481"/>
                    <a:pt x="1958" y="418"/>
                    <a:pt x="1947" y="355"/>
                  </a:cubicBezTo>
                  <a:cubicBezTo>
                    <a:pt x="1296" y="236"/>
                    <a:pt x="648" y="120"/>
                    <a:pt x="0" y="1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2068175" y="3806275"/>
              <a:ext cx="672575" cy="247050"/>
            </a:xfrm>
            <a:custGeom>
              <a:avLst/>
              <a:gdLst/>
              <a:ahLst/>
              <a:cxnLst/>
              <a:rect l="l" t="t" r="r" b="b"/>
              <a:pathLst>
                <a:path w="26903" h="9882" extrusionOk="0">
                  <a:moveTo>
                    <a:pt x="54" y="0"/>
                  </a:moveTo>
                  <a:cubicBezTo>
                    <a:pt x="33" y="400"/>
                    <a:pt x="11" y="796"/>
                    <a:pt x="1" y="1195"/>
                  </a:cubicBezTo>
                  <a:cubicBezTo>
                    <a:pt x="2579" y="2627"/>
                    <a:pt x="5224" y="3948"/>
                    <a:pt x="7921" y="5171"/>
                  </a:cubicBezTo>
                  <a:cubicBezTo>
                    <a:pt x="14128" y="7111"/>
                    <a:pt x="20493" y="8590"/>
                    <a:pt x="26903" y="9882"/>
                  </a:cubicBezTo>
                  <a:cubicBezTo>
                    <a:pt x="23933" y="9017"/>
                    <a:pt x="20969" y="8120"/>
                    <a:pt x="18013" y="7181"/>
                  </a:cubicBezTo>
                  <a:cubicBezTo>
                    <a:pt x="11862" y="5223"/>
                    <a:pt x="5662" y="3114"/>
                    <a:pt x="54" y="0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2337725" y="3966875"/>
              <a:ext cx="609900" cy="191300"/>
            </a:xfrm>
            <a:custGeom>
              <a:avLst/>
              <a:gdLst/>
              <a:ahLst/>
              <a:cxnLst/>
              <a:rect l="l" t="t" r="r" b="b"/>
              <a:pathLst>
                <a:path w="24396" h="7652" extrusionOk="0">
                  <a:moveTo>
                    <a:pt x="1" y="1"/>
                  </a:moveTo>
                  <a:lnTo>
                    <a:pt x="1" y="1"/>
                  </a:lnTo>
                  <a:cubicBezTo>
                    <a:pt x="3318" y="1401"/>
                    <a:pt x="6705" y="2659"/>
                    <a:pt x="10134" y="3791"/>
                  </a:cubicBezTo>
                  <a:cubicBezTo>
                    <a:pt x="14811" y="5328"/>
                    <a:pt x="19610" y="6467"/>
                    <a:pt x="24395" y="7651"/>
                  </a:cubicBezTo>
                  <a:cubicBezTo>
                    <a:pt x="24262" y="6992"/>
                    <a:pt x="24136" y="6334"/>
                    <a:pt x="24013" y="5676"/>
                  </a:cubicBezTo>
                  <a:cubicBezTo>
                    <a:pt x="22528" y="5272"/>
                    <a:pt x="21047" y="4863"/>
                    <a:pt x="19564" y="4446"/>
                  </a:cubicBezTo>
                  <a:cubicBezTo>
                    <a:pt x="12972" y="3212"/>
                    <a:pt x="6414" y="1836"/>
                    <a:pt x="1" y="1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2067050" y="3875700"/>
              <a:ext cx="895100" cy="360400"/>
            </a:xfrm>
            <a:custGeom>
              <a:avLst/>
              <a:gdLst/>
              <a:ahLst/>
              <a:cxnLst/>
              <a:rect l="l" t="t" r="r" b="b"/>
              <a:pathLst>
                <a:path w="35804" h="14416" extrusionOk="0">
                  <a:moveTo>
                    <a:pt x="11" y="1"/>
                  </a:moveTo>
                  <a:lnTo>
                    <a:pt x="11" y="1"/>
                  </a:lnTo>
                  <a:cubicBezTo>
                    <a:pt x="0" y="751"/>
                    <a:pt x="4" y="1504"/>
                    <a:pt x="18" y="2253"/>
                  </a:cubicBezTo>
                  <a:cubicBezTo>
                    <a:pt x="11196" y="8099"/>
                    <a:pt x="23340" y="11848"/>
                    <a:pt x="35804" y="14416"/>
                  </a:cubicBezTo>
                  <a:cubicBezTo>
                    <a:pt x="35657" y="13512"/>
                    <a:pt x="35481" y="12611"/>
                    <a:pt x="35303" y="11708"/>
                  </a:cubicBezTo>
                  <a:cubicBezTo>
                    <a:pt x="30244" y="10461"/>
                    <a:pt x="25190" y="9217"/>
                    <a:pt x="20258" y="7546"/>
                  </a:cubicBezTo>
                  <a:cubicBezTo>
                    <a:pt x="16247" y="6191"/>
                    <a:pt x="12299" y="4667"/>
                    <a:pt x="8453" y="2943"/>
                  </a:cubicBezTo>
                  <a:cubicBezTo>
                    <a:pt x="5602" y="2072"/>
                    <a:pt x="2785" y="1097"/>
                    <a:pt x="11" y="1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2067400" y="3844350"/>
              <a:ext cx="141625" cy="72800"/>
            </a:xfrm>
            <a:custGeom>
              <a:avLst/>
              <a:gdLst/>
              <a:ahLst/>
              <a:cxnLst/>
              <a:rect l="l" t="t" r="r" b="b"/>
              <a:pathLst>
                <a:path w="5665" h="2912" extrusionOk="0">
                  <a:moveTo>
                    <a:pt x="21" y="1"/>
                  </a:moveTo>
                  <a:cubicBezTo>
                    <a:pt x="14" y="281"/>
                    <a:pt x="7" y="565"/>
                    <a:pt x="0" y="849"/>
                  </a:cubicBezTo>
                  <a:cubicBezTo>
                    <a:pt x="1871" y="1588"/>
                    <a:pt x="3759" y="2275"/>
                    <a:pt x="5664" y="2912"/>
                  </a:cubicBezTo>
                  <a:cubicBezTo>
                    <a:pt x="3755" y="1994"/>
                    <a:pt x="1871" y="1027"/>
                    <a:pt x="21" y="1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2067650" y="3944450"/>
              <a:ext cx="898525" cy="318800"/>
            </a:xfrm>
            <a:custGeom>
              <a:avLst/>
              <a:gdLst/>
              <a:ahLst/>
              <a:cxnLst/>
              <a:rect l="l" t="t" r="r" b="b"/>
              <a:pathLst>
                <a:path w="35941" h="12752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50"/>
                    <a:pt x="4" y="95"/>
                    <a:pt x="4" y="145"/>
                  </a:cubicBezTo>
                  <a:cubicBezTo>
                    <a:pt x="25" y="821"/>
                    <a:pt x="57" y="1496"/>
                    <a:pt x="96" y="2176"/>
                  </a:cubicBezTo>
                  <a:cubicBezTo>
                    <a:pt x="2243" y="3153"/>
                    <a:pt x="4471" y="3976"/>
                    <a:pt x="6723" y="4723"/>
                  </a:cubicBezTo>
                  <a:cubicBezTo>
                    <a:pt x="10975" y="6131"/>
                    <a:pt x="15204" y="7595"/>
                    <a:pt x="19522" y="8821"/>
                  </a:cubicBezTo>
                  <a:cubicBezTo>
                    <a:pt x="24935" y="10359"/>
                    <a:pt x="30413" y="11655"/>
                    <a:pt x="35940" y="12752"/>
                  </a:cubicBezTo>
                  <a:cubicBezTo>
                    <a:pt x="35916" y="12569"/>
                    <a:pt x="35888" y="12387"/>
                    <a:pt x="35864" y="12201"/>
                  </a:cubicBezTo>
                  <a:cubicBezTo>
                    <a:pt x="23380" y="9732"/>
                    <a:pt x="11115" y="5791"/>
                    <a:pt x="1" y="1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2071000" y="4014250"/>
              <a:ext cx="900875" cy="336475"/>
            </a:xfrm>
            <a:custGeom>
              <a:avLst/>
              <a:gdLst/>
              <a:ahLst/>
              <a:cxnLst/>
              <a:rect l="l" t="t" r="r" b="b"/>
              <a:pathLst>
                <a:path w="36035" h="13459" extrusionOk="0">
                  <a:moveTo>
                    <a:pt x="0" y="1"/>
                  </a:moveTo>
                  <a:lnTo>
                    <a:pt x="0" y="1"/>
                  </a:lnTo>
                  <a:cubicBezTo>
                    <a:pt x="49" y="761"/>
                    <a:pt x="112" y="1521"/>
                    <a:pt x="189" y="2284"/>
                  </a:cubicBezTo>
                  <a:cubicBezTo>
                    <a:pt x="11738" y="7097"/>
                    <a:pt x="23935" y="10124"/>
                    <a:pt x="36031" y="13459"/>
                  </a:cubicBezTo>
                  <a:cubicBezTo>
                    <a:pt x="36034" y="13270"/>
                    <a:pt x="36034" y="13080"/>
                    <a:pt x="36034" y="12891"/>
                  </a:cubicBezTo>
                  <a:cubicBezTo>
                    <a:pt x="36024" y="12086"/>
                    <a:pt x="35964" y="11287"/>
                    <a:pt x="35873" y="10492"/>
                  </a:cubicBezTo>
                  <a:cubicBezTo>
                    <a:pt x="29925" y="9364"/>
                    <a:pt x="24030" y="7991"/>
                    <a:pt x="18226" y="6309"/>
                  </a:cubicBezTo>
                  <a:cubicBezTo>
                    <a:pt x="13935" y="5066"/>
                    <a:pt x="9678" y="3679"/>
                    <a:pt x="5475" y="2187"/>
                  </a:cubicBezTo>
                  <a:cubicBezTo>
                    <a:pt x="3619" y="1524"/>
                    <a:pt x="1779" y="813"/>
                    <a:pt x="0" y="1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2076250" y="4085275"/>
              <a:ext cx="895100" cy="333150"/>
            </a:xfrm>
            <a:custGeom>
              <a:avLst/>
              <a:gdLst/>
              <a:ahLst/>
              <a:cxnLst/>
              <a:rect l="l" t="t" r="r" b="b"/>
              <a:pathLst>
                <a:path w="35804" h="13326" extrusionOk="0">
                  <a:moveTo>
                    <a:pt x="28" y="1"/>
                  </a:moveTo>
                  <a:cubicBezTo>
                    <a:pt x="4" y="473"/>
                    <a:pt x="0" y="946"/>
                    <a:pt x="14" y="1419"/>
                  </a:cubicBezTo>
                  <a:cubicBezTo>
                    <a:pt x="5629" y="3689"/>
                    <a:pt x="11500" y="5384"/>
                    <a:pt x="17185" y="7521"/>
                  </a:cubicBezTo>
                  <a:cubicBezTo>
                    <a:pt x="21406" y="9108"/>
                    <a:pt x="25592" y="10789"/>
                    <a:pt x="29813" y="12380"/>
                  </a:cubicBezTo>
                  <a:cubicBezTo>
                    <a:pt x="31691" y="12730"/>
                    <a:pt x="33579" y="13041"/>
                    <a:pt x="35470" y="13326"/>
                  </a:cubicBezTo>
                  <a:cubicBezTo>
                    <a:pt x="35667" y="12614"/>
                    <a:pt x="35761" y="11872"/>
                    <a:pt x="35803" y="11133"/>
                  </a:cubicBezTo>
                  <a:cubicBezTo>
                    <a:pt x="23718" y="7840"/>
                    <a:pt x="11556" y="4768"/>
                    <a:pt x="28" y="1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2077375" y="4136925"/>
              <a:ext cx="670400" cy="243400"/>
            </a:xfrm>
            <a:custGeom>
              <a:avLst/>
              <a:gdLst/>
              <a:ahLst/>
              <a:cxnLst/>
              <a:rect l="l" t="t" r="r" b="b"/>
              <a:pathLst>
                <a:path w="26816" h="9736" extrusionOk="0">
                  <a:moveTo>
                    <a:pt x="1" y="1"/>
                  </a:moveTo>
                  <a:lnTo>
                    <a:pt x="1" y="1"/>
                  </a:lnTo>
                  <a:cubicBezTo>
                    <a:pt x="53" y="723"/>
                    <a:pt x="155" y="1434"/>
                    <a:pt x="313" y="2135"/>
                  </a:cubicBezTo>
                  <a:cubicBezTo>
                    <a:pt x="8019" y="4657"/>
                    <a:pt x="15746" y="7171"/>
                    <a:pt x="23663" y="9038"/>
                  </a:cubicBezTo>
                  <a:cubicBezTo>
                    <a:pt x="24714" y="9287"/>
                    <a:pt x="25765" y="9515"/>
                    <a:pt x="26816" y="9735"/>
                  </a:cubicBezTo>
                  <a:cubicBezTo>
                    <a:pt x="23204" y="8363"/>
                    <a:pt x="19603" y="6961"/>
                    <a:pt x="15960" y="5651"/>
                  </a:cubicBezTo>
                  <a:cubicBezTo>
                    <a:pt x="10657" y="3742"/>
                    <a:pt x="5220" y="2106"/>
                    <a:pt x="1" y="1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2897400" y="4422850"/>
              <a:ext cx="61250" cy="20275"/>
            </a:xfrm>
            <a:custGeom>
              <a:avLst/>
              <a:gdLst/>
              <a:ahLst/>
              <a:cxnLst/>
              <a:rect l="l" t="t" r="r" b="b"/>
              <a:pathLst>
                <a:path w="2450" h="811" extrusionOk="0">
                  <a:moveTo>
                    <a:pt x="0" y="1"/>
                  </a:moveTo>
                  <a:lnTo>
                    <a:pt x="0" y="1"/>
                  </a:lnTo>
                  <a:cubicBezTo>
                    <a:pt x="757" y="278"/>
                    <a:pt x="1514" y="547"/>
                    <a:pt x="2275" y="810"/>
                  </a:cubicBezTo>
                  <a:cubicBezTo>
                    <a:pt x="2338" y="667"/>
                    <a:pt x="2396" y="523"/>
                    <a:pt x="2449" y="376"/>
                  </a:cubicBezTo>
                  <a:cubicBezTo>
                    <a:pt x="1633" y="257"/>
                    <a:pt x="817" y="131"/>
                    <a:pt x="0" y="1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2089025" y="4205950"/>
              <a:ext cx="860175" cy="321325"/>
            </a:xfrm>
            <a:custGeom>
              <a:avLst/>
              <a:gdLst/>
              <a:ahLst/>
              <a:cxnLst/>
              <a:rect l="l" t="t" r="r" b="b"/>
              <a:pathLst>
                <a:path w="34407" h="12853" extrusionOk="0">
                  <a:moveTo>
                    <a:pt x="1" y="1"/>
                  </a:moveTo>
                  <a:cubicBezTo>
                    <a:pt x="64" y="224"/>
                    <a:pt x="130" y="449"/>
                    <a:pt x="204" y="669"/>
                  </a:cubicBezTo>
                  <a:cubicBezTo>
                    <a:pt x="151" y="701"/>
                    <a:pt x="112" y="753"/>
                    <a:pt x="120" y="834"/>
                  </a:cubicBezTo>
                  <a:cubicBezTo>
                    <a:pt x="235" y="2098"/>
                    <a:pt x="344" y="3370"/>
                    <a:pt x="491" y="4638"/>
                  </a:cubicBezTo>
                  <a:cubicBezTo>
                    <a:pt x="6492" y="6764"/>
                    <a:pt x="12600" y="8614"/>
                    <a:pt x="18776" y="10229"/>
                  </a:cubicBezTo>
                  <a:cubicBezTo>
                    <a:pt x="22493" y="11199"/>
                    <a:pt x="26240" y="12044"/>
                    <a:pt x="29992" y="12853"/>
                  </a:cubicBezTo>
                  <a:cubicBezTo>
                    <a:pt x="31516" y="12579"/>
                    <a:pt x="32942" y="11970"/>
                    <a:pt x="33887" y="10723"/>
                  </a:cubicBezTo>
                  <a:cubicBezTo>
                    <a:pt x="34087" y="10463"/>
                    <a:pt x="34256" y="10194"/>
                    <a:pt x="34406" y="9913"/>
                  </a:cubicBezTo>
                  <a:cubicBezTo>
                    <a:pt x="32847" y="9378"/>
                    <a:pt x="31302" y="8821"/>
                    <a:pt x="29758" y="8253"/>
                  </a:cubicBezTo>
                  <a:cubicBezTo>
                    <a:pt x="27501" y="7861"/>
                    <a:pt x="25253" y="7420"/>
                    <a:pt x="23018" y="6884"/>
                  </a:cubicBezTo>
                  <a:cubicBezTo>
                    <a:pt x="15203" y="5006"/>
                    <a:pt x="7591" y="2540"/>
                    <a:pt x="1" y="1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2103225" y="4337725"/>
              <a:ext cx="658300" cy="194375"/>
            </a:xfrm>
            <a:custGeom>
              <a:avLst/>
              <a:gdLst/>
              <a:ahLst/>
              <a:cxnLst/>
              <a:rect l="l" t="t" r="r" b="b"/>
              <a:pathLst>
                <a:path w="26332" h="7775" extrusionOk="0">
                  <a:moveTo>
                    <a:pt x="0" y="1"/>
                  </a:moveTo>
                  <a:cubicBezTo>
                    <a:pt x="249" y="1949"/>
                    <a:pt x="595" y="3882"/>
                    <a:pt x="1184" y="5760"/>
                  </a:cubicBezTo>
                  <a:cubicBezTo>
                    <a:pt x="1229" y="5907"/>
                    <a:pt x="1355" y="6041"/>
                    <a:pt x="1520" y="6075"/>
                  </a:cubicBezTo>
                  <a:cubicBezTo>
                    <a:pt x="5643" y="6969"/>
                    <a:pt x="9917" y="6923"/>
                    <a:pt x="14120" y="7074"/>
                  </a:cubicBezTo>
                  <a:cubicBezTo>
                    <a:pt x="18201" y="7221"/>
                    <a:pt x="22247" y="7767"/>
                    <a:pt x="26332" y="7774"/>
                  </a:cubicBezTo>
                  <a:cubicBezTo>
                    <a:pt x="23368" y="7046"/>
                    <a:pt x="20426" y="6272"/>
                    <a:pt x="17508" y="5480"/>
                  </a:cubicBezTo>
                  <a:cubicBezTo>
                    <a:pt x="11595" y="3872"/>
                    <a:pt x="5748" y="2065"/>
                    <a:pt x="0" y="1"/>
                  </a:cubicBezTo>
                  <a:close/>
                </a:path>
              </a:pathLst>
            </a:custGeom>
            <a:solidFill>
              <a:srgbClr val="E3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01" name="Google Shape;1801;p35"/>
          <p:cNvGrpSpPr/>
          <p:nvPr/>
        </p:nvGrpSpPr>
        <p:grpSpPr>
          <a:xfrm>
            <a:off x="7527775" y="2297200"/>
            <a:ext cx="1025950" cy="1035575"/>
            <a:chOff x="3282375" y="4037725"/>
            <a:chExt cx="1025950" cy="1035575"/>
          </a:xfrm>
        </p:grpSpPr>
        <p:sp>
          <p:nvSpPr>
            <p:cNvPr id="1802" name="Google Shape;1802;p35"/>
            <p:cNvSpPr/>
            <p:nvPr/>
          </p:nvSpPr>
          <p:spPr>
            <a:xfrm>
              <a:off x="3659550" y="4257100"/>
              <a:ext cx="115100" cy="179625"/>
            </a:xfrm>
            <a:custGeom>
              <a:avLst/>
              <a:gdLst/>
              <a:ahLst/>
              <a:cxnLst/>
              <a:rect l="l" t="t" r="r" b="b"/>
              <a:pathLst>
                <a:path w="4604" h="7185" extrusionOk="0">
                  <a:moveTo>
                    <a:pt x="2911" y="7139"/>
                  </a:moveTo>
                  <a:cubicBezTo>
                    <a:pt x="1279" y="5777"/>
                    <a:pt x="533" y="3279"/>
                    <a:pt x="64" y="1240"/>
                  </a:cubicBezTo>
                  <a:cubicBezTo>
                    <a:pt x="1" y="655"/>
                    <a:pt x="397" y="0"/>
                    <a:pt x="1045" y="49"/>
                  </a:cubicBezTo>
                  <a:cubicBezTo>
                    <a:pt x="2642" y="445"/>
                    <a:pt x="2936" y="2610"/>
                    <a:pt x="3315" y="3976"/>
                  </a:cubicBezTo>
                  <a:cubicBezTo>
                    <a:pt x="3226" y="4943"/>
                    <a:pt x="4604" y="7185"/>
                    <a:pt x="2911" y="7139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3529250" y="4363325"/>
              <a:ext cx="180150" cy="160550"/>
            </a:xfrm>
            <a:custGeom>
              <a:avLst/>
              <a:gdLst/>
              <a:ahLst/>
              <a:cxnLst/>
              <a:rect l="l" t="t" r="r" b="b"/>
              <a:pathLst>
                <a:path w="7206" h="6422" extrusionOk="0">
                  <a:moveTo>
                    <a:pt x="4169" y="5392"/>
                  </a:moveTo>
                  <a:cubicBezTo>
                    <a:pt x="2705" y="4627"/>
                    <a:pt x="1016" y="3738"/>
                    <a:pt x="298" y="2176"/>
                  </a:cubicBezTo>
                  <a:cubicBezTo>
                    <a:pt x="0" y="0"/>
                    <a:pt x="2498" y="1349"/>
                    <a:pt x="3468" y="1903"/>
                  </a:cubicBezTo>
                  <a:cubicBezTo>
                    <a:pt x="4162" y="2351"/>
                    <a:pt x="5314" y="2550"/>
                    <a:pt x="5570" y="3426"/>
                  </a:cubicBezTo>
                  <a:cubicBezTo>
                    <a:pt x="7206" y="4750"/>
                    <a:pt x="5942" y="6421"/>
                    <a:pt x="4169" y="5392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3741700" y="4374525"/>
              <a:ext cx="124300" cy="154925"/>
            </a:xfrm>
            <a:custGeom>
              <a:avLst/>
              <a:gdLst/>
              <a:ahLst/>
              <a:cxnLst/>
              <a:rect l="l" t="t" r="r" b="b"/>
              <a:pathLst>
                <a:path w="4972" h="6197" extrusionOk="0">
                  <a:moveTo>
                    <a:pt x="1584" y="5560"/>
                  </a:moveTo>
                  <a:cubicBezTo>
                    <a:pt x="0" y="5248"/>
                    <a:pt x="2008" y="1969"/>
                    <a:pt x="2585" y="1282"/>
                  </a:cubicBezTo>
                  <a:cubicBezTo>
                    <a:pt x="4971" y="0"/>
                    <a:pt x="3615" y="6197"/>
                    <a:pt x="2046" y="5440"/>
                  </a:cubicBezTo>
                  <a:cubicBezTo>
                    <a:pt x="1920" y="5528"/>
                    <a:pt x="1752" y="5566"/>
                    <a:pt x="1584" y="5560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3779700" y="4268050"/>
              <a:ext cx="72800" cy="92300"/>
            </a:xfrm>
            <a:custGeom>
              <a:avLst/>
              <a:gdLst/>
              <a:ahLst/>
              <a:cxnLst/>
              <a:rect l="l" t="t" r="r" b="b"/>
              <a:pathLst>
                <a:path w="2912" h="3692" extrusionOk="0">
                  <a:moveTo>
                    <a:pt x="779" y="3391"/>
                  </a:moveTo>
                  <a:cubicBezTo>
                    <a:pt x="1" y="2802"/>
                    <a:pt x="425" y="1145"/>
                    <a:pt x="1083" y="599"/>
                  </a:cubicBezTo>
                  <a:cubicBezTo>
                    <a:pt x="1998" y="0"/>
                    <a:pt x="2911" y="1643"/>
                    <a:pt x="1840" y="2015"/>
                  </a:cubicBezTo>
                  <a:cubicBezTo>
                    <a:pt x="1798" y="2204"/>
                    <a:pt x="1741" y="2400"/>
                    <a:pt x="1773" y="2595"/>
                  </a:cubicBezTo>
                  <a:cubicBezTo>
                    <a:pt x="1956" y="3160"/>
                    <a:pt x="1290" y="3692"/>
                    <a:pt x="779" y="3391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3827000" y="4379425"/>
              <a:ext cx="174025" cy="140850"/>
            </a:xfrm>
            <a:custGeom>
              <a:avLst/>
              <a:gdLst/>
              <a:ahLst/>
              <a:cxnLst/>
              <a:rect l="l" t="t" r="r" b="b"/>
              <a:pathLst>
                <a:path w="6961" h="5634" extrusionOk="0">
                  <a:moveTo>
                    <a:pt x="3044" y="4803"/>
                  </a:moveTo>
                  <a:cubicBezTo>
                    <a:pt x="2977" y="4722"/>
                    <a:pt x="2932" y="4628"/>
                    <a:pt x="2908" y="4530"/>
                  </a:cubicBezTo>
                  <a:cubicBezTo>
                    <a:pt x="1" y="4397"/>
                    <a:pt x="5090" y="1"/>
                    <a:pt x="6225" y="1381"/>
                  </a:cubicBezTo>
                  <a:cubicBezTo>
                    <a:pt x="6961" y="2103"/>
                    <a:pt x="6109" y="3073"/>
                    <a:pt x="5549" y="3608"/>
                  </a:cubicBezTo>
                  <a:cubicBezTo>
                    <a:pt x="4877" y="4103"/>
                    <a:pt x="3927" y="5634"/>
                    <a:pt x="3044" y="4803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783275" y="4305800"/>
              <a:ext cx="48475" cy="57450"/>
            </a:xfrm>
            <a:custGeom>
              <a:avLst/>
              <a:gdLst/>
              <a:ahLst/>
              <a:cxnLst/>
              <a:rect l="l" t="t" r="r" b="b"/>
              <a:pathLst>
                <a:path w="1939" h="2298" extrusionOk="0">
                  <a:moveTo>
                    <a:pt x="1006" y="2220"/>
                  </a:moveTo>
                  <a:cubicBezTo>
                    <a:pt x="1" y="2091"/>
                    <a:pt x="93" y="0"/>
                    <a:pt x="1161" y="98"/>
                  </a:cubicBezTo>
                  <a:cubicBezTo>
                    <a:pt x="1745" y="168"/>
                    <a:pt x="1847" y="774"/>
                    <a:pt x="1718" y="1257"/>
                  </a:cubicBezTo>
                  <a:cubicBezTo>
                    <a:pt x="1939" y="1724"/>
                    <a:pt x="1518" y="2298"/>
                    <a:pt x="1006" y="2220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3895475" y="4203150"/>
              <a:ext cx="111575" cy="143900"/>
            </a:xfrm>
            <a:custGeom>
              <a:avLst/>
              <a:gdLst/>
              <a:ahLst/>
              <a:cxnLst/>
              <a:rect l="l" t="t" r="r" b="b"/>
              <a:pathLst>
                <a:path w="4463" h="5756" extrusionOk="0">
                  <a:moveTo>
                    <a:pt x="11" y="4869"/>
                  </a:moveTo>
                  <a:cubicBezTo>
                    <a:pt x="67" y="3269"/>
                    <a:pt x="1163" y="1731"/>
                    <a:pt x="2358" y="732"/>
                  </a:cubicBezTo>
                  <a:cubicBezTo>
                    <a:pt x="3794" y="0"/>
                    <a:pt x="4463" y="1496"/>
                    <a:pt x="3672" y="2621"/>
                  </a:cubicBezTo>
                  <a:cubicBezTo>
                    <a:pt x="3079" y="3534"/>
                    <a:pt x="2309" y="5374"/>
                    <a:pt x="1108" y="5413"/>
                  </a:cubicBezTo>
                  <a:cubicBezTo>
                    <a:pt x="691" y="5756"/>
                    <a:pt x="1" y="5413"/>
                    <a:pt x="11" y="4869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828825" y="4130475"/>
              <a:ext cx="69550" cy="139425"/>
            </a:xfrm>
            <a:custGeom>
              <a:avLst/>
              <a:gdLst/>
              <a:ahLst/>
              <a:cxnLst/>
              <a:rect l="l" t="t" r="r" b="b"/>
              <a:pathLst>
                <a:path w="2782" h="5577" extrusionOk="0">
                  <a:moveTo>
                    <a:pt x="869" y="4894"/>
                  </a:moveTo>
                  <a:cubicBezTo>
                    <a:pt x="862" y="4739"/>
                    <a:pt x="859" y="4589"/>
                    <a:pt x="856" y="4435"/>
                  </a:cubicBezTo>
                  <a:cubicBezTo>
                    <a:pt x="1" y="3874"/>
                    <a:pt x="544" y="2462"/>
                    <a:pt x="498" y="1583"/>
                  </a:cubicBezTo>
                  <a:cubicBezTo>
                    <a:pt x="589" y="0"/>
                    <a:pt x="2246" y="277"/>
                    <a:pt x="2172" y="1765"/>
                  </a:cubicBezTo>
                  <a:cubicBezTo>
                    <a:pt x="2081" y="2641"/>
                    <a:pt x="2782" y="5538"/>
                    <a:pt x="1567" y="5570"/>
                  </a:cubicBezTo>
                  <a:cubicBezTo>
                    <a:pt x="1184" y="5576"/>
                    <a:pt x="887" y="5269"/>
                    <a:pt x="869" y="4894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630575" y="4540025"/>
              <a:ext cx="125075" cy="95850"/>
            </a:xfrm>
            <a:custGeom>
              <a:avLst/>
              <a:gdLst/>
              <a:ahLst/>
              <a:cxnLst/>
              <a:rect l="l" t="t" r="r" b="b"/>
              <a:pathLst>
                <a:path w="5003" h="3834" extrusionOk="0">
                  <a:moveTo>
                    <a:pt x="2078" y="3833"/>
                  </a:moveTo>
                  <a:cubicBezTo>
                    <a:pt x="0" y="3195"/>
                    <a:pt x="2645" y="1140"/>
                    <a:pt x="3468" y="495"/>
                  </a:cubicBezTo>
                  <a:cubicBezTo>
                    <a:pt x="4032" y="1"/>
                    <a:pt x="5003" y="603"/>
                    <a:pt x="4631" y="1315"/>
                  </a:cubicBezTo>
                  <a:cubicBezTo>
                    <a:pt x="4739" y="2611"/>
                    <a:pt x="3289" y="3770"/>
                    <a:pt x="2078" y="3833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751225" y="4563500"/>
              <a:ext cx="78500" cy="148375"/>
            </a:xfrm>
            <a:custGeom>
              <a:avLst/>
              <a:gdLst/>
              <a:ahLst/>
              <a:cxnLst/>
              <a:rect l="l" t="t" r="r" b="b"/>
              <a:pathLst>
                <a:path w="3140" h="5935" extrusionOk="0">
                  <a:moveTo>
                    <a:pt x="1507" y="5892"/>
                  </a:moveTo>
                  <a:cubicBezTo>
                    <a:pt x="1" y="5472"/>
                    <a:pt x="846" y="3017"/>
                    <a:pt x="723" y="1844"/>
                  </a:cubicBezTo>
                  <a:cubicBezTo>
                    <a:pt x="541" y="835"/>
                    <a:pt x="1595" y="1"/>
                    <a:pt x="2117" y="1129"/>
                  </a:cubicBezTo>
                  <a:cubicBezTo>
                    <a:pt x="3090" y="1812"/>
                    <a:pt x="3140" y="5934"/>
                    <a:pt x="1507" y="5892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820875" y="4558850"/>
              <a:ext cx="128225" cy="106000"/>
            </a:xfrm>
            <a:custGeom>
              <a:avLst/>
              <a:gdLst/>
              <a:ahLst/>
              <a:cxnLst/>
              <a:rect l="l" t="t" r="r" b="b"/>
              <a:pathLst>
                <a:path w="5129" h="4240" extrusionOk="0">
                  <a:moveTo>
                    <a:pt x="3675" y="4138"/>
                  </a:moveTo>
                  <a:cubicBezTo>
                    <a:pt x="2399" y="4191"/>
                    <a:pt x="0" y="702"/>
                    <a:pt x="2372" y="835"/>
                  </a:cubicBezTo>
                  <a:cubicBezTo>
                    <a:pt x="3159" y="1"/>
                    <a:pt x="4536" y="1465"/>
                    <a:pt x="4806" y="2232"/>
                  </a:cubicBezTo>
                  <a:cubicBezTo>
                    <a:pt x="5128" y="3035"/>
                    <a:pt x="4659" y="4240"/>
                    <a:pt x="3675" y="4138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952925" y="4529000"/>
              <a:ext cx="153100" cy="75150"/>
            </a:xfrm>
            <a:custGeom>
              <a:avLst/>
              <a:gdLst/>
              <a:ahLst/>
              <a:cxnLst/>
              <a:rect l="l" t="t" r="r" b="b"/>
              <a:pathLst>
                <a:path w="6124" h="3006" extrusionOk="0">
                  <a:moveTo>
                    <a:pt x="2236" y="2365"/>
                  </a:moveTo>
                  <a:cubicBezTo>
                    <a:pt x="0" y="2102"/>
                    <a:pt x="449" y="63"/>
                    <a:pt x="1798" y="740"/>
                  </a:cubicBezTo>
                  <a:cubicBezTo>
                    <a:pt x="1990" y="0"/>
                    <a:pt x="2971" y="131"/>
                    <a:pt x="3570" y="137"/>
                  </a:cubicBezTo>
                  <a:cubicBezTo>
                    <a:pt x="6124" y="635"/>
                    <a:pt x="4824" y="3006"/>
                    <a:pt x="2236" y="2365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4038050" y="4412625"/>
              <a:ext cx="116050" cy="80500"/>
            </a:xfrm>
            <a:custGeom>
              <a:avLst/>
              <a:gdLst/>
              <a:ahLst/>
              <a:cxnLst/>
              <a:rect l="l" t="t" r="r" b="b"/>
              <a:pathLst>
                <a:path w="4642" h="3220" extrusionOk="0">
                  <a:moveTo>
                    <a:pt x="1233" y="3108"/>
                  </a:moveTo>
                  <a:cubicBezTo>
                    <a:pt x="309" y="3219"/>
                    <a:pt x="0" y="1836"/>
                    <a:pt x="928" y="1625"/>
                  </a:cubicBezTo>
                  <a:cubicBezTo>
                    <a:pt x="750" y="869"/>
                    <a:pt x="1643" y="673"/>
                    <a:pt x="2179" y="470"/>
                  </a:cubicBezTo>
                  <a:cubicBezTo>
                    <a:pt x="3002" y="0"/>
                    <a:pt x="4641" y="343"/>
                    <a:pt x="4130" y="1552"/>
                  </a:cubicBezTo>
                  <a:cubicBezTo>
                    <a:pt x="3471" y="2424"/>
                    <a:pt x="2302" y="2967"/>
                    <a:pt x="1233" y="3108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836100" y="4704775"/>
              <a:ext cx="86650" cy="157025"/>
            </a:xfrm>
            <a:custGeom>
              <a:avLst/>
              <a:gdLst/>
              <a:ahLst/>
              <a:cxnLst/>
              <a:rect l="l" t="t" r="r" b="b"/>
              <a:pathLst>
                <a:path w="3466" h="6281" extrusionOk="0">
                  <a:moveTo>
                    <a:pt x="1171" y="5836"/>
                  </a:moveTo>
                  <a:cubicBezTo>
                    <a:pt x="1" y="4970"/>
                    <a:pt x="305" y="2070"/>
                    <a:pt x="477" y="736"/>
                  </a:cubicBezTo>
                  <a:cubicBezTo>
                    <a:pt x="659" y="0"/>
                    <a:pt x="1784" y="94"/>
                    <a:pt x="1832" y="844"/>
                  </a:cubicBezTo>
                  <a:cubicBezTo>
                    <a:pt x="2568" y="1937"/>
                    <a:pt x="3465" y="6281"/>
                    <a:pt x="1171" y="5836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3957300" y="4709400"/>
              <a:ext cx="95300" cy="117025"/>
            </a:xfrm>
            <a:custGeom>
              <a:avLst/>
              <a:gdLst/>
              <a:ahLst/>
              <a:cxnLst/>
              <a:rect l="l" t="t" r="r" b="b"/>
              <a:pathLst>
                <a:path w="3812" h="4681" extrusionOk="0">
                  <a:moveTo>
                    <a:pt x="2004" y="3966"/>
                  </a:moveTo>
                  <a:cubicBezTo>
                    <a:pt x="1191" y="3160"/>
                    <a:pt x="309" y="2197"/>
                    <a:pt x="60" y="1055"/>
                  </a:cubicBezTo>
                  <a:cubicBezTo>
                    <a:pt x="1" y="386"/>
                    <a:pt x="915" y="1"/>
                    <a:pt x="1321" y="557"/>
                  </a:cubicBezTo>
                  <a:cubicBezTo>
                    <a:pt x="2358" y="161"/>
                    <a:pt x="3115" y="1707"/>
                    <a:pt x="3430" y="2502"/>
                  </a:cubicBezTo>
                  <a:cubicBezTo>
                    <a:pt x="3812" y="3406"/>
                    <a:pt x="2968" y="4680"/>
                    <a:pt x="2004" y="3966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3660000" y="4752500"/>
              <a:ext cx="107300" cy="159825"/>
            </a:xfrm>
            <a:custGeom>
              <a:avLst/>
              <a:gdLst/>
              <a:ahLst/>
              <a:cxnLst/>
              <a:rect l="l" t="t" r="r" b="b"/>
              <a:pathLst>
                <a:path w="4292" h="6393" extrusionOk="0">
                  <a:moveTo>
                    <a:pt x="1419" y="6186"/>
                  </a:moveTo>
                  <a:cubicBezTo>
                    <a:pt x="0" y="5878"/>
                    <a:pt x="956" y="712"/>
                    <a:pt x="2372" y="1016"/>
                  </a:cubicBezTo>
                  <a:cubicBezTo>
                    <a:pt x="2764" y="0"/>
                    <a:pt x="4291" y="781"/>
                    <a:pt x="3608" y="1657"/>
                  </a:cubicBezTo>
                  <a:cubicBezTo>
                    <a:pt x="3100" y="2757"/>
                    <a:pt x="2998" y="6393"/>
                    <a:pt x="1419" y="6186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3493875" y="4696200"/>
              <a:ext cx="162900" cy="125600"/>
            </a:xfrm>
            <a:custGeom>
              <a:avLst/>
              <a:gdLst/>
              <a:ahLst/>
              <a:cxnLst/>
              <a:rect l="l" t="t" r="r" b="b"/>
              <a:pathLst>
                <a:path w="6516" h="5024" extrusionOk="0">
                  <a:moveTo>
                    <a:pt x="1482" y="4389"/>
                  </a:moveTo>
                  <a:cubicBezTo>
                    <a:pt x="0" y="2697"/>
                    <a:pt x="3927" y="686"/>
                    <a:pt x="5244" y="238"/>
                  </a:cubicBezTo>
                  <a:cubicBezTo>
                    <a:pt x="5994" y="0"/>
                    <a:pt x="6516" y="1148"/>
                    <a:pt x="5959" y="1625"/>
                  </a:cubicBezTo>
                  <a:cubicBezTo>
                    <a:pt x="4953" y="2501"/>
                    <a:pt x="2904" y="5023"/>
                    <a:pt x="1482" y="4389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3803075" y="4293800"/>
              <a:ext cx="49700" cy="72450"/>
            </a:xfrm>
            <a:custGeom>
              <a:avLst/>
              <a:gdLst/>
              <a:ahLst/>
              <a:cxnLst/>
              <a:rect l="l" t="t" r="r" b="b"/>
              <a:pathLst>
                <a:path w="1988" h="2898" extrusionOk="0">
                  <a:moveTo>
                    <a:pt x="551" y="2367"/>
                  </a:moveTo>
                  <a:cubicBezTo>
                    <a:pt x="113" y="1846"/>
                    <a:pt x="1" y="18"/>
                    <a:pt x="968" y="0"/>
                  </a:cubicBezTo>
                  <a:cubicBezTo>
                    <a:pt x="1819" y="18"/>
                    <a:pt x="1676" y="988"/>
                    <a:pt x="1668" y="1583"/>
                  </a:cubicBezTo>
                  <a:cubicBezTo>
                    <a:pt x="1987" y="2262"/>
                    <a:pt x="1084" y="2897"/>
                    <a:pt x="551" y="2367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715425" y="4071775"/>
              <a:ext cx="85425" cy="159150"/>
            </a:xfrm>
            <a:custGeom>
              <a:avLst/>
              <a:gdLst/>
              <a:ahLst/>
              <a:cxnLst/>
              <a:rect l="l" t="t" r="r" b="b"/>
              <a:pathLst>
                <a:path w="3417" h="6366" extrusionOk="0">
                  <a:moveTo>
                    <a:pt x="1647" y="5473"/>
                  </a:moveTo>
                  <a:cubicBezTo>
                    <a:pt x="1647" y="5375"/>
                    <a:pt x="1643" y="5273"/>
                    <a:pt x="1643" y="5171"/>
                  </a:cubicBezTo>
                  <a:cubicBezTo>
                    <a:pt x="743" y="4313"/>
                    <a:pt x="0" y="1"/>
                    <a:pt x="2351" y="1248"/>
                  </a:cubicBezTo>
                  <a:cubicBezTo>
                    <a:pt x="3416" y="2337"/>
                    <a:pt x="2925" y="4078"/>
                    <a:pt x="3023" y="5455"/>
                  </a:cubicBezTo>
                  <a:cubicBezTo>
                    <a:pt x="3038" y="6348"/>
                    <a:pt x="1657" y="6366"/>
                    <a:pt x="1647" y="5473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399900" y="4562625"/>
              <a:ext cx="234300" cy="93225"/>
            </a:xfrm>
            <a:custGeom>
              <a:avLst/>
              <a:gdLst/>
              <a:ahLst/>
              <a:cxnLst/>
              <a:rect l="l" t="t" r="r" b="b"/>
              <a:pathLst>
                <a:path w="9372" h="3729" extrusionOk="0">
                  <a:moveTo>
                    <a:pt x="3430" y="3479"/>
                  </a:moveTo>
                  <a:cubicBezTo>
                    <a:pt x="1" y="2001"/>
                    <a:pt x="6337" y="0"/>
                    <a:pt x="7570" y="1083"/>
                  </a:cubicBezTo>
                  <a:cubicBezTo>
                    <a:pt x="7858" y="870"/>
                    <a:pt x="8292" y="943"/>
                    <a:pt x="8516" y="1216"/>
                  </a:cubicBezTo>
                  <a:cubicBezTo>
                    <a:pt x="9371" y="2993"/>
                    <a:pt x="4586" y="3728"/>
                    <a:pt x="3430" y="3479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359525" y="4460800"/>
              <a:ext cx="148200" cy="70075"/>
            </a:xfrm>
            <a:custGeom>
              <a:avLst/>
              <a:gdLst/>
              <a:ahLst/>
              <a:cxnLst/>
              <a:rect l="l" t="t" r="r" b="b"/>
              <a:pathLst>
                <a:path w="5928" h="2803" extrusionOk="0">
                  <a:moveTo>
                    <a:pt x="3395" y="2691"/>
                  </a:moveTo>
                  <a:cubicBezTo>
                    <a:pt x="2337" y="2581"/>
                    <a:pt x="761" y="2617"/>
                    <a:pt x="235" y="1514"/>
                  </a:cubicBezTo>
                  <a:cubicBezTo>
                    <a:pt x="1" y="707"/>
                    <a:pt x="862" y="252"/>
                    <a:pt x="1556" y="284"/>
                  </a:cubicBezTo>
                  <a:cubicBezTo>
                    <a:pt x="2593" y="343"/>
                    <a:pt x="4964" y="0"/>
                    <a:pt x="5402" y="1149"/>
                  </a:cubicBezTo>
                  <a:cubicBezTo>
                    <a:pt x="5871" y="1359"/>
                    <a:pt x="5928" y="2010"/>
                    <a:pt x="5543" y="2333"/>
                  </a:cubicBezTo>
                  <a:cubicBezTo>
                    <a:pt x="4947" y="2802"/>
                    <a:pt x="4109" y="2686"/>
                    <a:pt x="3395" y="2691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376525" y="4299825"/>
              <a:ext cx="162550" cy="89000"/>
            </a:xfrm>
            <a:custGeom>
              <a:avLst/>
              <a:gdLst/>
              <a:ahLst/>
              <a:cxnLst/>
              <a:rect l="l" t="t" r="r" b="b"/>
              <a:pathLst>
                <a:path w="6502" h="3560" extrusionOk="0">
                  <a:moveTo>
                    <a:pt x="2578" y="3297"/>
                  </a:moveTo>
                  <a:cubicBezTo>
                    <a:pt x="1006" y="3027"/>
                    <a:pt x="0" y="1286"/>
                    <a:pt x="1930" y="621"/>
                  </a:cubicBezTo>
                  <a:cubicBezTo>
                    <a:pt x="3023" y="0"/>
                    <a:pt x="6502" y="1657"/>
                    <a:pt x="4375" y="2586"/>
                  </a:cubicBezTo>
                  <a:cubicBezTo>
                    <a:pt x="4484" y="3560"/>
                    <a:pt x="3219" y="3500"/>
                    <a:pt x="2578" y="3297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3462950" y="4138600"/>
              <a:ext cx="138750" cy="173600"/>
            </a:xfrm>
            <a:custGeom>
              <a:avLst/>
              <a:gdLst/>
              <a:ahLst/>
              <a:cxnLst/>
              <a:rect l="l" t="t" r="r" b="b"/>
              <a:pathLst>
                <a:path w="5550" h="6944" extrusionOk="0">
                  <a:moveTo>
                    <a:pt x="3728" y="5969"/>
                  </a:moveTo>
                  <a:cubicBezTo>
                    <a:pt x="1" y="1952"/>
                    <a:pt x="3234" y="0"/>
                    <a:pt x="4337" y="2638"/>
                  </a:cubicBezTo>
                  <a:cubicBezTo>
                    <a:pt x="4558" y="3353"/>
                    <a:pt x="5157" y="4285"/>
                    <a:pt x="4757" y="4999"/>
                  </a:cubicBezTo>
                  <a:cubicBezTo>
                    <a:pt x="5549" y="5798"/>
                    <a:pt x="4376" y="6944"/>
                    <a:pt x="3728" y="5969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4035675" y="4237900"/>
              <a:ext cx="141975" cy="135075"/>
            </a:xfrm>
            <a:custGeom>
              <a:avLst/>
              <a:gdLst/>
              <a:ahLst/>
              <a:cxnLst/>
              <a:rect l="l" t="t" r="r" b="b"/>
              <a:pathLst>
                <a:path w="5679" h="5403" extrusionOk="0">
                  <a:moveTo>
                    <a:pt x="1181" y="4380"/>
                  </a:moveTo>
                  <a:cubicBezTo>
                    <a:pt x="1178" y="4372"/>
                    <a:pt x="1170" y="4362"/>
                    <a:pt x="1167" y="4355"/>
                  </a:cubicBezTo>
                  <a:cubicBezTo>
                    <a:pt x="1" y="3522"/>
                    <a:pt x="1896" y="2383"/>
                    <a:pt x="2358" y="1630"/>
                  </a:cubicBezTo>
                  <a:cubicBezTo>
                    <a:pt x="2953" y="1083"/>
                    <a:pt x="3703" y="1"/>
                    <a:pt x="4617" y="456"/>
                  </a:cubicBezTo>
                  <a:cubicBezTo>
                    <a:pt x="5679" y="1227"/>
                    <a:pt x="4575" y="2477"/>
                    <a:pt x="3910" y="3111"/>
                  </a:cubicBezTo>
                  <a:cubicBezTo>
                    <a:pt x="3199" y="3644"/>
                    <a:pt x="2085" y="5402"/>
                    <a:pt x="1181" y="4380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4033575" y="4037725"/>
              <a:ext cx="99425" cy="177200"/>
            </a:xfrm>
            <a:custGeom>
              <a:avLst/>
              <a:gdLst/>
              <a:ahLst/>
              <a:cxnLst/>
              <a:rect l="l" t="t" r="r" b="b"/>
              <a:pathLst>
                <a:path w="3977" h="7088" extrusionOk="0">
                  <a:moveTo>
                    <a:pt x="792" y="6197"/>
                  </a:moveTo>
                  <a:cubicBezTo>
                    <a:pt x="544" y="6015"/>
                    <a:pt x="439" y="5658"/>
                    <a:pt x="551" y="5374"/>
                  </a:cubicBezTo>
                  <a:cubicBezTo>
                    <a:pt x="1" y="4274"/>
                    <a:pt x="2473" y="0"/>
                    <a:pt x="3580" y="2186"/>
                  </a:cubicBezTo>
                  <a:cubicBezTo>
                    <a:pt x="3976" y="3002"/>
                    <a:pt x="1805" y="7087"/>
                    <a:pt x="792" y="6197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4062650" y="4640500"/>
              <a:ext cx="134375" cy="120350"/>
            </a:xfrm>
            <a:custGeom>
              <a:avLst/>
              <a:gdLst/>
              <a:ahLst/>
              <a:cxnLst/>
              <a:rect l="l" t="t" r="r" b="b"/>
              <a:pathLst>
                <a:path w="5375" h="4814" extrusionOk="0">
                  <a:moveTo>
                    <a:pt x="3017" y="3720"/>
                  </a:moveTo>
                  <a:cubicBezTo>
                    <a:pt x="2067" y="2943"/>
                    <a:pt x="834" y="2295"/>
                    <a:pt x="222" y="1208"/>
                  </a:cubicBezTo>
                  <a:cubicBezTo>
                    <a:pt x="0" y="487"/>
                    <a:pt x="1016" y="0"/>
                    <a:pt x="1436" y="620"/>
                  </a:cubicBezTo>
                  <a:cubicBezTo>
                    <a:pt x="2288" y="1019"/>
                    <a:pt x="3219" y="1292"/>
                    <a:pt x="4036" y="1766"/>
                  </a:cubicBezTo>
                  <a:cubicBezTo>
                    <a:pt x="5374" y="2648"/>
                    <a:pt x="4586" y="4813"/>
                    <a:pt x="3017" y="3720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4159250" y="4572875"/>
              <a:ext cx="149075" cy="58450"/>
            </a:xfrm>
            <a:custGeom>
              <a:avLst/>
              <a:gdLst/>
              <a:ahLst/>
              <a:cxnLst/>
              <a:rect l="l" t="t" r="r" b="b"/>
              <a:pathLst>
                <a:path w="5963" h="2338" extrusionOk="0">
                  <a:moveTo>
                    <a:pt x="3034" y="2050"/>
                  </a:moveTo>
                  <a:cubicBezTo>
                    <a:pt x="2382" y="1986"/>
                    <a:pt x="1741" y="1892"/>
                    <a:pt x="1093" y="1907"/>
                  </a:cubicBezTo>
                  <a:cubicBezTo>
                    <a:pt x="0" y="1503"/>
                    <a:pt x="708" y="165"/>
                    <a:pt x="1724" y="512"/>
                  </a:cubicBezTo>
                  <a:cubicBezTo>
                    <a:pt x="2603" y="211"/>
                    <a:pt x="4978" y="1"/>
                    <a:pt x="5525" y="911"/>
                  </a:cubicBezTo>
                  <a:cubicBezTo>
                    <a:pt x="5963" y="2337"/>
                    <a:pt x="3899" y="2120"/>
                    <a:pt x="3034" y="2050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4217825" y="4439675"/>
              <a:ext cx="83475" cy="75525"/>
            </a:xfrm>
            <a:custGeom>
              <a:avLst/>
              <a:gdLst/>
              <a:ahLst/>
              <a:cxnLst/>
              <a:rect l="l" t="t" r="r" b="b"/>
              <a:pathLst>
                <a:path w="3339" h="3021" extrusionOk="0">
                  <a:moveTo>
                    <a:pt x="925" y="2173"/>
                  </a:moveTo>
                  <a:cubicBezTo>
                    <a:pt x="866" y="2039"/>
                    <a:pt x="852" y="1885"/>
                    <a:pt x="880" y="1741"/>
                  </a:cubicBezTo>
                  <a:cubicBezTo>
                    <a:pt x="78" y="1731"/>
                    <a:pt x="0" y="484"/>
                    <a:pt x="786" y="383"/>
                  </a:cubicBezTo>
                  <a:cubicBezTo>
                    <a:pt x="1387" y="285"/>
                    <a:pt x="2047" y="0"/>
                    <a:pt x="2632" y="291"/>
                  </a:cubicBezTo>
                  <a:cubicBezTo>
                    <a:pt x="3182" y="586"/>
                    <a:pt x="3339" y="1402"/>
                    <a:pt x="2897" y="1861"/>
                  </a:cubicBezTo>
                  <a:cubicBezTo>
                    <a:pt x="2453" y="2372"/>
                    <a:pt x="1353" y="3020"/>
                    <a:pt x="925" y="2173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4177275" y="4457650"/>
              <a:ext cx="92850" cy="49500"/>
            </a:xfrm>
            <a:custGeom>
              <a:avLst/>
              <a:gdLst/>
              <a:ahLst/>
              <a:cxnLst/>
              <a:rect l="l" t="t" r="r" b="b"/>
              <a:pathLst>
                <a:path w="3714" h="1980" extrusionOk="0">
                  <a:moveTo>
                    <a:pt x="421" y="1397"/>
                  </a:moveTo>
                  <a:cubicBezTo>
                    <a:pt x="1" y="73"/>
                    <a:pt x="1938" y="157"/>
                    <a:pt x="2772" y="38"/>
                  </a:cubicBezTo>
                  <a:cubicBezTo>
                    <a:pt x="3606" y="0"/>
                    <a:pt x="3714" y="1320"/>
                    <a:pt x="2880" y="1415"/>
                  </a:cubicBezTo>
                  <a:cubicBezTo>
                    <a:pt x="2439" y="1464"/>
                    <a:pt x="1997" y="1517"/>
                    <a:pt x="1563" y="1604"/>
                  </a:cubicBezTo>
                  <a:cubicBezTo>
                    <a:pt x="1255" y="1979"/>
                    <a:pt x="589" y="1853"/>
                    <a:pt x="421" y="1397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4168950" y="4458700"/>
              <a:ext cx="97075" cy="63500"/>
            </a:xfrm>
            <a:custGeom>
              <a:avLst/>
              <a:gdLst/>
              <a:ahLst/>
              <a:cxnLst/>
              <a:rect l="l" t="t" r="r" b="b"/>
              <a:pathLst>
                <a:path w="3883" h="2540" extrusionOk="0">
                  <a:moveTo>
                    <a:pt x="1511" y="2151"/>
                  </a:moveTo>
                  <a:cubicBezTo>
                    <a:pt x="1" y="2151"/>
                    <a:pt x="572" y="0"/>
                    <a:pt x="1795" y="774"/>
                  </a:cubicBezTo>
                  <a:cubicBezTo>
                    <a:pt x="2471" y="921"/>
                    <a:pt x="3641" y="416"/>
                    <a:pt x="3837" y="1366"/>
                  </a:cubicBezTo>
                  <a:cubicBezTo>
                    <a:pt x="3882" y="2539"/>
                    <a:pt x="2267" y="2154"/>
                    <a:pt x="1511" y="2151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4061775" y="4752675"/>
              <a:ext cx="110350" cy="140300"/>
            </a:xfrm>
            <a:custGeom>
              <a:avLst/>
              <a:gdLst/>
              <a:ahLst/>
              <a:cxnLst/>
              <a:rect l="l" t="t" r="r" b="b"/>
              <a:pathLst>
                <a:path w="4414" h="5612" extrusionOk="0">
                  <a:moveTo>
                    <a:pt x="2621" y="5076"/>
                  </a:moveTo>
                  <a:cubicBezTo>
                    <a:pt x="2050" y="4526"/>
                    <a:pt x="0" y="2319"/>
                    <a:pt x="1135" y="1717"/>
                  </a:cubicBezTo>
                  <a:cubicBezTo>
                    <a:pt x="1819" y="0"/>
                    <a:pt x="4204" y="3072"/>
                    <a:pt x="4263" y="3983"/>
                  </a:cubicBezTo>
                  <a:cubicBezTo>
                    <a:pt x="4414" y="4862"/>
                    <a:pt x="3381" y="5612"/>
                    <a:pt x="2621" y="5076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3948975" y="4855300"/>
              <a:ext cx="99875" cy="133475"/>
            </a:xfrm>
            <a:custGeom>
              <a:avLst/>
              <a:gdLst/>
              <a:ahLst/>
              <a:cxnLst/>
              <a:rect l="l" t="t" r="r" b="b"/>
              <a:pathLst>
                <a:path w="3995" h="5339" extrusionOk="0">
                  <a:moveTo>
                    <a:pt x="1924" y="4933"/>
                  </a:moveTo>
                  <a:cubicBezTo>
                    <a:pt x="852" y="4666"/>
                    <a:pt x="1" y="0"/>
                    <a:pt x="1917" y="1030"/>
                  </a:cubicBezTo>
                  <a:cubicBezTo>
                    <a:pt x="3623" y="1034"/>
                    <a:pt x="3994" y="5339"/>
                    <a:pt x="1924" y="4933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3805450" y="4925625"/>
              <a:ext cx="69550" cy="147675"/>
            </a:xfrm>
            <a:custGeom>
              <a:avLst/>
              <a:gdLst/>
              <a:ahLst/>
              <a:cxnLst/>
              <a:rect l="l" t="t" r="r" b="b"/>
              <a:pathLst>
                <a:path w="2782" h="5907" extrusionOk="0">
                  <a:moveTo>
                    <a:pt x="789" y="4975"/>
                  </a:moveTo>
                  <a:cubicBezTo>
                    <a:pt x="1" y="4284"/>
                    <a:pt x="522" y="3041"/>
                    <a:pt x="572" y="2141"/>
                  </a:cubicBezTo>
                  <a:cubicBezTo>
                    <a:pt x="666" y="1433"/>
                    <a:pt x="866" y="0"/>
                    <a:pt x="1892" y="445"/>
                  </a:cubicBezTo>
                  <a:cubicBezTo>
                    <a:pt x="2782" y="1191"/>
                    <a:pt x="2764" y="5906"/>
                    <a:pt x="789" y="4975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3506825" y="4872200"/>
              <a:ext cx="116750" cy="116675"/>
            </a:xfrm>
            <a:custGeom>
              <a:avLst/>
              <a:gdLst/>
              <a:ahLst/>
              <a:cxnLst/>
              <a:rect l="l" t="t" r="r" b="b"/>
              <a:pathLst>
                <a:path w="4670" h="4667" extrusionOk="0">
                  <a:moveTo>
                    <a:pt x="1615" y="4162"/>
                  </a:moveTo>
                  <a:cubicBezTo>
                    <a:pt x="0" y="3406"/>
                    <a:pt x="2540" y="64"/>
                    <a:pt x="3678" y="1"/>
                  </a:cubicBezTo>
                  <a:cubicBezTo>
                    <a:pt x="4257" y="53"/>
                    <a:pt x="4670" y="747"/>
                    <a:pt x="4236" y="1212"/>
                  </a:cubicBezTo>
                  <a:cubicBezTo>
                    <a:pt x="3987" y="2421"/>
                    <a:pt x="3203" y="4667"/>
                    <a:pt x="1615" y="4162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3351375" y="4724900"/>
              <a:ext cx="120350" cy="104500"/>
            </a:xfrm>
            <a:custGeom>
              <a:avLst/>
              <a:gdLst/>
              <a:ahLst/>
              <a:cxnLst/>
              <a:rect l="l" t="t" r="r" b="b"/>
              <a:pathLst>
                <a:path w="4814" h="4180" extrusionOk="0">
                  <a:moveTo>
                    <a:pt x="586" y="3051"/>
                  </a:moveTo>
                  <a:cubicBezTo>
                    <a:pt x="1" y="1868"/>
                    <a:pt x="2012" y="877"/>
                    <a:pt x="2975" y="898"/>
                  </a:cubicBezTo>
                  <a:lnTo>
                    <a:pt x="2978" y="898"/>
                  </a:lnTo>
                  <a:lnTo>
                    <a:pt x="2982" y="898"/>
                  </a:lnTo>
                  <a:lnTo>
                    <a:pt x="2978" y="898"/>
                  </a:lnTo>
                  <a:cubicBezTo>
                    <a:pt x="3452" y="0"/>
                    <a:pt x="4814" y="687"/>
                    <a:pt x="4243" y="1567"/>
                  </a:cubicBezTo>
                  <a:cubicBezTo>
                    <a:pt x="3476" y="2372"/>
                    <a:pt x="1644" y="4180"/>
                    <a:pt x="586" y="3051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3282375" y="4622200"/>
              <a:ext cx="119375" cy="80850"/>
            </a:xfrm>
            <a:custGeom>
              <a:avLst/>
              <a:gdLst/>
              <a:ahLst/>
              <a:cxnLst/>
              <a:rect l="l" t="t" r="r" b="b"/>
              <a:pathLst>
                <a:path w="4775" h="3234" extrusionOk="0">
                  <a:moveTo>
                    <a:pt x="561" y="2210"/>
                  </a:moveTo>
                  <a:cubicBezTo>
                    <a:pt x="1" y="781"/>
                    <a:pt x="2193" y="725"/>
                    <a:pt x="3118" y="763"/>
                  </a:cubicBezTo>
                  <a:cubicBezTo>
                    <a:pt x="3567" y="0"/>
                    <a:pt x="4775" y="707"/>
                    <a:pt x="4330" y="1475"/>
                  </a:cubicBezTo>
                  <a:cubicBezTo>
                    <a:pt x="3661" y="2441"/>
                    <a:pt x="1433" y="3233"/>
                    <a:pt x="561" y="2210"/>
                  </a:cubicBezTo>
                  <a:close/>
                </a:path>
              </a:pathLst>
            </a:custGeom>
            <a:solidFill>
              <a:srgbClr val="744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838" name="Google Shape;1838;p35"/>
          <p:cNvSpPr txBox="1">
            <a:spLocks noGrp="1"/>
          </p:cNvSpPr>
          <p:nvPr>
            <p:ph type="body" idx="1"/>
          </p:nvPr>
        </p:nvSpPr>
        <p:spPr>
          <a:xfrm>
            <a:off x="1918501" y="1871725"/>
            <a:ext cx="5176619" cy="12303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Phó từ là những từ chuyên đi kèm danh từ, động từ, tính từ nhằm bổ sung ý nghĩa cho các loại từ này.</a:t>
            </a:r>
            <a:endParaRPr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" grpId="0" animBg="1"/>
      <p:bldP spid="1763" grpId="0"/>
      <p:bldP spid="183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4" name="Google Shape;3054;p41"/>
          <p:cNvSpPr/>
          <p:nvPr/>
        </p:nvSpPr>
        <p:spPr>
          <a:xfrm>
            <a:off x="645110" y="1690601"/>
            <a:ext cx="7711800" cy="3146100"/>
          </a:xfrm>
          <a:prstGeom prst="roundRect">
            <a:avLst>
              <a:gd name="adj" fmla="val 917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55" name="Google Shape;3055;p41"/>
          <p:cNvSpPr/>
          <p:nvPr/>
        </p:nvSpPr>
        <p:spPr>
          <a:xfrm>
            <a:off x="4785033" y="1541495"/>
            <a:ext cx="3281016" cy="444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57" name="Google Shape;3057;p41"/>
          <p:cNvSpPr/>
          <p:nvPr/>
        </p:nvSpPr>
        <p:spPr>
          <a:xfrm>
            <a:off x="908582" y="1541495"/>
            <a:ext cx="2326500" cy="444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084" name="Google Shape;3084;p41"/>
          <p:cNvGrpSpPr/>
          <p:nvPr/>
        </p:nvGrpSpPr>
        <p:grpSpPr>
          <a:xfrm rot="-1832211">
            <a:off x="7649960" y="4200043"/>
            <a:ext cx="985872" cy="575196"/>
            <a:chOff x="1424950" y="3701275"/>
            <a:chExt cx="2419875" cy="1411550"/>
          </a:xfrm>
        </p:grpSpPr>
        <p:sp>
          <p:nvSpPr>
            <p:cNvPr id="3085" name="Google Shape;3085;p41"/>
            <p:cNvSpPr/>
            <p:nvPr/>
          </p:nvSpPr>
          <p:spPr>
            <a:xfrm>
              <a:off x="1424950" y="3701275"/>
              <a:ext cx="2419875" cy="1364225"/>
            </a:xfrm>
            <a:custGeom>
              <a:avLst/>
              <a:gdLst/>
              <a:ahLst/>
              <a:cxnLst/>
              <a:rect l="l" t="t" r="r" b="b"/>
              <a:pathLst>
                <a:path w="96795" h="54569" extrusionOk="0">
                  <a:moveTo>
                    <a:pt x="52817" y="0"/>
                  </a:moveTo>
                  <a:cubicBezTo>
                    <a:pt x="52171" y="0"/>
                    <a:pt x="51522" y="19"/>
                    <a:pt x="50869" y="55"/>
                  </a:cubicBezTo>
                  <a:cubicBezTo>
                    <a:pt x="49622" y="126"/>
                    <a:pt x="48374" y="242"/>
                    <a:pt x="47130" y="369"/>
                  </a:cubicBezTo>
                  <a:cubicBezTo>
                    <a:pt x="44638" y="621"/>
                    <a:pt x="42177" y="1043"/>
                    <a:pt x="39780" y="1789"/>
                  </a:cubicBezTo>
                  <a:cubicBezTo>
                    <a:pt x="34510" y="3429"/>
                    <a:pt x="29721" y="6031"/>
                    <a:pt x="25404" y="9418"/>
                  </a:cubicBezTo>
                  <a:cubicBezTo>
                    <a:pt x="21860" y="12198"/>
                    <a:pt x="18499" y="15215"/>
                    <a:pt x="15116" y="18193"/>
                  </a:cubicBezTo>
                  <a:cubicBezTo>
                    <a:pt x="13386" y="19716"/>
                    <a:pt x="11853" y="21442"/>
                    <a:pt x="10511" y="23333"/>
                  </a:cubicBezTo>
                  <a:cubicBezTo>
                    <a:pt x="7339" y="27800"/>
                    <a:pt x="4593" y="32509"/>
                    <a:pt x="2480" y="37564"/>
                  </a:cubicBezTo>
                  <a:cubicBezTo>
                    <a:pt x="1710" y="39406"/>
                    <a:pt x="1089" y="41315"/>
                    <a:pt x="471" y="43215"/>
                  </a:cubicBezTo>
                  <a:cubicBezTo>
                    <a:pt x="225" y="43969"/>
                    <a:pt x="144" y="44781"/>
                    <a:pt x="39" y="45573"/>
                  </a:cubicBezTo>
                  <a:cubicBezTo>
                    <a:pt x="1" y="45859"/>
                    <a:pt x="127" y="46073"/>
                    <a:pt x="427" y="46073"/>
                  </a:cubicBezTo>
                  <a:cubicBezTo>
                    <a:pt x="482" y="46073"/>
                    <a:pt x="543" y="46066"/>
                    <a:pt x="610" y="46051"/>
                  </a:cubicBezTo>
                  <a:cubicBezTo>
                    <a:pt x="740" y="45440"/>
                    <a:pt x="797" y="44896"/>
                    <a:pt x="976" y="44399"/>
                  </a:cubicBezTo>
                  <a:cubicBezTo>
                    <a:pt x="1317" y="43460"/>
                    <a:pt x="1696" y="42530"/>
                    <a:pt x="2119" y="41624"/>
                  </a:cubicBezTo>
                  <a:cubicBezTo>
                    <a:pt x="4803" y="35882"/>
                    <a:pt x="8182" y="30565"/>
                    <a:pt x="12033" y="25541"/>
                  </a:cubicBezTo>
                  <a:cubicBezTo>
                    <a:pt x="13194" y="24027"/>
                    <a:pt x="14471" y="22620"/>
                    <a:pt x="15942" y="21394"/>
                  </a:cubicBezTo>
                  <a:cubicBezTo>
                    <a:pt x="18904" y="18922"/>
                    <a:pt x="21855" y="16438"/>
                    <a:pt x="24823" y="13973"/>
                  </a:cubicBezTo>
                  <a:cubicBezTo>
                    <a:pt x="27414" y="11820"/>
                    <a:pt x="30272" y="10080"/>
                    <a:pt x="33188" y="8403"/>
                  </a:cubicBezTo>
                  <a:cubicBezTo>
                    <a:pt x="38791" y="5182"/>
                    <a:pt x="44878" y="3805"/>
                    <a:pt x="51238" y="3380"/>
                  </a:cubicBezTo>
                  <a:cubicBezTo>
                    <a:pt x="51701" y="3349"/>
                    <a:pt x="52164" y="3334"/>
                    <a:pt x="52625" y="3334"/>
                  </a:cubicBezTo>
                  <a:cubicBezTo>
                    <a:pt x="54463" y="3334"/>
                    <a:pt x="56285" y="3569"/>
                    <a:pt x="58105" y="3920"/>
                  </a:cubicBezTo>
                  <a:cubicBezTo>
                    <a:pt x="63294" y="4921"/>
                    <a:pt x="68005" y="7039"/>
                    <a:pt x="72407" y="9899"/>
                  </a:cubicBezTo>
                  <a:cubicBezTo>
                    <a:pt x="74767" y="11433"/>
                    <a:pt x="76386" y="13529"/>
                    <a:pt x="77044" y="16308"/>
                  </a:cubicBezTo>
                  <a:cubicBezTo>
                    <a:pt x="77102" y="16551"/>
                    <a:pt x="77196" y="16785"/>
                    <a:pt x="77259" y="17026"/>
                  </a:cubicBezTo>
                  <a:cubicBezTo>
                    <a:pt x="78490" y="21903"/>
                    <a:pt x="80643" y="26319"/>
                    <a:pt x="83775" y="30264"/>
                  </a:cubicBezTo>
                  <a:cubicBezTo>
                    <a:pt x="85707" y="32697"/>
                    <a:pt x="87587" y="35170"/>
                    <a:pt x="89466" y="37642"/>
                  </a:cubicBezTo>
                  <a:cubicBezTo>
                    <a:pt x="90901" y="39529"/>
                    <a:pt x="92103" y="41549"/>
                    <a:pt x="92694" y="43870"/>
                  </a:cubicBezTo>
                  <a:cubicBezTo>
                    <a:pt x="92954" y="44884"/>
                    <a:pt x="93109" y="45926"/>
                    <a:pt x="93293" y="46960"/>
                  </a:cubicBezTo>
                  <a:cubicBezTo>
                    <a:pt x="93697" y="49227"/>
                    <a:pt x="94085" y="51495"/>
                    <a:pt x="94493" y="53761"/>
                  </a:cubicBezTo>
                  <a:cubicBezTo>
                    <a:pt x="94545" y="54042"/>
                    <a:pt x="94683" y="54309"/>
                    <a:pt x="94776" y="54568"/>
                  </a:cubicBezTo>
                  <a:cubicBezTo>
                    <a:pt x="95358" y="54509"/>
                    <a:pt x="95439" y="54070"/>
                    <a:pt x="95573" y="53710"/>
                  </a:cubicBezTo>
                  <a:cubicBezTo>
                    <a:pt x="96364" y="51572"/>
                    <a:pt x="96794" y="49353"/>
                    <a:pt x="96645" y="47083"/>
                  </a:cubicBezTo>
                  <a:cubicBezTo>
                    <a:pt x="96416" y="43582"/>
                    <a:pt x="95463" y="40279"/>
                    <a:pt x="93481" y="37339"/>
                  </a:cubicBezTo>
                  <a:cubicBezTo>
                    <a:pt x="92672" y="36136"/>
                    <a:pt x="91792" y="34977"/>
                    <a:pt x="90897" y="33835"/>
                  </a:cubicBezTo>
                  <a:cubicBezTo>
                    <a:pt x="89199" y="31666"/>
                    <a:pt x="87467" y="29522"/>
                    <a:pt x="85753" y="27365"/>
                  </a:cubicBezTo>
                  <a:cubicBezTo>
                    <a:pt x="83774" y="24876"/>
                    <a:pt x="82162" y="22175"/>
                    <a:pt x="81112" y="19166"/>
                  </a:cubicBezTo>
                  <a:cubicBezTo>
                    <a:pt x="80586" y="17657"/>
                    <a:pt x="80121" y="16122"/>
                    <a:pt x="79684" y="14582"/>
                  </a:cubicBezTo>
                  <a:cubicBezTo>
                    <a:pt x="79100" y="12522"/>
                    <a:pt x="78196" y="10641"/>
                    <a:pt x="76659" y="9128"/>
                  </a:cubicBezTo>
                  <a:cubicBezTo>
                    <a:pt x="75842" y="8322"/>
                    <a:pt x="74974" y="7553"/>
                    <a:pt x="74063" y="6857"/>
                  </a:cubicBezTo>
                  <a:cubicBezTo>
                    <a:pt x="72062" y="5327"/>
                    <a:pt x="69787" y="4268"/>
                    <a:pt x="67504" y="3244"/>
                  </a:cubicBezTo>
                  <a:cubicBezTo>
                    <a:pt x="62805" y="1139"/>
                    <a:pt x="57918" y="0"/>
                    <a:pt x="528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86" name="Google Shape;3086;p41"/>
            <p:cNvSpPr/>
            <p:nvPr/>
          </p:nvSpPr>
          <p:spPr>
            <a:xfrm>
              <a:off x="1581500" y="3867400"/>
              <a:ext cx="2067075" cy="1216625"/>
            </a:xfrm>
            <a:custGeom>
              <a:avLst/>
              <a:gdLst/>
              <a:ahLst/>
              <a:cxnLst/>
              <a:rect l="l" t="t" r="r" b="b"/>
              <a:pathLst>
                <a:path w="82683" h="48665" extrusionOk="0">
                  <a:moveTo>
                    <a:pt x="48650" y="0"/>
                  </a:moveTo>
                  <a:cubicBezTo>
                    <a:pt x="47771" y="0"/>
                    <a:pt x="46885" y="45"/>
                    <a:pt x="45994" y="132"/>
                  </a:cubicBezTo>
                  <a:cubicBezTo>
                    <a:pt x="41898" y="529"/>
                    <a:pt x="37911" y="1436"/>
                    <a:pt x="34095" y="3056"/>
                  </a:cubicBezTo>
                  <a:cubicBezTo>
                    <a:pt x="31613" y="4109"/>
                    <a:pt x="29055" y="4983"/>
                    <a:pt x="26551" y="5990"/>
                  </a:cubicBezTo>
                  <a:cubicBezTo>
                    <a:pt x="23560" y="7193"/>
                    <a:pt x="21085" y="9097"/>
                    <a:pt x="19085" y="11630"/>
                  </a:cubicBezTo>
                  <a:cubicBezTo>
                    <a:pt x="16849" y="14461"/>
                    <a:pt x="14609" y="17290"/>
                    <a:pt x="12666" y="20334"/>
                  </a:cubicBezTo>
                  <a:cubicBezTo>
                    <a:pt x="11225" y="22592"/>
                    <a:pt x="9457" y="24551"/>
                    <a:pt x="7462" y="26327"/>
                  </a:cubicBezTo>
                  <a:cubicBezTo>
                    <a:pt x="6679" y="27025"/>
                    <a:pt x="5930" y="27773"/>
                    <a:pt x="5251" y="28571"/>
                  </a:cubicBezTo>
                  <a:cubicBezTo>
                    <a:pt x="3983" y="30064"/>
                    <a:pt x="2910" y="31700"/>
                    <a:pt x="1973" y="33418"/>
                  </a:cubicBezTo>
                  <a:cubicBezTo>
                    <a:pt x="1371" y="34518"/>
                    <a:pt x="885" y="35668"/>
                    <a:pt x="544" y="36882"/>
                  </a:cubicBezTo>
                  <a:cubicBezTo>
                    <a:pt x="146" y="38307"/>
                    <a:pt x="1" y="39730"/>
                    <a:pt x="370" y="41179"/>
                  </a:cubicBezTo>
                  <a:cubicBezTo>
                    <a:pt x="392" y="41268"/>
                    <a:pt x="475" y="41340"/>
                    <a:pt x="578" y="41493"/>
                  </a:cubicBezTo>
                  <a:lnTo>
                    <a:pt x="1732" y="41493"/>
                  </a:lnTo>
                  <a:cubicBezTo>
                    <a:pt x="1914" y="39904"/>
                    <a:pt x="2582" y="38500"/>
                    <a:pt x="3129" y="37057"/>
                  </a:cubicBezTo>
                  <a:cubicBezTo>
                    <a:pt x="4336" y="33874"/>
                    <a:pt x="6126" y="31071"/>
                    <a:pt x="8686" y="28786"/>
                  </a:cubicBezTo>
                  <a:cubicBezTo>
                    <a:pt x="11051" y="26674"/>
                    <a:pt x="13155" y="24334"/>
                    <a:pt x="14850" y="21640"/>
                  </a:cubicBezTo>
                  <a:cubicBezTo>
                    <a:pt x="15223" y="21047"/>
                    <a:pt x="15611" y="20459"/>
                    <a:pt x="16039" y="19905"/>
                  </a:cubicBezTo>
                  <a:cubicBezTo>
                    <a:pt x="17755" y="17687"/>
                    <a:pt x="19437" y="15439"/>
                    <a:pt x="21231" y="13285"/>
                  </a:cubicBezTo>
                  <a:cubicBezTo>
                    <a:pt x="23039" y="11116"/>
                    <a:pt x="25441" y="9755"/>
                    <a:pt x="28051" y="8777"/>
                  </a:cubicBezTo>
                  <a:cubicBezTo>
                    <a:pt x="31139" y="7620"/>
                    <a:pt x="34249" y="6516"/>
                    <a:pt x="37356" y="5406"/>
                  </a:cubicBezTo>
                  <a:cubicBezTo>
                    <a:pt x="38013" y="5173"/>
                    <a:pt x="38693" y="4998"/>
                    <a:pt x="39364" y="4805"/>
                  </a:cubicBezTo>
                  <a:cubicBezTo>
                    <a:pt x="41392" y="4224"/>
                    <a:pt x="43479" y="3940"/>
                    <a:pt x="45561" y="3693"/>
                  </a:cubicBezTo>
                  <a:cubicBezTo>
                    <a:pt x="46520" y="3580"/>
                    <a:pt x="47488" y="3512"/>
                    <a:pt x="48456" y="3512"/>
                  </a:cubicBezTo>
                  <a:cubicBezTo>
                    <a:pt x="49393" y="3512"/>
                    <a:pt x="50330" y="3576"/>
                    <a:pt x="51258" y="3722"/>
                  </a:cubicBezTo>
                  <a:cubicBezTo>
                    <a:pt x="53446" y="4064"/>
                    <a:pt x="55514" y="4841"/>
                    <a:pt x="57474" y="5867"/>
                  </a:cubicBezTo>
                  <a:cubicBezTo>
                    <a:pt x="59649" y="7004"/>
                    <a:pt x="61380" y="8613"/>
                    <a:pt x="62684" y="10721"/>
                  </a:cubicBezTo>
                  <a:cubicBezTo>
                    <a:pt x="63828" y="12571"/>
                    <a:pt x="64591" y="14574"/>
                    <a:pt x="65272" y="16616"/>
                  </a:cubicBezTo>
                  <a:cubicBezTo>
                    <a:pt x="65970" y="18709"/>
                    <a:pt x="66751" y="20765"/>
                    <a:pt x="67777" y="22719"/>
                  </a:cubicBezTo>
                  <a:cubicBezTo>
                    <a:pt x="68661" y="24404"/>
                    <a:pt x="69583" y="26069"/>
                    <a:pt x="70446" y="27764"/>
                  </a:cubicBezTo>
                  <a:cubicBezTo>
                    <a:pt x="71584" y="29997"/>
                    <a:pt x="73178" y="31828"/>
                    <a:pt x="75174" y="33321"/>
                  </a:cubicBezTo>
                  <a:cubicBezTo>
                    <a:pt x="75415" y="33501"/>
                    <a:pt x="75656" y="33683"/>
                    <a:pt x="75895" y="33863"/>
                  </a:cubicBezTo>
                  <a:cubicBezTo>
                    <a:pt x="77451" y="35031"/>
                    <a:pt x="78597" y="36521"/>
                    <a:pt x="79402" y="38289"/>
                  </a:cubicBezTo>
                  <a:cubicBezTo>
                    <a:pt x="80195" y="40033"/>
                    <a:pt x="80755" y="41833"/>
                    <a:pt x="80965" y="43749"/>
                  </a:cubicBezTo>
                  <a:cubicBezTo>
                    <a:pt x="81106" y="45041"/>
                    <a:pt x="81341" y="46324"/>
                    <a:pt x="81536" y="47611"/>
                  </a:cubicBezTo>
                  <a:cubicBezTo>
                    <a:pt x="81600" y="48044"/>
                    <a:pt x="81574" y="48548"/>
                    <a:pt x="82163" y="48656"/>
                  </a:cubicBezTo>
                  <a:cubicBezTo>
                    <a:pt x="82194" y="48662"/>
                    <a:pt x="82223" y="48665"/>
                    <a:pt x="82251" y="48665"/>
                  </a:cubicBezTo>
                  <a:cubicBezTo>
                    <a:pt x="82555" y="48665"/>
                    <a:pt x="82682" y="48324"/>
                    <a:pt x="82674" y="47467"/>
                  </a:cubicBezTo>
                  <a:cubicBezTo>
                    <a:pt x="82656" y="45663"/>
                    <a:pt x="82663" y="43858"/>
                    <a:pt x="82572" y="42058"/>
                  </a:cubicBezTo>
                  <a:cubicBezTo>
                    <a:pt x="82425" y="39107"/>
                    <a:pt x="81629" y="36343"/>
                    <a:pt x="79969" y="33863"/>
                  </a:cubicBezTo>
                  <a:cubicBezTo>
                    <a:pt x="79151" y="32641"/>
                    <a:pt x="78124" y="31628"/>
                    <a:pt x="76974" y="30723"/>
                  </a:cubicBezTo>
                  <a:cubicBezTo>
                    <a:pt x="75591" y="29634"/>
                    <a:pt x="74274" y="28481"/>
                    <a:pt x="73461" y="26867"/>
                  </a:cubicBezTo>
                  <a:cubicBezTo>
                    <a:pt x="71326" y="22623"/>
                    <a:pt x="68981" y="18479"/>
                    <a:pt x="67658" y="13866"/>
                  </a:cubicBezTo>
                  <a:cubicBezTo>
                    <a:pt x="66980" y="11496"/>
                    <a:pt x="65874" y="9307"/>
                    <a:pt x="64438" y="7286"/>
                  </a:cubicBezTo>
                  <a:cubicBezTo>
                    <a:pt x="62834" y="5025"/>
                    <a:pt x="60761" y="3345"/>
                    <a:pt x="58284" y="2141"/>
                  </a:cubicBezTo>
                  <a:cubicBezTo>
                    <a:pt x="55203" y="643"/>
                    <a:pt x="51971" y="0"/>
                    <a:pt x="48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87" name="Google Shape;3087;p41"/>
            <p:cNvSpPr/>
            <p:nvPr/>
          </p:nvSpPr>
          <p:spPr>
            <a:xfrm>
              <a:off x="1759750" y="4048175"/>
              <a:ext cx="1620075" cy="1058200"/>
            </a:xfrm>
            <a:custGeom>
              <a:avLst/>
              <a:gdLst/>
              <a:ahLst/>
              <a:cxnLst/>
              <a:rect l="l" t="t" r="r" b="b"/>
              <a:pathLst>
                <a:path w="64803" h="42328" extrusionOk="0">
                  <a:moveTo>
                    <a:pt x="39624" y="0"/>
                  </a:moveTo>
                  <a:cubicBezTo>
                    <a:pt x="38685" y="0"/>
                    <a:pt x="37738" y="71"/>
                    <a:pt x="36784" y="205"/>
                  </a:cubicBezTo>
                  <a:cubicBezTo>
                    <a:pt x="34541" y="519"/>
                    <a:pt x="32329" y="1043"/>
                    <a:pt x="30039" y="1043"/>
                  </a:cubicBezTo>
                  <a:cubicBezTo>
                    <a:pt x="30006" y="1043"/>
                    <a:pt x="29973" y="1043"/>
                    <a:pt x="29940" y="1043"/>
                  </a:cubicBezTo>
                  <a:cubicBezTo>
                    <a:pt x="29906" y="1042"/>
                    <a:pt x="29872" y="1042"/>
                    <a:pt x="29839" y="1042"/>
                  </a:cubicBezTo>
                  <a:cubicBezTo>
                    <a:pt x="28729" y="1042"/>
                    <a:pt x="27605" y="1188"/>
                    <a:pt x="26511" y="1390"/>
                  </a:cubicBezTo>
                  <a:cubicBezTo>
                    <a:pt x="24162" y="1823"/>
                    <a:pt x="22049" y="2841"/>
                    <a:pt x="20119" y="4236"/>
                  </a:cubicBezTo>
                  <a:cubicBezTo>
                    <a:pt x="16260" y="7026"/>
                    <a:pt x="12960" y="10342"/>
                    <a:pt x="10476" y="14433"/>
                  </a:cubicBezTo>
                  <a:cubicBezTo>
                    <a:pt x="10034" y="15159"/>
                    <a:pt x="9556" y="15864"/>
                    <a:pt x="9104" y="16587"/>
                  </a:cubicBezTo>
                  <a:cubicBezTo>
                    <a:pt x="7434" y="19262"/>
                    <a:pt x="5728" y="21918"/>
                    <a:pt x="4117" y="24629"/>
                  </a:cubicBezTo>
                  <a:cubicBezTo>
                    <a:pt x="3145" y="26263"/>
                    <a:pt x="2302" y="27975"/>
                    <a:pt x="1442" y="29671"/>
                  </a:cubicBezTo>
                  <a:cubicBezTo>
                    <a:pt x="575" y="31383"/>
                    <a:pt x="148" y="33215"/>
                    <a:pt x="1" y="35184"/>
                  </a:cubicBezTo>
                  <a:cubicBezTo>
                    <a:pt x="223" y="35233"/>
                    <a:pt x="402" y="35316"/>
                    <a:pt x="551" y="35316"/>
                  </a:cubicBezTo>
                  <a:cubicBezTo>
                    <a:pt x="579" y="35316"/>
                    <a:pt x="606" y="35313"/>
                    <a:pt x="632" y="35307"/>
                  </a:cubicBezTo>
                  <a:cubicBezTo>
                    <a:pt x="798" y="35265"/>
                    <a:pt x="980" y="35102"/>
                    <a:pt x="1059" y="34946"/>
                  </a:cubicBezTo>
                  <a:cubicBezTo>
                    <a:pt x="1239" y="34591"/>
                    <a:pt x="1346" y="34200"/>
                    <a:pt x="1507" y="33835"/>
                  </a:cubicBezTo>
                  <a:cubicBezTo>
                    <a:pt x="1953" y="32830"/>
                    <a:pt x="2323" y="31779"/>
                    <a:pt x="2883" y="30840"/>
                  </a:cubicBezTo>
                  <a:cubicBezTo>
                    <a:pt x="4064" y="28863"/>
                    <a:pt x="5316" y="26927"/>
                    <a:pt x="6594" y="25009"/>
                  </a:cubicBezTo>
                  <a:cubicBezTo>
                    <a:pt x="8621" y="21966"/>
                    <a:pt x="10740" y="18984"/>
                    <a:pt x="12733" y="15918"/>
                  </a:cubicBezTo>
                  <a:cubicBezTo>
                    <a:pt x="15094" y="12282"/>
                    <a:pt x="18152" y="9370"/>
                    <a:pt x="21703" y="6942"/>
                  </a:cubicBezTo>
                  <a:cubicBezTo>
                    <a:pt x="24117" y="5290"/>
                    <a:pt x="26807" y="4385"/>
                    <a:pt x="29729" y="4349"/>
                  </a:cubicBezTo>
                  <a:cubicBezTo>
                    <a:pt x="32346" y="4317"/>
                    <a:pt x="34909" y="3917"/>
                    <a:pt x="37476" y="3488"/>
                  </a:cubicBezTo>
                  <a:cubicBezTo>
                    <a:pt x="38235" y="3360"/>
                    <a:pt x="38981" y="3297"/>
                    <a:pt x="39714" y="3297"/>
                  </a:cubicBezTo>
                  <a:cubicBezTo>
                    <a:pt x="42281" y="3297"/>
                    <a:pt x="44685" y="4070"/>
                    <a:pt x="46922" y="5541"/>
                  </a:cubicBezTo>
                  <a:cubicBezTo>
                    <a:pt x="48417" y="6524"/>
                    <a:pt x="49568" y="7829"/>
                    <a:pt x="50133" y="9580"/>
                  </a:cubicBezTo>
                  <a:cubicBezTo>
                    <a:pt x="50592" y="11007"/>
                    <a:pt x="51078" y="12428"/>
                    <a:pt x="51530" y="13858"/>
                  </a:cubicBezTo>
                  <a:cubicBezTo>
                    <a:pt x="52041" y="15479"/>
                    <a:pt x="52481" y="17127"/>
                    <a:pt x="53036" y="18733"/>
                  </a:cubicBezTo>
                  <a:cubicBezTo>
                    <a:pt x="54004" y="21532"/>
                    <a:pt x="55545" y="23960"/>
                    <a:pt x="57854" y="25864"/>
                  </a:cubicBezTo>
                  <a:cubicBezTo>
                    <a:pt x="58317" y="26246"/>
                    <a:pt x="58764" y="26659"/>
                    <a:pt x="59161" y="27106"/>
                  </a:cubicBezTo>
                  <a:cubicBezTo>
                    <a:pt x="60668" y="28803"/>
                    <a:pt x="61603" y="30760"/>
                    <a:pt x="61696" y="33058"/>
                  </a:cubicBezTo>
                  <a:cubicBezTo>
                    <a:pt x="61726" y="33806"/>
                    <a:pt x="61710" y="34562"/>
                    <a:pt x="61640" y="35310"/>
                  </a:cubicBezTo>
                  <a:cubicBezTo>
                    <a:pt x="61467" y="37162"/>
                    <a:pt x="61477" y="39009"/>
                    <a:pt x="61668" y="40859"/>
                  </a:cubicBezTo>
                  <a:cubicBezTo>
                    <a:pt x="61718" y="41345"/>
                    <a:pt x="61766" y="41830"/>
                    <a:pt x="61817" y="42328"/>
                  </a:cubicBezTo>
                  <a:lnTo>
                    <a:pt x="63164" y="42328"/>
                  </a:lnTo>
                  <a:cubicBezTo>
                    <a:pt x="63284" y="42183"/>
                    <a:pt x="63374" y="42117"/>
                    <a:pt x="63409" y="42030"/>
                  </a:cubicBezTo>
                  <a:cubicBezTo>
                    <a:pt x="63538" y="41705"/>
                    <a:pt x="63657" y="41376"/>
                    <a:pt x="63762" y="41043"/>
                  </a:cubicBezTo>
                  <a:cubicBezTo>
                    <a:pt x="64511" y="38683"/>
                    <a:pt x="64803" y="36269"/>
                    <a:pt x="64783" y="33790"/>
                  </a:cubicBezTo>
                  <a:cubicBezTo>
                    <a:pt x="64749" y="29696"/>
                    <a:pt x="63272" y="26287"/>
                    <a:pt x="60230" y="23552"/>
                  </a:cubicBezTo>
                  <a:cubicBezTo>
                    <a:pt x="59783" y="23151"/>
                    <a:pt x="59336" y="22748"/>
                    <a:pt x="58891" y="22345"/>
                  </a:cubicBezTo>
                  <a:cubicBezTo>
                    <a:pt x="58142" y="21667"/>
                    <a:pt x="57470" y="20915"/>
                    <a:pt x="57015" y="20013"/>
                  </a:cubicBezTo>
                  <a:cubicBezTo>
                    <a:pt x="56452" y="18900"/>
                    <a:pt x="55886" y="17775"/>
                    <a:pt x="55465" y="16604"/>
                  </a:cubicBezTo>
                  <a:cubicBezTo>
                    <a:pt x="54889" y="15005"/>
                    <a:pt x="54465" y="13353"/>
                    <a:pt x="53943" y="11734"/>
                  </a:cubicBezTo>
                  <a:cubicBezTo>
                    <a:pt x="53483" y="10305"/>
                    <a:pt x="53025" y="8873"/>
                    <a:pt x="52471" y="7480"/>
                  </a:cubicBezTo>
                  <a:cubicBezTo>
                    <a:pt x="52160" y="6699"/>
                    <a:pt x="51738" y="5935"/>
                    <a:pt x="51229" y="5266"/>
                  </a:cubicBezTo>
                  <a:cubicBezTo>
                    <a:pt x="49967" y="3609"/>
                    <a:pt x="48389" y="2313"/>
                    <a:pt x="46476" y="1447"/>
                  </a:cubicBezTo>
                  <a:cubicBezTo>
                    <a:pt x="44260" y="442"/>
                    <a:pt x="41968" y="0"/>
                    <a:pt x="39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88" name="Google Shape;3088;p41"/>
            <p:cNvSpPr/>
            <p:nvPr/>
          </p:nvSpPr>
          <p:spPr>
            <a:xfrm>
              <a:off x="1931975" y="4320500"/>
              <a:ext cx="1265175" cy="792325"/>
            </a:xfrm>
            <a:custGeom>
              <a:avLst/>
              <a:gdLst/>
              <a:ahLst/>
              <a:cxnLst/>
              <a:rect l="l" t="t" r="r" b="b"/>
              <a:pathLst>
                <a:path w="50607" h="31693" extrusionOk="0">
                  <a:moveTo>
                    <a:pt x="25092" y="1"/>
                  </a:moveTo>
                  <a:cubicBezTo>
                    <a:pt x="24479" y="1"/>
                    <a:pt x="23864" y="37"/>
                    <a:pt x="23247" y="112"/>
                  </a:cubicBezTo>
                  <a:cubicBezTo>
                    <a:pt x="22799" y="165"/>
                    <a:pt x="22351" y="219"/>
                    <a:pt x="21903" y="252"/>
                  </a:cubicBezTo>
                  <a:cubicBezTo>
                    <a:pt x="17709" y="571"/>
                    <a:pt x="14302" y="2383"/>
                    <a:pt x="11890" y="5823"/>
                  </a:cubicBezTo>
                  <a:cubicBezTo>
                    <a:pt x="10499" y="7809"/>
                    <a:pt x="8923" y="9595"/>
                    <a:pt x="7197" y="11277"/>
                  </a:cubicBezTo>
                  <a:cubicBezTo>
                    <a:pt x="6481" y="11974"/>
                    <a:pt x="5771" y="12696"/>
                    <a:pt x="5175" y="13494"/>
                  </a:cubicBezTo>
                  <a:cubicBezTo>
                    <a:pt x="3280" y="16038"/>
                    <a:pt x="1855" y="18852"/>
                    <a:pt x="665" y="21782"/>
                  </a:cubicBezTo>
                  <a:cubicBezTo>
                    <a:pt x="228" y="22856"/>
                    <a:pt x="1" y="23981"/>
                    <a:pt x="198" y="25118"/>
                  </a:cubicBezTo>
                  <a:cubicBezTo>
                    <a:pt x="632" y="25542"/>
                    <a:pt x="1141" y="25517"/>
                    <a:pt x="1791" y="25549"/>
                  </a:cubicBezTo>
                  <a:cubicBezTo>
                    <a:pt x="1933" y="25270"/>
                    <a:pt x="2049" y="25054"/>
                    <a:pt x="2157" y="24831"/>
                  </a:cubicBezTo>
                  <a:cubicBezTo>
                    <a:pt x="3027" y="23029"/>
                    <a:pt x="3878" y="21216"/>
                    <a:pt x="4769" y="19423"/>
                  </a:cubicBezTo>
                  <a:cubicBezTo>
                    <a:pt x="6006" y="16938"/>
                    <a:pt x="7531" y="14673"/>
                    <a:pt x="9664" y="12836"/>
                  </a:cubicBezTo>
                  <a:cubicBezTo>
                    <a:pt x="11150" y="11557"/>
                    <a:pt x="12383" y="10032"/>
                    <a:pt x="13448" y="8382"/>
                  </a:cubicBezTo>
                  <a:cubicBezTo>
                    <a:pt x="14998" y="5984"/>
                    <a:pt x="17242" y="4568"/>
                    <a:pt x="19949" y="3864"/>
                  </a:cubicBezTo>
                  <a:cubicBezTo>
                    <a:pt x="21659" y="3421"/>
                    <a:pt x="23421" y="3259"/>
                    <a:pt x="25189" y="3259"/>
                  </a:cubicBezTo>
                  <a:cubicBezTo>
                    <a:pt x="25228" y="3259"/>
                    <a:pt x="25266" y="3259"/>
                    <a:pt x="25305" y="3259"/>
                  </a:cubicBezTo>
                  <a:cubicBezTo>
                    <a:pt x="25949" y="3262"/>
                    <a:pt x="26608" y="3331"/>
                    <a:pt x="27235" y="3476"/>
                  </a:cubicBezTo>
                  <a:cubicBezTo>
                    <a:pt x="30128" y="4148"/>
                    <a:pt x="32859" y="5241"/>
                    <a:pt x="35403" y="6784"/>
                  </a:cubicBezTo>
                  <a:cubicBezTo>
                    <a:pt x="37639" y="8142"/>
                    <a:pt x="39351" y="9972"/>
                    <a:pt x="40563" y="12311"/>
                  </a:cubicBezTo>
                  <a:cubicBezTo>
                    <a:pt x="41921" y="14932"/>
                    <a:pt x="43387" y="17497"/>
                    <a:pt x="44790" y="20096"/>
                  </a:cubicBezTo>
                  <a:cubicBezTo>
                    <a:pt x="45572" y="21551"/>
                    <a:pt x="46321" y="23024"/>
                    <a:pt x="47084" y="24490"/>
                  </a:cubicBezTo>
                  <a:cubicBezTo>
                    <a:pt x="47830" y="25920"/>
                    <a:pt x="48357" y="27422"/>
                    <a:pt x="48612" y="29021"/>
                  </a:cubicBezTo>
                  <a:cubicBezTo>
                    <a:pt x="48738" y="29809"/>
                    <a:pt x="48925" y="30589"/>
                    <a:pt x="49107" y="31368"/>
                  </a:cubicBezTo>
                  <a:cubicBezTo>
                    <a:pt x="49136" y="31496"/>
                    <a:pt x="49279" y="31596"/>
                    <a:pt x="49355" y="31693"/>
                  </a:cubicBezTo>
                  <a:lnTo>
                    <a:pt x="50487" y="31693"/>
                  </a:lnTo>
                  <a:cubicBezTo>
                    <a:pt x="50527" y="31314"/>
                    <a:pt x="50606" y="30976"/>
                    <a:pt x="50589" y="30643"/>
                  </a:cubicBezTo>
                  <a:cubicBezTo>
                    <a:pt x="50533" y="29645"/>
                    <a:pt x="50415" y="28649"/>
                    <a:pt x="50365" y="27648"/>
                  </a:cubicBezTo>
                  <a:cubicBezTo>
                    <a:pt x="50298" y="26336"/>
                    <a:pt x="50086" y="25049"/>
                    <a:pt x="49575" y="23843"/>
                  </a:cubicBezTo>
                  <a:cubicBezTo>
                    <a:pt x="48735" y="21864"/>
                    <a:pt x="47889" y="19883"/>
                    <a:pt x="46931" y="17960"/>
                  </a:cubicBezTo>
                  <a:cubicBezTo>
                    <a:pt x="45681" y="15451"/>
                    <a:pt x="44304" y="13007"/>
                    <a:pt x="43013" y="10519"/>
                  </a:cubicBezTo>
                  <a:cubicBezTo>
                    <a:pt x="41270" y="7160"/>
                    <a:pt x="38694" y="4661"/>
                    <a:pt x="35337" y="2943"/>
                  </a:cubicBezTo>
                  <a:cubicBezTo>
                    <a:pt x="33371" y="1937"/>
                    <a:pt x="31323" y="1137"/>
                    <a:pt x="29198" y="558"/>
                  </a:cubicBezTo>
                  <a:cubicBezTo>
                    <a:pt x="27848" y="189"/>
                    <a:pt x="26477" y="1"/>
                    <a:pt x="25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89" name="Google Shape;3089;p41"/>
            <p:cNvSpPr/>
            <p:nvPr/>
          </p:nvSpPr>
          <p:spPr>
            <a:xfrm>
              <a:off x="2124225" y="4579025"/>
              <a:ext cx="837025" cy="533300"/>
            </a:xfrm>
            <a:custGeom>
              <a:avLst/>
              <a:gdLst/>
              <a:ahLst/>
              <a:cxnLst/>
              <a:rect l="l" t="t" r="r" b="b"/>
              <a:pathLst>
                <a:path w="33481" h="21332" extrusionOk="0">
                  <a:moveTo>
                    <a:pt x="17781" y="0"/>
                  </a:moveTo>
                  <a:cubicBezTo>
                    <a:pt x="16480" y="0"/>
                    <a:pt x="15181" y="128"/>
                    <a:pt x="13886" y="453"/>
                  </a:cubicBezTo>
                  <a:cubicBezTo>
                    <a:pt x="10555" y="1291"/>
                    <a:pt x="7800" y="2958"/>
                    <a:pt x="5851" y="5841"/>
                  </a:cubicBezTo>
                  <a:cubicBezTo>
                    <a:pt x="5711" y="6048"/>
                    <a:pt x="5557" y="6247"/>
                    <a:pt x="5417" y="6454"/>
                  </a:cubicBezTo>
                  <a:cubicBezTo>
                    <a:pt x="3593" y="9154"/>
                    <a:pt x="1947" y="11960"/>
                    <a:pt x="520" y="14890"/>
                  </a:cubicBezTo>
                  <a:cubicBezTo>
                    <a:pt x="327" y="15286"/>
                    <a:pt x="173" y="15700"/>
                    <a:pt x="0" y="16107"/>
                  </a:cubicBezTo>
                  <a:cubicBezTo>
                    <a:pt x="478" y="16286"/>
                    <a:pt x="746" y="16387"/>
                    <a:pt x="938" y="16387"/>
                  </a:cubicBezTo>
                  <a:cubicBezTo>
                    <a:pt x="1179" y="16387"/>
                    <a:pt x="1301" y="16229"/>
                    <a:pt x="1566" y="15865"/>
                  </a:cubicBezTo>
                  <a:cubicBezTo>
                    <a:pt x="2214" y="14973"/>
                    <a:pt x="2821" y="14052"/>
                    <a:pt x="3474" y="13166"/>
                  </a:cubicBezTo>
                  <a:cubicBezTo>
                    <a:pt x="4750" y="11431"/>
                    <a:pt x="6031" y="9702"/>
                    <a:pt x="7340" y="7992"/>
                  </a:cubicBezTo>
                  <a:cubicBezTo>
                    <a:pt x="8456" y="6537"/>
                    <a:pt x="9841" y="5394"/>
                    <a:pt x="11546" y="4688"/>
                  </a:cubicBezTo>
                  <a:cubicBezTo>
                    <a:pt x="13615" y="3832"/>
                    <a:pt x="15750" y="3350"/>
                    <a:pt x="18007" y="3350"/>
                  </a:cubicBezTo>
                  <a:cubicBezTo>
                    <a:pt x="18093" y="3350"/>
                    <a:pt x="18178" y="3350"/>
                    <a:pt x="18264" y="3352"/>
                  </a:cubicBezTo>
                  <a:cubicBezTo>
                    <a:pt x="19979" y="3378"/>
                    <a:pt x="21402" y="3912"/>
                    <a:pt x="22534" y="5178"/>
                  </a:cubicBezTo>
                  <a:cubicBezTo>
                    <a:pt x="23768" y="6558"/>
                    <a:pt x="24978" y="7963"/>
                    <a:pt x="26179" y="9372"/>
                  </a:cubicBezTo>
                  <a:cubicBezTo>
                    <a:pt x="26436" y="9673"/>
                    <a:pt x="26636" y="10029"/>
                    <a:pt x="26831" y="10379"/>
                  </a:cubicBezTo>
                  <a:cubicBezTo>
                    <a:pt x="27855" y="12219"/>
                    <a:pt x="28759" y="14114"/>
                    <a:pt x="29410" y="16123"/>
                  </a:cubicBezTo>
                  <a:cubicBezTo>
                    <a:pt x="29831" y="17420"/>
                    <a:pt x="30054" y="18741"/>
                    <a:pt x="29879" y="20113"/>
                  </a:cubicBezTo>
                  <a:cubicBezTo>
                    <a:pt x="29843" y="20394"/>
                    <a:pt x="29874" y="20683"/>
                    <a:pt x="29874" y="21054"/>
                  </a:cubicBezTo>
                  <a:cubicBezTo>
                    <a:pt x="30945" y="21214"/>
                    <a:pt x="31930" y="21224"/>
                    <a:pt x="33040" y="21331"/>
                  </a:cubicBezTo>
                  <a:cubicBezTo>
                    <a:pt x="33481" y="20005"/>
                    <a:pt x="33445" y="18795"/>
                    <a:pt x="33245" y="17622"/>
                  </a:cubicBezTo>
                  <a:cubicBezTo>
                    <a:pt x="32558" y="13606"/>
                    <a:pt x="30926" y="9964"/>
                    <a:pt x="28517" y="6699"/>
                  </a:cubicBezTo>
                  <a:cubicBezTo>
                    <a:pt x="27510" y="5335"/>
                    <a:pt x="26286" y="4130"/>
                    <a:pt x="25119" y="2891"/>
                  </a:cubicBezTo>
                  <a:cubicBezTo>
                    <a:pt x="24572" y="2310"/>
                    <a:pt x="23941" y="1805"/>
                    <a:pt x="23328" y="1292"/>
                  </a:cubicBezTo>
                  <a:cubicBezTo>
                    <a:pt x="22620" y="702"/>
                    <a:pt x="21785" y="316"/>
                    <a:pt x="20887" y="207"/>
                  </a:cubicBezTo>
                  <a:cubicBezTo>
                    <a:pt x="19851" y="81"/>
                    <a:pt x="18815" y="0"/>
                    <a:pt x="17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90" name="Google Shape;3090;p41"/>
            <p:cNvSpPr/>
            <p:nvPr/>
          </p:nvSpPr>
          <p:spPr>
            <a:xfrm>
              <a:off x="2351625" y="4837375"/>
              <a:ext cx="368825" cy="241900"/>
            </a:xfrm>
            <a:custGeom>
              <a:avLst/>
              <a:gdLst/>
              <a:ahLst/>
              <a:cxnLst/>
              <a:rect l="l" t="t" r="r" b="b"/>
              <a:pathLst>
                <a:path w="14753" h="9676" extrusionOk="0">
                  <a:moveTo>
                    <a:pt x="6805" y="1"/>
                  </a:moveTo>
                  <a:cubicBezTo>
                    <a:pt x="5573" y="1"/>
                    <a:pt x="4397" y="312"/>
                    <a:pt x="3349" y="1137"/>
                  </a:cubicBezTo>
                  <a:cubicBezTo>
                    <a:pt x="2722" y="1631"/>
                    <a:pt x="2099" y="2130"/>
                    <a:pt x="1509" y="2667"/>
                  </a:cubicBezTo>
                  <a:cubicBezTo>
                    <a:pt x="906" y="3214"/>
                    <a:pt x="530" y="3927"/>
                    <a:pt x="234" y="4675"/>
                  </a:cubicBezTo>
                  <a:cubicBezTo>
                    <a:pt x="67" y="5097"/>
                    <a:pt x="1" y="5529"/>
                    <a:pt x="129" y="5993"/>
                  </a:cubicBezTo>
                  <a:cubicBezTo>
                    <a:pt x="245" y="6408"/>
                    <a:pt x="478" y="6647"/>
                    <a:pt x="777" y="6647"/>
                  </a:cubicBezTo>
                  <a:cubicBezTo>
                    <a:pt x="917" y="6647"/>
                    <a:pt x="1072" y="6594"/>
                    <a:pt x="1236" y="6483"/>
                  </a:cubicBezTo>
                  <a:cubicBezTo>
                    <a:pt x="1939" y="6007"/>
                    <a:pt x="2615" y="5495"/>
                    <a:pt x="3284" y="4973"/>
                  </a:cubicBezTo>
                  <a:cubicBezTo>
                    <a:pt x="4111" y="4329"/>
                    <a:pt x="4921" y="3667"/>
                    <a:pt x="5908" y="3260"/>
                  </a:cubicBezTo>
                  <a:cubicBezTo>
                    <a:pt x="6314" y="3093"/>
                    <a:pt x="6717" y="3001"/>
                    <a:pt x="7113" y="3001"/>
                  </a:cubicBezTo>
                  <a:cubicBezTo>
                    <a:pt x="7535" y="3001"/>
                    <a:pt x="7951" y="3105"/>
                    <a:pt x="8358" y="3332"/>
                  </a:cubicBezTo>
                  <a:cubicBezTo>
                    <a:pt x="8876" y="3621"/>
                    <a:pt x="9427" y="3919"/>
                    <a:pt x="9822" y="4346"/>
                  </a:cubicBezTo>
                  <a:cubicBezTo>
                    <a:pt x="10462" y="5038"/>
                    <a:pt x="11029" y="5808"/>
                    <a:pt x="11544" y="6598"/>
                  </a:cubicBezTo>
                  <a:cubicBezTo>
                    <a:pt x="12167" y="7556"/>
                    <a:pt x="12706" y="8570"/>
                    <a:pt x="13276" y="9552"/>
                  </a:cubicBezTo>
                  <a:cubicBezTo>
                    <a:pt x="13527" y="9598"/>
                    <a:pt x="13720" y="9648"/>
                    <a:pt x="13915" y="9666"/>
                  </a:cubicBezTo>
                  <a:cubicBezTo>
                    <a:pt x="13990" y="9673"/>
                    <a:pt x="14066" y="9675"/>
                    <a:pt x="14157" y="9675"/>
                  </a:cubicBezTo>
                  <a:cubicBezTo>
                    <a:pt x="14298" y="9675"/>
                    <a:pt x="14477" y="9670"/>
                    <a:pt x="14753" y="9670"/>
                  </a:cubicBezTo>
                  <a:cubicBezTo>
                    <a:pt x="13928" y="7244"/>
                    <a:pt x="13199" y="4968"/>
                    <a:pt x="11922" y="2922"/>
                  </a:cubicBezTo>
                  <a:cubicBezTo>
                    <a:pt x="11357" y="2017"/>
                    <a:pt x="10608" y="1272"/>
                    <a:pt x="9692" y="739"/>
                  </a:cubicBezTo>
                  <a:cubicBezTo>
                    <a:pt x="9184" y="443"/>
                    <a:pt x="8610" y="179"/>
                    <a:pt x="8037" y="95"/>
                  </a:cubicBezTo>
                  <a:cubicBezTo>
                    <a:pt x="7622" y="35"/>
                    <a:pt x="7210" y="1"/>
                    <a:pt x="6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091" name="Google Shape;3091;p41"/>
          <p:cNvSpPr txBox="1">
            <a:spLocks noGrp="1"/>
          </p:cNvSpPr>
          <p:nvPr>
            <p:ph type="title"/>
          </p:nvPr>
        </p:nvSpPr>
        <p:spPr>
          <a:xfrm>
            <a:off x="716100" y="539500"/>
            <a:ext cx="7711800" cy="6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hân loại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93" name="Google Shape;3093;p41"/>
          <p:cNvSpPr txBox="1">
            <a:spLocks noGrp="1"/>
          </p:cNvSpPr>
          <p:nvPr>
            <p:ph type="subTitle" idx="2"/>
          </p:nvPr>
        </p:nvSpPr>
        <p:spPr>
          <a:xfrm>
            <a:off x="4572000" y="2192920"/>
            <a:ext cx="3494049" cy="18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Bổ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sung ý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95" name="Google Shape;3095;p41"/>
          <p:cNvSpPr txBox="1">
            <a:spLocks noGrp="1"/>
          </p:cNvSpPr>
          <p:nvPr>
            <p:ph type="subTitle" idx="4"/>
          </p:nvPr>
        </p:nvSpPr>
        <p:spPr>
          <a:xfrm>
            <a:off x="4749141" y="1563444"/>
            <a:ext cx="3352800" cy="4247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PT đi kèm động từ, tính từ</a:t>
            </a:r>
            <a:endParaRPr sz="20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96" name="Google Shape;3096;p41"/>
          <p:cNvSpPr txBox="1">
            <a:spLocks noGrp="1"/>
          </p:cNvSpPr>
          <p:nvPr>
            <p:ph type="subTitle" idx="5"/>
          </p:nvPr>
        </p:nvSpPr>
        <p:spPr>
          <a:xfrm>
            <a:off x="787090" y="1690601"/>
            <a:ext cx="2569500" cy="1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PT đi kèm danh từ</a:t>
            </a:r>
            <a:endParaRPr sz="20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97" name="Google Shape;3097;p41"/>
          <p:cNvSpPr txBox="1">
            <a:spLocks noGrp="1"/>
          </p:cNvSpPr>
          <p:nvPr>
            <p:ph type="subTitle" idx="6"/>
          </p:nvPr>
        </p:nvSpPr>
        <p:spPr>
          <a:xfrm>
            <a:off x="787090" y="2192920"/>
            <a:ext cx="3071232" cy="18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Bổ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sung ý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4" grpId="0" animBg="1"/>
      <p:bldP spid="3055" grpId="0" animBg="1"/>
      <p:bldP spid="3057" grpId="0" animBg="1"/>
      <p:bldP spid="3091" grpId="0"/>
      <p:bldP spid="3093" grpId="0" build="p"/>
      <p:bldP spid="3095" grpId="0" build="p"/>
      <p:bldP spid="3096" grpId="0" build="p"/>
      <p:bldP spid="309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FE89205-C2A6-4469-8B62-2986088C7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72" b="93384" l="7638" r="92718">
                        <a14:foregroundMark x1="49911" y1="15501" x2="58082" y2="27599"/>
                        <a14:foregroundMark x1="74600" y1="33270" x2="77798" y2="40265"/>
                        <a14:foregroundMark x1="78863" y1="26087" x2="61101" y2="41966"/>
                        <a14:foregroundMark x1="75666" y1="40643" x2="62877" y2="42722"/>
                        <a14:foregroundMark x1="92718" y1="43667" x2="92362" y2="50095"/>
                        <a14:foregroundMark x1="57549" y1="7750" x2="61101" y2="10397"/>
                        <a14:foregroundMark x1="9236" y1="23819" x2="7815" y2="27032"/>
                        <a14:foregroundMark x1="29840" y1="41588" x2="32149" y2="61437"/>
                        <a14:foregroundMark x1="42096" y1="68998" x2="39609" y2="79962"/>
                        <a14:foregroundMark x1="42984" y1="73724" x2="39432" y2="87335"/>
                        <a14:foregroundMark x1="49201" y1="93384" x2="49201" y2="93384"/>
                        <a14:foregroundMark x1="32327" y1="67864" x2="32504" y2="74480"/>
                        <a14:foregroundMark x1="44938" y1="63705" x2="44938" y2="70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964" y="1122556"/>
            <a:ext cx="4563840" cy="428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07BBD6-DF40-46DE-8EDA-D68245B6E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578" y="765717"/>
            <a:ext cx="6651312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1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" name="Google Shape;3880;p46"/>
          <p:cNvSpPr/>
          <p:nvPr/>
        </p:nvSpPr>
        <p:spPr>
          <a:xfrm rot="-1515947">
            <a:off x="2822549" y="2952459"/>
            <a:ext cx="1066756" cy="272439"/>
          </a:xfrm>
          <a:custGeom>
            <a:avLst/>
            <a:gdLst/>
            <a:ahLst/>
            <a:cxnLst/>
            <a:rect l="l" t="t" r="r" b="b"/>
            <a:pathLst>
              <a:path w="42672" h="10898" extrusionOk="0">
                <a:moveTo>
                  <a:pt x="0" y="3659"/>
                </a:moveTo>
                <a:cubicBezTo>
                  <a:pt x="13261" y="-2024"/>
                  <a:pt x="36220" y="-2006"/>
                  <a:pt x="42672" y="10898"/>
                </a:cubicBezTo>
              </a:path>
            </a:pathLst>
          </a:cu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81" name="Google Shape;3881;p46"/>
          <p:cNvSpPr/>
          <p:nvPr/>
        </p:nvSpPr>
        <p:spPr>
          <a:xfrm rot="-8246628" flipH="1">
            <a:off x="4532604" y="3590218"/>
            <a:ext cx="1066779" cy="272445"/>
          </a:xfrm>
          <a:custGeom>
            <a:avLst/>
            <a:gdLst/>
            <a:ahLst/>
            <a:cxnLst/>
            <a:rect l="l" t="t" r="r" b="b"/>
            <a:pathLst>
              <a:path w="42672" h="10898" extrusionOk="0">
                <a:moveTo>
                  <a:pt x="0" y="3659"/>
                </a:moveTo>
                <a:cubicBezTo>
                  <a:pt x="13261" y="-2024"/>
                  <a:pt x="36220" y="-2006"/>
                  <a:pt x="42672" y="10898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82" name="Google Shape;3882;p46"/>
          <p:cNvSpPr/>
          <p:nvPr/>
        </p:nvSpPr>
        <p:spPr>
          <a:xfrm rot="9284053">
            <a:off x="5195062" y="2233509"/>
            <a:ext cx="1066756" cy="272439"/>
          </a:xfrm>
          <a:custGeom>
            <a:avLst/>
            <a:gdLst/>
            <a:ahLst/>
            <a:cxnLst/>
            <a:rect l="l" t="t" r="r" b="b"/>
            <a:pathLst>
              <a:path w="42672" h="10898" extrusionOk="0">
                <a:moveTo>
                  <a:pt x="0" y="3659"/>
                </a:moveTo>
                <a:cubicBezTo>
                  <a:pt x="13261" y="-2024"/>
                  <a:pt x="36220" y="-2006"/>
                  <a:pt x="42672" y="10898"/>
                </a:cubicBezTo>
              </a:path>
            </a:pathLst>
          </a:cu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83" name="Google Shape;3883;p46"/>
          <p:cNvSpPr/>
          <p:nvPr/>
        </p:nvSpPr>
        <p:spPr>
          <a:xfrm>
            <a:off x="3368220" y="1632594"/>
            <a:ext cx="1066800" cy="272450"/>
          </a:xfrm>
          <a:custGeom>
            <a:avLst/>
            <a:gdLst/>
            <a:ahLst/>
            <a:cxnLst/>
            <a:rect l="l" t="t" r="r" b="b"/>
            <a:pathLst>
              <a:path w="42672" h="10898" extrusionOk="0">
                <a:moveTo>
                  <a:pt x="0" y="3659"/>
                </a:moveTo>
                <a:cubicBezTo>
                  <a:pt x="13261" y="-2024"/>
                  <a:pt x="36220" y="-2006"/>
                  <a:pt x="42672" y="10898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84" name="Google Shape;3884;p46"/>
          <p:cNvSpPr/>
          <p:nvPr/>
        </p:nvSpPr>
        <p:spPr>
          <a:xfrm>
            <a:off x="706250" y="3282875"/>
            <a:ext cx="2981100" cy="1291215"/>
          </a:xfrm>
          <a:prstGeom prst="roundRect">
            <a:avLst>
              <a:gd name="adj" fmla="val 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85" name="Google Shape;3885;p46"/>
          <p:cNvSpPr/>
          <p:nvPr/>
        </p:nvSpPr>
        <p:spPr>
          <a:xfrm>
            <a:off x="5498713" y="3341498"/>
            <a:ext cx="2981100" cy="1291215"/>
          </a:xfrm>
          <a:prstGeom prst="roundRect">
            <a:avLst>
              <a:gd name="adj" fmla="val 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86" name="Google Shape;3886;p46"/>
          <p:cNvSpPr/>
          <p:nvPr/>
        </p:nvSpPr>
        <p:spPr>
          <a:xfrm>
            <a:off x="5419765" y="1046268"/>
            <a:ext cx="3104840" cy="1328286"/>
          </a:xfrm>
          <a:prstGeom prst="roundRect">
            <a:avLst>
              <a:gd name="adj" fmla="val 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87" name="Google Shape;3887;p46"/>
          <p:cNvSpPr/>
          <p:nvPr/>
        </p:nvSpPr>
        <p:spPr>
          <a:xfrm>
            <a:off x="674921" y="1164350"/>
            <a:ext cx="2981100" cy="1428317"/>
          </a:xfrm>
          <a:prstGeom prst="roundRect">
            <a:avLst>
              <a:gd name="adj" fmla="val 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88" name="Google Shape;3888;p46"/>
          <p:cNvSpPr txBox="1">
            <a:spLocks noGrp="1"/>
          </p:cNvSpPr>
          <p:nvPr>
            <p:ph type="title"/>
          </p:nvPr>
        </p:nvSpPr>
        <p:spPr>
          <a:xfrm>
            <a:off x="752270" y="138922"/>
            <a:ext cx="7711800" cy="6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Cambria" panose="02040503050406030204" pitchFamily="18" charset="0"/>
                <a:ea typeface="Cambria" panose="02040503050406030204" pitchFamily="18" charset="0"/>
              </a:rPr>
              <a:t>LỰA CHỌN NHIỆM VỤ</a:t>
            </a:r>
            <a:endParaRPr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89" name="Google Shape;3889;p46"/>
          <p:cNvSpPr/>
          <p:nvPr/>
        </p:nvSpPr>
        <p:spPr>
          <a:xfrm>
            <a:off x="1197686" y="1172569"/>
            <a:ext cx="2030100" cy="365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Nhiệm</a:t>
            </a:r>
            <a:r>
              <a:rPr lang="en-US" sz="18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vụ</a:t>
            </a:r>
            <a:r>
              <a:rPr lang="en-US" sz="18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 1</a:t>
            </a:r>
            <a:endParaRPr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90" name="Google Shape;3890;p46"/>
          <p:cNvSpPr/>
          <p:nvPr/>
        </p:nvSpPr>
        <p:spPr>
          <a:xfrm>
            <a:off x="1149308" y="3262264"/>
            <a:ext cx="2030100" cy="365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N</a:t>
            </a:r>
            <a:r>
              <a:rPr lang="en" sz="18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hiệm vụ 4</a:t>
            </a:r>
            <a:endParaRPr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91" name="Google Shape;3891;p46"/>
          <p:cNvSpPr/>
          <p:nvPr/>
        </p:nvSpPr>
        <p:spPr>
          <a:xfrm>
            <a:off x="5933239" y="1047720"/>
            <a:ext cx="2030100" cy="365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N</a:t>
            </a:r>
            <a:r>
              <a:rPr lang="en" sz="18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hiệm vụ 2</a:t>
            </a:r>
            <a:endParaRPr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92" name="Google Shape;3892;p46"/>
          <p:cNvSpPr/>
          <p:nvPr/>
        </p:nvSpPr>
        <p:spPr>
          <a:xfrm>
            <a:off x="6062181" y="3330639"/>
            <a:ext cx="2030100" cy="365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N</a:t>
            </a:r>
            <a:r>
              <a:rPr lang="en" sz="18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ormorant Garamond"/>
                <a:sym typeface="Cormorant Garamond"/>
              </a:rPr>
              <a:t>hiệm vụ 3</a:t>
            </a:r>
            <a:endParaRPr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93" name="Google Shape;3893;p46"/>
          <p:cNvSpPr/>
          <p:nvPr/>
        </p:nvSpPr>
        <p:spPr>
          <a:xfrm>
            <a:off x="862684" y="3754679"/>
            <a:ext cx="2861339" cy="691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Hoàn thành 4/4 bài tập trong SGK trong thời gian 10 phút</a:t>
            </a:r>
            <a:endParaRPr sz="16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  <a:cs typeface="Poppins"/>
              <a:sym typeface="Poppins"/>
            </a:endParaRPr>
          </a:p>
        </p:txBody>
      </p:sp>
      <p:sp>
        <p:nvSpPr>
          <p:cNvPr id="3894" name="Google Shape;3894;p46"/>
          <p:cNvSpPr/>
          <p:nvPr/>
        </p:nvSpPr>
        <p:spPr>
          <a:xfrm>
            <a:off x="5477738" y="1509934"/>
            <a:ext cx="3141611" cy="691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Hoàn thành 2 bài tập tự chọn trong SGK và chấm bài cho 1 bạn bất kì trong thời gian 10 phút</a:t>
            </a:r>
            <a:endParaRPr sz="16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  <a:cs typeface="Poppins"/>
              <a:sym typeface="Poppins"/>
            </a:endParaRPr>
          </a:p>
        </p:txBody>
      </p:sp>
      <p:sp>
        <p:nvSpPr>
          <p:cNvPr id="3895" name="Google Shape;3895;p46"/>
          <p:cNvSpPr/>
          <p:nvPr/>
        </p:nvSpPr>
        <p:spPr>
          <a:xfrm>
            <a:off x="5628965" y="3785029"/>
            <a:ext cx="2879785" cy="691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Hoàn thành ¾ bài tập trong SGK trong thời gian 10 phút</a:t>
            </a:r>
            <a:endParaRPr sz="16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  <a:cs typeface="Poppins"/>
              <a:sym typeface="Poppins"/>
            </a:endParaRPr>
          </a:p>
        </p:txBody>
      </p:sp>
      <p:sp>
        <p:nvSpPr>
          <p:cNvPr id="3896" name="Google Shape;3896;p46"/>
          <p:cNvSpPr/>
          <p:nvPr/>
        </p:nvSpPr>
        <p:spPr>
          <a:xfrm>
            <a:off x="668017" y="1673145"/>
            <a:ext cx="2998253" cy="691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Hoàn thành 1 bài tập tự chọn trong SGK và chấm bài cho 2 bạn trong lớp trong thời gian 10 phút</a:t>
            </a:r>
            <a:endParaRPr sz="16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  <a:cs typeface="Poppins"/>
              <a:sym typeface="Poppins"/>
            </a:endParaRPr>
          </a:p>
        </p:txBody>
      </p:sp>
      <p:grpSp>
        <p:nvGrpSpPr>
          <p:cNvPr id="3897" name="Google Shape;3897;p46"/>
          <p:cNvGrpSpPr/>
          <p:nvPr/>
        </p:nvGrpSpPr>
        <p:grpSpPr>
          <a:xfrm rot="1504454">
            <a:off x="7679703" y="1823237"/>
            <a:ext cx="1164733" cy="2052560"/>
            <a:chOff x="2090325" y="237850"/>
            <a:chExt cx="1108975" cy="1954300"/>
          </a:xfrm>
        </p:grpSpPr>
        <p:sp>
          <p:nvSpPr>
            <p:cNvPr id="3898" name="Google Shape;3898;p46"/>
            <p:cNvSpPr/>
            <p:nvPr/>
          </p:nvSpPr>
          <p:spPr>
            <a:xfrm>
              <a:off x="2245450" y="1002025"/>
              <a:ext cx="24075" cy="31025"/>
            </a:xfrm>
            <a:custGeom>
              <a:avLst/>
              <a:gdLst/>
              <a:ahLst/>
              <a:cxnLst/>
              <a:rect l="l" t="t" r="r" b="b"/>
              <a:pathLst>
                <a:path w="963" h="1241" extrusionOk="0">
                  <a:moveTo>
                    <a:pt x="77" y="498"/>
                  </a:moveTo>
                  <a:cubicBezTo>
                    <a:pt x="70" y="599"/>
                    <a:pt x="38" y="704"/>
                    <a:pt x="56" y="802"/>
                  </a:cubicBezTo>
                  <a:cubicBezTo>
                    <a:pt x="105" y="1093"/>
                    <a:pt x="336" y="1240"/>
                    <a:pt x="616" y="1163"/>
                  </a:cubicBezTo>
                  <a:cubicBezTo>
                    <a:pt x="794" y="1117"/>
                    <a:pt x="896" y="991"/>
                    <a:pt x="928" y="823"/>
                  </a:cubicBezTo>
                  <a:cubicBezTo>
                    <a:pt x="963" y="631"/>
                    <a:pt x="900" y="462"/>
                    <a:pt x="731" y="351"/>
                  </a:cubicBezTo>
                  <a:cubicBezTo>
                    <a:pt x="581" y="249"/>
                    <a:pt x="378" y="220"/>
                    <a:pt x="283" y="31"/>
                  </a:cubicBezTo>
                  <a:cubicBezTo>
                    <a:pt x="269" y="3"/>
                    <a:pt x="157" y="0"/>
                    <a:pt x="101" y="21"/>
                  </a:cubicBezTo>
                  <a:cubicBezTo>
                    <a:pt x="31" y="49"/>
                    <a:pt x="0" y="133"/>
                    <a:pt x="56" y="193"/>
                  </a:cubicBezTo>
                  <a:cubicBezTo>
                    <a:pt x="157" y="294"/>
                    <a:pt x="87" y="396"/>
                    <a:pt x="77" y="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99" name="Google Shape;3899;p46"/>
            <p:cNvSpPr/>
            <p:nvPr/>
          </p:nvSpPr>
          <p:spPr>
            <a:xfrm>
              <a:off x="2580925" y="1806175"/>
              <a:ext cx="26200" cy="24025"/>
            </a:xfrm>
            <a:custGeom>
              <a:avLst/>
              <a:gdLst/>
              <a:ahLst/>
              <a:cxnLst/>
              <a:rect l="l" t="t" r="r" b="b"/>
              <a:pathLst>
                <a:path w="1048" h="961" extrusionOk="0">
                  <a:moveTo>
                    <a:pt x="978" y="435"/>
                  </a:moveTo>
                  <a:cubicBezTo>
                    <a:pt x="838" y="219"/>
                    <a:pt x="663" y="36"/>
                    <a:pt x="382" y="15"/>
                  </a:cubicBezTo>
                  <a:cubicBezTo>
                    <a:pt x="256" y="8"/>
                    <a:pt x="130" y="5"/>
                    <a:pt x="0" y="1"/>
                  </a:cubicBezTo>
                  <a:cubicBezTo>
                    <a:pt x="36" y="180"/>
                    <a:pt x="63" y="355"/>
                    <a:pt x="105" y="526"/>
                  </a:cubicBezTo>
                  <a:cubicBezTo>
                    <a:pt x="175" y="831"/>
                    <a:pt x="400" y="961"/>
                    <a:pt x="697" y="873"/>
                  </a:cubicBezTo>
                  <a:cubicBezTo>
                    <a:pt x="855" y="831"/>
                    <a:pt x="1048" y="544"/>
                    <a:pt x="978" y="4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00" name="Google Shape;3900;p46"/>
            <p:cNvSpPr/>
            <p:nvPr/>
          </p:nvSpPr>
          <p:spPr>
            <a:xfrm>
              <a:off x="2836800" y="1906375"/>
              <a:ext cx="19750" cy="25675"/>
            </a:xfrm>
            <a:custGeom>
              <a:avLst/>
              <a:gdLst/>
              <a:ahLst/>
              <a:cxnLst/>
              <a:rect l="l" t="t" r="r" b="b"/>
              <a:pathLst>
                <a:path w="790" h="1027" extrusionOk="0">
                  <a:moveTo>
                    <a:pt x="551" y="922"/>
                  </a:moveTo>
                  <a:cubicBezTo>
                    <a:pt x="709" y="823"/>
                    <a:pt x="789" y="631"/>
                    <a:pt x="722" y="487"/>
                  </a:cubicBezTo>
                  <a:cubicBezTo>
                    <a:pt x="670" y="379"/>
                    <a:pt x="271" y="60"/>
                    <a:pt x="102" y="0"/>
                  </a:cubicBezTo>
                  <a:cubicBezTo>
                    <a:pt x="64" y="180"/>
                    <a:pt x="15" y="327"/>
                    <a:pt x="4" y="477"/>
                  </a:cubicBezTo>
                  <a:cubicBezTo>
                    <a:pt x="1" y="592"/>
                    <a:pt x="22" y="726"/>
                    <a:pt x="75" y="831"/>
                  </a:cubicBezTo>
                  <a:cubicBezTo>
                    <a:pt x="159" y="995"/>
                    <a:pt x="376" y="1027"/>
                    <a:pt x="551" y="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01" name="Google Shape;3901;p46"/>
            <p:cNvSpPr/>
            <p:nvPr/>
          </p:nvSpPr>
          <p:spPr>
            <a:xfrm>
              <a:off x="2994525" y="1397575"/>
              <a:ext cx="625" cy="275"/>
            </a:xfrm>
            <a:custGeom>
              <a:avLst/>
              <a:gdLst/>
              <a:ahLst/>
              <a:cxnLst/>
              <a:rect l="l" t="t" r="r" b="b"/>
              <a:pathLst>
                <a:path w="25" h="11" extrusionOk="0">
                  <a:moveTo>
                    <a:pt x="4" y="1"/>
                  </a:moveTo>
                  <a:lnTo>
                    <a:pt x="0" y="1"/>
                  </a:lnTo>
                  <a:lnTo>
                    <a:pt x="25" y="11"/>
                  </a:lnTo>
                  <a:cubicBezTo>
                    <a:pt x="18" y="8"/>
                    <a:pt x="11" y="4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02" name="Google Shape;3902;p46"/>
            <p:cNvSpPr/>
            <p:nvPr/>
          </p:nvSpPr>
          <p:spPr>
            <a:xfrm>
              <a:off x="2978750" y="1359750"/>
              <a:ext cx="36125" cy="37850"/>
            </a:xfrm>
            <a:custGeom>
              <a:avLst/>
              <a:gdLst/>
              <a:ahLst/>
              <a:cxnLst/>
              <a:rect l="l" t="t" r="r" b="b"/>
              <a:pathLst>
                <a:path w="1445" h="1514" extrusionOk="0">
                  <a:moveTo>
                    <a:pt x="1360" y="1013"/>
                  </a:moveTo>
                  <a:cubicBezTo>
                    <a:pt x="1444" y="725"/>
                    <a:pt x="1357" y="494"/>
                    <a:pt x="1160" y="263"/>
                  </a:cubicBezTo>
                  <a:cubicBezTo>
                    <a:pt x="943" y="1"/>
                    <a:pt x="702" y="127"/>
                    <a:pt x="463" y="158"/>
                  </a:cubicBezTo>
                  <a:cubicBezTo>
                    <a:pt x="162" y="200"/>
                    <a:pt x="145" y="455"/>
                    <a:pt x="99" y="691"/>
                  </a:cubicBezTo>
                  <a:cubicBezTo>
                    <a:pt x="1" y="1153"/>
                    <a:pt x="316" y="1331"/>
                    <a:pt x="635" y="1514"/>
                  </a:cubicBezTo>
                  <a:cubicBezTo>
                    <a:pt x="954" y="1461"/>
                    <a:pt x="1255" y="1380"/>
                    <a:pt x="1360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03" name="Google Shape;3903;p46"/>
            <p:cNvSpPr/>
            <p:nvPr/>
          </p:nvSpPr>
          <p:spPr>
            <a:xfrm>
              <a:off x="2778475" y="2024950"/>
              <a:ext cx="20525" cy="20700"/>
            </a:xfrm>
            <a:custGeom>
              <a:avLst/>
              <a:gdLst/>
              <a:ahLst/>
              <a:cxnLst/>
              <a:rect l="l" t="t" r="r" b="b"/>
              <a:pathLst>
                <a:path w="821" h="828" extrusionOk="0">
                  <a:moveTo>
                    <a:pt x="589" y="81"/>
                  </a:moveTo>
                  <a:cubicBezTo>
                    <a:pt x="390" y="1"/>
                    <a:pt x="250" y="67"/>
                    <a:pt x="1" y="368"/>
                  </a:cubicBezTo>
                  <a:cubicBezTo>
                    <a:pt x="166" y="775"/>
                    <a:pt x="229" y="827"/>
                    <a:pt x="481" y="792"/>
                  </a:cubicBezTo>
                  <a:cubicBezTo>
                    <a:pt x="659" y="771"/>
                    <a:pt x="775" y="649"/>
                    <a:pt x="796" y="455"/>
                  </a:cubicBezTo>
                  <a:cubicBezTo>
                    <a:pt x="820" y="266"/>
                    <a:pt x="754" y="148"/>
                    <a:pt x="589" y="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04" name="Google Shape;3904;p46"/>
            <p:cNvSpPr/>
            <p:nvPr/>
          </p:nvSpPr>
          <p:spPr>
            <a:xfrm>
              <a:off x="3050500" y="595150"/>
              <a:ext cx="32225" cy="32325"/>
            </a:xfrm>
            <a:custGeom>
              <a:avLst/>
              <a:gdLst/>
              <a:ahLst/>
              <a:cxnLst/>
              <a:rect l="l" t="t" r="r" b="b"/>
              <a:pathLst>
                <a:path w="1289" h="1293" extrusionOk="0">
                  <a:moveTo>
                    <a:pt x="823" y="88"/>
                  </a:moveTo>
                  <a:cubicBezTo>
                    <a:pt x="518" y="1"/>
                    <a:pt x="283" y="85"/>
                    <a:pt x="147" y="333"/>
                  </a:cubicBezTo>
                  <a:cubicBezTo>
                    <a:pt x="0" y="606"/>
                    <a:pt x="31" y="876"/>
                    <a:pt x="231" y="1062"/>
                  </a:cubicBezTo>
                  <a:cubicBezTo>
                    <a:pt x="487" y="1293"/>
                    <a:pt x="788" y="1269"/>
                    <a:pt x="1250" y="971"/>
                  </a:cubicBezTo>
                  <a:cubicBezTo>
                    <a:pt x="1289" y="274"/>
                    <a:pt x="1261" y="218"/>
                    <a:pt x="823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05" name="Google Shape;3905;p46"/>
            <p:cNvSpPr/>
            <p:nvPr/>
          </p:nvSpPr>
          <p:spPr>
            <a:xfrm>
              <a:off x="2504725" y="799375"/>
              <a:ext cx="13775" cy="17550"/>
            </a:xfrm>
            <a:custGeom>
              <a:avLst/>
              <a:gdLst/>
              <a:ahLst/>
              <a:cxnLst/>
              <a:rect l="l" t="t" r="r" b="b"/>
              <a:pathLst>
                <a:path w="551" h="702" extrusionOk="0">
                  <a:moveTo>
                    <a:pt x="519" y="305"/>
                  </a:moveTo>
                  <a:cubicBezTo>
                    <a:pt x="498" y="207"/>
                    <a:pt x="477" y="108"/>
                    <a:pt x="453" y="0"/>
                  </a:cubicBezTo>
                  <a:cubicBezTo>
                    <a:pt x="344" y="71"/>
                    <a:pt x="243" y="129"/>
                    <a:pt x="144" y="200"/>
                  </a:cubicBezTo>
                  <a:cubicBezTo>
                    <a:pt x="25" y="288"/>
                    <a:pt x="1" y="459"/>
                    <a:pt x="81" y="567"/>
                  </a:cubicBezTo>
                  <a:cubicBezTo>
                    <a:pt x="162" y="673"/>
                    <a:pt x="323" y="701"/>
                    <a:pt x="432" y="627"/>
                  </a:cubicBezTo>
                  <a:cubicBezTo>
                    <a:pt x="551" y="546"/>
                    <a:pt x="544" y="428"/>
                    <a:pt x="519" y="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06" name="Google Shape;3906;p46"/>
            <p:cNvSpPr/>
            <p:nvPr/>
          </p:nvSpPr>
          <p:spPr>
            <a:xfrm>
              <a:off x="2175450" y="1072075"/>
              <a:ext cx="24625" cy="24450"/>
            </a:xfrm>
            <a:custGeom>
              <a:avLst/>
              <a:gdLst/>
              <a:ahLst/>
              <a:cxnLst/>
              <a:rect l="l" t="t" r="r" b="b"/>
              <a:pathLst>
                <a:path w="985" h="978" extrusionOk="0">
                  <a:moveTo>
                    <a:pt x="474" y="24"/>
                  </a:moveTo>
                  <a:cubicBezTo>
                    <a:pt x="194" y="50"/>
                    <a:pt x="0" y="270"/>
                    <a:pt x="32" y="554"/>
                  </a:cubicBezTo>
                  <a:cubicBezTo>
                    <a:pt x="43" y="669"/>
                    <a:pt x="95" y="778"/>
                    <a:pt x="131" y="894"/>
                  </a:cubicBezTo>
                  <a:cubicBezTo>
                    <a:pt x="257" y="921"/>
                    <a:pt x="383" y="970"/>
                    <a:pt x="509" y="974"/>
                  </a:cubicBezTo>
                  <a:cubicBezTo>
                    <a:pt x="810" y="978"/>
                    <a:pt x="985" y="806"/>
                    <a:pt x="982" y="543"/>
                  </a:cubicBezTo>
                  <a:cubicBezTo>
                    <a:pt x="978" y="249"/>
                    <a:pt x="736" y="0"/>
                    <a:pt x="474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07" name="Google Shape;3907;p46"/>
            <p:cNvSpPr/>
            <p:nvPr/>
          </p:nvSpPr>
          <p:spPr>
            <a:xfrm>
              <a:off x="2178275" y="1094325"/>
              <a:ext cx="450" cy="275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8" y="10"/>
                  </a:moveTo>
                  <a:lnTo>
                    <a:pt x="18" y="4"/>
                  </a:lnTo>
                  <a:cubicBezTo>
                    <a:pt x="10" y="0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08" name="Google Shape;3908;p46"/>
            <p:cNvSpPr/>
            <p:nvPr/>
          </p:nvSpPr>
          <p:spPr>
            <a:xfrm>
              <a:off x="2859750" y="2011200"/>
              <a:ext cx="24725" cy="26025"/>
            </a:xfrm>
            <a:custGeom>
              <a:avLst/>
              <a:gdLst/>
              <a:ahLst/>
              <a:cxnLst/>
              <a:rect l="l" t="t" r="r" b="b"/>
              <a:pathLst>
                <a:path w="989" h="1041" extrusionOk="0">
                  <a:moveTo>
                    <a:pt x="439" y="64"/>
                  </a:moveTo>
                  <a:cubicBezTo>
                    <a:pt x="148" y="151"/>
                    <a:pt x="1" y="414"/>
                    <a:pt x="92" y="684"/>
                  </a:cubicBezTo>
                  <a:cubicBezTo>
                    <a:pt x="166" y="897"/>
                    <a:pt x="452" y="1041"/>
                    <a:pt x="662" y="971"/>
                  </a:cubicBezTo>
                  <a:cubicBezTo>
                    <a:pt x="859" y="905"/>
                    <a:pt x="989" y="610"/>
                    <a:pt x="926" y="383"/>
                  </a:cubicBezTo>
                  <a:cubicBezTo>
                    <a:pt x="855" y="137"/>
                    <a:pt x="649" y="1"/>
                    <a:pt x="439" y="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09" name="Google Shape;3909;p46"/>
            <p:cNvSpPr/>
            <p:nvPr/>
          </p:nvSpPr>
          <p:spPr>
            <a:xfrm>
              <a:off x="2779450" y="1239500"/>
              <a:ext cx="33475" cy="33500"/>
            </a:xfrm>
            <a:custGeom>
              <a:avLst/>
              <a:gdLst/>
              <a:ahLst/>
              <a:cxnLst/>
              <a:rect l="l" t="t" r="r" b="b"/>
              <a:pathLst>
                <a:path w="1339" h="1340" extrusionOk="0">
                  <a:moveTo>
                    <a:pt x="911" y="1223"/>
                  </a:moveTo>
                  <a:cubicBezTo>
                    <a:pt x="1216" y="1139"/>
                    <a:pt x="1339" y="919"/>
                    <a:pt x="1251" y="607"/>
                  </a:cubicBezTo>
                  <a:cubicBezTo>
                    <a:pt x="1153" y="263"/>
                    <a:pt x="785" y="1"/>
                    <a:pt x="494" y="67"/>
                  </a:cubicBezTo>
                  <a:cubicBezTo>
                    <a:pt x="193" y="137"/>
                    <a:pt x="0" y="530"/>
                    <a:pt x="95" y="880"/>
                  </a:cubicBezTo>
                  <a:cubicBezTo>
                    <a:pt x="183" y="1206"/>
                    <a:pt x="494" y="1339"/>
                    <a:pt x="911" y="12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10" name="Google Shape;3910;p46"/>
            <p:cNvSpPr/>
            <p:nvPr/>
          </p:nvSpPr>
          <p:spPr>
            <a:xfrm>
              <a:off x="2238425" y="1512900"/>
              <a:ext cx="34250" cy="34625"/>
            </a:xfrm>
            <a:custGeom>
              <a:avLst/>
              <a:gdLst/>
              <a:ahLst/>
              <a:cxnLst/>
              <a:rect l="l" t="t" r="r" b="b"/>
              <a:pathLst>
                <a:path w="1370" h="1385" extrusionOk="0">
                  <a:moveTo>
                    <a:pt x="1297" y="544"/>
                  </a:moveTo>
                  <a:cubicBezTo>
                    <a:pt x="1223" y="229"/>
                    <a:pt x="880" y="1"/>
                    <a:pt x="582" y="67"/>
                  </a:cubicBezTo>
                  <a:cubicBezTo>
                    <a:pt x="221" y="148"/>
                    <a:pt x="0" y="537"/>
                    <a:pt x="109" y="908"/>
                  </a:cubicBezTo>
                  <a:cubicBezTo>
                    <a:pt x="207" y="1234"/>
                    <a:pt x="505" y="1385"/>
                    <a:pt x="862" y="1283"/>
                  </a:cubicBezTo>
                  <a:cubicBezTo>
                    <a:pt x="1181" y="1195"/>
                    <a:pt x="1370" y="870"/>
                    <a:pt x="1297" y="5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11" name="Google Shape;3911;p46"/>
            <p:cNvSpPr/>
            <p:nvPr/>
          </p:nvSpPr>
          <p:spPr>
            <a:xfrm>
              <a:off x="2640975" y="1234950"/>
              <a:ext cx="31150" cy="28225"/>
            </a:xfrm>
            <a:custGeom>
              <a:avLst/>
              <a:gdLst/>
              <a:ahLst/>
              <a:cxnLst/>
              <a:rect l="l" t="t" r="r" b="b"/>
              <a:pathLst>
                <a:path w="1246" h="1129" extrusionOk="0">
                  <a:moveTo>
                    <a:pt x="589" y="29"/>
                  </a:moveTo>
                  <a:cubicBezTo>
                    <a:pt x="421" y="50"/>
                    <a:pt x="222" y="172"/>
                    <a:pt x="131" y="312"/>
                  </a:cubicBezTo>
                  <a:cubicBezTo>
                    <a:pt x="1" y="508"/>
                    <a:pt x="232" y="880"/>
                    <a:pt x="618" y="1129"/>
                  </a:cubicBezTo>
                  <a:cubicBezTo>
                    <a:pt x="828" y="936"/>
                    <a:pt x="1245" y="967"/>
                    <a:pt x="1171" y="533"/>
                  </a:cubicBezTo>
                  <a:cubicBezTo>
                    <a:pt x="1129" y="302"/>
                    <a:pt x="825" y="0"/>
                    <a:pt x="58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12" name="Google Shape;3912;p46"/>
            <p:cNvSpPr/>
            <p:nvPr/>
          </p:nvSpPr>
          <p:spPr>
            <a:xfrm>
              <a:off x="2424700" y="1175125"/>
              <a:ext cx="32675" cy="25175"/>
            </a:xfrm>
            <a:custGeom>
              <a:avLst/>
              <a:gdLst/>
              <a:ahLst/>
              <a:cxnLst/>
              <a:rect l="l" t="t" r="r" b="b"/>
              <a:pathLst>
                <a:path w="1307" h="1007" extrusionOk="0">
                  <a:moveTo>
                    <a:pt x="1160" y="309"/>
                  </a:moveTo>
                  <a:cubicBezTo>
                    <a:pt x="1118" y="204"/>
                    <a:pt x="1023" y="120"/>
                    <a:pt x="935" y="1"/>
                  </a:cubicBezTo>
                  <a:cubicBezTo>
                    <a:pt x="364" y="78"/>
                    <a:pt x="133" y="429"/>
                    <a:pt x="0" y="905"/>
                  </a:cubicBezTo>
                  <a:cubicBezTo>
                    <a:pt x="238" y="937"/>
                    <a:pt x="466" y="993"/>
                    <a:pt x="697" y="996"/>
                  </a:cubicBezTo>
                  <a:cubicBezTo>
                    <a:pt x="1076" y="1006"/>
                    <a:pt x="1307" y="663"/>
                    <a:pt x="1160" y="3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13" name="Google Shape;3913;p46"/>
            <p:cNvSpPr/>
            <p:nvPr/>
          </p:nvSpPr>
          <p:spPr>
            <a:xfrm>
              <a:off x="3166250" y="1489975"/>
              <a:ext cx="33050" cy="24200"/>
            </a:xfrm>
            <a:custGeom>
              <a:avLst/>
              <a:gdLst/>
              <a:ahLst/>
              <a:cxnLst/>
              <a:rect l="l" t="t" r="r" b="b"/>
              <a:pathLst>
                <a:path w="1322" h="968" extrusionOk="0">
                  <a:moveTo>
                    <a:pt x="694" y="88"/>
                  </a:moveTo>
                  <a:cubicBezTo>
                    <a:pt x="487" y="1"/>
                    <a:pt x="313" y="80"/>
                    <a:pt x="169" y="249"/>
                  </a:cubicBezTo>
                  <a:cubicBezTo>
                    <a:pt x="1" y="445"/>
                    <a:pt x="1" y="676"/>
                    <a:pt x="148" y="841"/>
                  </a:cubicBezTo>
                  <a:cubicBezTo>
                    <a:pt x="239" y="942"/>
                    <a:pt x="456" y="967"/>
                    <a:pt x="614" y="960"/>
                  </a:cubicBezTo>
                  <a:cubicBezTo>
                    <a:pt x="964" y="950"/>
                    <a:pt x="1153" y="694"/>
                    <a:pt x="1321" y="413"/>
                  </a:cubicBezTo>
                  <a:cubicBezTo>
                    <a:pt x="1111" y="302"/>
                    <a:pt x="908" y="179"/>
                    <a:pt x="694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14" name="Google Shape;3914;p46"/>
            <p:cNvSpPr/>
            <p:nvPr/>
          </p:nvSpPr>
          <p:spPr>
            <a:xfrm>
              <a:off x="2412775" y="836500"/>
              <a:ext cx="13250" cy="12275"/>
            </a:xfrm>
            <a:custGeom>
              <a:avLst/>
              <a:gdLst/>
              <a:ahLst/>
              <a:cxnLst/>
              <a:rect l="l" t="t" r="r" b="b"/>
              <a:pathLst>
                <a:path w="530" h="491" extrusionOk="0">
                  <a:moveTo>
                    <a:pt x="355" y="452"/>
                  </a:moveTo>
                  <a:cubicBezTo>
                    <a:pt x="453" y="421"/>
                    <a:pt x="529" y="302"/>
                    <a:pt x="508" y="211"/>
                  </a:cubicBezTo>
                  <a:cubicBezTo>
                    <a:pt x="481" y="99"/>
                    <a:pt x="295" y="1"/>
                    <a:pt x="176" y="32"/>
                  </a:cubicBezTo>
                  <a:cubicBezTo>
                    <a:pt x="96" y="53"/>
                    <a:pt x="1" y="235"/>
                    <a:pt x="22" y="319"/>
                  </a:cubicBezTo>
                  <a:cubicBezTo>
                    <a:pt x="49" y="424"/>
                    <a:pt x="222" y="491"/>
                    <a:pt x="355" y="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2387025" y="1603025"/>
              <a:ext cx="32775" cy="32525"/>
            </a:xfrm>
            <a:custGeom>
              <a:avLst/>
              <a:gdLst/>
              <a:ahLst/>
              <a:cxnLst/>
              <a:rect l="l" t="t" r="r" b="b"/>
              <a:pathLst>
                <a:path w="1311" h="1301" extrusionOk="0">
                  <a:moveTo>
                    <a:pt x="484" y="106"/>
                  </a:moveTo>
                  <a:cubicBezTo>
                    <a:pt x="190" y="197"/>
                    <a:pt x="1" y="502"/>
                    <a:pt x="60" y="785"/>
                  </a:cubicBezTo>
                  <a:cubicBezTo>
                    <a:pt x="120" y="1069"/>
                    <a:pt x="512" y="1300"/>
                    <a:pt x="796" y="1220"/>
                  </a:cubicBezTo>
                  <a:cubicBezTo>
                    <a:pt x="1132" y="1128"/>
                    <a:pt x="1311" y="817"/>
                    <a:pt x="1220" y="491"/>
                  </a:cubicBezTo>
                  <a:cubicBezTo>
                    <a:pt x="1126" y="151"/>
                    <a:pt x="835" y="1"/>
                    <a:pt x="484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2562075" y="1103150"/>
              <a:ext cx="34625" cy="28400"/>
            </a:xfrm>
            <a:custGeom>
              <a:avLst/>
              <a:gdLst/>
              <a:ahLst/>
              <a:cxnLst/>
              <a:rect l="l" t="t" r="r" b="b"/>
              <a:pathLst>
                <a:path w="1385" h="1136" extrusionOk="0">
                  <a:moveTo>
                    <a:pt x="1307" y="771"/>
                  </a:moveTo>
                  <a:cubicBezTo>
                    <a:pt x="1385" y="593"/>
                    <a:pt x="1385" y="316"/>
                    <a:pt x="1294" y="152"/>
                  </a:cubicBezTo>
                  <a:cubicBezTo>
                    <a:pt x="1234" y="39"/>
                    <a:pt x="958" y="0"/>
                    <a:pt x="775" y="5"/>
                  </a:cubicBezTo>
                  <a:cubicBezTo>
                    <a:pt x="373" y="11"/>
                    <a:pt x="169" y="320"/>
                    <a:pt x="1" y="597"/>
                  </a:cubicBezTo>
                  <a:cubicBezTo>
                    <a:pt x="225" y="736"/>
                    <a:pt x="442" y="904"/>
                    <a:pt x="681" y="1014"/>
                  </a:cubicBezTo>
                  <a:cubicBezTo>
                    <a:pt x="947" y="1135"/>
                    <a:pt x="1207" y="1009"/>
                    <a:pt x="1307" y="7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2269500" y="1748900"/>
              <a:ext cx="31225" cy="32450"/>
            </a:xfrm>
            <a:custGeom>
              <a:avLst/>
              <a:gdLst/>
              <a:ahLst/>
              <a:cxnLst/>
              <a:rect l="l" t="t" r="r" b="b"/>
              <a:pathLst>
                <a:path w="1249" h="1298" extrusionOk="0">
                  <a:moveTo>
                    <a:pt x="453" y="103"/>
                  </a:moveTo>
                  <a:cubicBezTo>
                    <a:pt x="169" y="208"/>
                    <a:pt x="1" y="523"/>
                    <a:pt x="75" y="804"/>
                  </a:cubicBezTo>
                  <a:cubicBezTo>
                    <a:pt x="152" y="1108"/>
                    <a:pt x="467" y="1297"/>
                    <a:pt x="744" y="1210"/>
                  </a:cubicBezTo>
                  <a:cubicBezTo>
                    <a:pt x="1041" y="1112"/>
                    <a:pt x="1248" y="733"/>
                    <a:pt x="1157" y="453"/>
                  </a:cubicBezTo>
                  <a:cubicBezTo>
                    <a:pt x="1062" y="173"/>
                    <a:pt x="719" y="1"/>
                    <a:pt x="45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2563400" y="1858550"/>
              <a:ext cx="14675" cy="15175"/>
            </a:xfrm>
            <a:custGeom>
              <a:avLst/>
              <a:gdLst/>
              <a:ahLst/>
              <a:cxnLst/>
              <a:rect l="l" t="t" r="r" b="b"/>
              <a:pathLst>
                <a:path w="587" h="607" extrusionOk="0">
                  <a:moveTo>
                    <a:pt x="540" y="214"/>
                  </a:moveTo>
                  <a:cubicBezTo>
                    <a:pt x="498" y="67"/>
                    <a:pt x="379" y="1"/>
                    <a:pt x="239" y="46"/>
                  </a:cubicBezTo>
                  <a:cubicBezTo>
                    <a:pt x="82" y="99"/>
                    <a:pt x="1" y="256"/>
                    <a:pt x="50" y="411"/>
                  </a:cubicBezTo>
                  <a:cubicBezTo>
                    <a:pt x="92" y="544"/>
                    <a:pt x="204" y="607"/>
                    <a:pt x="334" y="568"/>
                  </a:cubicBezTo>
                  <a:cubicBezTo>
                    <a:pt x="498" y="520"/>
                    <a:pt x="586" y="369"/>
                    <a:pt x="54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2593450" y="1835725"/>
              <a:ext cx="13675" cy="13675"/>
            </a:xfrm>
            <a:custGeom>
              <a:avLst/>
              <a:gdLst/>
              <a:ahLst/>
              <a:cxnLst/>
              <a:rect l="l" t="t" r="r" b="b"/>
              <a:pathLst>
                <a:path w="547" h="547" extrusionOk="0">
                  <a:moveTo>
                    <a:pt x="210" y="24"/>
                  </a:moveTo>
                  <a:cubicBezTo>
                    <a:pt x="81" y="52"/>
                    <a:pt x="0" y="210"/>
                    <a:pt x="39" y="361"/>
                  </a:cubicBezTo>
                  <a:cubicBezTo>
                    <a:pt x="67" y="462"/>
                    <a:pt x="242" y="546"/>
                    <a:pt x="361" y="511"/>
                  </a:cubicBezTo>
                  <a:cubicBezTo>
                    <a:pt x="469" y="483"/>
                    <a:pt x="547" y="336"/>
                    <a:pt x="511" y="224"/>
                  </a:cubicBezTo>
                  <a:cubicBezTo>
                    <a:pt x="469" y="101"/>
                    <a:pt x="319" y="0"/>
                    <a:pt x="210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2532225" y="1857350"/>
              <a:ext cx="10625" cy="10525"/>
            </a:xfrm>
            <a:custGeom>
              <a:avLst/>
              <a:gdLst/>
              <a:ahLst/>
              <a:cxnLst/>
              <a:rect l="l" t="t" r="r" b="b"/>
              <a:pathLst>
                <a:path w="425" h="421" extrusionOk="0">
                  <a:moveTo>
                    <a:pt x="168" y="39"/>
                  </a:moveTo>
                  <a:cubicBezTo>
                    <a:pt x="63" y="77"/>
                    <a:pt x="0" y="199"/>
                    <a:pt x="47" y="354"/>
                  </a:cubicBezTo>
                  <a:cubicBezTo>
                    <a:pt x="92" y="371"/>
                    <a:pt x="168" y="420"/>
                    <a:pt x="242" y="413"/>
                  </a:cubicBezTo>
                  <a:cubicBezTo>
                    <a:pt x="344" y="403"/>
                    <a:pt x="425" y="256"/>
                    <a:pt x="404" y="161"/>
                  </a:cubicBezTo>
                  <a:cubicBezTo>
                    <a:pt x="383" y="60"/>
                    <a:pt x="270" y="0"/>
                    <a:pt x="168" y="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2991450" y="1765025"/>
              <a:ext cx="23500" cy="24025"/>
            </a:xfrm>
            <a:custGeom>
              <a:avLst/>
              <a:gdLst/>
              <a:ahLst/>
              <a:cxnLst/>
              <a:rect l="l" t="t" r="r" b="b"/>
              <a:pathLst>
                <a:path w="940" h="961" extrusionOk="0">
                  <a:moveTo>
                    <a:pt x="348" y="71"/>
                  </a:moveTo>
                  <a:cubicBezTo>
                    <a:pt x="81" y="141"/>
                    <a:pt x="1" y="344"/>
                    <a:pt x="75" y="596"/>
                  </a:cubicBezTo>
                  <a:cubicBezTo>
                    <a:pt x="148" y="848"/>
                    <a:pt x="323" y="961"/>
                    <a:pt x="589" y="908"/>
                  </a:cubicBezTo>
                  <a:cubicBezTo>
                    <a:pt x="838" y="814"/>
                    <a:pt x="940" y="635"/>
                    <a:pt x="862" y="376"/>
                  </a:cubicBezTo>
                  <a:cubicBezTo>
                    <a:pt x="786" y="127"/>
                    <a:pt x="607" y="1"/>
                    <a:pt x="348" y="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2833825" y="1931600"/>
              <a:ext cx="12375" cy="11675"/>
            </a:xfrm>
            <a:custGeom>
              <a:avLst/>
              <a:gdLst/>
              <a:ahLst/>
              <a:cxnLst/>
              <a:rect l="l" t="t" r="r" b="b"/>
              <a:pathLst>
                <a:path w="495" h="467" extrusionOk="0">
                  <a:moveTo>
                    <a:pt x="442" y="172"/>
                  </a:moveTo>
                  <a:cubicBezTo>
                    <a:pt x="390" y="53"/>
                    <a:pt x="295" y="0"/>
                    <a:pt x="173" y="53"/>
                  </a:cubicBezTo>
                  <a:cubicBezTo>
                    <a:pt x="53" y="105"/>
                    <a:pt x="0" y="221"/>
                    <a:pt x="63" y="326"/>
                  </a:cubicBezTo>
                  <a:cubicBezTo>
                    <a:pt x="113" y="400"/>
                    <a:pt x="225" y="435"/>
                    <a:pt x="278" y="466"/>
                  </a:cubicBezTo>
                  <a:cubicBezTo>
                    <a:pt x="446" y="406"/>
                    <a:pt x="495" y="288"/>
                    <a:pt x="442" y="1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2572950" y="1897525"/>
              <a:ext cx="10625" cy="10275"/>
            </a:xfrm>
            <a:custGeom>
              <a:avLst/>
              <a:gdLst/>
              <a:ahLst/>
              <a:cxnLst/>
              <a:rect l="l" t="t" r="r" b="b"/>
              <a:pathLst>
                <a:path w="425" h="411" extrusionOk="0">
                  <a:moveTo>
                    <a:pt x="18" y="232"/>
                  </a:moveTo>
                  <a:cubicBezTo>
                    <a:pt x="43" y="330"/>
                    <a:pt x="144" y="411"/>
                    <a:pt x="256" y="348"/>
                  </a:cubicBezTo>
                  <a:cubicBezTo>
                    <a:pt x="316" y="316"/>
                    <a:pt x="347" y="222"/>
                    <a:pt x="424" y="109"/>
                  </a:cubicBezTo>
                  <a:cubicBezTo>
                    <a:pt x="281" y="64"/>
                    <a:pt x="190" y="1"/>
                    <a:pt x="109" y="18"/>
                  </a:cubicBezTo>
                  <a:cubicBezTo>
                    <a:pt x="64" y="25"/>
                    <a:pt x="1" y="169"/>
                    <a:pt x="18" y="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3068700" y="435325"/>
              <a:ext cx="20625" cy="18850"/>
            </a:xfrm>
            <a:custGeom>
              <a:avLst/>
              <a:gdLst/>
              <a:ahLst/>
              <a:cxnLst/>
              <a:rect l="l" t="t" r="r" b="b"/>
              <a:pathLst>
                <a:path w="825" h="754" extrusionOk="0">
                  <a:moveTo>
                    <a:pt x="351" y="11"/>
                  </a:moveTo>
                  <a:cubicBezTo>
                    <a:pt x="147" y="25"/>
                    <a:pt x="0" y="320"/>
                    <a:pt x="105" y="498"/>
                  </a:cubicBezTo>
                  <a:cubicBezTo>
                    <a:pt x="176" y="617"/>
                    <a:pt x="330" y="687"/>
                    <a:pt x="410" y="754"/>
                  </a:cubicBezTo>
                  <a:cubicBezTo>
                    <a:pt x="673" y="645"/>
                    <a:pt x="824" y="337"/>
                    <a:pt x="715" y="194"/>
                  </a:cubicBezTo>
                  <a:cubicBezTo>
                    <a:pt x="642" y="92"/>
                    <a:pt x="470" y="0"/>
                    <a:pt x="35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2459175" y="990275"/>
              <a:ext cx="19675" cy="16225"/>
            </a:xfrm>
            <a:custGeom>
              <a:avLst/>
              <a:gdLst/>
              <a:ahLst/>
              <a:cxnLst/>
              <a:rect l="l" t="t" r="r" b="b"/>
              <a:pathLst>
                <a:path w="787" h="649" extrusionOk="0">
                  <a:moveTo>
                    <a:pt x="691" y="246"/>
                  </a:moveTo>
                  <a:cubicBezTo>
                    <a:pt x="631" y="137"/>
                    <a:pt x="429" y="1"/>
                    <a:pt x="351" y="32"/>
                  </a:cubicBezTo>
                  <a:cubicBezTo>
                    <a:pt x="229" y="81"/>
                    <a:pt x="159" y="260"/>
                    <a:pt x="1" y="470"/>
                  </a:cubicBezTo>
                  <a:cubicBezTo>
                    <a:pt x="229" y="554"/>
                    <a:pt x="362" y="648"/>
                    <a:pt x="478" y="635"/>
                  </a:cubicBezTo>
                  <a:cubicBezTo>
                    <a:pt x="681" y="606"/>
                    <a:pt x="786" y="428"/>
                    <a:pt x="691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2800375" y="1958675"/>
              <a:ext cx="10025" cy="11125"/>
            </a:xfrm>
            <a:custGeom>
              <a:avLst/>
              <a:gdLst/>
              <a:ahLst/>
              <a:cxnLst/>
              <a:rect l="l" t="t" r="r" b="b"/>
              <a:pathLst>
                <a:path w="401" h="445" extrusionOk="0">
                  <a:moveTo>
                    <a:pt x="155" y="49"/>
                  </a:moveTo>
                  <a:cubicBezTo>
                    <a:pt x="43" y="98"/>
                    <a:pt x="1" y="199"/>
                    <a:pt x="56" y="294"/>
                  </a:cubicBezTo>
                  <a:cubicBezTo>
                    <a:pt x="92" y="357"/>
                    <a:pt x="193" y="378"/>
                    <a:pt x="309" y="445"/>
                  </a:cubicBezTo>
                  <a:cubicBezTo>
                    <a:pt x="347" y="319"/>
                    <a:pt x="400" y="235"/>
                    <a:pt x="389" y="164"/>
                  </a:cubicBezTo>
                  <a:cubicBezTo>
                    <a:pt x="368" y="52"/>
                    <a:pt x="274" y="0"/>
                    <a:pt x="155" y="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2785675" y="1405550"/>
              <a:ext cx="16825" cy="20150"/>
            </a:xfrm>
            <a:custGeom>
              <a:avLst/>
              <a:gdLst/>
              <a:ahLst/>
              <a:cxnLst/>
              <a:rect l="l" t="t" r="r" b="b"/>
              <a:pathLst>
                <a:path w="673" h="806" extrusionOk="0">
                  <a:moveTo>
                    <a:pt x="655" y="298"/>
                  </a:moveTo>
                  <a:cubicBezTo>
                    <a:pt x="627" y="106"/>
                    <a:pt x="476" y="0"/>
                    <a:pt x="266" y="46"/>
                  </a:cubicBezTo>
                  <a:cubicBezTo>
                    <a:pt x="70" y="88"/>
                    <a:pt x="0" y="242"/>
                    <a:pt x="73" y="400"/>
                  </a:cubicBezTo>
                  <a:cubicBezTo>
                    <a:pt x="133" y="526"/>
                    <a:pt x="284" y="613"/>
                    <a:pt x="484" y="806"/>
                  </a:cubicBezTo>
                  <a:cubicBezTo>
                    <a:pt x="575" y="554"/>
                    <a:pt x="673" y="417"/>
                    <a:pt x="655" y="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3063700" y="405650"/>
              <a:ext cx="16150" cy="17875"/>
            </a:xfrm>
            <a:custGeom>
              <a:avLst/>
              <a:gdLst/>
              <a:ahLst/>
              <a:cxnLst/>
              <a:rect l="l" t="t" r="r" b="b"/>
              <a:pathLst>
                <a:path w="646" h="715" extrusionOk="0">
                  <a:moveTo>
                    <a:pt x="439" y="715"/>
                  </a:moveTo>
                  <a:cubicBezTo>
                    <a:pt x="541" y="487"/>
                    <a:pt x="646" y="351"/>
                    <a:pt x="646" y="214"/>
                  </a:cubicBezTo>
                  <a:cubicBezTo>
                    <a:pt x="642" y="25"/>
                    <a:pt x="460" y="0"/>
                    <a:pt x="309" y="25"/>
                  </a:cubicBezTo>
                  <a:cubicBezTo>
                    <a:pt x="109" y="60"/>
                    <a:pt x="1" y="199"/>
                    <a:pt x="78" y="385"/>
                  </a:cubicBezTo>
                  <a:cubicBezTo>
                    <a:pt x="120" y="494"/>
                    <a:pt x="263" y="561"/>
                    <a:pt x="439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2840850" y="1992300"/>
              <a:ext cx="12025" cy="8950"/>
            </a:xfrm>
            <a:custGeom>
              <a:avLst/>
              <a:gdLst/>
              <a:ahLst/>
              <a:cxnLst/>
              <a:rect l="l" t="t" r="r" b="b"/>
              <a:pathLst>
                <a:path w="481" h="358" extrusionOk="0">
                  <a:moveTo>
                    <a:pt x="56" y="231"/>
                  </a:moveTo>
                  <a:cubicBezTo>
                    <a:pt x="105" y="290"/>
                    <a:pt x="217" y="358"/>
                    <a:pt x="270" y="340"/>
                  </a:cubicBezTo>
                  <a:cubicBezTo>
                    <a:pt x="340" y="315"/>
                    <a:pt x="385" y="206"/>
                    <a:pt x="480" y="88"/>
                  </a:cubicBezTo>
                  <a:cubicBezTo>
                    <a:pt x="336" y="46"/>
                    <a:pt x="259" y="0"/>
                    <a:pt x="182" y="4"/>
                  </a:cubicBezTo>
                  <a:cubicBezTo>
                    <a:pt x="81" y="7"/>
                    <a:pt x="0" y="161"/>
                    <a:pt x="56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2917025" y="394850"/>
              <a:ext cx="19125" cy="16675"/>
            </a:xfrm>
            <a:custGeom>
              <a:avLst/>
              <a:gdLst/>
              <a:ahLst/>
              <a:cxnLst/>
              <a:rect l="l" t="t" r="r" b="b"/>
              <a:pathLst>
                <a:path w="765" h="667" extrusionOk="0">
                  <a:moveTo>
                    <a:pt x="271" y="33"/>
                  </a:moveTo>
                  <a:cubicBezTo>
                    <a:pt x="102" y="82"/>
                    <a:pt x="1" y="232"/>
                    <a:pt x="70" y="429"/>
                  </a:cubicBezTo>
                  <a:cubicBezTo>
                    <a:pt x="134" y="607"/>
                    <a:pt x="287" y="667"/>
                    <a:pt x="424" y="583"/>
                  </a:cubicBezTo>
                  <a:cubicBezTo>
                    <a:pt x="540" y="513"/>
                    <a:pt x="607" y="358"/>
                    <a:pt x="764" y="148"/>
                  </a:cubicBezTo>
                  <a:cubicBezTo>
                    <a:pt x="519" y="85"/>
                    <a:pt x="379" y="1"/>
                    <a:pt x="271" y="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3022900" y="1164725"/>
              <a:ext cx="21550" cy="13950"/>
            </a:xfrm>
            <a:custGeom>
              <a:avLst/>
              <a:gdLst/>
              <a:ahLst/>
              <a:cxnLst/>
              <a:rect l="l" t="t" r="r" b="b"/>
              <a:pathLst>
                <a:path w="862" h="558" extrusionOk="0">
                  <a:moveTo>
                    <a:pt x="281" y="14"/>
                  </a:moveTo>
                  <a:cubicBezTo>
                    <a:pt x="88" y="39"/>
                    <a:pt x="0" y="218"/>
                    <a:pt x="109" y="361"/>
                  </a:cubicBezTo>
                  <a:cubicBezTo>
                    <a:pt x="197" y="473"/>
                    <a:pt x="400" y="557"/>
                    <a:pt x="540" y="543"/>
                  </a:cubicBezTo>
                  <a:cubicBezTo>
                    <a:pt x="631" y="536"/>
                    <a:pt x="701" y="329"/>
                    <a:pt x="862" y="102"/>
                  </a:cubicBezTo>
                  <a:cubicBezTo>
                    <a:pt x="589" y="56"/>
                    <a:pt x="432" y="1"/>
                    <a:pt x="281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2541500" y="1486825"/>
              <a:ext cx="22450" cy="13400"/>
            </a:xfrm>
            <a:custGeom>
              <a:avLst/>
              <a:gdLst/>
              <a:ahLst/>
              <a:cxnLst/>
              <a:rect l="l" t="t" r="r" b="b"/>
              <a:pathLst>
                <a:path w="898" h="536" extrusionOk="0">
                  <a:moveTo>
                    <a:pt x="334" y="17"/>
                  </a:moveTo>
                  <a:cubicBezTo>
                    <a:pt x="71" y="0"/>
                    <a:pt x="1" y="164"/>
                    <a:pt x="57" y="455"/>
                  </a:cubicBezTo>
                  <a:cubicBezTo>
                    <a:pt x="285" y="480"/>
                    <a:pt x="516" y="505"/>
                    <a:pt x="811" y="536"/>
                  </a:cubicBezTo>
                  <a:cubicBezTo>
                    <a:pt x="898" y="28"/>
                    <a:pt x="586" y="35"/>
                    <a:pt x="334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2651325" y="1836250"/>
              <a:ext cx="6425" cy="9475"/>
            </a:xfrm>
            <a:custGeom>
              <a:avLst/>
              <a:gdLst/>
              <a:ahLst/>
              <a:cxnLst/>
              <a:rect l="l" t="t" r="r" b="b"/>
              <a:pathLst>
                <a:path w="257" h="379" extrusionOk="0">
                  <a:moveTo>
                    <a:pt x="183" y="0"/>
                  </a:moveTo>
                  <a:cubicBezTo>
                    <a:pt x="127" y="28"/>
                    <a:pt x="33" y="45"/>
                    <a:pt x="22" y="84"/>
                  </a:cubicBezTo>
                  <a:cubicBezTo>
                    <a:pt x="1" y="175"/>
                    <a:pt x="25" y="269"/>
                    <a:pt x="28" y="364"/>
                  </a:cubicBezTo>
                  <a:cubicBezTo>
                    <a:pt x="60" y="367"/>
                    <a:pt x="96" y="374"/>
                    <a:pt x="127" y="378"/>
                  </a:cubicBezTo>
                  <a:cubicBezTo>
                    <a:pt x="169" y="301"/>
                    <a:pt x="225" y="231"/>
                    <a:pt x="246" y="151"/>
                  </a:cubicBezTo>
                  <a:cubicBezTo>
                    <a:pt x="256" y="108"/>
                    <a:pt x="207" y="52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2462525" y="1185475"/>
              <a:ext cx="16225" cy="13675"/>
            </a:xfrm>
            <a:custGeom>
              <a:avLst/>
              <a:gdLst/>
              <a:ahLst/>
              <a:cxnLst/>
              <a:rect l="l" t="t" r="r" b="b"/>
              <a:pathLst>
                <a:path w="649" h="547" extrusionOk="0">
                  <a:moveTo>
                    <a:pt x="1" y="361"/>
                  </a:moveTo>
                  <a:cubicBezTo>
                    <a:pt x="211" y="435"/>
                    <a:pt x="371" y="547"/>
                    <a:pt x="466" y="508"/>
                  </a:cubicBezTo>
                  <a:cubicBezTo>
                    <a:pt x="565" y="466"/>
                    <a:pt x="592" y="270"/>
                    <a:pt x="649" y="144"/>
                  </a:cubicBezTo>
                  <a:cubicBezTo>
                    <a:pt x="523" y="95"/>
                    <a:pt x="389" y="0"/>
                    <a:pt x="266" y="15"/>
                  </a:cubicBezTo>
                  <a:cubicBezTo>
                    <a:pt x="186" y="25"/>
                    <a:pt x="127" y="190"/>
                    <a:pt x="1" y="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2495025" y="812425"/>
              <a:ext cx="7625" cy="6500"/>
            </a:xfrm>
            <a:custGeom>
              <a:avLst/>
              <a:gdLst/>
              <a:ahLst/>
              <a:cxnLst/>
              <a:rect l="l" t="t" r="r" b="b"/>
              <a:pathLst>
                <a:path w="305" h="260" extrusionOk="0">
                  <a:moveTo>
                    <a:pt x="172" y="11"/>
                  </a:moveTo>
                  <a:cubicBezTo>
                    <a:pt x="122" y="21"/>
                    <a:pt x="84" y="84"/>
                    <a:pt x="0" y="162"/>
                  </a:cubicBezTo>
                  <a:cubicBezTo>
                    <a:pt x="112" y="207"/>
                    <a:pt x="182" y="259"/>
                    <a:pt x="224" y="242"/>
                  </a:cubicBezTo>
                  <a:cubicBezTo>
                    <a:pt x="266" y="225"/>
                    <a:pt x="301" y="140"/>
                    <a:pt x="305" y="84"/>
                  </a:cubicBezTo>
                  <a:cubicBezTo>
                    <a:pt x="305" y="60"/>
                    <a:pt x="210" y="0"/>
                    <a:pt x="172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2994525" y="1397575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"/>
                  </a:moveTo>
                  <a:cubicBezTo>
                    <a:pt x="8" y="4"/>
                    <a:pt x="11" y="11"/>
                    <a:pt x="18" y="18"/>
                  </a:cubicBezTo>
                  <a:cubicBezTo>
                    <a:pt x="21" y="14"/>
                    <a:pt x="21" y="14"/>
                    <a:pt x="25" y="14"/>
                  </a:cubicBezTo>
                  <a:cubicBezTo>
                    <a:pt x="25" y="1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2984900" y="1398025"/>
              <a:ext cx="14200" cy="14825"/>
            </a:xfrm>
            <a:custGeom>
              <a:avLst/>
              <a:gdLst/>
              <a:ahLst/>
              <a:cxnLst/>
              <a:rect l="l" t="t" r="r" b="b"/>
              <a:pathLst>
                <a:path w="568" h="593" extrusionOk="0">
                  <a:moveTo>
                    <a:pt x="564" y="196"/>
                  </a:moveTo>
                  <a:cubicBezTo>
                    <a:pt x="564" y="130"/>
                    <a:pt x="466" y="64"/>
                    <a:pt x="403" y="0"/>
                  </a:cubicBezTo>
                  <a:cubicBezTo>
                    <a:pt x="337" y="32"/>
                    <a:pt x="270" y="64"/>
                    <a:pt x="207" y="95"/>
                  </a:cubicBezTo>
                  <a:cubicBezTo>
                    <a:pt x="28" y="190"/>
                    <a:pt x="0" y="347"/>
                    <a:pt x="120" y="480"/>
                  </a:cubicBezTo>
                  <a:cubicBezTo>
                    <a:pt x="189" y="557"/>
                    <a:pt x="347" y="557"/>
                    <a:pt x="466" y="592"/>
                  </a:cubicBezTo>
                  <a:cubicBezTo>
                    <a:pt x="501" y="459"/>
                    <a:pt x="568" y="329"/>
                    <a:pt x="564" y="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3146300" y="1483850"/>
              <a:ext cx="14900" cy="15850"/>
            </a:xfrm>
            <a:custGeom>
              <a:avLst/>
              <a:gdLst/>
              <a:ahLst/>
              <a:cxnLst/>
              <a:rect l="l" t="t" r="r" b="b"/>
              <a:pathLst>
                <a:path w="596" h="634" extrusionOk="0">
                  <a:moveTo>
                    <a:pt x="207" y="0"/>
                  </a:moveTo>
                  <a:cubicBezTo>
                    <a:pt x="140" y="119"/>
                    <a:pt x="0" y="262"/>
                    <a:pt x="28" y="361"/>
                  </a:cubicBezTo>
                  <a:cubicBezTo>
                    <a:pt x="56" y="459"/>
                    <a:pt x="246" y="515"/>
                    <a:pt x="427" y="634"/>
                  </a:cubicBezTo>
                  <a:cubicBezTo>
                    <a:pt x="490" y="438"/>
                    <a:pt x="595" y="283"/>
                    <a:pt x="553" y="217"/>
                  </a:cubicBezTo>
                  <a:cubicBezTo>
                    <a:pt x="490" y="112"/>
                    <a:pt x="330" y="7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2513575" y="1590225"/>
              <a:ext cx="17100" cy="18850"/>
            </a:xfrm>
            <a:custGeom>
              <a:avLst/>
              <a:gdLst/>
              <a:ahLst/>
              <a:cxnLst/>
              <a:rect l="l" t="t" r="r" b="b"/>
              <a:pathLst>
                <a:path w="684" h="754" extrusionOk="0">
                  <a:moveTo>
                    <a:pt x="225" y="99"/>
                  </a:moveTo>
                  <a:cubicBezTo>
                    <a:pt x="130" y="148"/>
                    <a:pt x="74" y="278"/>
                    <a:pt x="1" y="369"/>
                  </a:cubicBezTo>
                  <a:cubicBezTo>
                    <a:pt x="141" y="474"/>
                    <a:pt x="281" y="582"/>
                    <a:pt x="508" y="754"/>
                  </a:cubicBezTo>
                  <a:cubicBezTo>
                    <a:pt x="586" y="509"/>
                    <a:pt x="683" y="362"/>
                    <a:pt x="656" y="253"/>
                  </a:cubicBezTo>
                  <a:cubicBezTo>
                    <a:pt x="599" y="39"/>
                    <a:pt x="403" y="1"/>
                    <a:pt x="225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2606225" y="1122075"/>
              <a:ext cx="15450" cy="20250"/>
            </a:xfrm>
            <a:custGeom>
              <a:avLst/>
              <a:gdLst/>
              <a:ahLst/>
              <a:cxnLst/>
              <a:rect l="l" t="t" r="r" b="b"/>
              <a:pathLst>
                <a:path w="618" h="810" extrusionOk="0">
                  <a:moveTo>
                    <a:pt x="277" y="14"/>
                  </a:moveTo>
                  <a:cubicBezTo>
                    <a:pt x="172" y="25"/>
                    <a:pt x="0" y="214"/>
                    <a:pt x="11" y="299"/>
                  </a:cubicBezTo>
                  <a:cubicBezTo>
                    <a:pt x="36" y="438"/>
                    <a:pt x="186" y="561"/>
                    <a:pt x="375" y="810"/>
                  </a:cubicBezTo>
                  <a:cubicBezTo>
                    <a:pt x="498" y="522"/>
                    <a:pt x="618" y="372"/>
                    <a:pt x="607" y="228"/>
                  </a:cubicBezTo>
                  <a:cubicBezTo>
                    <a:pt x="603" y="140"/>
                    <a:pt x="386" y="0"/>
                    <a:pt x="277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3109875" y="1418600"/>
              <a:ext cx="13325" cy="15350"/>
            </a:xfrm>
            <a:custGeom>
              <a:avLst/>
              <a:gdLst/>
              <a:ahLst/>
              <a:cxnLst/>
              <a:rect l="l" t="t" r="r" b="b"/>
              <a:pathLst>
                <a:path w="533" h="614" extrusionOk="0">
                  <a:moveTo>
                    <a:pt x="157" y="1"/>
                  </a:moveTo>
                  <a:cubicBezTo>
                    <a:pt x="105" y="116"/>
                    <a:pt x="0" y="242"/>
                    <a:pt x="21" y="340"/>
                  </a:cubicBezTo>
                  <a:cubicBezTo>
                    <a:pt x="35" y="431"/>
                    <a:pt x="193" y="494"/>
                    <a:pt x="346" y="613"/>
                  </a:cubicBezTo>
                  <a:cubicBezTo>
                    <a:pt x="420" y="431"/>
                    <a:pt x="532" y="277"/>
                    <a:pt x="494" y="217"/>
                  </a:cubicBezTo>
                  <a:cubicBezTo>
                    <a:pt x="431" y="116"/>
                    <a:pt x="273" y="70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2714200" y="1821950"/>
              <a:ext cx="16850" cy="15175"/>
            </a:xfrm>
            <a:custGeom>
              <a:avLst/>
              <a:gdLst/>
              <a:ahLst/>
              <a:cxnLst/>
              <a:rect l="l" t="t" r="r" b="b"/>
              <a:pathLst>
                <a:path w="674" h="607" extrusionOk="0">
                  <a:moveTo>
                    <a:pt x="208" y="42"/>
                  </a:moveTo>
                  <a:cubicBezTo>
                    <a:pt x="106" y="89"/>
                    <a:pt x="67" y="278"/>
                    <a:pt x="1" y="404"/>
                  </a:cubicBezTo>
                  <a:cubicBezTo>
                    <a:pt x="127" y="470"/>
                    <a:pt x="271" y="607"/>
                    <a:pt x="376" y="582"/>
                  </a:cubicBezTo>
                  <a:cubicBezTo>
                    <a:pt x="477" y="554"/>
                    <a:pt x="544" y="365"/>
                    <a:pt x="674" y="183"/>
                  </a:cubicBezTo>
                  <a:cubicBezTo>
                    <a:pt x="467" y="113"/>
                    <a:pt x="302" y="0"/>
                    <a:pt x="208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3042775" y="1478150"/>
              <a:ext cx="15550" cy="15775"/>
            </a:xfrm>
            <a:custGeom>
              <a:avLst/>
              <a:gdLst/>
              <a:ahLst/>
              <a:cxnLst/>
              <a:rect l="l" t="t" r="r" b="b"/>
              <a:pathLst>
                <a:path w="622" h="631" extrusionOk="0">
                  <a:moveTo>
                    <a:pt x="180" y="0"/>
                  </a:moveTo>
                  <a:cubicBezTo>
                    <a:pt x="109" y="193"/>
                    <a:pt x="1" y="347"/>
                    <a:pt x="39" y="406"/>
                  </a:cubicBezTo>
                  <a:cubicBezTo>
                    <a:pt x="112" y="511"/>
                    <a:pt x="274" y="631"/>
                    <a:pt x="386" y="621"/>
                  </a:cubicBezTo>
                  <a:cubicBezTo>
                    <a:pt x="571" y="600"/>
                    <a:pt x="621" y="410"/>
                    <a:pt x="533" y="256"/>
                  </a:cubicBezTo>
                  <a:cubicBezTo>
                    <a:pt x="484" y="162"/>
                    <a:pt x="348" y="116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2942250" y="1476125"/>
              <a:ext cx="17450" cy="13950"/>
            </a:xfrm>
            <a:custGeom>
              <a:avLst/>
              <a:gdLst/>
              <a:ahLst/>
              <a:cxnLst/>
              <a:rect l="l" t="t" r="r" b="b"/>
              <a:pathLst>
                <a:path w="698" h="558" extrusionOk="0">
                  <a:moveTo>
                    <a:pt x="305" y="18"/>
                  </a:moveTo>
                  <a:cubicBezTo>
                    <a:pt x="211" y="36"/>
                    <a:pt x="144" y="183"/>
                    <a:pt x="1" y="344"/>
                  </a:cubicBezTo>
                  <a:cubicBezTo>
                    <a:pt x="217" y="442"/>
                    <a:pt x="354" y="558"/>
                    <a:pt x="476" y="540"/>
                  </a:cubicBezTo>
                  <a:cubicBezTo>
                    <a:pt x="676" y="512"/>
                    <a:pt x="697" y="309"/>
                    <a:pt x="617" y="169"/>
                  </a:cubicBezTo>
                  <a:cubicBezTo>
                    <a:pt x="568" y="81"/>
                    <a:pt x="400" y="1"/>
                    <a:pt x="305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2571725" y="1632975"/>
              <a:ext cx="17900" cy="19200"/>
            </a:xfrm>
            <a:custGeom>
              <a:avLst/>
              <a:gdLst/>
              <a:ahLst/>
              <a:cxnLst/>
              <a:rect l="l" t="t" r="r" b="b"/>
              <a:pathLst>
                <a:path w="716" h="768" extrusionOk="0">
                  <a:moveTo>
                    <a:pt x="1" y="767"/>
                  </a:moveTo>
                  <a:cubicBezTo>
                    <a:pt x="260" y="683"/>
                    <a:pt x="417" y="635"/>
                    <a:pt x="715" y="540"/>
                  </a:cubicBezTo>
                  <a:cubicBezTo>
                    <a:pt x="463" y="319"/>
                    <a:pt x="326" y="197"/>
                    <a:pt x="106" y="1"/>
                  </a:cubicBezTo>
                  <a:cubicBezTo>
                    <a:pt x="64" y="298"/>
                    <a:pt x="35" y="497"/>
                    <a:pt x="1" y="7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2267075" y="1448025"/>
              <a:ext cx="16550" cy="15875"/>
            </a:xfrm>
            <a:custGeom>
              <a:avLst/>
              <a:gdLst/>
              <a:ahLst/>
              <a:cxnLst/>
              <a:rect l="l" t="t" r="r" b="b"/>
              <a:pathLst>
                <a:path w="662" h="635" extrusionOk="0">
                  <a:moveTo>
                    <a:pt x="273" y="22"/>
                  </a:moveTo>
                  <a:cubicBezTo>
                    <a:pt x="165" y="43"/>
                    <a:pt x="91" y="228"/>
                    <a:pt x="0" y="340"/>
                  </a:cubicBezTo>
                  <a:cubicBezTo>
                    <a:pt x="136" y="424"/>
                    <a:pt x="270" y="512"/>
                    <a:pt x="466" y="634"/>
                  </a:cubicBezTo>
                  <a:cubicBezTo>
                    <a:pt x="547" y="434"/>
                    <a:pt x="662" y="274"/>
                    <a:pt x="623" y="224"/>
                  </a:cubicBezTo>
                  <a:cubicBezTo>
                    <a:pt x="547" y="119"/>
                    <a:pt x="375" y="0"/>
                    <a:pt x="273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2850750" y="1549525"/>
              <a:ext cx="15250" cy="12550"/>
            </a:xfrm>
            <a:custGeom>
              <a:avLst/>
              <a:gdLst/>
              <a:ahLst/>
              <a:cxnLst/>
              <a:rect l="l" t="t" r="r" b="b"/>
              <a:pathLst>
                <a:path w="610" h="502" extrusionOk="0">
                  <a:moveTo>
                    <a:pt x="431" y="466"/>
                  </a:moveTo>
                  <a:cubicBezTo>
                    <a:pt x="518" y="431"/>
                    <a:pt x="550" y="270"/>
                    <a:pt x="610" y="165"/>
                  </a:cubicBezTo>
                  <a:cubicBezTo>
                    <a:pt x="497" y="109"/>
                    <a:pt x="374" y="0"/>
                    <a:pt x="277" y="21"/>
                  </a:cubicBezTo>
                  <a:cubicBezTo>
                    <a:pt x="185" y="39"/>
                    <a:pt x="126" y="196"/>
                    <a:pt x="0" y="358"/>
                  </a:cubicBezTo>
                  <a:cubicBezTo>
                    <a:pt x="199" y="414"/>
                    <a:pt x="340" y="501"/>
                    <a:pt x="431" y="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2766050" y="1721325"/>
              <a:ext cx="12550" cy="14925"/>
            </a:xfrm>
            <a:custGeom>
              <a:avLst/>
              <a:gdLst/>
              <a:ahLst/>
              <a:cxnLst/>
              <a:rect l="l" t="t" r="r" b="b"/>
              <a:pathLst>
                <a:path w="502" h="597" extrusionOk="0">
                  <a:moveTo>
                    <a:pt x="389" y="596"/>
                  </a:moveTo>
                  <a:cubicBezTo>
                    <a:pt x="428" y="404"/>
                    <a:pt x="501" y="253"/>
                    <a:pt x="459" y="176"/>
                  </a:cubicBezTo>
                  <a:cubicBezTo>
                    <a:pt x="407" y="85"/>
                    <a:pt x="246" y="57"/>
                    <a:pt x="134" y="1"/>
                  </a:cubicBezTo>
                  <a:cubicBezTo>
                    <a:pt x="95" y="116"/>
                    <a:pt x="0" y="250"/>
                    <a:pt x="35" y="341"/>
                  </a:cubicBezTo>
                  <a:cubicBezTo>
                    <a:pt x="67" y="436"/>
                    <a:pt x="225" y="484"/>
                    <a:pt x="389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2469875" y="848850"/>
              <a:ext cx="5450" cy="6225"/>
            </a:xfrm>
            <a:custGeom>
              <a:avLst/>
              <a:gdLst/>
              <a:ahLst/>
              <a:cxnLst/>
              <a:rect l="l" t="t" r="r" b="b"/>
              <a:pathLst>
                <a:path w="218" h="249" extrusionOk="0">
                  <a:moveTo>
                    <a:pt x="172" y="249"/>
                  </a:moveTo>
                  <a:cubicBezTo>
                    <a:pt x="190" y="161"/>
                    <a:pt x="218" y="102"/>
                    <a:pt x="200" y="63"/>
                  </a:cubicBezTo>
                  <a:cubicBezTo>
                    <a:pt x="190" y="32"/>
                    <a:pt x="98" y="0"/>
                    <a:pt x="77" y="14"/>
                  </a:cubicBezTo>
                  <a:cubicBezTo>
                    <a:pt x="40" y="42"/>
                    <a:pt x="1" y="113"/>
                    <a:pt x="11" y="151"/>
                  </a:cubicBezTo>
                  <a:cubicBezTo>
                    <a:pt x="18" y="186"/>
                    <a:pt x="95" y="203"/>
                    <a:pt x="172" y="2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2563850" y="1156400"/>
              <a:ext cx="12275" cy="10975"/>
            </a:xfrm>
            <a:custGeom>
              <a:avLst/>
              <a:gdLst/>
              <a:ahLst/>
              <a:cxnLst/>
              <a:rect l="l" t="t" r="r" b="b"/>
              <a:pathLst>
                <a:path w="491" h="439" extrusionOk="0">
                  <a:moveTo>
                    <a:pt x="350" y="403"/>
                  </a:moveTo>
                  <a:cubicBezTo>
                    <a:pt x="424" y="368"/>
                    <a:pt x="445" y="221"/>
                    <a:pt x="491" y="127"/>
                  </a:cubicBezTo>
                  <a:cubicBezTo>
                    <a:pt x="379" y="77"/>
                    <a:pt x="266" y="1"/>
                    <a:pt x="154" y="1"/>
                  </a:cubicBezTo>
                  <a:cubicBezTo>
                    <a:pt x="109" y="1"/>
                    <a:pt x="67" y="176"/>
                    <a:pt x="1" y="319"/>
                  </a:cubicBezTo>
                  <a:cubicBezTo>
                    <a:pt x="154" y="361"/>
                    <a:pt x="277" y="439"/>
                    <a:pt x="350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2947425" y="635950"/>
              <a:ext cx="11825" cy="10450"/>
            </a:xfrm>
            <a:custGeom>
              <a:avLst/>
              <a:gdLst/>
              <a:ahLst/>
              <a:cxnLst/>
              <a:rect l="l" t="t" r="r" b="b"/>
              <a:pathLst>
                <a:path w="473" h="418" extrusionOk="0">
                  <a:moveTo>
                    <a:pt x="0" y="319"/>
                  </a:moveTo>
                  <a:cubicBezTo>
                    <a:pt x="143" y="351"/>
                    <a:pt x="263" y="418"/>
                    <a:pt x="329" y="382"/>
                  </a:cubicBezTo>
                  <a:cubicBezTo>
                    <a:pt x="403" y="344"/>
                    <a:pt x="427" y="214"/>
                    <a:pt x="473" y="123"/>
                  </a:cubicBezTo>
                  <a:cubicBezTo>
                    <a:pt x="364" y="78"/>
                    <a:pt x="256" y="1"/>
                    <a:pt x="147" y="4"/>
                  </a:cubicBezTo>
                  <a:cubicBezTo>
                    <a:pt x="101" y="4"/>
                    <a:pt x="63" y="176"/>
                    <a:pt x="0" y="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3131650" y="427350"/>
              <a:ext cx="15975" cy="13350"/>
            </a:xfrm>
            <a:custGeom>
              <a:avLst/>
              <a:gdLst/>
              <a:ahLst/>
              <a:cxnLst/>
              <a:rect l="l" t="t" r="r" b="b"/>
              <a:pathLst>
                <a:path w="639" h="534" extrusionOk="0">
                  <a:moveTo>
                    <a:pt x="429" y="29"/>
                  </a:moveTo>
                  <a:cubicBezTo>
                    <a:pt x="387" y="1"/>
                    <a:pt x="222" y="71"/>
                    <a:pt x="166" y="138"/>
                  </a:cubicBezTo>
                  <a:cubicBezTo>
                    <a:pt x="1" y="348"/>
                    <a:pt x="211" y="411"/>
                    <a:pt x="366" y="534"/>
                  </a:cubicBezTo>
                  <a:cubicBezTo>
                    <a:pt x="513" y="344"/>
                    <a:pt x="639" y="183"/>
                    <a:pt x="42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2725500" y="1124175"/>
              <a:ext cx="15625" cy="12550"/>
            </a:xfrm>
            <a:custGeom>
              <a:avLst/>
              <a:gdLst/>
              <a:ahLst/>
              <a:cxnLst/>
              <a:rect l="l" t="t" r="r" b="b"/>
              <a:pathLst>
                <a:path w="625" h="502" extrusionOk="0">
                  <a:moveTo>
                    <a:pt x="162" y="35"/>
                  </a:moveTo>
                  <a:cubicBezTo>
                    <a:pt x="88" y="60"/>
                    <a:pt x="0" y="305"/>
                    <a:pt x="36" y="344"/>
                  </a:cubicBezTo>
                  <a:cubicBezTo>
                    <a:pt x="116" y="435"/>
                    <a:pt x="274" y="501"/>
                    <a:pt x="393" y="491"/>
                  </a:cubicBezTo>
                  <a:cubicBezTo>
                    <a:pt x="459" y="484"/>
                    <a:pt x="512" y="309"/>
                    <a:pt x="624" y="126"/>
                  </a:cubicBezTo>
                  <a:cubicBezTo>
                    <a:pt x="414" y="78"/>
                    <a:pt x="270" y="0"/>
                    <a:pt x="162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2655625" y="2032750"/>
              <a:ext cx="12025" cy="15000"/>
            </a:xfrm>
            <a:custGeom>
              <a:avLst/>
              <a:gdLst/>
              <a:ahLst/>
              <a:cxnLst/>
              <a:rect l="l" t="t" r="r" b="b"/>
              <a:pathLst>
                <a:path w="481" h="600" extrusionOk="0">
                  <a:moveTo>
                    <a:pt x="179" y="1"/>
                  </a:moveTo>
                  <a:cubicBezTo>
                    <a:pt x="119" y="106"/>
                    <a:pt x="0" y="217"/>
                    <a:pt x="14" y="312"/>
                  </a:cubicBezTo>
                  <a:cubicBezTo>
                    <a:pt x="24" y="400"/>
                    <a:pt x="176" y="470"/>
                    <a:pt x="323" y="599"/>
                  </a:cubicBezTo>
                  <a:cubicBezTo>
                    <a:pt x="389" y="424"/>
                    <a:pt x="480" y="298"/>
                    <a:pt x="452" y="211"/>
                  </a:cubicBezTo>
                  <a:cubicBezTo>
                    <a:pt x="424" y="119"/>
                    <a:pt x="277" y="70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2968450" y="542625"/>
              <a:ext cx="14375" cy="11375"/>
            </a:xfrm>
            <a:custGeom>
              <a:avLst/>
              <a:gdLst/>
              <a:ahLst/>
              <a:cxnLst/>
              <a:rect l="l" t="t" r="r" b="b"/>
              <a:pathLst>
                <a:path w="575" h="455" extrusionOk="0">
                  <a:moveTo>
                    <a:pt x="325" y="17"/>
                  </a:moveTo>
                  <a:cubicBezTo>
                    <a:pt x="224" y="56"/>
                    <a:pt x="154" y="172"/>
                    <a:pt x="0" y="329"/>
                  </a:cubicBezTo>
                  <a:cubicBezTo>
                    <a:pt x="210" y="385"/>
                    <a:pt x="332" y="455"/>
                    <a:pt x="434" y="434"/>
                  </a:cubicBezTo>
                  <a:cubicBezTo>
                    <a:pt x="497" y="416"/>
                    <a:pt x="574" y="252"/>
                    <a:pt x="557" y="175"/>
                  </a:cubicBezTo>
                  <a:cubicBezTo>
                    <a:pt x="542" y="105"/>
                    <a:pt x="382" y="0"/>
                    <a:pt x="325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2606750" y="891050"/>
              <a:ext cx="10625" cy="13775"/>
            </a:xfrm>
            <a:custGeom>
              <a:avLst/>
              <a:gdLst/>
              <a:ahLst/>
              <a:cxnLst/>
              <a:rect l="l" t="t" r="r" b="b"/>
              <a:pathLst>
                <a:path w="425" h="551" extrusionOk="0">
                  <a:moveTo>
                    <a:pt x="270" y="551"/>
                  </a:moveTo>
                  <a:cubicBezTo>
                    <a:pt x="327" y="442"/>
                    <a:pt x="424" y="334"/>
                    <a:pt x="421" y="229"/>
                  </a:cubicBezTo>
                  <a:cubicBezTo>
                    <a:pt x="421" y="166"/>
                    <a:pt x="267" y="103"/>
                    <a:pt x="130" y="1"/>
                  </a:cubicBezTo>
                  <a:cubicBezTo>
                    <a:pt x="81" y="155"/>
                    <a:pt x="0" y="271"/>
                    <a:pt x="25" y="347"/>
                  </a:cubicBezTo>
                  <a:cubicBezTo>
                    <a:pt x="57" y="431"/>
                    <a:pt x="186" y="484"/>
                    <a:pt x="270" y="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2892250" y="1960850"/>
              <a:ext cx="8675" cy="6500"/>
            </a:xfrm>
            <a:custGeom>
              <a:avLst/>
              <a:gdLst/>
              <a:ahLst/>
              <a:cxnLst/>
              <a:rect l="l" t="t" r="r" b="b"/>
              <a:pathLst>
                <a:path w="347" h="260" extrusionOk="0">
                  <a:moveTo>
                    <a:pt x="0" y="217"/>
                  </a:moveTo>
                  <a:cubicBezTo>
                    <a:pt x="116" y="232"/>
                    <a:pt x="206" y="242"/>
                    <a:pt x="347" y="259"/>
                  </a:cubicBezTo>
                  <a:cubicBezTo>
                    <a:pt x="154" y="1"/>
                    <a:pt x="148" y="1"/>
                    <a:pt x="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2790850" y="1511150"/>
              <a:ext cx="12275" cy="11775"/>
            </a:xfrm>
            <a:custGeom>
              <a:avLst/>
              <a:gdLst/>
              <a:ahLst/>
              <a:cxnLst/>
              <a:rect l="l" t="t" r="r" b="b"/>
              <a:pathLst>
                <a:path w="491" h="471" extrusionOk="0">
                  <a:moveTo>
                    <a:pt x="371" y="436"/>
                  </a:moveTo>
                  <a:cubicBezTo>
                    <a:pt x="416" y="428"/>
                    <a:pt x="490" y="305"/>
                    <a:pt x="473" y="260"/>
                  </a:cubicBezTo>
                  <a:cubicBezTo>
                    <a:pt x="395" y="32"/>
                    <a:pt x="235" y="1"/>
                    <a:pt x="0" y="103"/>
                  </a:cubicBezTo>
                  <a:cubicBezTo>
                    <a:pt x="35" y="337"/>
                    <a:pt x="136" y="470"/>
                    <a:pt x="371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2615775" y="1799025"/>
              <a:ext cx="6325" cy="5875"/>
            </a:xfrm>
            <a:custGeom>
              <a:avLst/>
              <a:gdLst/>
              <a:ahLst/>
              <a:cxnLst/>
              <a:rect l="l" t="t" r="r" b="b"/>
              <a:pathLst>
                <a:path w="253" h="235" extrusionOk="0">
                  <a:moveTo>
                    <a:pt x="123" y="10"/>
                  </a:moveTo>
                  <a:cubicBezTo>
                    <a:pt x="81" y="21"/>
                    <a:pt x="53" y="88"/>
                    <a:pt x="0" y="154"/>
                  </a:cubicBezTo>
                  <a:cubicBezTo>
                    <a:pt x="77" y="186"/>
                    <a:pt x="134" y="235"/>
                    <a:pt x="172" y="220"/>
                  </a:cubicBezTo>
                  <a:cubicBezTo>
                    <a:pt x="210" y="207"/>
                    <a:pt x="252" y="130"/>
                    <a:pt x="249" y="88"/>
                  </a:cubicBezTo>
                  <a:cubicBezTo>
                    <a:pt x="246" y="52"/>
                    <a:pt x="158" y="0"/>
                    <a:pt x="123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2443525" y="883350"/>
              <a:ext cx="5525" cy="4750"/>
            </a:xfrm>
            <a:custGeom>
              <a:avLst/>
              <a:gdLst/>
              <a:ahLst/>
              <a:cxnLst/>
              <a:rect l="l" t="t" r="r" b="b"/>
              <a:pathLst>
                <a:path w="221" h="190" extrusionOk="0">
                  <a:moveTo>
                    <a:pt x="1" y="141"/>
                  </a:moveTo>
                  <a:cubicBezTo>
                    <a:pt x="43" y="154"/>
                    <a:pt x="91" y="190"/>
                    <a:pt x="127" y="180"/>
                  </a:cubicBezTo>
                  <a:cubicBezTo>
                    <a:pt x="158" y="172"/>
                    <a:pt x="179" y="116"/>
                    <a:pt x="221" y="57"/>
                  </a:cubicBezTo>
                  <a:cubicBezTo>
                    <a:pt x="148" y="36"/>
                    <a:pt x="91" y="0"/>
                    <a:pt x="59" y="18"/>
                  </a:cubicBezTo>
                  <a:cubicBezTo>
                    <a:pt x="28" y="36"/>
                    <a:pt x="17" y="99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2441950" y="787875"/>
              <a:ext cx="5275" cy="4875"/>
            </a:xfrm>
            <a:custGeom>
              <a:avLst/>
              <a:gdLst/>
              <a:ahLst/>
              <a:cxnLst/>
              <a:rect l="l" t="t" r="r" b="b"/>
              <a:pathLst>
                <a:path w="211" h="195" extrusionOk="0">
                  <a:moveTo>
                    <a:pt x="130" y="183"/>
                  </a:moveTo>
                  <a:cubicBezTo>
                    <a:pt x="161" y="180"/>
                    <a:pt x="179" y="117"/>
                    <a:pt x="211" y="57"/>
                  </a:cubicBezTo>
                  <a:cubicBezTo>
                    <a:pt x="143" y="36"/>
                    <a:pt x="91" y="1"/>
                    <a:pt x="64" y="15"/>
                  </a:cubicBezTo>
                  <a:cubicBezTo>
                    <a:pt x="32" y="33"/>
                    <a:pt x="1" y="106"/>
                    <a:pt x="11" y="135"/>
                  </a:cubicBezTo>
                  <a:cubicBezTo>
                    <a:pt x="25" y="166"/>
                    <a:pt x="95" y="194"/>
                    <a:pt x="130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2651400" y="1199125"/>
              <a:ext cx="12200" cy="11775"/>
            </a:xfrm>
            <a:custGeom>
              <a:avLst/>
              <a:gdLst/>
              <a:ahLst/>
              <a:cxnLst/>
              <a:rect l="l" t="t" r="r" b="b"/>
              <a:pathLst>
                <a:path w="488" h="471" extrusionOk="0">
                  <a:moveTo>
                    <a:pt x="30" y="250"/>
                  </a:moveTo>
                  <a:cubicBezTo>
                    <a:pt x="93" y="334"/>
                    <a:pt x="219" y="379"/>
                    <a:pt x="366" y="470"/>
                  </a:cubicBezTo>
                  <a:cubicBezTo>
                    <a:pt x="411" y="306"/>
                    <a:pt x="488" y="162"/>
                    <a:pt x="453" y="124"/>
                  </a:cubicBezTo>
                  <a:cubicBezTo>
                    <a:pt x="387" y="46"/>
                    <a:pt x="250" y="1"/>
                    <a:pt x="145" y="4"/>
                  </a:cubicBezTo>
                  <a:cubicBezTo>
                    <a:pt x="96" y="8"/>
                    <a:pt x="1" y="208"/>
                    <a:pt x="30" y="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2869650" y="1900675"/>
              <a:ext cx="8075" cy="5725"/>
            </a:xfrm>
            <a:custGeom>
              <a:avLst/>
              <a:gdLst/>
              <a:ahLst/>
              <a:cxnLst/>
              <a:rect l="l" t="t" r="r" b="b"/>
              <a:pathLst>
                <a:path w="323" h="229" extrusionOk="0">
                  <a:moveTo>
                    <a:pt x="312" y="106"/>
                  </a:moveTo>
                  <a:cubicBezTo>
                    <a:pt x="266" y="60"/>
                    <a:pt x="203" y="15"/>
                    <a:pt x="144" y="4"/>
                  </a:cubicBezTo>
                  <a:cubicBezTo>
                    <a:pt x="109" y="1"/>
                    <a:pt x="64" y="67"/>
                    <a:pt x="1" y="127"/>
                  </a:cubicBezTo>
                  <a:cubicBezTo>
                    <a:pt x="137" y="186"/>
                    <a:pt x="193" y="228"/>
                    <a:pt x="245" y="225"/>
                  </a:cubicBezTo>
                  <a:cubicBezTo>
                    <a:pt x="270" y="225"/>
                    <a:pt x="323" y="117"/>
                    <a:pt x="312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3017825" y="380600"/>
              <a:ext cx="11750" cy="12550"/>
            </a:xfrm>
            <a:custGeom>
              <a:avLst/>
              <a:gdLst/>
              <a:ahLst/>
              <a:cxnLst/>
              <a:rect l="l" t="t" r="r" b="b"/>
              <a:pathLst>
                <a:path w="470" h="502" extrusionOk="0">
                  <a:moveTo>
                    <a:pt x="386" y="77"/>
                  </a:moveTo>
                  <a:cubicBezTo>
                    <a:pt x="371" y="39"/>
                    <a:pt x="239" y="0"/>
                    <a:pt x="200" y="24"/>
                  </a:cubicBezTo>
                  <a:cubicBezTo>
                    <a:pt x="22" y="130"/>
                    <a:pt x="1" y="281"/>
                    <a:pt x="148" y="501"/>
                  </a:cubicBezTo>
                  <a:cubicBezTo>
                    <a:pt x="344" y="389"/>
                    <a:pt x="470" y="281"/>
                    <a:pt x="386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2965100" y="237850"/>
              <a:ext cx="9475" cy="12450"/>
            </a:xfrm>
            <a:custGeom>
              <a:avLst/>
              <a:gdLst/>
              <a:ahLst/>
              <a:cxnLst/>
              <a:rect l="l" t="t" r="r" b="b"/>
              <a:pathLst>
                <a:path w="379" h="498" extrusionOk="0">
                  <a:moveTo>
                    <a:pt x="375" y="106"/>
                  </a:moveTo>
                  <a:cubicBezTo>
                    <a:pt x="379" y="85"/>
                    <a:pt x="179" y="0"/>
                    <a:pt x="155" y="25"/>
                  </a:cubicBezTo>
                  <a:cubicBezTo>
                    <a:pt x="78" y="106"/>
                    <a:pt x="25" y="218"/>
                    <a:pt x="4" y="323"/>
                  </a:cubicBezTo>
                  <a:cubicBezTo>
                    <a:pt x="0" y="358"/>
                    <a:pt x="134" y="417"/>
                    <a:pt x="256" y="498"/>
                  </a:cubicBezTo>
                  <a:cubicBezTo>
                    <a:pt x="312" y="333"/>
                    <a:pt x="361" y="221"/>
                    <a:pt x="375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2537675" y="1307375"/>
              <a:ext cx="9275" cy="7300"/>
            </a:xfrm>
            <a:custGeom>
              <a:avLst/>
              <a:gdLst/>
              <a:ahLst/>
              <a:cxnLst/>
              <a:rect l="l" t="t" r="r" b="b"/>
              <a:pathLst>
                <a:path w="371" h="292" extrusionOk="0">
                  <a:moveTo>
                    <a:pt x="49" y="291"/>
                  </a:moveTo>
                  <a:cubicBezTo>
                    <a:pt x="157" y="259"/>
                    <a:pt x="266" y="235"/>
                    <a:pt x="371" y="207"/>
                  </a:cubicBezTo>
                  <a:cubicBezTo>
                    <a:pt x="354" y="138"/>
                    <a:pt x="336" y="70"/>
                    <a:pt x="315" y="1"/>
                  </a:cubicBezTo>
                  <a:cubicBezTo>
                    <a:pt x="214" y="25"/>
                    <a:pt x="109" y="43"/>
                    <a:pt x="18" y="85"/>
                  </a:cubicBezTo>
                  <a:cubicBezTo>
                    <a:pt x="0" y="96"/>
                    <a:pt x="39" y="217"/>
                    <a:pt x="49" y="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2535200" y="812425"/>
              <a:ext cx="3975" cy="5175"/>
            </a:xfrm>
            <a:custGeom>
              <a:avLst/>
              <a:gdLst/>
              <a:ahLst/>
              <a:cxnLst/>
              <a:rect l="l" t="t" r="r" b="b"/>
              <a:pathLst>
                <a:path w="159" h="207" extrusionOk="0">
                  <a:moveTo>
                    <a:pt x="113" y="207"/>
                  </a:moveTo>
                  <a:cubicBezTo>
                    <a:pt x="130" y="140"/>
                    <a:pt x="159" y="95"/>
                    <a:pt x="151" y="56"/>
                  </a:cubicBezTo>
                  <a:cubicBezTo>
                    <a:pt x="148" y="32"/>
                    <a:pt x="88" y="18"/>
                    <a:pt x="57" y="0"/>
                  </a:cubicBezTo>
                  <a:cubicBezTo>
                    <a:pt x="36" y="42"/>
                    <a:pt x="4" y="84"/>
                    <a:pt x="1" y="126"/>
                  </a:cubicBezTo>
                  <a:cubicBezTo>
                    <a:pt x="1" y="147"/>
                    <a:pt x="57" y="172"/>
                    <a:pt x="113" y="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68" name="Google Shape;3968;p46"/>
            <p:cNvSpPr/>
            <p:nvPr/>
          </p:nvSpPr>
          <p:spPr>
            <a:xfrm>
              <a:off x="2659725" y="1129075"/>
              <a:ext cx="11075" cy="11225"/>
            </a:xfrm>
            <a:custGeom>
              <a:avLst/>
              <a:gdLst/>
              <a:ahLst/>
              <a:cxnLst/>
              <a:rect l="l" t="t" r="r" b="b"/>
              <a:pathLst>
                <a:path w="443" h="449" extrusionOk="0">
                  <a:moveTo>
                    <a:pt x="22" y="208"/>
                  </a:moveTo>
                  <a:cubicBezTo>
                    <a:pt x="61" y="292"/>
                    <a:pt x="166" y="344"/>
                    <a:pt x="288" y="449"/>
                  </a:cubicBezTo>
                  <a:cubicBezTo>
                    <a:pt x="358" y="299"/>
                    <a:pt x="400" y="204"/>
                    <a:pt x="442" y="109"/>
                  </a:cubicBezTo>
                  <a:cubicBezTo>
                    <a:pt x="340" y="67"/>
                    <a:pt x="239" y="1"/>
                    <a:pt x="138" y="1"/>
                  </a:cubicBezTo>
                  <a:cubicBezTo>
                    <a:pt x="96" y="1"/>
                    <a:pt x="1" y="161"/>
                    <a:pt x="22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69" name="Google Shape;3969;p46"/>
            <p:cNvSpPr/>
            <p:nvPr/>
          </p:nvSpPr>
          <p:spPr>
            <a:xfrm>
              <a:off x="2448250" y="1294150"/>
              <a:ext cx="11150" cy="13525"/>
            </a:xfrm>
            <a:custGeom>
              <a:avLst/>
              <a:gdLst/>
              <a:ahLst/>
              <a:cxnLst/>
              <a:rect l="l" t="t" r="r" b="b"/>
              <a:pathLst>
                <a:path w="446" h="541" extrusionOk="0">
                  <a:moveTo>
                    <a:pt x="81" y="74"/>
                  </a:moveTo>
                  <a:cubicBezTo>
                    <a:pt x="1" y="260"/>
                    <a:pt x="7" y="431"/>
                    <a:pt x="242" y="523"/>
                  </a:cubicBezTo>
                  <a:cubicBezTo>
                    <a:pt x="291" y="540"/>
                    <a:pt x="445" y="428"/>
                    <a:pt x="442" y="410"/>
                  </a:cubicBezTo>
                  <a:cubicBezTo>
                    <a:pt x="400" y="271"/>
                    <a:pt x="329" y="137"/>
                    <a:pt x="266" y="1"/>
                  </a:cubicBezTo>
                  <a:cubicBezTo>
                    <a:pt x="207" y="25"/>
                    <a:pt x="144" y="50"/>
                    <a:pt x="81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70" name="Google Shape;3970;p46"/>
            <p:cNvSpPr/>
            <p:nvPr/>
          </p:nvSpPr>
          <p:spPr>
            <a:xfrm>
              <a:off x="2803525" y="1370875"/>
              <a:ext cx="10275" cy="12350"/>
            </a:xfrm>
            <a:custGeom>
              <a:avLst/>
              <a:gdLst/>
              <a:ahLst/>
              <a:cxnLst/>
              <a:rect l="l" t="t" r="r" b="b"/>
              <a:pathLst>
                <a:path w="411" h="494" extrusionOk="0">
                  <a:moveTo>
                    <a:pt x="67" y="0"/>
                  </a:moveTo>
                  <a:cubicBezTo>
                    <a:pt x="53" y="168"/>
                    <a:pt x="1" y="295"/>
                    <a:pt x="43" y="364"/>
                  </a:cubicBezTo>
                  <a:cubicBezTo>
                    <a:pt x="88" y="435"/>
                    <a:pt x="221" y="452"/>
                    <a:pt x="316" y="494"/>
                  </a:cubicBezTo>
                  <a:cubicBezTo>
                    <a:pt x="341" y="393"/>
                    <a:pt x="410" y="277"/>
                    <a:pt x="379" y="200"/>
                  </a:cubicBezTo>
                  <a:cubicBezTo>
                    <a:pt x="347" y="123"/>
                    <a:pt x="214" y="88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71" name="Google Shape;3971;p46"/>
            <p:cNvSpPr/>
            <p:nvPr/>
          </p:nvSpPr>
          <p:spPr>
            <a:xfrm>
              <a:off x="2772100" y="1791475"/>
              <a:ext cx="12725" cy="9925"/>
            </a:xfrm>
            <a:custGeom>
              <a:avLst/>
              <a:gdLst/>
              <a:ahLst/>
              <a:cxnLst/>
              <a:rect l="l" t="t" r="r" b="b"/>
              <a:pathLst>
                <a:path w="509" h="397" extrusionOk="0">
                  <a:moveTo>
                    <a:pt x="508" y="105"/>
                  </a:moveTo>
                  <a:cubicBezTo>
                    <a:pt x="340" y="57"/>
                    <a:pt x="225" y="0"/>
                    <a:pt x="115" y="5"/>
                  </a:cubicBezTo>
                  <a:cubicBezTo>
                    <a:pt x="81" y="8"/>
                    <a:pt x="0" y="221"/>
                    <a:pt x="36" y="260"/>
                  </a:cubicBezTo>
                  <a:cubicBezTo>
                    <a:pt x="102" y="337"/>
                    <a:pt x="231" y="396"/>
                    <a:pt x="337" y="396"/>
                  </a:cubicBezTo>
                  <a:cubicBezTo>
                    <a:pt x="382" y="396"/>
                    <a:pt x="431" y="242"/>
                    <a:pt x="508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72" name="Google Shape;3972;p46"/>
            <p:cNvSpPr/>
            <p:nvPr/>
          </p:nvSpPr>
          <p:spPr>
            <a:xfrm>
              <a:off x="2522950" y="1235400"/>
              <a:ext cx="9825" cy="11400"/>
            </a:xfrm>
            <a:custGeom>
              <a:avLst/>
              <a:gdLst/>
              <a:ahLst/>
              <a:cxnLst/>
              <a:rect l="l" t="t" r="r" b="b"/>
              <a:pathLst>
                <a:path w="393" h="456" extrusionOk="0">
                  <a:moveTo>
                    <a:pt x="130" y="0"/>
                  </a:moveTo>
                  <a:cubicBezTo>
                    <a:pt x="74" y="137"/>
                    <a:pt x="11" y="231"/>
                    <a:pt x="4" y="330"/>
                  </a:cubicBezTo>
                  <a:cubicBezTo>
                    <a:pt x="1" y="361"/>
                    <a:pt x="186" y="456"/>
                    <a:pt x="228" y="427"/>
                  </a:cubicBezTo>
                  <a:cubicBezTo>
                    <a:pt x="305" y="378"/>
                    <a:pt x="368" y="267"/>
                    <a:pt x="386" y="172"/>
                  </a:cubicBezTo>
                  <a:cubicBezTo>
                    <a:pt x="392" y="137"/>
                    <a:pt x="249" y="77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73" name="Google Shape;3973;p46"/>
            <p:cNvSpPr/>
            <p:nvPr/>
          </p:nvSpPr>
          <p:spPr>
            <a:xfrm>
              <a:off x="2465150" y="809525"/>
              <a:ext cx="4675" cy="4850"/>
            </a:xfrm>
            <a:custGeom>
              <a:avLst/>
              <a:gdLst/>
              <a:ahLst/>
              <a:cxnLst/>
              <a:rect l="l" t="t" r="r" b="b"/>
              <a:pathLst>
                <a:path w="187" h="194" extrusionOk="0">
                  <a:moveTo>
                    <a:pt x="95" y="183"/>
                  </a:moveTo>
                  <a:cubicBezTo>
                    <a:pt x="130" y="158"/>
                    <a:pt x="148" y="109"/>
                    <a:pt x="186" y="53"/>
                  </a:cubicBezTo>
                  <a:cubicBezTo>
                    <a:pt x="127" y="35"/>
                    <a:pt x="70" y="1"/>
                    <a:pt x="56" y="14"/>
                  </a:cubicBezTo>
                  <a:cubicBezTo>
                    <a:pt x="25" y="43"/>
                    <a:pt x="4" y="92"/>
                    <a:pt x="1" y="134"/>
                  </a:cubicBezTo>
                  <a:cubicBezTo>
                    <a:pt x="1" y="151"/>
                    <a:pt x="77" y="193"/>
                    <a:pt x="95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74" name="Google Shape;3974;p46"/>
            <p:cNvSpPr/>
            <p:nvPr/>
          </p:nvSpPr>
          <p:spPr>
            <a:xfrm>
              <a:off x="3022125" y="1204300"/>
              <a:ext cx="11300" cy="13325"/>
            </a:xfrm>
            <a:custGeom>
              <a:avLst/>
              <a:gdLst/>
              <a:ahLst/>
              <a:cxnLst/>
              <a:rect l="l" t="t" r="r" b="b"/>
              <a:pathLst>
                <a:path w="452" h="533" extrusionOk="0">
                  <a:moveTo>
                    <a:pt x="105" y="1"/>
                  </a:moveTo>
                  <a:cubicBezTo>
                    <a:pt x="73" y="78"/>
                    <a:pt x="0" y="179"/>
                    <a:pt x="25" y="225"/>
                  </a:cubicBezTo>
                  <a:cubicBezTo>
                    <a:pt x="84" y="323"/>
                    <a:pt x="189" y="393"/>
                    <a:pt x="336" y="533"/>
                  </a:cubicBezTo>
                  <a:cubicBezTo>
                    <a:pt x="378" y="351"/>
                    <a:pt x="452" y="214"/>
                    <a:pt x="413" y="162"/>
                  </a:cubicBezTo>
                  <a:cubicBezTo>
                    <a:pt x="350" y="78"/>
                    <a:pt x="210" y="53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75" name="Google Shape;3975;p46"/>
            <p:cNvSpPr/>
            <p:nvPr/>
          </p:nvSpPr>
          <p:spPr>
            <a:xfrm>
              <a:off x="2967800" y="1461950"/>
              <a:ext cx="10825" cy="9025"/>
            </a:xfrm>
            <a:custGeom>
              <a:avLst/>
              <a:gdLst/>
              <a:ahLst/>
              <a:cxnLst/>
              <a:rect l="l" t="t" r="r" b="b"/>
              <a:pathLst>
                <a:path w="433" h="361" extrusionOk="0">
                  <a:moveTo>
                    <a:pt x="89" y="29"/>
                  </a:moveTo>
                  <a:cubicBezTo>
                    <a:pt x="36" y="50"/>
                    <a:pt x="29" y="186"/>
                    <a:pt x="1" y="267"/>
                  </a:cubicBezTo>
                  <a:cubicBezTo>
                    <a:pt x="99" y="302"/>
                    <a:pt x="201" y="361"/>
                    <a:pt x="299" y="354"/>
                  </a:cubicBezTo>
                  <a:cubicBezTo>
                    <a:pt x="341" y="351"/>
                    <a:pt x="372" y="207"/>
                    <a:pt x="432" y="71"/>
                  </a:cubicBezTo>
                  <a:cubicBezTo>
                    <a:pt x="285" y="50"/>
                    <a:pt x="173" y="0"/>
                    <a:pt x="8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76" name="Google Shape;3976;p46"/>
            <p:cNvSpPr/>
            <p:nvPr/>
          </p:nvSpPr>
          <p:spPr>
            <a:xfrm>
              <a:off x="2917550" y="1559325"/>
              <a:ext cx="7900" cy="6425"/>
            </a:xfrm>
            <a:custGeom>
              <a:avLst/>
              <a:gdLst/>
              <a:ahLst/>
              <a:cxnLst/>
              <a:rect l="l" t="t" r="r" b="b"/>
              <a:pathLst>
                <a:path w="316" h="257" extrusionOk="0">
                  <a:moveTo>
                    <a:pt x="67" y="256"/>
                  </a:moveTo>
                  <a:cubicBezTo>
                    <a:pt x="158" y="182"/>
                    <a:pt x="239" y="119"/>
                    <a:pt x="316" y="56"/>
                  </a:cubicBezTo>
                  <a:cubicBezTo>
                    <a:pt x="1" y="1"/>
                    <a:pt x="1" y="1"/>
                    <a:pt x="67" y="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77" name="Google Shape;3977;p46"/>
            <p:cNvSpPr/>
            <p:nvPr/>
          </p:nvSpPr>
          <p:spPr>
            <a:xfrm>
              <a:off x="2878850" y="1812600"/>
              <a:ext cx="12375" cy="10000"/>
            </a:xfrm>
            <a:custGeom>
              <a:avLst/>
              <a:gdLst/>
              <a:ahLst/>
              <a:cxnLst/>
              <a:rect l="l" t="t" r="r" b="b"/>
              <a:pathLst>
                <a:path w="495" h="400" extrusionOk="0">
                  <a:moveTo>
                    <a:pt x="0" y="277"/>
                  </a:moveTo>
                  <a:cubicBezTo>
                    <a:pt x="141" y="326"/>
                    <a:pt x="249" y="400"/>
                    <a:pt x="322" y="379"/>
                  </a:cubicBezTo>
                  <a:cubicBezTo>
                    <a:pt x="396" y="358"/>
                    <a:pt x="438" y="231"/>
                    <a:pt x="494" y="151"/>
                  </a:cubicBezTo>
                  <a:cubicBezTo>
                    <a:pt x="393" y="98"/>
                    <a:pt x="294" y="10"/>
                    <a:pt x="193" y="4"/>
                  </a:cubicBezTo>
                  <a:cubicBezTo>
                    <a:pt x="144" y="0"/>
                    <a:pt x="84" y="151"/>
                    <a:pt x="0" y="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78" name="Google Shape;3978;p46"/>
            <p:cNvSpPr/>
            <p:nvPr/>
          </p:nvSpPr>
          <p:spPr>
            <a:xfrm>
              <a:off x="2418475" y="1569475"/>
              <a:ext cx="11150" cy="14225"/>
            </a:xfrm>
            <a:custGeom>
              <a:avLst/>
              <a:gdLst/>
              <a:ahLst/>
              <a:cxnLst/>
              <a:rect l="l" t="t" r="r" b="b"/>
              <a:pathLst>
                <a:path w="446" h="569" extrusionOk="0">
                  <a:moveTo>
                    <a:pt x="0" y="568"/>
                  </a:moveTo>
                  <a:cubicBezTo>
                    <a:pt x="445" y="397"/>
                    <a:pt x="445" y="397"/>
                    <a:pt x="389" y="1"/>
                  </a:cubicBezTo>
                  <a:cubicBezTo>
                    <a:pt x="259" y="190"/>
                    <a:pt x="130" y="379"/>
                    <a:pt x="0" y="5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79" name="Google Shape;3979;p46"/>
            <p:cNvSpPr/>
            <p:nvPr/>
          </p:nvSpPr>
          <p:spPr>
            <a:xfrm>
              <a:off x="2378975" y="923025"/>
              <a:ext cx="4925" cy="4475"/>
            </a:xfrm>
            <a:custGeom>
              <a:avLst/>
              <a:gdLst/>
              <a:ahLst/>
              <a:cxnLst/>
              <a:rect l="l" t="t" r="r" b="b"/>
              <a:pathLst>
                <a:path w="197" h="179" extrusionOk="0">
                  <a:moveTo>
                    <a:pt x="60" y="1"/>
                  </a:moveTo>
                  <a:cubicBezTo>
                    <a:pt x="46" y="1"/>
                    <a:pt x="1" y="60"/>
                    <a:pt x="8" y="67"/>
                  </a:cubicBezTo>
                  <a:cubicBezTo>
                    <a:pt x="32" y="102"/>
                    <a:pt x="67" y="130"/>
                    <a:pt x="98" y="161"/>
                  </a:cubicBezTo>
                  <a:cubicBezTo>
                    <a:pt x="127" y="169"/>
                    <a:pt x="151" y="176"/>
                    <a:pt x="176" y="179"/>
                  </a:cubicBezTo>
                  <a:cubicBezTo>
                    <a:pt x="179" y="137"/>
                    <a:pt x="197" y="85"/>
                    <a:pt x="179" y="56"/>
                  </a:cubicBezTo>
                  <a:cubicBezTo>
                    <a:pt x="158" y="25"/>
                    <a:pt x="103" y="7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80" name="Google Shape;3980;p46"/>
            <p:cNvSpPr/>
            <p:nvPr/>
          </p:nvSpPr>
          <p:spPr>
            <a:xfrm>
              <a:off x="2883925" y="389175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221" y="372"/>
                  </a:moveTo>
                  <a:cubicBezTo>
                    <a:pt x="302" y="330"/>
                    <a:pt x="347" y="228"/>
                    <a:pt x="445" y="102"/>
                  </a:cubicBezTo>
                  <a:cubicBezTo>
                    <a:pt x="308" y="64"/>
                    <a:pt x="196" y="1"/>
                    <a:pt x="158" y="29"/>
                  </a:cubicBezTo>
                  <a:cubicBezTo>
                    <a:pt x="85" y="85"/>
                    <a:pt x="53" y="193"/>
                    <a:pt x="1" y="281"/>
                  </a:cubicBezTo>
                  <a:cubicBezTo>
                    <a:pt x="77" y="316"/>
                    <a:pt x="175" y="393"/>
                    <a:pt x="221" y="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81" name="Google Shape;3981;p46"/>
            <p:cNvSpPr/>
            <p:nvPr/>
          </p:nvSpPr>
          <p:spPr>
            <a:xfrm>
              <a:off x="2600725" y="1595925"/>
              <a:ext cx="8350" cy="12725"/>
            </a:xfrm>
            <a:custGeom>
              <a:avLst/>
              <a:gdLst/>
              <a:ahLst/>
              <a:cxnLst/>
              <a:rect l="l" t="t" r="r" b="b"/>
              <a:pathLst>
                <a:path w="334" h="509" extrusionOk="0">
                  <a:moveTo>
                    <a:pt x="84" y="0"/>
                  </a:moveTo>
                  <a:cubicBezTo>
                    <a:pt x="56" y="95"/>
                    <a:pt x="0" y="197"/>
                    <a:pt x="10" y="288"/>
                  </a:cubicBezTo>
                  <a:cubicBezTo>
                    <a:pt x="21" y="365"/>
                    <a:pt x="109" y="435"/>
                    <a:pt x="161" y="508"/>
                  </a:cubicBezTo>
                  <a:cubicBezTo>
                    <a:pt x="203" y="463"/>
                    <a:pt x="241" y="414"/>
                    <a:pt x="283" y="369"/>
                  </a:cubicBezTo>
                  <a:cubicBezTo>
                    <a:pt x="294" y="270"/>
                    <a:pt x="333" y="162"/>
                    <a:pt x="308" y="74"/>
                  </a:cubicBezTo>
                  <a:cubicBezTo>
                    <a:pt x="298" y="32"/>
                    <a:pt x="165" y="22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82" name="Google Shape;3982;p46"/>
            <p:cNvSpPr/>
            <p:nvPr/>
          </p:nvSpPr>
          <p:spPr>
            <a:xfrm>
              <a:off x="3122725" y="1349575"/>
              <a:ext cx="7575" cy="9750"/>
            </a:xfrm>
            <a:custGeom>
              <a:avLst/>
              <a:gdLst/>
              <a:ahLst/>
              <a:cxnLst/>
              <a:rect l="l" t="t" r="r" b="b"/>
              <a:pathLst>
                <a:path w="303" h="390" extrusionOk="0">
                  <a:moveTo>
                    <a:pt x="113" y="1"/>
                  </a:moveTo>
                  <a:cubicBezTo>
                    <a:pt x="60" y="123"/>
                    <a:pt x="1" y="201"/>
                    <a:pt x="8" y="271"/>
                  </a:cubicBezTo>
                  <a:cubicBezTo>
                    <a:pt x="12" y="316"/>
                    <a:pt x="117" y="351"/>
                    <a:pt x="172" y="390"/>
                  </a:cubicBezTo>
                  <a:cubicBezTo>
                    <a:pt x="218" y="316"/>
                    <a:pt x="281" y="246"/>
                    <a:pt x="295" y="169"/>
                  </a:cubicBezTo>
                  <a:cubicBezTo>
                    <a:pt x="302" y="134"/>
                    <a:pt x="204" y="8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83" name="Google Shape;3983;p46"/>
            <p:cNvSpPr/>
            <p:nvPr/>
          </p:nvSpPr>
          <p:spPr>
            <a:xfrm>
              <a:off x="2643350" y="1280050"/>
              <a:ext cx="8600" cy="11050"/>
            </a:xfrm>
            <a:custGeom>
              <a:avLst/>
              <a:gdLst/>
              <a:ahLst/>
              <a:cxnLst/>
              <a:rect l="l" t="t" r="r" b="b"/>
              <a:pathLst>
                <a:path w="344" h="442" extrusionOk="0">
                  <a:moveTo>
                    <a:pt x="151" y="1"/>
                  </a:moveTo>
                  <a:cubicBezTo>
                    <a:pt x="99" y="85"/>
                    <a:pt x="29" y="162"/>
                    <a:pt x="8" y="253"/>
                  </a:cubicBezTo>
                  <a:cubicBezTo>
                    <a:pt x="1" y="288"/>
                    <a:pt x="109" y="351"/>
                    <a:pt x="214" y="442"/>
                  </a:cubicBezTo>
                  <a:cubicBezTo>
                    <a:pt x="278" y="302"/>
                    <a:pt x="344" y="214"/>
                    <a:pt x="341" y="138"/>
                  </a:cubicBezTo>
                  <a:cubicBezTo>
                    <a:pt x="334" y="88"/>
                    <a:pt x="218" y="46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84" name="Google Shape;3984;p46"/>
            <p:cNvSpPr/>
            <p:nvPr/>
          </p:nvSpPr>
          <p:spPr>
            <a:xfrm>
              <a:off x="2974025" y="302650"/>
              <a:ext cx="8425" cy="7125"/>
            </a:xfrm>
            <a:custGeom>
              <a:avLst/>
              <a:gdLst/>
              <a:ahLst/>
              <a:cxnLst/>
              <a:rect l="l" t="t" r="r" b="b"/>
              <a:pathLst>
                <a:path w="337" h="285" extrusionOk="0">
                  <a:moveTo>
                    <a:pt x="225" y="271"/>
                  </a:moveTo>
                  <a:cubicBezTo>
                    <a:pt x="274" y="253"/>
                    <a:pt x="337" y="158"/>
                    <a:pt x="330" y="113"/>
                  </a:cubicBezTo>
                  <a:cubicBezTo>
                    <a:pt x="319" y="64"/>
                    <a:pt x="228" y="1"/>
                    <a:pt x="176" y="4"/>
                  </a:cubicBezTo>
                  <a:cubicBezTo>
                    <a:pt x="123" y="8"/>
                    <a:pt x="81" y="92"/>
                    <a:pt x="1" y="176"/>
                  </a:cubicBezTo>
                  <a:cubicBezTo>
                    <a:pt x="106" y="221"/>
                    <a:pt x="176" y="284"/>
                    <a:pt x="225" y="2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85" name="Google Shape;3985;p46"/>
            <p:cNvSpPr/>
            <p:nvPr/>
          </p:nvSpPr>
          <p:spPr>
            <a:xfrm>
              <a:off x="2984625" y="567550"/>
              <a:ext cx="8000" cy="10025"/>
            </a:xfrm>
            <a:custGeom>
              <a:avLst/>
              <a:gdLst/>
              <a:ahLst/>
              <a:cxnLst/>
              <a:rect l="l" t="t" r="r" b="b"/>
              <a:pathLst>
                <a:path w="320" h="401" extrusionOk="0">
                  <a:moveTo>
                    <a:pt x="295" y="127"/>
                  </a:moveTo>
                  <a:cubicBezTo>
                    <a:pt x="278" y="75"/>
                    <a:pt x="197" y="43"/>
                    <a:pt x="141" y="1"/>
                  </a:cubicBezTo>
                  <a:cubicBezTo>
                    <a:pt x="95" y="67"/>
                    <a:pt x="47" y="134"/>
                    <a:pt x="0" y="201"/>
                  </a:cubicBezTo>
                  <a:cubicBezTo>
                    <a:pt x="57" y="239"/>
                    <a:pt x="110" y="278"/>
                    <a:pt x="285" y="400"/>
                  </a:cubicBezTo>
                  <a:cubicBezTo>
                    <a:pt x="295" y="271"/>
                    <a:pt x="320" y="190"/>
                    <a:pt x="295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86" name="Google Shape;3986;p46"/>
            <p:cNvSpPr/>
            <p:nvPr/>
          </p:nvSpPr>
          <p:spPr>
            <a:xfrm>
              <a:off x="3047250" y="317100"/>
              <a:ext cx="9650" cy="9050"/>
            </a:xfrm>
            <a:custGeom>
              <a:avLst/>
              <a:gdLst/>
              <a:ahLst/>
              <a:cxnLst/>
              <a:rect l="l" t="t" r="r" b="b"/>
              <a:pathLst>
                <a:path w="386" h="362" extrusionOk="0">
                  <a:moveTo>
                    <a:pt x="221" y="344"/>
                  </a:moveTo>
                  <a:cubicBezTo>
                    <a:pt x="284" y="327"/>
                    <a:pt x="319" y="215"/>
                    <a:pt x="386" y="116"/>
                  </a:cubicBezTo>
                  <a:cubicBezTo>
                    <a:pt x="274" y="71"/>
                    <a:pt x="179" y="0"/>
                    <a:pt x="123" y="26"/>
                  </a:cubicBezTo>
                  <a:cubicBezTo>
                    <a:pt x="64" y="50"/>
                    <a:pt x="1" y="173"/>
                    <a:pt x="14" y="236"/>
                  </a:cubicBezTo>
                  <a:cubicBezTo>
                    <a:pt x="28" y="288"/>
                    <a:pt x="161" y="362"/>
                    <a:pt x="221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87" name="Google Shape;3987;p46"/>
            <p:cNvSpPr/>
            <p:nvPr/>
          </p:nvSpPr>
          <p:spPr>
            <a:xfrm>
              <a:off x="3043900" y="405375"/>
              <a:ext cx="10375" cy="9750"/>
            </a:xfrm>
            <a:custGeom>
              <a:avLst/>
              <a:gdLst/>
              <a:ahLst/>
              <a:cxnLst/>
              <a:rect l="l" t="t" r="r" b="b"/>
              <a:pathLst>
                <a:path w="415" h="390" extrusionOk="0">
                  <a:moveTo>
                    <a:pt x="292" y="390"/>
                  </a:moveTo>
                  <a:cubicBezTo>
                    <a:pt x="390" y="246"/>
                    <a:pt x="415" y="116"/>
                    <a:pt x="243" y="18"/>
                  </a:cubicBezTo>
                  <a:cubicBezTo>
                    <a:pt x="211" y="0"/>
                    <a:pt x="117" y="36"/>
                    <a:pt x="99" y="71"/>
                  </a:cubicBezTo>
                  <a:cubicBezTo>
                    <a:pt x="1" y="257"/>
                    <a:pt x="103" y="341"/>
                    <a:pt x="292" y="3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88" name="Google Shape;3988;p46"/>
            <p:cNvSpPr/>
            <p:nvPr/>
          </p:nvSpPr>
          <p:spPr>
            <a:xfrm>
              <a:off x="2438275" y="980300"/>
              <a:ext cx="9300" cy="9200"/>
            </a:xfrm>
            <a:custGeom>
              <a:avLst/>
              <a:gdLst/>
              <a:ahLst/>
              <a:cxnLst/>
              <a:rect l="l" t="t" r="r" b="b"/>
              <a:pathLst>
                <a:path w="372" h="368" extrusionOk="0">
                  <a:moveTo>
                    <a:pt x="221" y="344"/>
                  </a:moveTo>
                  <a:cubicBezTo>
                    <a:pt x="280" y="323"/>
                    <a:pt x="308" y="217"/>
                    <a:pt x="371" y="112"/>
                  </a:cubicBezTo>
                  <a:cubicBezTo>
                    <a:pt x="259" y="70"/>
                    <a:pt x="140" y="1"/>
                    <a:pt x="122" y="22"/>
                  </a:cubicBezTo>
                  <a:cubicBezTo>
                    <a:pt x="63" y="91"/>
                    <a:pt x="38" y="193"/>
                    <a:pt x="0" y="281"/>
                  </a:cubicBezTo>
                  <a:cubicBezTo>
                    <a:pt x="74" y="305"/>
                    <a:pt x="164" y="368"/>
                    <a:pt x="221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89" name="Google Shape;3989;p46"/>
            <p:cNvSpPr/>
            <p:nvPr/>
          </p:nvSpPr>
          <p:spPr>
            <a:xfrm>
              <a:off x="2256725" y="10540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cubicBezTo>
                    <a:pt x="0" y="7"/>
                    <a:pt x="4" y="15"/>
                    <a:pt x="7" y="18"/>
                  </a:cubicBezTo>
                  <a:cubicBezTo>
                    <a:pt x="11" y="18"/>
                    <a:pt x="15" y="15"/>
                    <a:pt x="18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90" name="Google Shape;3990;p46"/>
            <p:cNvSpPr/>
            <p:nvPr/>
          </p:nvSpPr>
          <p:spPr>
            <a:xfrm>
              <a:off x="2251225" y="105447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93" y="235"/>
                  </a:moveTo>
                  <a:cubicBezTo>
                    <a:pt x="329" y="175"/>
                    <a:pt x="259" y="84"/>
                    <a:pt x="227" y="0"/>
                  </a:cubicBezTo>
                  <a:cubicBezTo>
                    <a:pt x="164" y="53"/>
                    <a:pt x="0" y="21"/>
                    <a:pt x="84" y="182"/>
                  </a:cubicBezTo>
                  <a:cubicBezTo>
                    <a:pt x="101" y="214"/>
                    <a:pt x="164" y="245"/>
                    <a:pt x="193" y="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91" name="Google Shape;3991;p46"/>
            <p:cNvSpPr/>
            <p:nvPr/>
          </p:nvSpPr>
          <p:spPr>
            <a:xfrm>
              <a:off x="2724625" y="1032050"/>
              <a:ext cx="8075" cy="6075"/>
            </a:xfrm>
            <a:custGeom>
              <a:avLst/>
              <a:gdLst/>
              <a:ahLst/>
              <a:cxnLst/>
              <a:rect l="l" t="t" r="r" b="b"/>
              <a:pathLst>
                <a:path w="323" h="243" extrusionOk="0">
                  <a:moveTo>
                    <a:pt x="323" y="74"/>
                  </a:moveTo>
                  <a:cubicBezTo>
                    <a:pt x="263" y="53"/>
                    <a:pt x="190" y="0"/>
                    <a:pt x="140" y="18"/>
                  </a:cubicBezTo>
                  <a:cubicBezTo>
                    <a:pt x="95" y="32"/>
                    <a:pt x="71" y="120"/>
                    <a:pt x="1" y="243"/>
                  </a:cubicBezTo>
                  <a:cubicBezTo>
                    <a:pt x="137" y="225"/>
                    <a:pt x="207" y="235"/>
                    <a:pt x="260" y="207"/>
                  </a:cubicBezTo>
                  <a:cubicBezTo>
                    <a:pt x="295" y="190"/>
                    <a:pt x="302" y="120"/>
                    <a:pt x="323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92" name="Google Shape;3992;p46"/>
            <p:cNvSpPr/>
            <p:nvPr/>
          </p:nvSpPr>
          <p:spPr>
            <a:xfrm>
              <a:off x="2796875" y="1555025"/>
              <a:ext cx="7300" cy="7900"/>
            </a:xfrm>
            <a:custGeom>
              <a:avLst/>
              <a:gdLst/>
              <a:ahLst/>
              <a:cxnLst/>
              <a:rect l="l" t="t" r="r" b="b"/>
              <a:pathLst>
                <a:path w="292" h="316" extrusionOk="0">
                  <a:moveTo>
                    <a:pt x="228" y="316"/>
                  </a:moveTo>
                  <a:cubicBezTo>
                    <a:pt x="249" y="204"/>
                    <a:pt x="291" y="117"/>
                    <a:pt x="267" y="78"/>
                  </a:cubicBezTo>
                  <a:cubicBezTo>
                    <a:pt x="235" y="32"/>
                    <a:pt x="133" y="0"/>
                    <a:pt x="81" y="18"/>
                  </a:cubicBezTo>
                  <a:cubicBezTo>
                    <a:pt x="42" y="32"/>
                    <a:pt x="0" y="148"/>
                    <a:pt x="18" y="190"/>
                  </a:cubicBezTo>
                  <a:cubicBezTo>
                    <a:pt x="39" y="239"/>
                    <a:pt x="130" y="260"/>
                    <a:pt x="228" y="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93" name="Google Shape;3993;p46"/>
            <p:cNvSpPr/>
            <p:nvPr/>
          </p:nvSpPr>
          <p:spPr>
            <a:xfrm>
              <a:off x="2891725" y="1548300"/>
              <a:ext cx="6850" cy="5000"/>
            </a:xfrm>
            <a:custGeom>
              <a:avLst/>
              <a:gdLst/>
              <a:ahLst/>
              <a:cxnLst/>
              <a:rect l="l" t="t" r="r" b="b"/>
              <a:pathLst>
                <a:path w="274" h="200" extrusionOk="0">
                  <a:moveTo>
                    <a:pt x="274" y="119"/>
                  </a:moveTo>
                  <a:cubicBezTo>
                    <a:pt x="259" y="80"/>
                    <a:pt x="245" y="43"/>
                    <a:pt x="227" y="0"/>
                  </a:cubicBezTo>
                  <a:cubicBezTo>
                    <a:pt x="151" y="43"/>
                    <a:pt x="77" y="80"/>
                    <a:pt x="0" y="122"/>
                  </a:cubicBezTo>
                  <a:cubicBezTo>
                    <a:pt x="11" y="148"/>
                    <a:pt x="25" y="175"/>
                    <a:pt x="35" y="200"/>
                  </a:cubicBezTo>
                  <a:cubicBezTo>
                    <a:pt x="116" y="175"/>
                    <a:pt x="193" y="148"/>
                    <a:pt x="274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94" name="Google Shape;3994;p46"/>
            <p:cNvSpPr/>
            <p:nvPr/>
          </p:nvSpPr>
          <p:spPr>
            <a:xfrm>
              <a:off x="2857050" y="16146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227" y="73"/>
                  </a:moveTo>
                  <a:cubicBezTo>
                    <a:pt x="211" y="35"/>
                    <a:pt x="137" y="0"/>
                    <a:pt x="91" y="3"/>
                  </a:cubicBezTo>
                  <a:cubicBezTo>
                    <a:pt x="59" y="3"/>
                    <a:pt x="0" y="87"/>
                    <a:pt x="7" y="105"/>
                  </a:cubicBezTo>
                  <a:cubicBezTo>
                    <a:pt x="38" y="157"/>
                    <a:pt x="94" y="196"/>
                    <a:pt x="164" y="262"/>
                  </a:cubicBezTo>
                  <a:cubicBezTo>
                    <a:pt x="200" y="168"/>
                    <a:pt x="245" y="105"/>
                    <a:pt x="227" y="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95" name="Google Shape;3995;p46"/>
            <p:cNvSpPr/>
            <p:nvPr/>
          </p:nvSpPr>
          <p:spPr>
            <a:xfrm>
              <a:off x="2443875" y="873000"/>
              <a:ext cx="3350" cy="2400"/>
            </a:xfrm>
            <a:custGeom>
              <a:avLst/>
              <a:gdLst/>
              <a:ahLst/>
              <a:cxnLst/>
              <a:rect l="l" t="t" r="r" b="b"/>
              <a:pathLst>
                <a:path w="134" h="96" extrusionOk="0">
                  <a:moveTo>
                    <a:pt x="134" y="29"/>
                  </a:moveTo>
                  <a:cubicBezTo>
                    <a:pt x="92" y="18"/>
                    <a:pt x="63" y="1"/>
                    <a:pt x="35" y="1"/>
                  </a:cubicBezTo>
                  <a:cubicBezTo>
                    <a:pt x="24" y="1"/>
                    <a:pt x="14" y="36"/>
                    <a:pt x="0" y="54"/>
                  </a:cubicBezTo>
                  <a:cubicBezTo>
                    <a:pt x="29" y="68"/>
                    <a:pt x="53" y="89"/>
                    <a:pt x="81" y="92"/>
                  </a:cubicBezTo>
                  <a:cubicBezTo>
                    <a:pt x="92" y="96"/>
                    <a:pt x="108" y="61"/>
                    <a:pt x="134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96" name="Google Shape;3996;p46"/>
            <p:cNvSpPr/>
            <p:nvPr/>
          </p:nvSpPr>
          <p:spPr>
            <a:xfrm>
              <a:off x="2987525" y="483325"/>
              <a:ext cx="5200" cy="5625"/>
            </a:xfrm>
            <a:custGeom>
              <a:avLst/>
              <a:gdLst/>
              <a:ahLst/>
              <a:cxnLst/>
              <a:rect l="l" t="t" r="r" b="b"/>
              <a:pathLst>
                <a:path w="208" h="225" extrusionOk="0">
                  <a:moveTo>
                    <a:pt x="207" y="56"/>
                  </a:moveTo>
                  <a:cubicBezTo>
                    <a:pt x="148" y="35"/>
                    <a:pt x="99" y="18"/>
                    <a:pt x="53" y="0"/>
                  </a:cubicBezTo>
                  <a:cubicBezTo>
                    <a:pt x="36" y="60"/>
                    <a:pt x="18" y="119"/>
                    <a:pt x="0" y="179"/>
                  </a:cubicBezTo>
                  <a:cubicBezTo>
                    <a:pt x="49" y="190"/>
                    <a:pt x="109" y="224"/>
                    <a:pt x="144" y="207"/>
                  </a:cubicBezTo>
                  <a:cubicBezTo>
                    <a:pt x="175" y="190"/>
                    <a:pt x="183" y="119"/>
                    <a:pt x="207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97" name="Google Shape;3997;p46"/>
            <p:cNvSpPr/>
            <p:nvPr/>
          </p:nvSpPr>
          <p:spPr>
            <a:xfrm>
              <a:off x="2624625" y="1537275"/>
              <a:ext cx="7275" cy="8225"/>
            </a:xfrm>
            <a:custGeom>
              <a:avLst/>
              <a:gdLst/>
              <a:ahLst/>
              <a:cxnLst/>
              <a:rect l="l" t="t" r="r" b="b"/>
              <a:pathLst>
                <a:path w="291" h="329" extrusionOk="0">
                  <a:moveTo>
                    <a:pt x="176" y="7"/>
                  </a:moveTo>
                  <a:cubicBezTo>
                    <a:pt x="108" y="42"/>
                    <a:pt x="50" y="94"/>
                    <a:pt x="11" y="154"/>
                  </a:cubicBezTo>
                  <a:cubicBezTo>
                    <a:pt x="0" y="172"/>
                    <a:pt x="74" y="241"/>
                    <a:pt x="144" y="329"/>
                  </a:cubicBezTo>
                  <a:cubicBezTo>
                    <a:pt x="207" y="241"/>
                    <a:pt x="267" y="185"/>
                    <a:pt x="284" y="119"/>
                  </a:cubicBezTo>
                  <a:cubicBezTo>
                    <a:pt x="291" y="91"/>
                    <a:pt x="189" y="0"/>
                    <a:pt x="17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98" name="Google Shape;3998;p46"/>
            <p:cNvSpPr/>
            <p:nvPr/>
          </p:nvSpPr>
          <p:spPr>
            <a:xfrm>
              <a:off x="2446775" y="936050"/>
              <a:ext cx="3425" cy="2925"/>
            </a:xfrm>
            <a:custGeom>
              <a:avLst/>
              <a:gdLst/>
              <a:ahLst/>
              <a:cxnLst/>
              <a:rect l="l" t="t" r="r" b="b"/>
              <a:pathLst>
                <a:path w="137" h="117" extrusionOk="0">
                  <a:moveTo>
                    <a:pt x="0" y="78"/>
                  </a:moveTo>
                  <a:cubicBezTo>
                    <a:pt x="18" y="89"/>
                    <a:pt x="42" y="117"/>
                    <a:pt x="52" y="114"/>
                  </a:cubicBezTo>
                  <a:cubicBezTo>
                    <a:pt x="81" y="106"/>
                    <a:pt x="102" y="78"/>
                    <a:pt x="136" y="51"/>
                  </a:cubicBezTo>
                  <a:cubicBezTo>
                    <a:pt x="98" y="26"/>
                    <a:pt x="70" y="1"/>
                    <a:pt x="60" y="5"/>
                  </a:cubicBezTo>
                  <a:cubicBezTo>
                    <a:pt x="35" y="22"/>
                    <a:pt x="18" y="54"/>
                    <a:pt x="0" y="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99" name="Google Shape;3999;p46"/>
            <p:cNvSpPr/>
            <p:nvPr/>
          </p:nvSpPr>
          <p:spPr>
            <a:xfrm>
              <a:off x="2882350" y="1480150"/>
              <a:ext cx="6150" cy="6500"/>
            </a:xfrm>
            <a:custGeom>
              <a:avLst/>
              <a:gdLst/>
              <a:ahLst/>
              <a:cxnLst/>
              <a:rect l="l" t="t" r="r" b="b"/>
              <a:pathLst>
                <a:path w="246" h="260" extrusionOk="0">
                  <a:moveTo>
                    <a:pt x="242" y="74"/>
                  </a:moveTo>
                  <a:cubicBezTo>
                    <a:pt x="245" y="57"/>
                    <a:pt x="137" y="1"/>
                    <a:pt x="116" y="15"/>
                  </a:cubicBezTo>
                  <a:cubicBezTo>
                    <a:pt x="70" y="46"/>
                    <a:pt x="46" y="113"/>
                    <a:pt x="1" y="187"/>
                  </a:cubicBezTo>
                  <a:cubicBezTo>
                    <a:pt x="85" y="218"/>
                    <a:pt x="165" y="260"/>
                    <a:pt x="175" y="253"/>
                  </a:cubicBezTo>
                  <a:cubicBezTo>
                    <a:pt x="211" y="200"/>
                    <a:pt x="242" y="137"/>
                    <a:pt x="242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00" name="Google Shape;4000;p46"/>
            <p:cNvSpPr/>
            <p:nvPr/>
          </p:nvSpPr>
          <p:spPr>
            <a:xfrm>
              <a:off x="2767200" y="1753475"/>
              <a:ext cx="6500" cy="8950"/>
            </a:xfrm>
            <a:custGeom>
              <a:avLst/>
              <a:gdLst/>
              <a:ahLst/>
              <a:cxnLst/>
              <a:rect l="l" t="t" r="r" b="b"/>
              <a:pathLst>
                <a:path w="260" h="358" extrusionOk="0">
                  <a:moveTo>
                    <a:pt x="105" y="0"/>
                  </a:moveTo>
                  <a:cubicBezTo>
                    <a:pt x="67" y="63"/>
                    <a:pt x="4" y="126"/>
                    <a:pt x="0" y="193"/>
                  </a:cubicBezTo>
                  <a:cubicBezTo>
                    <a:pt x="0" y="238"/>
                    <a:pt x="80" y="288"/>
                    <a:pt x="143" y="358"/>
                  </a:cubicBezTo>
                  <a:cubicBezTo>
                    <a:pt x="206" y="211"/>
                    <a:pt x="259" y="147"/>
                    <a:pt x="248" y="99"/>
                  </a:cubicBezTo>
                  <a:cubicBezTo>
                    <a:pt x="235" y="57"/>
                    <a:pt x="154" y="32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01" name="Google Shape;4001;p46"/>
            <p:cNvSpPr/>
            <p:nvPr/>
          </p:nvSpPr>
          <p:spPr>
            <a:xfrm>
              <a:off x="2924200" y="443400"/>
              <a:ext cx="5100" cy="7825"/>
            </a:xfrm>
            <a:custGeom>
              <a:avLst/>
              <a:gdLst/>
              <a:ahLst/>
              <a:cxnLst/>
              <a:rect l="l" t="t" r="r" b="b"/>
              <a:pathLst>
                <a:path w="204" h="313" extrusionOk="0">
                  <a:moveTo>
                    <a:pt x="8" y="88"/>
                  </a:moveTo>
                  <a:cubicBezTo>
                    <a:pt x="0" y="144"/>
                    <a:pt x="32" y="207"/>
                    <a:pt x="60" y="312"/>
                  </a:cubicBezTo>
                  <a:cubicBezTo>
                    <a:pt x="137" y="238"/>
                    <a:pt x="204" y="199"/>
                    <a:pt x="204" y="168"/>
                  </a:cubicBezTo>
                  <a:cubicBezTo>
                    <a:pt x="197" y="112"/>
                    <a:pt x="152" y="56"/>
                    <a:pt x="123" y="0"/>
                  </a:cubicBezTo>
                  <a:cubicBezTo>
                    <a:pt x="81" y="28"/>
                    <a:pt x="11" y="52"/>
                    <a:pt x="8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02" name="Google Shape;4002;p46"/>
            <p:cNvSpPr/>
            <p:nvPr/>
          </p:nvSpPr>
          <p:spPr>
            <a:xfrm>
              <a:off x="2857300" y="1532625"/>
              <a:ext cx="8700" cy="6400"/>
            </a:xfrm>
            <a:custGeom>
              <a:avLst/>
              <a:gdLst/>
              <a:ahLst/>
              <a:cxnLst/>
              <a:rect l="l" t="t" r="r" b="b"/>
              <a:pathLst>
                <a:path w="348" h="256" extrusionOk="0">
                  <a:moveTo>
                    <a:pt x="348" y="147"/>
                  </a:moveTo>
                  <a:cubicBezTo>
                    <a:pt x="217" y="94"/>
                    <a:pt x="123" y="52"/>
                    <a:pt x="0" y="0"/>
                  </a:cubicBezTo>
                  <a:cubicBezTo>
                    <a:pt x="99" y="256"/>
                    <a:pt x="99" y="256"/>
                    <a:pt x="348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03" name="Google Shape;4003;p46"/>
            <p:cNvSpPr/>
            <p:nvPr/>
          </p:nvSpPr>
          <p:spPr>
            <a:xfrm>
              <a:off x="2525050" y="876150"/>
              <a:ext cx="2650" cy="2125"/>
            </a:xfrm>
            <a:custGeom>
              <a:avLst/>
              <a:gdLst/>
              <a:ahLst/>
              <a:cxnLst/>
              <a:rect l="l" t="t" r="r" b="b"/>
              <a:pathLst>
                <a:path w="106" h="85" extrusionOk="0">
                  <a:moveTo>
                    <a:pt x="106" y="19"/>
                  </a:moveTo>
                  <a:cubicBezTo>
                    <a:pt x="74" y="15"/>
                    <a:pt x="49" y="1"/>
                    <a:pt x="32" y="8"/>
                  </a:cubicBezTo>
                  <a:cubicBezTo>
                    <a:pt x="14" y="19"/>
                    <a:pt x="11" y="47"/>
                    <a:pt x="1" y="68"/>
                  </a:cubicBezTo>
                  <a:cubicBezTo>
                    <a:pt x="25" y="75"/>
                    <a:pt x="53" y="85"/>
                    <a:pt x="81" y="85"/>
                  </a:cubicBezTo>
                  <a:cubicBezTo>
                    <a:pt x="88" y="85"/>
                    <a:pt x="95" y="51"/>
                    <a:pt x="10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04" name="Google Shape;4004;p46"/>
            <p:cNvSpPr/>
            <p:nvPr/>
          </p:nvSpPr>
          <p:spPr>
            <a:xfrm>
              <a:off x="2647125" y="11530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259" y="113"/>
                  </a:moveTo>
                  <a:cubicBezTo>
                    <a:pt x="211" y="74"/>
                    <a:pt x="169" y="25"/>
                    <a:pt x="112" y="8"/>
                  </a:cubicBezTo>
                  <a:cubicBezTo>
                    <a:pt x="95" y="0"/>
                    <a:pt x="49" y="71"/>
                    <a:pt x="0" y="123"/>
                  </a:cubicBezTo>
                  <a:cubicBezTo>
                    <a:pt x="60" y="158"/>
                    <a:pt x="106" y="207"/>
                    <a:pt x="144" y="204"/>
                  </a:cubicBezTo>
                  <a:cubicBezTo>
                    <a:pt x="186" y="200"/>
                    <a:pt x="222" y="144"/>
                    <a:pt x="259" y="1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05" name="Google Shape;4005;p46"/>
            <p:cNvSpPr/>
            <p:nvPr/>
          </p:nvSpPr>
          <p:spPr>
            <a:xfrm>
              <a:off x="2515400" y="858050"/>
              <a:ext cx="3175" cy="3625"/>
            </a:xfrm>
            <a:custGeom>
              <a:avLst/>
              <a:gdLst/>
              <a:ahLst/>
              <a:cxnLst/>
              <a:rect l="l" t="t" r="r" b="b"/>
              <a:pathLst>
                <a:path w="127" h="145" extrusionOk="0">
                  <a:moveTo>
                    <a:pt x="1" y="25"/>
                  </a:moveTo>
                  <a:cubicBezTo>
                    <a:pt x="26" y="63"/>
                    <a:pt x="47" y="105"/>
                    <a:pt x="71" y="144"/>
                  </a:cubicBezTo>
                  <a:cubicBezTo>
                    <a:pt x="89" y="130"/>
                    <a:pt x="110" y="115"/>
                    <a:pt x="127" y="105"/>
                  </a:cubicBezTo>
                  <a:cubicBezTo>
                    <a:pt x="99" y="70"/>
                    <a:pt x="68" y="36"/>
                    <a:pt x="39" y="0"/>
                  </a:cubicBezTo>
                  <a:cubicBezTo>
                    <a:pt x="26" y="7"/>
                    <a:pt x="15" y="18"/>
                    <a:pt x="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06" name="Google Shape;4006;p46"/>
            <p:cNvSpPr/>
            <p:nvPr/>
          </p:nvSpPr>
          <p:spPr>
            <a:xfrm>
              <a:off x="2852850" y="1982925"/>
              <a:ext cx="4300" cy="4475"/>
            </a:xfrm>
            <a:custGeom>
              <a:avLst/>
              <a:gdLst/>
              <a:ahLst/>
              <a:cxnLst/>
              <a:rect l="l" t="t" r="r" b="b"/>
              <a:pathLst>
                <a:path w="172" h="179" extrusionOk="0">
                  <a:moveTo>
                    <a:pt x="0" y="147"/>
                  </a:moveTo>
                  <a:cubicBezTo>
                    <a:pt x="14" y="157"/>
                    <a:pt x="28" y="168"/>
                    <a:pt x="42" y="179"/>
                  </a:cubicBezTo>
                  <a:cubicBezTo>
                    <a:pt x="84" y="136"/>
                    <a:pt x="130" y="91"/>
                    <a:pt x="172" y="46"/>
                  </a:cubicBezTo>
                  <a:cubicBezTo>
                    <a:pt x="151" y="31"/>
                    <a:pt x="130" y="14"/>
                    <a:pt x="112" y="0"/>
                  </a:cubicBezTo>
                  <a:cubicBezTo>
                    <a:pt x="73" y="49"/>
                    <a:pt x="38" y="98"/>
                    <a:pt x="0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07" name="Google Shape;4007;p46"/>
            <p:cNvSpPr/>
            <p:nvPr/>
          </p:nvSpPr>
          <p:spPr>
            <a:xfrm>
              <a:off x="2090325" y="2179525"/>
              <a:ext cx="12375" cy="12625"/>
            </a:xfrm>
            <a:custGeom>
              <a:avLst/>
              <a:gdLst/>
              <a:ahLst/>
              <a:cxnLst/>
              <a:rect l="l" t="t" r="r" b="b"/>
              <a:pathLst>
                <a:path w="495" h="505" extrusionOk="0">
                  <a:moveTo>
                    <a:pt x="204" y="18"/>
                  </a:moveTo>
                  <a:cubicBezTo>
                    <a:pt x="85" y="25"/>
                    <a:pt x="1" y="186"/>
                    <a:pt x="57" y="294"/>
                  </a:cubicBezTo>
                  <a:cubicBezTo>
                    <a:pt x="165" y="505"/>
                    <a:pt x="320" y="406"/>
                    <a:pt x="495" y="347"/>
                  </a:cubicBezTo>
                  <a:cubicBezTo>
                    <a:pt x="495" y="109"/>
                    <a:pt x="404" y="0"/>
                    <a:pt x="204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026" name="Google Shape;4026;p46"/>
          <p:cNvGrpSpPr/>
          <p:nvPr/>
        </p:nvGrpSpPr>
        <p:grpSpPr>
          <a:xfrm rot="-2700000">
            <a:off x="3760955" y="1943105"/>
            <a:ext cx="1550054" cy="1548295"/>
            <a:chOff x="1186975" y="238125"/>
            <a:chExt cx="5244275" cy="5238325"/>
          </a:xfrm>
        </p:grpSpPr>
        <p:sp>
          <p:nvSpPr>
            <p:cNvPr id="4027" name="Google Shape;4027;p46"/>
            <p:cNvSpPr/>
            <p:nvPr/>
          </p:nvSpPr>
          <p:spPr>
            <a:xfrm>
              <a:off x="1188450" y="238125"/>
              <a:ext cx="3198750" cy="2628625"/>
            </a:xfrm>
            <a:custGeom>
              <a:avLst/>
              <a:gdLst/>
              <a:ahLst/>
              <a:cxnLst/>
              <a:rect l="l" t="t" r="r" b="b"/>
              <a:pathLst>
                <a:path w="127950" h="105145" extrusionOk="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28" name="Google Shape;4028;p46"/>
            <p:cNvSpPr/>
            <p:nvPr/>
          </p:nvSpPr>
          <p:spPr>
            <a:xfrm>
              <a:off x="1186975" y="2279750"/>
              <a:ext cx="2628625" cy="3196700"/>
            </a:xfrm>
            <a:custGeom>
              <a:avLst/>
              <a:gdLst/>
              <a:ahLst/>
              <a:cxnLst/>
              <a:rect l="l" t="t" r="r" b="b"/>
              <a:pathLst>
                <a:path w="105145" h="127868" extrusionOk="0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29" name="Google Shape;4029;p46"/>
            <p:cNvSpPr/>
            <p:nvPr/>
          </p:nvSpPr>
          <p:spPr>
            <a:xfrm>
              <a:off x="3802600" y="239450"/>
              <a:ext cx="2628650" cy="3196825"/>
            </a:xfrm>
            <a:custGeom>
              <a:avLst/>
              <a:gdLst/>
              <a:ahLst/>
              <a:cxnLst/>
              <a:rect l="l" t="t" r="r" b="b"/>
              <a:pathLst>
                <a:path w="105146" h="127873" extrusionOk="0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30" name="Google Shape;4030;p46"/>
            <p:cNvSpPr/>
            <p:nvPr/>
          </p:nvSpPr>
          <p:spPr>
            <a:xfrm>
              <a:off x="3232500" y="2847950"/>
              <a:ext cx="3198600" cy="2628500"/>
            </a:xfrm>
            <a:custGeom>
              <a:avLst/>
              <a:gdLst/>
              <a:ahLst/>
              <a:cxnLst/>
              <a:rect l="l" t="t" r="r" b="b"/>
              <a:pathLst>
                <a:path w="127944" h="105140" extrusionOk="0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031" name="Google Shape;4031;p46"/>
          <p:cNvGrpSpPr/>
          <p:nvPr/>
        </p:nvGrpSpPr>
        <p:grpSpPr>
          <a:xfrm rot="1504454">
            <a:off x="189546" y="1479854"/>
            <a:ext cx="1164733" cy="2052560"/>
            <a:chOff x="2090325" y="237850"/>
            <a:chExt cx="1108975" cy="1954300"/>
          </a:xfrm>
        </p:grpSpPr>
        <p:sp>
          <p:nvSpPr>
            <p:cNvPr id="4032" name="Google Shape;4032;p46"/>
            <p:cNvSpPr/>
            <p:nvPr/>
          </p:nvSpPr>
          <p:spPr>
            <a:xfrm>
              <a:off x="2245450" y="1002025"/>
              <a:ext cx="24075" cy="31025"/>
            </a:xfrm>
            <a:custGeom>
              <a:avLst/>
              <a:gdLst/>
              <a:ahLst/>
              <a:cxnLst/>
              <a:rect l="l" t="t" r="r" b="b"/>
              <a:pathLst>
                <a:path w="963" h="1241" extrusionOk="0">
                  <a:moveTo>
                    <a:pt x="77" y="498"/>
                  </a:moveTo>
                  <a:cubicBezTo>
                    <a:pt x="70" y="599"/>
                    <a:pt x="38" y="704"/>
                    <a:pt x="56" y="802"/>
                  </a:cubicBezTo>
                  <a:cubicBezTo>
                    <a:pt x="105" y="1093"/>
                    <a:pt x="336" y="1240"/>
                    <a:pt x="616" y="1163"/>
                  </a:cubicBezTo>
                  <a:cubicBezTo>
                    <a:pt x="794" y="1117"/>
                    <a:pt x="896" y="991"/>
                    <a:pt x="928" y="823"/>
                  </a:cubicBezTo>
                  <a:cubicBezTo>
                    <a:pt x="963" y="631"/>
                    <a:pt x="900" y="462"/>
                    <a:pt x="731" y="351"/>
                  </a:cubicBezTo>
                  <a:cubicBezTo>
                    <a:pt x="581" y="249"/>
                    <a:pt x="378" y="220"/>
                    <a:pt x="283" y="31"/>
                  </a:cubicBezTo>
                  <a:cubicBezTo>
                    <a:pt x="269" y="3"/>
                    <a:pt x="157" y="0"/>
                    <a:pt x="101" y="21"/>
                  </a:cubicBezTo>
                  <a:cubicBezTo>
                    <a:pt x="31" y="49"/>
                    <a:pt x="0" y="133"/>
                    <a:pt x="56" y="193"/>
                  </a:cubicBezTo>
                  <a:cubicBezTo>
                    <a:pt x="157" y="294"/>
                    <a:pt x="87" y="396"/>
                    <a:pt x="77" y="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33" name="Google Shape;4033;p46"/>
            <p:cNvSpPr/>
            <p:nvPr/>
          </p:nvSpPr>
          <p:spPr>
            <a:xfrm>
              <a:off x="2580925" y="1806175"/>
              <a:ext cx="26200" cy="24025"/>
            </a:xfrm>
            <a:custGeom>
              <a:avLst/>
              <a:gdLst/>
              <a:ahLst/>
              <a:cxnLst/>
              <a:rect l="l" t="t" r="r" b="b"/>
              <a:pathLst>
                <a:path w="1048" h="961" extrusionOk="0">
                  <a:moveTo>
                    <a:pt x="978" y="435"/>
                  </a:moveTo>
                  <a:cubicBezTo>
                    <a:pt x="838" y="219"/>
                    <a:pt x="663" y="36"/>
                    <a:pt x="382" y="15"/>
                  </a:cubicBezTo>
                  <a:cubicBezTo>
                    <a:pt x="256" y="8"/>
                    <a:pt x="130" y="5"/>
                    <a:pt x="0" y="1"/>
                  </a:cubicBezTo>
                  <a:cubicBezTo>
                    <a:pt x="36" y="180"/>
                    <a:pt x="63" y="355"/>
                    <a:pt x="105" y="526"/>
                  </a:cubicBezTo>
                  <a:cubicBezTo>
                    <a:pt x="175" y="831"/>
                    <a:pt x="400" y="961"/>
                    <a:pt x="697" y="873"/>
                  </a:cubicBezTo>
                  <a:cubicBezTo>
                    <a:pt x="855" y="831"/>
                    <a:pt x="1048" y="544"/>
                    <a:pt x="978" y="4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34" name="Google Shape;4034;p46"/>
            <p:cNvSpPr/>
            <p:nvPr/>
          </p:nvSpPr>
          <p:spPr>
            <a:xfrm>
              <a:off x="2836800" y="1906375"/>
              <a:ext cx="19750" cy="25675"/>
            </a:xfrm>
            <a:custGeom>
              <a:avLst/>
              <a:gdLst/>
              <a:ahLst/>
              <a:cxnLst/>
              <a:rect l="l" t="t" r="r" b="b"/>
              <a:pathLst>
                <a:path w="790" h="1027" extrusionOk="0">
                  <a:moveTo>
                    <a:pt x="551" y="922"/>
                  </a:moveTo>
                  <a:cubicBezTo>
                    <a:pt x="709" y="823"/>
                    <a:pt x="789" y="631"/>
                    <a:pt x="722" y="487"/>
                  </a:cubicBezTo>
                  <a:cubicBezTo>
                    <a:pt x="670" y="379"/>
                    <a:pt x="271" y="60"/>
                    <a:pt x="102" y="0"/>
                  </a:cubicBezTo>
                  <a:cubicBezTo>
                    <a:pt x="64" y="180"/>
                    <a:pt x="15" y="327"/>
                    <a:pt x="4" y="477"/>
                  </a:cubicBezTo>
                  <a:cubicBezTo>
                    <a:pt x="1" y="592"/>
                    <a:pt x="22" y="726"/>
                    <a:pt x="75" y="831"/>
                  </a:cubicBezTo>
                  <a:cubicBezTo>
                    <a:pt x="159" y="995"/>
                    <a:pt x="376" y="1027"/>
                    <a:pt x="551" y="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35" name="Google Shape;4035;p46"/>
            <p:cNvSpPr/>
            <p:nvPr/>
          </p:nvSpPr>
          <p:spPr>
            <a:xfrm>
              <a:off x="2994525" y="1397575"/>
              <a:ext cx="625" cy="275"/>
            </a:xfrm>
            <a:custGeom>
              <a:avLst/>
              <a:gdLst/>
              <a:ahLst/>
              <a:cxnLst/>
              <a:rect l="l" t="t" r="r" b="b"/>
              <a:pathLst>
                <a:path w="25" h="11" extrusionOk="0">
                  <a:moveTo>
                    <a:pt x="4" y="1"/>
                  </a:moveTo>
                  <a:lnTo>
                    <a:pt x="0" y="1"/>
                  </a:lnTo>
                  <a:lnTo>
                    <a:pt x="25" y="11"/>
                  </a:lnTo>
                  <a:cubicBezTo>
                    <a:pt x="18" y="8"/>
                    <a:pt x="11" y="4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36" name="Google Shape;4036;p46"/>
            <p:cNvSpPr/>
            <p:nvPr/>
          </p:nvSpPr>
          <p:spPr>
            <a:xfrm>
              <a:off x="2978750" y="1359750"/>
              <a:ext cx="36125" cy="37850"/>
            </a:xfrm>
            <a:custGeom>
              <a:avLst/>
              <a:gdLst/>
              <a:ahLst/>
              <a:cxnLst/>
              <a:rect l="l" t="t" r="r" b="b"/>
              <a:pathLst>
                <a:path w="1445" h="1514" extrusionOk="0">
                  <a:moveTo>
                    <a:pt x="1360" y="1013"/>
                  </a:moveTo>
                  <a:cubicBezTo>
                    <a:pt x="1444" y="725"/>
                    <a:pt x="1357" y="494"/>
                    <a:pt x="1160" y="263"/>
                  </a:cubicBezTo>
                  <a:cubicBezTo>
                    <a:pt x="943" y="1"/>
                    <a:pt x="702" y="127"/>
                    <a:pt x="463" y="158"/>
                  </a:cubicBezTo>
                  <a:cubicBezTo>
                    <a:pt x="162" y="200"/>
                    <a:pt x="145" y="455"/>
                    <a:pt x="99" y="691"/>
                  </a:cubicBezTo>
                  <a:cubicBezTo>
                    <a:pt x="1" y="1153"/>
                    <a:pt x="316" y="1331"/>
                    <a:pt x="635" y="1514"/>
                  </a:cubicBezTo>
                  <a:cubicBezTo>
                    <a:pt x="954" y="1461"/>
                    <a:pt x="1255" y="1380"/>
                    <a:pt x="1360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37" name="Google Shape;4037;p46"/>
            <p:cNvSpPr/>
            <p:nvPr/>
          </p:nvSpPr>
          <p:spPr>
            <a:xfrm>
              <a:off x="2778475" y="2024950"/>
              <a:ext cx="20525" cy="20700"/>
            </a:xfrm>
            <a:custGeom>
              <a:avLst/>
              <a:gdLst/>
              <a:ahLst/>
              <a:cxnLst/>
              <a:rect l="l" t="t" r="r" b="b"/>
              <a:pathLst>
                <a:path w="821" h="828" extrusionOk="0">
                  <a:moveTo>
                    <a:pt x="589" y="81"/>
                  </a:moveTo>
                  <a:cubicBezTo>
                    <a:pt x="390" y="1"/>
                    <a:pt x="250" y="67"/>
                    <a:pt x="1" y="368"/>
                  </a:cubicBezTo>
                  <a:cubicBezTo>
                    <a:pt x="166" y="775"/>
                    <a:pt x="229" y="827"/>
                    <a:pt x="481" y="792"/>
                  </a:cubicBezTo>
                  <a:cubicBezTo>
                    <a:pt x="659" y="771"/>
                    <a:pt x="775" y="649"/>
                    <a:pt x="796" y="455"/>
                  </a:cubicBezTo>
                  <a:cubicBezTo>
                    <a:pt x="820" y="266"/>
                    <a:pt x="754" y="148"/>
                    <a:pt x="589" y="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38" name="Google Shape;4038;p46"/>
            <p:cNvSpPr/>
            <p:nvPr/>
          </p:nvSpPr>
          <p:spPr>
            <a:xfrm>
              <a:off x="3050500" y="595150"/>
              <a:ext cx="32225" cy="32325"/>
            </a:xfrm>
            <a:custGeom>
              <a:avLst/>
              <a:gdLst/>
              <a:ahLst/>
              <a:cxnLst/>
              <a:rect l="l" t="t" r="r" b="b"/>
              <a:pathLst>
                <a:path w="1289" h="1293" extrusionOk="0">
                  <a:moveTo>
                    <a:pt x="823" y="88"/>
                  </a:moveTo>
                  <a:cubicBezTo>
                    <a:pt x="518" y="1"/>
                    <a:pt x="283" y="85"/>
                    <a:pt x="147" y="333"/>
                  </a:cubicBezTo>
                  <a:cubicBezTo>
                    <a:pt x="0" y="606"/>
                    <a:pt x="31" y="876"/>
                    <a:pt x="231" y="1062"/>
                  </a:cubicBezTo>
                  <a:cubicBezTo>
                    <a:pt x="487" y="1293"/>
                    <a:pt x="788" y="1269"/>
                    <a:pt x="1250" y="971"/>
                  </a:cubicBezTo>
                  <a:cubicBezTo>
                    <a:pt x="1289" y="274"/>
                    <a:pt x="1261" y="218"/>
                    <a:pt x="823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39" name="Google Shape;4039;p46"/>
            <p:cNvSpPr/>
            <p:nvPr/>
          </p:nvSpPr>
          <p:spPr>
            <a:xfrm>
              <a:off x="2504725" y="799375"/>
              <a:ext cx="13775" cy="17550"/>
            </a:xfrm>
            <a:custGeom>
              <a:avLst/>
              <a:gdLst/>
              <a:ahLst/>
              <a:cxnLst/>
              <a:rect l="l" t="t" r="r" b="b"/>
              <a:pathLst>
                <a:path w="551" h="702" extrusionOk="0">
                  <a:moveTo>
                    <a:pt x="519" y="305"/>
                  </a:moveTo>
                  <a:cubicBezTo>
                    <a:pt x="498" y="207"/>
                    <a:pt x="477" y="108"/>
                    <a:pt x="453" y="0"/>
                  </a:cubicBezTo>
                  <a:cubicBezTo>
                    <a:pt x="344" y="71"/>
                    <a:pt x="243" y="129"/>
                    <a:pt x="144" y="200"/>
                  </a:cubicBezTo>
                  <a:cubicBezTo>
                    <a:pt x="25" y="288"/>
                    <a:pt x="1" y="459"/>
                    <a:pt x="81" y="567"/>
                  </a:cubicBezTo>
                  <a:cubicBezTo>
                    <a:pt x="162" y="673"/>
                    <a:pt x="323" y="701"/>
                    <a:pt x="432" y="627"/>
                  </a:cubicBezTo>
                  <a:cubicBezTo>
                    <a:pt x="551" y="546"/>
                    <a:pt x="544" y="428"/>
                    <a:pt x="519" y="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40" name="Google Shape;4040;p46"/>
            <p:cNvSpPr/>
            <p:nvPr/>
          </p:nvSpPr>
          <p:spPr>
            <a:xfrm>
              <a:off x="2175450" y="1072075"/>
              <a:ext cx="24625" cy="24450"/>
            </a:xfrm>
            <a:custGeom>
              <a:avLst/>
              <a:gdLst/>
              <a:ahLst/>
              <a:cxnLst/>
              <a:rect l="l" t="t" r="r" b="b"/>
              <a:pathLst>
                <a:path w="985" h="978" extrusionOk="0">
                  <a:moveTo>
                    <a:pt x="474" y="24"/>
                  </a:moveTo>
                  <a:cubicBezTo>
                    <a:pt x="194" y="50"/>
                    <a:pt x="0" y="270"/>
                    <a:pt x="32" y="554"/>
                  </a:cubicBezTo>
                  <a:cubicBezTo>
                    <a:pt x="43" y="669"/>
                    <a:pt x="95" y="778"/>
                    <a:pt x="131" y="894"/>
                  </a:cubicBezTo>
                  <a:cubicBezTo>
                    <a:pt x="257" y="921"/>
                    <a:pt x="383" y="970"/>
                    <a:pt x="509" y="974"/>
                  </a:cubicBezTo>
                  <a:cubicBezTo>
                    <a:pt x="810" y="978"/>
                    <a:pt x="985" y="806"/>
                    <a:pt x="982" y="543"/>
                  </a:cubicBezTo>
                  <a:cubicBezTo>
                    <a:pt x="978" y="249"/>
                    <a:pt x="736" y="0"/>
                    <a:pt x="474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41" name="Google Shape;4041;p46"/>
            <p:cNvSpPr/>
            <p:nvPr/>
          </p:nvSpPr>
          <p:spPr>
            <a:xfrm>
              <a:off x="2178275" y="1094325"/>
              <a:ext cx="450" cy="275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8" y="10"/>
                  </a:moveTo>
                  <a:lnTo>
                    <a:pt x="18" y="4"/>
                  </a:lnTo>
                  <a:cubicBezTo>
                    <a:pt x="10" y="0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42" name="Google Shape;4042;p46"/>
            <p:cNvSpPr/>
            <p:nvPr/>
          </p:nvSpPr>
          <p:spPr>
            <a:xfrm>
              <a:off x="2859750" y="2011200"/>
              <a:ext cx="24725" cy="26025"/>
            </a:xfrm>
            <a:custGeom>
              <a:avLst/>
              <a:gdLst/>
              <a:ahLst/>
              <a:cxnLst/>
              <a:rect l="l" t="t" r="r" b="b"/>
              <a:pathLst>
                <a:path w="989" h="1041" extrusionOk="0">
                  <a:moveTo>
                    <a:pt x="439" y="64"/>
                  </a:moveTo>
                  <a:cubicBezTo>
                    <a:pt x="148" y="151"/>
                    <a:pt x="1" y="414"/>
                    <a:pt x="92" y="684"/>
                  </a:cubicBezTo>
                  <a:cubicBezTo>
                    <a:pt x="166" y="897"/>
                    <a:pt x="452" y="1041"/>
                    <a:pt x="662" y="971"/>
                  </a:cubicBezTo>
                  <a:cubicBezTo>
                    <a:pt x="859" y="905"/>
                    <a:pt x="989" y="610"/>
                    <a:pt x="926" y="383"/>
                  </a:cubicBezTo>
                  <a:cubicBezTo>
                    <a:pt x="855" y="137"/>
                    <a:pt x="649" y="1"/>
                    <a:pt x="439" y="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43" name="Google Shape;4043;p46"/>
            <p:cNvSpPr/>
            <p:nvPr/>
          </p:nvSpPr>
          <p:spPr>
            <a:xfrm>
              <a:off x="2779450" y="1239500"/>
              <a:ext cx="33475" cy="33500"/>
            </a:xfrm>
            <a:custGeom>
              <a:avLst/>
              <a:gdLst/>
              <a:ahLst/>
              <a:cxnLst/>
              <a:rect l="l" t="t" r="r" b="b"/>
              <a:pathLst>
                <a:path w="1339" h="1340" extrusionOk="0">
                  <a:moveTo>
                    <a:pt x="911" y="1223"/>
                  </a:moveTo>
                  <a:cubicBezTo>
                    <a:pt x="1216" y="1139"/>
                    <a:pt x="1339" y="919"/>
                    <a:pt x="1251" y="607"/>
                  </a:cubicBezTo>
                  <a:cubicBezTo>
                    <a:pt x="1153" y="263"/>
                    <a:pt x="785" y="1"/>
                    <a:pt x="494" y="67"/>
                  </a:cubicBezTo>
                  <a:cubicBezTo>
                    <a:pt x="193" y="137"/>
                    <a:pt x="0" y="530"/>
                    <a:pt x="95" y="880"/>
                  </a:cubicBezTo>
                  <a:cubicBezTo>
                    <a:pt x="183" y="1206"/>
                    <a:pt x="494" y="1339"/>
                    <a:pt x="911" y="12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44" name="Google Shape;4044;p46"/>
            <p:cNvSpPr/>
            <p:nvPr/>
          </p:nvSpPr>
          <p:spPr>
            <a:xfrm>
              <a:off x="2238425" y="1512900"/>
              <a:ext cx="34250" cy="34625"/>
            </a:xfrm>
            <a:custGeom>
              <a:avLst/>
              <a:gdLst/>
              <a:ahLst/>
              <a:cxnLst/>
              <a:rect l="l" t="t" r="r" b="b"/>
              <a:pathLst>
                <a:path w="1370" h="1385" extrusionOk="0">
                  <a:moveTo>
                    <a:pt x="1297" y="544"/>
                  </a:moveTo>
                  <a:cubicBezTo>
                    <a:pt x="1223" y="229"/>
                    <a:pt x="880" y="1"/>
                    <a:pt x="582" y="67"/>
                  </a:cubicBezTo>
                  <a:cubicBezTo>
                    <a:pt x="221" y="148"/>
                    <a:pt x="0" y="537"/>
                    <a:pt x="109" y="908"/>
                  </a:cubicBezTo>
                  <a:cubicBezTo>
                    <a:pt x="207" y="1234"/>
                    <a:pt x="505" y="1385"/>
                    <a:pt x="862" y="1283"/>
                  </a:cubicBezTo>
                  <a:cubicBezTo>
                    <a:pt x="1181" y="1195"/>
                    <a:pt x="1370" y="870"/>
                    <a:pt x="1297" y="5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45" name="Google Shape;4045;p46"/>
            <p:cNvSpPr/>
            <p:nvPr/>
          </p:nvSpPr>
          <p:spPr>
            <a:xfrm>
              <a:off x="2640975" y="1234950"/>
              <a:ext cx="31150" cy="28225"/>
            </a:xfrm>
            <a:custGeom>
              <a:avLst/>
              <a:gdLst/>
              <a:ahLst/>
              <a:cxnLst/>
              <a:rect l="l" t="t" r="r" b="b"/>
              <a:pathLst>
                <a:path w="1246" h="1129" extrusionOk="0">
                  <a:moveTo>
                    <a:pt x="589" y="29"/>
                  </a:moveTo>
                  <a:cubicBezTo>
                    <a:pt x="421" y="50"/>
                    <a:pt x="222" y="172"/>
                    <a:pt x="131" y="312"/>
                  </a:cubicBezTo>
                  <a:cubicBezTo>
                    <a:pt x="1" y="508"/>
                    <a:pt x="232" y="880"/>
                    <a:pt x="618" y="1129"/>
                  </a:cubicBezTo>
                  <a:cubicBezTo>
                    <a:pt x="828" y="936"/>
                    <a:pt x="1245" y="967"/>
                    <a:pt x="1171" y="533"/>
                  </a:cubicBezTo>
                  <a:cubicBezTo>
                    <a:pt x="1129" y="302"/>
                    <a:pt x="825" y="0"/>
                    <a:pt x="58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46" name="Google Shape;4046;p46"/>
            <p:cNvSpPr/>
            <p:nvPr/>
          </p:nvSpPr>
          <p:spPr>
            <a:xfrm>
              <a:off x="2424700" y="1175125"/>
              <a:ext cx="32675" cy="25175"/>
            </a:xfrm>
            <a:custGeom>
              <a:avLst/>
              <a:gdLst/>
              <a:ahLst/>
              <a:cxnLst/>
              <a:rect l="l" t="t" r="r" b="b"/>
              <a:pathLst>
                <a:path w="1307" h="1007" extrusionOk="0">
                  <a:moveTo>
                    <a:pt x="1160" y="309"/>
                  </a:moveTo>
                  <a:cubicBezTo>
                    <a:pt x="1118" y="204"/>
                    <a:pt x="1023" y="120"/>
                    <a:pt x="935" y="1"/>
                  </a:cubicBezTo>
                  <a:cubicBezTo>
                    <a:pt x="364" y="78"/>
                    <a:pt x="133" y="429"/>
                    <a:pt x="0" y="905"/>
                  </a:cubicBezTo>
                  <a:cubicBezTo>
                    <a:pt x="238" y="937"/>
                    <a:pt x="466" y="993"/>
                    <a:pt x="697" y="996"/>
                  </a:cubicBezTo>
                  <a:cubicBezTo>
                    <a:pt x="1076" y="1006"/>
                    <a:pt x="1307" y="663"/>
                    <a:pt x="1160" y="3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47" name="Google Shape;4047;p46"/>
            <p:cNvSpPr/>
            <p:nvPr/>
          </p:nvSpPr>
          <p:spPr>
            <a:xfrm>
              <a:off x="3166250" y="1489975"/>
              <a:ext cx="33050" cy="24200"/>
            </a:xfrm>
            <a:custGeom>
              <a:avLst/>
              <a:gdLst/>
              <a:ahLst/>
              <a:cxnLst/>
              <a:rect l="l" t="t" r="r" b="b"/>
              <a:pathLst>
                <a:path w="1322" h="968" extrusionOk="0">
                  <a:moveTo>
                    <a:pt x="694" y="88"/>
                  </a:moveTo>
                  <a:cubicBezTo>
                    <a:pt x="487" y="1"/>
                    <a:pt x="313" y="80"/>
                    <a:pt x="169" y="249"/>
                  </a:cubicBezTo>
                  <a:cubicBezTo>
                    <a:pt x="1" y="445"/>
                    <a:pt x="1" y="676"/>
                    <a:pt x="148" y="841"/>
                  </a:cubicBezTo>
                  <a:cubicBezTo>
                    <a:pt x="239" y="942"/>
                    <a:pt x="456" y="967"/>
                    <a:pt x="614" y="960"/>
                  </a:cubicBezTo>
                  <a:cubicBezTo>
                    <a:pt x="964" y="950"/>
                    <a:pt x="1153" y="694"/>
                    <a:pt x="1321" y="413"/>
                  </a:cubicBezTo>
                  <a:cubicBezTo>
                    <a:pt x="1111" y="302"/>
                    <a:pt x="908" y="179"/>
                    <a:pt x="694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48" name="Google Shape;4048;p46"/>
            <p:cNvSpPr/>
            <p:nvPr/>
          </p:nvSpPr>
          <p:spPr>
            <a:xfrm>
              <a:off x="2412775" y="836500"/>
              <a:ext cx="13250" cy="12275"/>
            </a:xfrm>
            <a:custGeom>
              <a:avLst/>
              <a:gdLst/>
              <a:ahLst/>
              <a:cxnLst/>
              <a:rect l="l" t="t" r="r" b="b"/>
              <a:pathLst>
                <a:path w="530" h="491" extrusionOk="0">
                  <a:moveTo>
                    <a:pt x="355" y="452"/>
                  </a:moveTo>
                  <a:cubicBezTo>
                    <a:pt x="453" y="421"/>
                    <a:pt x="529" y="302"/>
                    <a:pt x="508" y="211"/>
                  </a:cubicBezTo>
                  <a:cubicBezTo>
                    <a:pt x="481" y="99"/>
                    <a:pt x="295" y="1"/>
                    <a:pt x="176" y="32"/>
                  </a:cubicBezTo>
                  <a:cubicBezTo>
                    <a:pt x="96" y="53"/>
                    <a:pt x="1" y="235"/>
                    <a:pt x="22" y="319"/>
                  </a:cubicBezTo>
                  <a:cubicBezTo>
                    <a:pt x="49" y="424"/>
                    <a:pt x="222" y="491"/>
                    <a:pt x="355" y="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49" name="Google Shape;4049;p46"/>
            <p:cNvSpPr/>
            <p:nvPr/>
          </p:nvSpPr>
          <p:spPr>
            <a:xfrm>
              <a:off x="2387025" y="1603025"/>
              <a:ext cx="32775" cy="32525"/>
            </a:xfrm>
            <a:custGeom>
              <a:avLst/>
              <a:gdLst/>
              <a:ahLst/>
              <a:cxnLst/>
              <a:rect l="l" t="t" r="r" b="b"/>
              <a:pathLst>
                <a:path w="1311" h="1301" extrusionOk="0">
                  <a:moveTo>
                    <a:pt x="484" y="106"/>
                  </a:moveTo>
                  <a:cubicBezTo>
                    <a:pt x="190" y="197"/>
                    <a:pt x="1" y="502"/>
                    <a:pt x="60" y="785"/>
                  </a:cubicBezTo>
                  <a:cubicBezTo>
                    <a:pt x="120" y="1069"/>
                    <a:pt x="512" y="1300"/>
                    <a:pt x="796" y="1220"/>
                  </a:cubicBezTo>
                  <a:cubicBezTo>
                    <a:pt x="1132" y="1128"/>
                    <a:pt x="1311" y="817"/>
                    <a:pt x="1220" y="491"/>
                  </a:cubicBezTo>
                  <a:cubicBezTo>
                    <a:pt x="1126" y="151"/>
                    <a:pt x="835" y="1"/>
                    <a:pt x="484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50" name="Google Shape;4050;p46"/>
            <p:cNvSpPr/>
            <p:nvPr/>
          </p:nvSpPr>
          <p:spPr>
            <a:xfrm>
              <a:off x="2562075" y="1103150"/>
              <a:ext cx="34625" cy="28400"/>
            </a:xfrm>
            <a:custGeom>
              <a:avLst/>
              <a:gdLst/>
              <a:ahLst/>
              <a:cxnLst/>
              <a:rect l="l" t="t" r="r" b="b"/>
              <a:pathLst>
                <a:path w="1385" h="1136" extrusionOk="0">
                  <a:moveTo>
                    <a:pt x="1307" y="771"/>
                  </a:moveTo>
                  <a:cubicBezTo>
                    <a:pt x="1385" y="593"/>
                    <a:pt x="1385" y="316"/>
                    <a:pt x="1294" y="152"/>
                  </a:cubicBezTo>
                  <a:cubicBezTo>
                    <a:pt x="1234" y="39"/>
                    <a:pt x="958" y="0"/>
                    <a:pt x="775" y="5"/>
                  </a:cubicBezTo>
                  <a:cubicBezTo>
                    <a:pt x="373" y="11"/>
                    <a:pt x="169" y="320"/>
                    <a:pt x="1" y="597"/>
                  </a:cubicBezTo>
                  <a:cubicBezTo>
                    <a:pt x="225" y="736"/>
                    <a:pt x="442" y="904"/>
                    <a:pt x="681" y="1014"/>
                  </a:cubicBezTo>
                  <a:cubicBezTo>
                    <a:pt x="947" y="1135"/>
                    <a:pt x="1207" y="1009"/>
                    <a:pt x="1307" y="7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51" name="Google Shape;4051;p46"/>
            <p:cNvSpPr/>
            <p:nvPr/>
          </p:nvSpPr>
          <p:spPr>
            <a:xfrm>
              <a:off x="2269500" y="1748900"/>
              <a:ext cx="31225" cy="32450"/>
            </a:xfrm>
            <a:custGeom>
              <a:avLst/>
              <a:gdLst/>
              <a:ahLst/>
              <a:cxnLst/>
              <a:rect l="l" t="t" r="r" b="b"/>
              <a:pathLst>
                <a:path w="1249" h="1298" extrusionOk="0">
                  <a:moveTo>
                    <a:pt x="453" y="103"/>
                  </a:moveTo>
                  <a:cubicBezTo>
                    <a:pt x="169" y="208"/>
                    <a:pt x="1" y="523"/>
                    <a:pt x="75" y="804"/>
                  </a:cubicBezTo>
                  <a:cubicBezTo>
                    <a:pt x="152" y="1108"/>
                    <a:pt x="467" y="1297"/>
                    <a:pt x="744" y="1210"/>
                  </a:cubicBezTo>
                  <a:cubicBezTo>
                    <a:pt x="1041" y="1112"/>
                    <a:pt x="1248" y="733"/>
                    <a:pt x="1157" y="453"/>
                  </a:cubicBezTo>
                  <a:cubicBezTo>
                    <a:pt x="1062" y="173"/>
                    <a:pt x="719" y="1"/>
                    <a:pt x="45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52" name="Google Shape;4052;p46"/>
            <p:cNvSpPr/>
            <p:nvPr/>
          </p:nvSpPr>
          <p:spPr>
            <a:xfrm>
              <a:off x="2563400" y="1858550"/>
              <a:ext cx="14675" cy="15175"/>
            </a:xfrm>
            <a:custGeom>
              <a:avLst/>
              <a:gdLst/>
              <a:ahLst/>
              <a:cxnLst/>
              <a:rect l="l" t="t" r="r" b="b"/>
              <a:pathLst>
                <a:path w="587" h="607" extrusionOk="0">
                  <a:moveTo>
                    <a:pt x="540" y="214"/>
                  </a:moveTo>
                  <a:cubicBezTo>
                    <a:pt x="498" y="67"/>
                    <a:pt x="379" y="1"/>
                    <a:pt x="239" y="46"/>
                  </a:cubicBezTo>
                  <a:cubicBezTo>
                    <a:pt x="82" y="99"/>
                    <a:pt x="1" y="256"/>
                    <a:pt x="50" y="411"/>
                  </a:cubicBezTo>
                  <a:cubicBezTo>
                    <a:pt x="92" y="544"/>
                    <a:pt x="204" y="607"/>
                    <a:pt x="334" y="568"/>
                  </a:cubicBezTo>
                  <a:cubicBezTo>
                    <a:pt x="498" y="520"/>
                    <a:pt x="586" y="369"/>
                    <a:pt x="54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53" name="Google Shape;4053;p46"/>
            <p:cNvSpPr/>
            <p:nvPr/>
          </p:nvSpPr>
          <p:spPr>
            <a:xfrm>
              <a:off x="2593450" y="1835725"/>
              <a:ext cx="13675" cy="13675"/>
            </a:xfrm>
            <a:custGeom>
              <a:avLst/>
              <a:gdLst/>
              <a:ahLst/>
              <a:cxnLst/>
              <a:rect l="l" t="t" r="r" b="b"/>
              <a:pathLst>
                <a:path w="547" h="547" extrusionOk="0">
                  <a:moveTo>
                    <a:pt x="210" y="24"/>
                  </a:moveTo>
                  <a:cubicBezTo>
                    <a:pt x="81" y="52"/>
                    <a:pt x="0" y="210"/>
                    <a:pt x="39" y="361"/>
                  </a:cubicBezTo>
                  <a:cubicBezTo>
                    <a:pt x="67" y="462"/>
                    <a:pt x="242" y="546"/>
                    <a:pt x="361" y="511"/>
                  </a:cubicBezTo>
                  <a:cubicBezTo>
                    <a:pt x="469" y="483"/>
                    <a:pt x="547" y="336"/>
                    <a:pt x="511" y="224"/>
                  </a:cubicBezTo>
                  <a:cubicBezTo>
                    <a:pt x="469" y="101"/>
                    <a:pt x="319" y="0"/>
                    <a:pt x="210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54" name="Google Shape;4054;p46"/>
            <p:cNvSpPr/>
            <p:nvPr/>
          </p:nvSpPr>
          <p:spPr>
            <a:xfrm>
              <a:off x="2532225" y="1857350"/>
              <a:ext cx="10625" cy="10525"/>
            </a:xfrm>
            <a:custGeom>
              <a:avLst/>
              <a:gdLst/>
              <a:ahLst/>
              <a:cxnLst/>
              <a:rect l="l" t="t" r="r" b="b"/>
              <a:pathLst>
                <a:path w="425" h="421" extrusionOk="0">
                  <a:moveTo>
                    <a:pt x="168" y="39"/>
                  </a:moveTo>
                  <a:cubicBezTo>
                    <a:pt x="63" y="77"/>
                    <a:pt x="0" y="199"/>
                    <a:pt x="47" y="354"/>
                  </a:cubicBezTo>
                  <a:cubicBezTo>
                    <a:pt x="92" y="371"/>
                    <a:pt x="168" y="420"/>
                    <a:pt x="242" y="413"/>
                  </a:cubicBezTo>
                  <a:cubicBezTo>
                    <a:pt x="344" y="403"/>
                    <a:pt x="425" y="256"/>
                    <a:pt x="404" y="161"/>
                  </a:cubicBezTo>
                  <a:cubicBezTo>
                    <a:pt x="383" y="60"/>
                    <a:pt x="270" y="0"/>
                    <a:pt x="168" y="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55" name="Google Shape;4055;p46"/>
            <p:cNvSpPr/>
            <p:nvPr/>
          </p:nvSpPr>
          <p:spPr>
            <a:xfrm>
              <a:off x="2991450" y="1765025"/>
              <a:ext cx="23500" cy="24025"/>
            </a:xfrm>
            <a:custGeom>
              <a:avLst/>
              <a:gdLst/>
              <a:ahLst/>
              <a:cxnLst/>
              <a:rect l="l" t="t" r="r" b="b"/>
              <a:pathLst>
                <a:path w="940" h="961" extrusionOk="0">
                  <a:moveTo>
                    <a:pt x="348" y="71"/>
                  </a:moveTo>
                  <a:cubicBezTo>
                    <a:pt x="81" y="141"/>
                    <a:pt x="1" y="344"/>
                    <a:pt x="75" y="596"/>
                  </a:cubicBezTo>
                  <a:cubicBezTo>
                    <a:pt x="148" y="848"/>
                    <a:pt x="323" y="961"/>
                    <a:pt x="589" y="908"/>
                  </a:cubicBezTo>
                  <a:cubicBezTo>
                    <a:pt x="838" y="814"/>
                    <a:pt x="940" y="635"/>
                    <a:pt x="862" y="376"/>
                  </a:cubicBezTo>
                  <a:cubicBezTo>
                    <a:pt x="786" y="127"/>
                    <a:pt x="607" y="1"/>
                    <a:pt x="348" y="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56" name="Google Shape;4056;p46"/>
            <p:cNvSpPr/>
            <p:nvPr/>
          </p:nvSpPr>
          <p:spPr>
            <a:xfrm>
              <a:off x="2833825" y="1931600"/>
              <a:ext cx="12375" cy="11675"/>
            </a:xfrm>
            <a:custGeom>
              <a:avLst/>
              <a:gdLst/>
              <a:ahLst/>
              <a:cxnLst/>
              <a:rect l="l" t="t" r="r" b="b"/>
              <a:pathLst>
                <a:path w="495" h="467" extrusionOk="0">
                  <a:moveTo>
                    <a:pt x="442" y="172"/>
                  </a:moveTo>
                  <a:cubicBezTo>
                    <a:pt x="390" y="53"/>
                    <a:pt x="295" y="0"/>
                    <a:pt x="173" y="53"/>
                  </a:cubicBezTo>
                  <a:cubicBezTo>
                    <a:pt x="53" y="105"/>
                    <a:pt x="0" y="221"/>
                    <a:pt x="63" y="326"/>
                  </a:cubicBezTo>
                  <a:cubicBezTo>
                    <a:pt x="113" y="400"/>
                    <a:pt x="225" y="435"/>
                    <a:pt x="278" y="466"/>
                  </a:cubicBezTo>
                  <a:cubicBezTo>
                    <a:pt x="446" y="406"/>
                    <a:pt x="495" y="288"/>
                    <a:pt x="442" y="1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57" name="Google Shape;4057;p46"/>
            <p:cNvSpPr/>
            <p:nvPr/>
          </p:nvSpPr>
          <p:spPr>
            <a:xfrm>
              <a:off x="2572950" y="1897525"/>
              <a:ext cx="10625" cy="10275"/>
            </a:xfrm>
            <a:custGeom>
              <a:avLst/>
              <a:gdLst/>
              <a:ahLst/>
              <a:cxnLst/>
              <a:rect l="l" t="t" r="r" b="b"/>
              <a:pathLst>
                <a:path w="425" h="411" extrusionOk="0">
                  <a:moveTo>
                    <a:pt x="18" y="232"/>
                  </a:moveTo>
                  <a:cubicBezTo>
                    <a:pt x="43" y="330"/>
                    <a:pt x="144" y="411"/>
                    <a:pt x="256" y="348"/>
                  </a:cubicBezTo>
                  <a:cubicBezTo>
                    <a:pt x="316" y="316"/>
                    <a:pt x="347" y="222"/>
                    <a:pt x="424" y="109"/>
                  </a:cubicBezTo>
                  <a:cubicBezTo>
                    <a:pt x="281" y="64"/>
                    <a:pt x="190" y="1"/>
                    <a:pt x="109" y="18"/>
                  </a:cubicBezTo>
                  <a:cubicBezTo>
                    <a:pt x="64" y="25"/>
                    <a:pt x="1" y="169"/>
                    <a:pt x="18" y="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58" name="Google Shape;4058;p46"/>
            <p:cNvSpPr/>
            <p:nvPr/>
          </p:nvSpPr>
          <p:spPr>
            <a:xfrm>
              <a:off x="3068700" y="435325"/>
              <a:ext cx="20625" cy="18850"/>
            </a:xfrm>
            <a:custGeom>
              <a:avLst/>
              <a:gdLst/>
              <a:ahLst/>
              <a:cxnLst/>
              <a:rect l="l" t="t" r="r" b="b"/>
              <a:pathLst>
                <a:path w="825" h="754" extrusionOk="0">
                  <a:moveTo>
                    <a:pt x="351" y="11"/>
                  </a:moveTo>
                  <a:cubicBezTo>
                    <a:pt x="147" y="25"/>
                    <a:pt x="0" y="320"/>
                    <a:pt x="105" y="498"/>
                  </a:cubicBezTo>
                  <a:cubicBezTo>
                    <a:pt x="176" y="617"/>
                    <a:pt x="330" y="687"/>
                    <a:pt x="410" y="754"/>
                  </a:cubicBezTo>
                  <a:cubicBezTo>
                    <a:pt x="673" y="645"/>
                    <a:pt x="824" y="337"/>
                    <a:pt x="715" y="194"/>
                  </a:cubicBezTo>
                  <a:cubicBezTo>
                    <a:pt x="642" y="92"/>
                    <a:pt x="470" y="0"/>
                    <a:pt x="35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59" name="Google Shape;4059;p46"/>
            <p:cNvSpPr/>
            <p:nvPr/>
          </p:nvSpPr>
          <p:spPr>
            <a:xfrm>
              <a:off x="2459175" y="990275"/>
              <a:ext cx="19675" cy="16225"/>
            </a:xfrm>
            <a:custGeom>
              <a:avLst/>
              <a:gdLst/>
              <a:ahLst/>
              <a:cxnLst/>
              <a:rect l="l" t="t" r="r" b="b"/>
              <a:pathLst>
                <a:path w="787" h="649" extrusionOk="0">
                  <a:moveTo>
                    <a:pt x="691" y="246"/>
                  </a:moveTo>
                  <a:cubicBezTo>
                    <a:pt x="631" y="137"/>
                    <a:pt x="429" y="1"/>
                    <a:pt x="351" y="32"/>
                  </a:cubicBezTo>
                  <a:cubicBezTo>
                    <a:pt x="229" y="81"/>
                    <a:pt x="159" y="260"/>
                    <a:pt x="1" y="470"/>
                  </a:cubicBezTo>
                  <a:cubicBezTo>
                    <a:pt x="229" y="554"/>
                    <a:pt x="362" y="648"/>
                    <a:pt x="478" y="635"/>
                  </a:cubicBezTo>
                  <a:cubicBezTo>
                    <a:pt x="681" y="606"/>
                    <a:pt x="786" y="428"/>
                    <a:pt x="691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60" name="Google Shape;4060;p46"/>
            <p:cNvSpPr/>
            <p:nvPr/>
          </p:nvSpPr>
          <p:spPr>
            <a:xfrm>
              <a:off x="2800375" y="1958675"/>
              <a:ext cx="10025" cy="11125"/>
            </a:xfrm>
            <a:custGeom>
              <a:avLst/>
              <a:gdLst/>
              <a:ahLst/>
              <a:cxnLst/>
              <a:rect l="l" t="t" r="r" b="b"/>
              <a:pathLst>
                <a:path w="401" h="445" extrusionOk="0">
                  <a:moveTo>
                    <a:pt x="155" y="49"/>
                  </a:moveTo>
                  <a:cubicBezTo>
                    <a:pt x="43" y="98"/>
                    <a:pt x="1" y="199"/>
                    <a:pt x="56" y="294"/>
                  </a:cubicBezTo>
                  <a:cubicBezTo>
                    <a:pt x="92" y="357"/>
                    <a:pt x="193" y="378"/>
                    <a:pt x="309" y="445"/>
                  </a:cubicBezTo>
                  <a:cubicBezTo>
                    <a:pt x="347" y="319"/>
                    <a:pt x="400" y="235"/>
                    <a:pt x="389" y="164"/>
                  </a:cubicBezTo>
                  <a:cubicBezTo>
                    <a:pt x="368" y="52"/>
                    <a:pt x="274" y="0"/>
                    <a:pt x="155" y="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61" name="Google Shape;4061;p46"/>
            <p:cNvSpPr/>
            <p:nvPr/>
          </p:nvSpPr>
          <p:spPr>
            <a:xfrm>
              <a:off x="2785675" y="1405550"/>
              <a:ext cx="16825" cy="20150"/>
            </a:xfrm>
            <a:custGeom>
              <a:avLst/>
              <a:gdLst/>
              <a:ahLst/>
              <a:cxnLst/>
              <a:rect l="l" t="t" r="r" b="b"/>
              <a:pathLst>
                <a:path w="673" h="806" extrusionOk="0">
                  <a:moveTo>
                    <a:pt x="655" y="298"/>
                  </a:moveTo>
                  <a:cubicBezTo>
                    <a:pt x="627" y="106"/>
                    <a:pt x="476" y="0"/>
                    <a:pt x="266" y="46"/>
                  </a:cubicBezTo>
                  <a:cubicBezTo>
                    <a:pt x="70" y="88"/>
                    <a:pt x="0" y="242"/>
                    <a:pt x="73" y="400"/>
                  </a:cubicBezTo>
                  <a:cubicBezTo>
                    <a:pt x="133" y="526"/>
                    <a:pt x="284" y="613"/>
                    <a:pt x="484" y="806"/>
                  </a:cubicBezTo>
                  <a:cubicBezTo>
                    <a:pt x="575" y="554"/>
                    <a:pt x="673" y="417"/>
                    <a:pt x="655" y="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62" name="Google Shape;4062;p46"/>
            <p:cNvSpPr/>
            <p:nvPr/>
          </p:nvSpPr>
          <p:spPr>
            <a:xfrm>
              <a:off x="3063700" y="405650"/>
              <a:ext cx="16150" cy="17875"/>
            </a:xfrm>
            <a:custGeom>
              <a:avLst/>
              <a:gdLst/>
              <a:ahLst/>
              <a:cxnLst/>
              <a:rect l="l" t="t" r="r" b="b"/>
              <a:pathLst>
                <a:path w="646" h="715" extrusionOk="0">
                  <a:moveTo>
                    <a:pt x="439" y="715"/>
                  </a:moveTo>
                  <a:cubicBezTo>
                    <a:pt x="541" y="487"/>
                    <a:pt x="646" y="351"/>
                    <a:pt x="646" y="214"/>
                  </a:cubicBezTo>
                  <a:cubicBezTo>
                    <a:pt x="642" y="25"/>
                    <a:pt x="460" y="0"/>
                    <a:pt x="309" y="25"/>
                  </a:cubicBezTo>
                  <a:cubicBezTo>
                    <a:pt x="109" y="60"/>
                    <a:pt x="1" y="199"/>
                    <a:pt x="78" y="385"/>
                  </a:cubicBezTo>
                  <a:cubicBezTo>
                    <a:pt x="120" y="494"/>
                    <a:pt x="263" y="561"/>
                    <a:pt x="439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63" name="Google Shape;4063;p46"/>
            <p:cNvSpPr/>
            <p:nvPr/>
          </p:nvSpPr>
          <p:spPr>
            <a:xfrm>
              <a:off x="2840850" y="1992300"/>
              <a:ext cx="12025" cy="8950"/>
            </a:xfrm>
            <a:custGeom>
              <a:avLst/>
              <a:gdLst/>
              <a:ahLst/>
              <a:cxnLst/>
              <a:rect l="l" t="t" r="r" b="b"/>
              <a:pathLst>
                <a:path w="481" h="358" extrusionOk="0">
                  <a:moveTo>
                    <a:pt x="56" y="231"/>
                  </a:moveTo>
                  <a:cubicBezTo>
                    <a:pt x="105" y="290"/>
                    <a:pt x="217" y="358"/>
                    <a:pt x="270" y="340"/>
                  </a:cubicBezTo>
                  <a:cubicBezTo>
                    <a:pt x="340" y="315"/>
                    <a:pt x="385" y="206"/>
                    <a:pt x="480" y="88"/>
                  </a:cubicBezTo>
                  <a:cubicBezTo>
                    <a:pt x="336" y="46"/>
                    <a:pt x="259" y="0"/>
                    <a:pt x="182" y="4"/>
                  </a:cubicBezTo>
                  <a:cubicBezTo>
                    <a:pt x="81" y="7"/>
                    <a:pt x="0" y="161"/>
                    <a:pt x="56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64" name="Google Shape;4064;p46"/>
            <p:cNvSpPr/>
            <p:nvPr/>
          </p:nvSpPr>
          <p:spPr>
            <a:xfrm>
              <a:off x="2917025" y="394850"/>
              <a:ext cx="19125" cy="16675"/>
            </a:xfrm>
            <a:custGeom>
              <a:avLst/>
              <a:gdLst/>
              <a:ahLst/>
              <a:cxnLst/>
              <a:rect l="l" t="t" r="r" b="b"/>
              <a:pathLst>
                <a:path w="765" h="667" extrusionOk="0">
                  <a:moveTo>
                    <a:pt x="271" y="33"/>
                  </a:moveTo>
                  <a:cubicBezTo>
                    <a:pt x="102" y="82"/>
                    <a:pt x="1" y="232"/>
                    <a:pt x="70" y="429"/>
                  </a:cubicBezTo>
                  <a:cubicBezTo>
                    <a:pt x="134" y="607"/>
                    <a:pt x="287" y="667"/>
                    <a:pt x="424" y="583"/>
                  </a:cubicBezTo>
                  <a:cubicBezTo>
                    <a:pt x="540" y="513"/>
                    <a:pt x="607" y="358"/>
                    <a:pt x="764" y="148"/>
                  </a:cubicBezTo>
                  <a:cubicBezTo>
                    <a:pt x="519" y="85"/>
                    <a:pt x="379" y="1"/>
                    <a:pt x="271" y="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65" name="Google Shape;4065;p46"/>
            <p:cNvSpPr/>
            <p:nvPr/>
          </p:nvSpPr>
          <p:spPr>
            <a:xfrm>
              <a:off x="3022900" y="1164725"/>
              <a:ext cx="21550" cy="13950"/>
            </a:xfrm>
            <a:custGeom>
              <a:avLst/>
              <a:gdLst/>
              <a:ahLst/>
              <a:cxnLst/>
              <a:rect l="l" t="t" r="r" b="b"/>
              <a:pathLst>
                <a:path w="862" h="558" extrusionOk="0">
                  <a:moveTo>
                    <a:pt x="281" y="14"/>
                  </a:moveTo>
                  <a:cubicBezTo>
                    <a:pt x="88" y="39"/>
                    <a:pt x="0" y="218"/>
                    <a:pt x="109" y="361"/>
                  </a:cubicBezTo>
                  <a:cubicBezTo>
                    <a:pt x="197" y="473"/>
                    <a:pt x="400" y="557"/>
                    <a:pt x="540" y="543"/>
                  </a:cubicBezTo>
                  <a:cubicBezTo>
                    <a:pt x="631" y="536"/>
                    <a:pt x="701" y="329"/>
                    <a:pt x="862" y="102"/>
                  </a:cubicBezTo>
                  <a:cubicBezTo>
                    <a:pt x="589" y="56"/>
                    <a:pt x="432" y="1"/>
                    <a:pt x="281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66" name="Google Shape;4066;p46"/>
            <p:cNvSpPr/>
            <p:nvPr/>
          </p:nvSpPr>
          <p:spPr>
            <a:xfrm>
              <a:off x="2541500" y="1486825"/>
              <a:ext cx="22450" cy="13400"/>
            </a:xfrm>
            <a:custGeom>
              <a:avLst/>
              <a:gdLst/>
              <a:ahLst/>
              <a:cxnLst/>
              <a:rect l="l" t="t" r="r" b="b"/>
              <a:pathLst>
                <a:path w="898" h="536" extrusionOk="0">
                  <a:moveTo>
                    <a:pt x="334" y="17"/>
                  </a:moveTo>
                  <a:cubicBezTo>
                    <a:pt x="71" y="0"/>
                    <a:pt x="1" y="164"/>
                    <a:pt x="57" y="455"/>
                  </a:cubicBezTo>
                  <a:cubicBezTo>
                    <a:pt x="285" y="480"/>
                    <a:pt x="516" y="505"/>
                    <a:pt x="811" y="536"/>
                  </a:cubicBezTo>
                  <a:cubicBezTo>
                    <a:pt x="898" y="28"/>
                    <a:pt x="586" y="35"/>
                    <a:pt x="334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67" name="Google Shape;4067;p46"/>
            <p:cNvSpPr/>
            <p:nvPr/>
          </p:nvSpPr>
          <p:spPr>
            <a:xfrm>
              <a:off x="2651325" y="1836250"/>
              <a:ext cx="6425" cy="9475"/>
            </a:xfrm>
            <a:custGeom>
              <a:avLst/>
              <a:gdLst/>
              <a:ahLst/>
              <a:cxnLst/>
              <a:rect l="l" t="t" r="r" b="b"/>
              <a:pathLst>
                <a:path w="257" h="379" extrusionOk="0">
                  <a:moveTo>
                    <a:pt x="183" y="0"/>
                  </a:moveTo>
                  <a:cubicBezTo>
                    <a:pt x="127" y="28"/>
                    <a:pt x="33" y="45"/>
                    <a:pt x="22" y="84"/>
                  </a:cubicBezTo>
                  <a:cubicBezTo>
                    <a:pt x="1" y="175"/>
                    <a:pt x="25" y="269"/>
                    <a:pt x="28" y="364"/>
                  </a:cubicBezTo>
                  <a:cubicBezTo>
                    <a:pt x="60" y="367"/>
                    <a:pt x="96" y="374"/>
                    <a:pt x="127" y="378"/>
                  </a:cubicBezTo>
                  <a:cubicBezTo>
                    <a:pt x="169" y="301"/>
                    <a:pt x="225" y="231"/>
                    <a:pt x="246" y="151"/>
                  </a:cubicBezTo>
                  <a:cubicBezTo>
                    <a:pt x="256" y="108"/>
                    <a:pt x="207" y="52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68" name="Google Shape;4068;p46"/>
            <p:cNvSpPr/>
            <p:nvPr/>
          </p:nvSpPr>
          <p:spPr>
            <a:xfrm>
              <a:off x="2462525" y="1185475"/>
              <a:ext cx="16225" cy="13675"/>
            </a:xfrm>
            <a:custGeom>
              <a:avLst/>
              <a:gdLst/>
              <a:ahLst/>
              <a:cxnLst/>
              <a:rect l="l" t="t" r="r" b="b"/>
              <a:pathLst>
                <a:path w="649" h="547" extrusionOk="0">
                  <a:moveTo>
                    <a:pt x="1" y="361"/>
                  </a:moveTo>
                  <a:cubicBezTo>
                    <a:pt x="211" y="435"/>
                    <a:pt x="371" y="547"/>
                    <a:pt x="466" y="508"/>
                  </a:cubicBezTo>
                  <a:cubicBezTo>
                    <a:pt x="565" y="466"/>
                    <a:pt x="592" y="270"/>
                    <a:pt x="649" y="144"/>
                  </a:cubicBezTo>
                  <a:cubicBezTo>
                    <a:pt x="523" y="95"/>
                    <a:pt x="389" y="0"/>
                    <a:pt x="266" y="15"/>
                  </a:cubicBezTo>
                  <a:cubicBezTo>
                    <a:pt x="186" y="25"/>
                    <a:pt x="127" y="190"/>
                    <a:pt x="1" y="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69" name="Google Shape;4069;p46"/>
            <p:cNvSpPr/>
            <p:nvPr/>
          </p:nvSpPr>
          <p:spPr>
            <a:xfrm>
              <a:off x="2495025" y="812425"/>
              <a:ext cx="7625" cy="6500"/>
            </a:xfrm>
            <a:custGeom>
              <a:avLst/>
              <a:gdLst/>
              <a:ahLst/>
              <a:cxnLst/>
              <a:rect l="l" t="t" r="r" b="b"/>
              <a:pathLst>
                <a:path w="305" h="260" extrusionOk="0">
                  <a:moveTo>
                    <a:pt x="172" y="11"/>
                  </a:moveTo>
                  <a:cubicBezTo>
                    <a:pt x="122" y="21"/>
                    <a:pt x="84" y="84"/>
                    <a:pt x="0" y="162"/>
                  </a:cubicBezTo>
                  <a:cubicBezTo>
                    <a:pt x="112" y="207"/>
                    <a:pt x="182" y="259"/>
                    <a:pt x="224" y="242"/>
                  </a:cubicBezTo>
                  <a:cubicBezTo>
                    <a:pt x="266" y="225"/>
                    <a:pt x="301" y="140"/>
                    <a:pt x="305" y="84"/>
                  </a:cubicBezTo>
                  <a:cubicBezTo>
                    <a:pt x="305" y="60"/>
                    <a:pt x="210" y="0"/>
                    <a:pt x="172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70" name="Google Shape;4070;p46"/>
            <p:cNvSpPr/>
            <p:nvPr/>
          </p:nvSpPr>
          <p:spPr>
            <a:xfrm>
              <a:off x="2994525" y="1397575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"/>
                  </a:moveTo>
                  <a:cubicBezTo>
                    <a:pt x="8" y="4"/>
                    <a:pt x="11" y="11"/>
                    <a:pt x="18" y="18"/>
                  </a:cubicBezTo>
                  <a:cubicBezTo>
                    <a:pt x="21" y="14"/>
                    <a:pt x="21" y="14"/>
                    <a:pt x="25" y="14"/>
                  </a:cubicBezTo>
                  <a:cubicBezTo>
                    <a:pt x="25" y="1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71" name="Google Shape;4071;p46"/>
            <p:cNvSpPr/>
            <p:nvPr/>
          </p:nvSpPr>
          <p:spPr>
            <a:xfrm>
              <a:off x="2984900" y="1398025"/>
              <a:ext cx="14200" cy="14825"/>
            </a:xfrm>
            <a:custGeom>
              <a:avLst/>
              <a:gdLst/>
              <a:ahLst/>
              <a:cxnLst/>
              <a:rect l="l" t="t" r="r" b="b"/>
              <a:pathLst>
                <a:path w="568" h="593" extrusionOk="0">
                  <a:moveTo>
                    <a:pt x="564" y="196"/>
                  </a:moveTo>
                  <a:cubicBezTo>
                    <a:pt x="564" y="130"/>
                    <a:pt x="466" y="64"/>
                    <a:pt x="403" y="0"/>
                  </a:cubicBezTo>
                  <a:cubicBezTo>
                    <a:pt x="337" y="32"/>
                    <a:pt x="270" y="64"/>
                    <a:pt x="207" y="95"/>
                  </a:cubicBezTo>
                  <a:cubicBezTo>
                    <a:pt x="28" y="190"/>
                    <a:pt x="0" y="347"/>
                    <a:pt x="120" y="480"/>
                  </a:cubicBezTo>
                  <a:cubicBezTo>
                    <a:pt x="189" y="557"/>
                    <a:pt x="347" y="557"/>
                    <a:pt x="466" y="592"/>
                  </a:cubicBezTo>
                  <a:cubicBezTo>
                    <a:pt x="501" y="459"/>
                    <a:pt x="568" y="329"/>
                    <a:pt x="564" y="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72" name="Google Shape;4072;p46"/>
            <p:cNvSpPr/>
            <p:nvPr/>
          </p:nvSpPr>
          <p:spPr>
            <a:xfrm>
              <a:off x="3146300" y="1483850"/>
              <a:ext cx="14900" cy="15850"/>
            </a:xfrm>
            <a:custGeom>
              <a:avLst/>
              <a:gdLst/>
              <a:ahLst/>
              <a:cxnLst/>
              <a:rect l="l" t="t" r="r" b="b"/>
              <a:pathLst>
                <a:path w="596" h="634" extrusionOk="0">
                  <a:moveTo>
                    <a:pt x="207" y="0"/>
                  </a:moveTo>
                  <a:cubicBezTo>
                    <a:pt x="140" y="119"/>
                    <a:pt x="0" y="262"/>
                    <a:pt x="28" y="361"/>
                  </a:cubicBezTo>
                  <a:cubicBezTo>
                    <a:pt x="56" y="459"/>
                    <a:pt x="246" y="515"/>
                    <a:pt x="427" y="634"/>
                  </a:cubicBezTo>
                  <a:cubicBezTo>
                    <a:pt x="490" y="438"/>
                    <a:pt x="595" y="283"/>
                    <a:pt x="553" y="217"/>
                  </a:cubicBezTo>
                  <a:cubicBezTo>
                    <a:pt x="490" y="112"/>
                    <a:pt x="330" y="7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73" name="Google Shape;4073;p46"/>
            <p:cNvSpPr/>
            <p:nvPr/>
          </p:nvSpPr>
          <p:spPr>
            <a:xfrm>
              <a:off x="2513575" y="1590225"/>
              <a:ext cx="17100" cy="18850"/>
            </a:xfrm>
            <a:custGeom>
              <a:avLst/>
              <a:gdLst/>
              <a:ahLst/>
              <a:cxnLst/>
              <a:rect l="l" t="t" r="r" b="b"/>
              <a:pathLst>
                <a:path w="684" h="754" extrusionOk="0">
                  <a:moveTo>
                    <a:pt x="225" y="99"/>
                  </a:moveTo>
                  <a:cubicBezTo>
                    <a:pt x="130" y="148"/>
                    <a:pt x="74" y="278"/>
                    <a:pt x="1" y="369"/>
                  </a:cubicBezTo>
                  <a:cubicBezTo>
                    <a:pt x="141" y="474"/>
                    <a:pt x="281" y="582"/>
                    <a:pt x="508" y="754"/>
                  </a:cubicBezTo>
                  <a:cubicBezTo>
                    <a:pt x="586" y="509"/>
                    <a:pt x="683" y="362"/>
                    <a:pt x="656" y="253"/>
                  </a:cubicBezTo>
                  <a:cubicBezTo>
                    <a:pt x="599" y="39"/>
                    <a:pt x="403" y="1"/>
                    <a:pt x="225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74" name="Google Shape;4074;p46"/>
            <p:cNvSpPr/>
            <p:nvPr/>
          </p:nvSpPr>
          <p:spPr>
            <a:xfrm>
              <a:off x="2606225" y="1122075"/>
              <a:ext cx="15450" cy="20250"/>
            </a:xfrm>
            <a:custGeom>
              <a:avLst/>
              <a:gdLst/>
              <a:ahLst/>
              <a:cxnLst/>
              <a:rect l="l" t="t" r="r" b="b"/>
              <a:pathLst>
                <a:path w="618" h="810" extrusionOk="0">
                  <a:moveTo>
                    <a:pt x="277" y="14"/>
                  </a:moveTo>
                  <a:cubicBezTo>
                    <a:pt x="172" y="25"/>
                    <a:pt x="0" y="214"/>
                    <a:pt x="11" y="299"/>
                  </a:cubicBezTo>
                  <a:cubicBezTo>
                    <a:pt x="36" y="438"/>
                    <a:pt x="186" y="561"/>
                    <a:pt x="375" y="810"/>
                  </a:cubicBezTo>
                  <a:cubicBezTo>
                    <a:pt x="498" y="522"/>
                    <a:pt x="618" y="372"/>
                    <a:pt x="607" y="228"/>
                  </a:cubicBezTo>
                  <a:cubicBezTo>
                    <a:pt x="603" y="140"/>
                    <a:pt x="386" y="0"/>
                    <a:pt x="277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75" name="Google Shape;4075;p46"/>
            <p:cNvSpPr/>
            <p:nvPr/>
          </p:nvSpPr>
          <p:spPr>
            <a:xfrm>
              <a:off x="3109875" y="1418600"/>
              <a:ext cx="13325" cy="15350"/>
            </a:xfrm>
            <a:custGeom>
              <a:avLst/>
              <a:gdLst/>
              <a:ahLst/>
              <a:cxnLst/>
              <a:rect l="l" t="t" r="r" b="b"/>
              <a:pathLst>
                <a:path w="533" h="614" extrusionOk="0">
                  <a:moveTo>
                    <a:pt x="157" y="1"/>
                  </a:moveTo>
                  <a:cubicBezTo>
                    <a:pt x="105" y="116"/>
                    <a:pt x="0" y="242"/>
                    <a:pt x="21" y="340"/>
                  </a:cubicBezTo>
                  <a:cubicBezTo>
                    <a:pt x="35" y="431"/>
                    <a:pt x="193" y="494"/>
                    <a:pt x="346" y="613"/>
                  </a:cubicBezTo>
                  <a:cubicBezTo>
                    <a:pt x="420" y="431"/>
                    <a:pt x="532" y="277"/>
                    <a:pt x="494" y="217"/>
                  </a:cubicBezTo>
                  <a:cubicBezTo>
                    <a:pt x="431" y="116"/>
                    <a:pt x="273" y="70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76" name="Google Shape;4076;p46"/>
            <p:cNvSpPr/>
            <p:nvPr/>
          </p:nvSpPr>
          <p:spPr>
            <a:xfrm>
              <a:off x="2714200" y="1821950"/>
              <a:ext cx="16850" cy="15175"/>
            </a:xfrm>
            <a:custGeom>
              <a:avLst/>
              <a:gdLst/>
              <a:ahLst/>
              <a:cxnLst/>
              <a:rect l="l" t="t" r="r" b="b"/>
              <a:pathLst>
                <a:path w="674" h="607" extrusionOk="0">
                  <a:moveTo>
                    <a:pt x="208" y="42"/>
                  </a:moveTo>
                  <a:cubicBezTo>
                    <a:pt x="106" y="89"/>
                    <a:pt x="67" y="278"/>
                    <a:pt x="1" y="404"/>
                  </a:cubicBezTo>
                  <a:cubicBezTo>
                    <a:pt x="127" y="470"/>
                    <a:pt x="271" y="607"/>
                    <a:pt x="376" y="582"/>
                  </a:cubicBezTo>
                  <a:cubicBezTo>
                    <a:pt x="477" y="554"/>
                    <a:pt x="544" y="365"/>
                    <a:pt x="674" y="183"/>
                  </a:cubicBezTo>
                  <a:cubicBezTo>
                    <a:pt x="467" y="113"/>
                    <a:pt x="302" y="0"/>
                    <a:pt x="208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77" name="Google Shape;4077;p46"/>
            <p:cNvSpPr/>
            <p:nvPr/>
          </p:nvSpPr>
          <p:spPr>
            <a:xfrm>
              <a:off x="3042775" y="1478150"/>
              <a:ext cx="15550" cy="15775"/>
            </a:xfrm>
            <a:custGeom>
              <a:avLst/>
              <a:gdLst/>
              <a:ahLst/>
              <a:cxnLst/>
              <a:rect l="l" t="t" r="r" b="b"/>
              <a:pathLst>
                <a:path w="622" h="631" extrusionOk="0">
                  <a:moveTo>
                    <a:pt x="180" y="0"/>
                  </a:moveTo>
                  <a:cubicBezTo>
                    <a:pt x="109" y="193"/>
                    <a:pt x="1" y="347"/>
                    <a:pt x="39" y="406"/>
                  </a:cubicBezTo>
                  <a:cubicBezTo>
                    <a:pt x="112" y="511"/>
                    <a:pt x="274" y="631"/>
                    <a:pt x="386" y="621"/>
                  </a:cubicBezTo>
                  <a:cubicBezTo>
                    <a:pt x="571" y="600"/>
                    <a:pt x="621" y="410"/>
                    <a:pt x="533" y="256"/>
                  </a:cubicBezTo>
                  <a:cubicBezTo>
                    <a:pt x="484" y="162"/>
                    <a:pt x="348" y="116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78" name="Google Shape;4078;p46"/>
            <p:cNvSpPr/>
            <p:nvPr/>
          </p:nvSpPr>
          <p:spPr>
            <a:xfrm>
              <a:off x="2942250" y="1476125"/>
              <a:ext cx="17450" cy="13950"/>
            </a:xfrm>
            <a:custGeom>
              <a:avLst/>
              <a:gdLst/>
              <a:ahLst/>
              <a:cxnLst/>
              <a:rect l="l" t="t" r="r" b="b"/>
              <a:pathLst>
                <a:path w="698" h="558" extrusionOk="0">
                  <a:moveTo>
                    <a:pt x="305" y="18"/>
                  </a:moveTo>
                  <a:cubicBezTo>
                    <a:pt x="211" y="36"/>
                    <a:pt x="144" y="183"/>
                    <a:pt x="1" y="344"/>
                  </a:cubicBezTo>
                  <a:cubicBezTo>
                    <a:pt x="217" y="442"/>
                    <a:pt x="354" y="558"/>
                    <a:pt x="476" y="540"/>
                  </a:cubicBezTo>
                  <a:cubicBezTo>
                    <a:pt x="676" y="512"/>
                    <a:pt x="697" y="309"/>
                    <a:pt x="617" y="169"/>
                  </a:cubicBezTo>
                  <a:cubicBezTo>
                    <a:pt x="568" y="81"/>
                    <a:pt x="400" y="1"/>
                    <a:pt x="305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79" name="Google Shape;4079;p46"/>
            <p:cNvSpPr/>
            <p:nvPr/>
          </p:nvSpPr>
          <p:spPr>
            <a:xfrm>
              <a:off x="2571725" y="1632975"/>
              <a:ext cx="17900" cy="19200"/>
            </a:xfrm>
            <a:custGeom>
              <a:avLst/>
              <a:gdLst/>
              <a:ahLst/>
              <a:cxnLst/>
              <a:rect l="l" t="t" r="r" b="b"/>
              <a:pathLst>
                <a:path w="716" h="768" extrusionOk="0">
                  <a:moveTo>
                    <a:pt x="1" y="767"/>
                  </a:moveTo>
                  <a:cubicBezTo>
                    <a:pt x="260" y="683"/>
                    <a:pt x="417" y="635"/>
                    <a:pt x="715" y="540"/>
                  </a:cubicBezTo>
                  <a:cubicBezTo>
                    <a:pt x="463" y="319"/>
                    <a:pt x="326" y="197"/>
                    <a:pt x="106" y="1"/>
                  </a:cubicBezTo>
                  <a:cubicBezTo>
                    <a:pt x="64" y="298"/>
                    <a:pt x="35" y="497"/>
                    <a:pt x="1" y="7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80" name="Google Shape;4080;p46"/>
            <p:cNvSpPr/>
            <p:nvPr/>
          </p:nvSpPr>
          <p:spPr>
            <a:xfrm>
              <a:off x="2267075" y="1448025"/>
              <a:ext cx="16550" cy="15875"/>
            </a:xfrm>
            <a:custGeom>
              <a:avLst/>
              <a:gdLst/>
              <a:ahLst/>
              <a:cxnLst/>
              <a:rect l="l" t="t" r="r" b="b"/>
              <a:pathLst>
                <a:path w="662" h="635" extrusionOk="0">
                  <a:moveTo>
                    <a:pt x="273" y="22"/>
                  </a:moveTo>
                  <a:cubicBezTo>
                    <a:pt x="165" y="43"/>
                    <a:pt x="91" y="228"/>
                    <a:pt x="0" y="340"/>
                  </a:cubicBezTo>
                  <a:cubicBezTo>
                    <a:pt x="136" y="424"/>
                    <a:pt x="270" y="512"/>
                    <a:pt x="466" y="634"/>
                  </a:cubicBezTo>
                  <a:cubicBezTo>
                    <a:pt x="547" y="434"/>
                    <a:pt x="662" y="274"/>
                    <a:pt x="623" y="224"/>
                  </a:cubicBezTo>
                  <a:cubicBezTo>
                    <a:pt x="547" y="119"/>
                    <a:pt x="375" y="0"/>
                    <a:pt x="273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81" name="Google Shape;4081;p46"/>
            <p:cNvSpPr/>
            <p:nvPr/>
          </p:nvSpPr>
          <p:spPr>
            <a:xfrm>
              <a:off x="2850750" y="1549525"/>
              <a:ext cx="15250" cy="12550"/>
            </a:xfrm>
            <a:custGeom>
              <a:avLst/>
              <a:gdLst/>
              <a:ahLst/>
              <a:cxnLst/>
              <a:rect l="l" t="t" r="r" b="b"/>
              <a:pathLst>
                <a:path w="610" h="502" extrusionOk="0">
                  <a:moveTo>
                    <a:pt x="431" y="466"/>
                  </a:moveTo>
                  <a:cubicBezTo>
                    <a:pt x="518" y="431"/>
                    <a:pt x="550" y="270"/>
                    <a:pt x="610" y="165"/>
                  </a:cubicBezTo>
                  <a:cubicBezTo>
                    <a:pt x="497" y="109"/>
                    <a:pt x="374" y="0"/>
                    <a:pt x="277" y="21"/>
                  </a:cubicBezTo>
                  <a:cubicBezTo>
                    <a:pt x="185" y="39"/>
                    <a:pt x="126" y="196"/>
                    <a:pt x="0" y="358"/>
                  </a:cubicBezTo>
                  <a:cubicBezTo>
                    <a:pt x="199" y="414"/>
                    <a:pt x="340" y="501"/>
                    <a:pt x="431" y="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82" name="Google Shape;4082;p46"/>
            <p:cNvSpPr/>
            <p:nvPr/>
          </p:nvSpPr>
          <p:spPr>
            <a:xfrm>
              <a:off x="2766050" y="1721325"/>
              <a:ext cx="12550" cy="14925"/>
            </a:xfrm>
            <a:custGeom>
              <a:avLst/>
              <a:gdLst/>
              <a:ahLst/>
              <a:cxnLst/>
              <a:rect l="l" t="t" r="r" b="b"/>
              <a:pathLst>
                <a:path w="502" h="597" extrusionOk="0">
                  <a:moveTo>
                    <a:pt x="389" y="596"/>
                  </a:moveTo>
                  <a:cubicBezTo>
                    <a:pt x="428" y="404"/>
                    <a:pt x="501" y="253"/>
                    <a:pt x="459" y="176"/>
                  </a:cubicBezTo>
                  <a:cubicBezTo>
                    <a:pt x="407" y="85"/>
                    <a:pt x="246" y="57"/>
                    <a:pt x="134" y="1"/>
                  </a:cubicBezTo>
                  <a:cubicBezTo>
                    <a:pt x="95" y="116"/>
                    <a:pt x="0" y="250"/>
                    <a:pt x="35" y="341"/>
                  </a:cubicBezTo>
                  <a:cubicBezTo>
                    <a:pt x="67" y="436"/>
                    <a:pt x="225" y="484"/>
                    <a:pt x="389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83" name="Google Shape;4083;p46"/>
            <p:cNvSpPr/>
            <p:nvPr/>
          </p:nvSpPr>
          <p:spPr>
            <a:xfrm>
              <a:off x="2469875" y="848850"/>
              <a:ext cx="5450" cy="6225"/>
            </a:xfrm>
            <a:custGeom>
              <a:avLst/>
              <a:gdLst/>
              <a:ahLst/>
              <a:cxnLst/>
              <a:rect l="l" t="t" r="r" b="b"/>
              <a:pathLst>
                <a:path w="218" h="249" extrusionOk="0">
                  <a:moveTo>
                    <a:pt x="172" y="249"/>
                  </a:moveTo>
                  <a:cubicBezTo>
                    <a:pt x="190" y="161"/>
                    <a:pt x="218" y="102"/>
                    <a:pt x="200" y="63"/>
                  </a:cubicBezTo>
                  <a:cubicBezTo>
                    <a:pt x="190" y="32"/>
                    <a:pt x="98" y="0"/>
                    <a:pt x="77" y="14"/>
                  </a:cubicBezTo>
                  <a:cubicBezTo>
                    <a:pt x="40" y="42"/>
                    <a:pt x="1" y="113"/>
                    <a:pt x="11" y="151"/>
                  </a:cubicBezTo>
                  <a:cubicBezTo>
                    <a:pt x="18" y="186"/>
                    <a:pt x="95" y="203"/>
                    <a:pt x="172" y="2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84" name="Google Shape;4084;p46"/>
            <p:cNvSpPr/>
            <p:nvPr/>
          </p:nvSpPr>
          <p:spPr>
            <a:xfrm>
              <a:off x="2563850" y="1156400"/>
              <a:ext cx="12275" cy="10975"/>
            </a:xfrm>
            <a:custGeom>
              <a:avLst/>
              <a:gdLst/>
              <a:ahLst/>
              <a:cxnLst/>
              <a:rect l="l" t="t" r="r" b="b"/>
              <a:pathLst>
                <a:path w="491" h="439" extrusionOk="0">
                  <a:moveTo>
                    <a:pt x="350" y="403"/>
                  </a:moveTo>
                  <a:cubicBezTo>
                    <a:pt x="424" y="368"/>
                    <a:pt x="445" y="221"/>
                    <a:pt x="491" y="127"/>
                  </a:cubicBezTo>
                  <a:cubicBezTo>
                    <a:pt x="379" y="77"/>
                    <a:pt x="266" y="1"/>
                    <a:pt x="154" y="1"/>
                  </a:cubicBezTo>
                  <a:cubicBezTo>
                    <a:pt x="109" y="1"/>
                    <a:pt x="67" y="176"/>
                    <a:pt x="1" y="319"/>
                  </a:cubicBezTo>
                  <a:cubicBezTo>
                    <a:pt x="154" y="361"/>
                    <a:pt x="277" y="439"/>
                    <a:pt x="350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85" name="Google Shape;4085;p46"/>
            <p:cNvSpPr/>
            <p:nvPr/>
          </p:nvSpPr>
          <p:spPr>
            <a:xfrm>
              <a:off x="2947425" y="635950"/>
              <a:ext cx="11825" cy="10450"/>
            </a:xfrm>
            <a:custGeom>
              <a:avLst/>
              <a:gdLst/>
              <a:ahLst/>
              <a:cxnLst/>
              <a:rect l="l" t="t" r="r" b="b"/>
              <a:pathLst>
                <a:path w="473" h="418" extrusionOk="0">
                  <a:moveTo>
                    <a:pt x="0" y="319"/>
                  </a:moveTo>
                  <a:cubicBezTo>
                    <a:pt x="143" y="351"/>
                    <a:pt x="263" y="418"/>
                    <a:pt x="329" y="382"/>
                  </a:cubicBezTo>
                  <a:cubicBezTo>
                    <a:pt x="403" y="344"/>
                    <a:pt x="427" y="214"/>
                    <a:pt x="473" y="123"/>
                  </a:cubicBezTo>
                  <a:cubicBezTo>
                    <a:pt x="364" y="78"/>
                    <a:pt x="256" y="1"/>
                    <a:pt x="147" y="4"/>
                  </a:cubicBezTo>
                  <a:cubicBezTo>
                    <a:pt x="101" y="4"/>
                    <a:pt x="63" y="176"/>
                    <a:pt x="0" y="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86" name="Google Shape;4086;p46"/>
            <p:cNvSpPr/>
            <p:nvPr/>
          </p:nvSpPr>
          <p:spPr>
            <a:xfrm>
              <a:off x="3131650" y="427350"/>
              <a:ext cx="15975" cy="13350"/>
            </a:xfrm>
            <a:custGeom>
              <a:avLst/>
              <a:gdLst/>
              <a:ahLst/>
              <a:cxnLst/>
              <a:rect l="l" t="t" r="r" b="b"/>
              <a:pathLst>
                <a:path w="639" h="534" extrusionOk="0">
                  <a:moveTo>
                    <a:pt x="429" y="29"/>
                  </a:moveTo>
                  <a:cubicBezTo>
                    <a:pt x="387" y="1"/>
                    <a:pt x="222" y="71"/>
                    <a:pt x="166" y="138"/>
                  </a:cubicBezTo>
                  <a:cubicBezTo>
                    <a:pt x="1" y="348"/>
                    <a:pt x="211" y="411"/>
                    <a:pt x="366" y="534"/>
                  </a:cubicBezTo>
                  <a:cubicBezTo>
                    <a:pt x="513" y="344"/>
                    <a:pt x="639" y="183"/>
                    <a:pt x="42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87" name="Google Shape;4087;p46"/>
            <p:cNvSpPr/>
            <p:nvPr/>
          </p:nvSpPr>
          <p:spPr>
            <a:xfrm>
              <a:off x="2725500" y="1124175"/>
              <a:ext cx="15625" cy="12550"/>
            </a:xfrm>
            <a:custGeom>
              <a:avLst/>
              <a:gdLst/>
              <a:ahLst/>
              <a:cxnLst/>
              <a:rect l="l" t="t" r="r" b="b"/>
              <a:pathLst>
                <a:path w="625" h="502" extrusionOk="0">
                  <a:moveTo>
                    <a:pt x="162" y="35"/>
                  </a:moveTo>
                  <a:cubicBezTo>
                    <a:pt x="88" y="60"/>
                    <a:pt x="0" y="305"/>
                    <a:pt x="36" y="344"/>
                  </a:cubicBezTo>
                  <a:cubicBezTo>
                    <a:pt x="116" y="435"/>
                    <a:pt x="274" y="501"/>
                    <a:pt x="393" y="491"/>
                  </a:cubicBezTo>
                  <a:cubicBezTo>
                    <a:pt x="459" y="484"/>
                    <a:pt x="512" y="309"/>
                    <a:pt x="624" y="126"/>
                  </a:cubicBezTo>
                  <a:cubicBezTo>
                    <a:pt x="414" y="78"/>
                    <a:pt x="270" y="0"/>
                    <a:pt x="162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88" name="Google Shape;4088;p46"/>
            <p:cNvSpPr/>
            <p:nvPr/>
          </p:nvSpPr>
          <p:spPr>
            <a:xfrm>
              <a:off x="2655625" y="2032750"/>
              <a:ext cx="12025" cy="15000"/>
            </a:xfrm>
            <a:custGeom>
              <a:avLst/>
              <a:gdLst/>
              <a:ahLst/>
              <a:cxnLst/>
              <a:rect l="l" t="t" r="r" b="b"/>
              <a:pathLst>
                <a:path w="481" h="600" extrusionOk="0">
                  <a:moveTo>
                    <a:pt x="179" y="1"/>
                  </a:moveTo>
                  <a:cubicBezTo>
                    <a:pt x="119" y="106"/>
                    <a:pt x="0" y="217"/>
                    <a:pt x="14" y="312"/>
                  </a:cubicBezTo>
                  <a:cubicBezTo>
                    <a:pt x="24" y="400"/>
                    <a:pt x="176" y="470"/>
                    <a:pt x="323" y="599"/>
                  </a:cubicBezTo>
                  <a:cubicBezTo>
                    <a:pt x="389" y="424"/>
                    <a:pt x="480" y="298"/>
                    <a:pt x="452" y="211"/>
                  </a:cubicBezTo>
                  <a:cubicBezTo>
                    <a:pt x="424" y="119"/>
                    <a:pt x="277" y="70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89" name="Google Shape;4089;p46"/>
            <p:cNvSpPr/>
            <p:nvPr/>
          </p:nvSpPr>
          <p:spPr>
            <a:xfrm>
              <a:off x="2968450" y="542625"/>
              <a:ext cx="14375" cy="11375"/>
            </a:xfrm>
            <a:custGeom>
              <a:avLst/>
              <a:gdLst/>
              <a:ahLst/>
              <a:cxnLst/>
              <a:rect l="l" t="t" r="r" b="b"/>
              <a:pathLst>
                <a:path w="575" h="455" extrusionOk="0">
                  <a:moveTo>
                    <a:pt x="325" y="17"/>
                  </a:moveTo>
                  <a:cubicBezTo>
                    <a:pt x="224" y="56"/>
                    <a:pt x="154" y="172"/>
                    <a:pt x="0" y="329"/>
                  </a:cubicBezTo>
                  <a:cubicBezTo>
                    <a:pt x="210" y="385"/>
                    <a:pt x="332" y="455"/>
                    <a:pt x="434" y="434"/>
                  </a:cubicBezTo>
                  <a:cubicBezTo>
                    <a:pt x="497" y="416"/>
                    <a:pt x="574" y="252"/>
                    <a:pt x="557" y="175"/>
                  </a:cubicBezTo>
                  <a:cubicBezTo>
                    <a:pt x="542" y="105"/>
                    <a:pt x="382" y="0"/>
                    <a:pt x="325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90" name="Google Shape;4090;p46"/>
            <p:cNvSpPr/>
            <p:nvPr/>
          </p:nvSpPr>
          <p:spPr>
            <a:xfrm>
              <a:off x="2606750" y="891050"/>
              <a:ext cx="10625" cy="13775"/>
            </a:xfrm>
            <a:custGeom>
              <a:avLst/>
              <a:gdLst/>
              <a:ahLst/>
              <a:cxnLst/>
              <a:rect l="l" t="t" r="r" b="b"/>
              <a:pathLst>
                <a:path w="425" h="551" extrusionOk="0">
                  <a:moveTo>
                    <a:pt x="270" y="551"/>
                  </a:moveTo>
                  <a:cubicBezTo>
                    <a:pt x="327" y="442"/>
                    <a:pt x="424" y="334"/>
                    <a:pt x="421" y="229"/>
                  </a:cubicBezTo>
                  <a:cubicBezTo>
                    <a:pt x="421" y="166"/>
                    <a:pt x="267" y="103"/>
                    <a:pt x="130" y="1"/>
                  </a:cubicBezTo>
                  <a:cubicBezTo>
                    <a:pt x="81" y="155"/>
                    <a:pt x="0" y="271"/>
                    <a:pt x="25" y="347"/>
                  </a:cubicBezTo>
                  <a:cubicBezTo>
                    <a:pt x="57" y="431"/>
                    <a:pt x="186" y="484"/>
                    <a:pt x="270" y="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91" name="Google Shape;4091;p46"/>
            <p:cNvSpPr/>
            <p:nvPr/>
          </p:nvSpPr>
          <p:spPr>
            <a:xfrm>
              <a:off x="2892250" y="1960850"/>
              <a:ext cx="8675" cy="6500"/>
            </a:xfrm>
            <a:custGeom>
              <a:avLst/>
              <a:gdLst/>
              <a:ahLst/>
              <a:cxnLst/>
              <a:rect l="l" t="t" r="r" b="b"/>
              <a:pathLst>
                <a:path w="347" h="260" extrusionOk="0">
                  <a:moveTo>
                    <a:pt x="0" y="217"/>
                  </a:moveTo>
                  <a:cubicBezTo>
                    <a:pt x="116" y="232"/>
                    <a:pt x="206" y="242"/>
                    <a:pt x="347" y="259"/>
                  </a:cubicBezTo>
                  <a:cubicBezTo>
                    <a:pt x="154" y="1"/>
                    <a:pt x="148" y="1"/>
                    <a:pt x="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92" name="Google Shape;4092;p46"/>
            <p:cNvSpPr/>
            <p:nvPr/>
          </p:nvSpPr>
          <p:spPr>
            <a:xfrm>
              <a:off x="2790850" y="1511150"/>
              <a:ext cx="12275" cy="11775"/>
            </a:xfrm>
            <a:custGeom>
              <a:avLst/>
              <a:gdLst/>
              <a:ahLst/>
              <a:cxnLst/>
              <a:rect l="l" t="t" r="r" b="b"/>
              <a:pathLst>
                <a:path w="491" h="471" extrusionOk="0">
                  <a:moveTo>
                    <a:pt x="371" y="436"/>
                  </a:moveTo>
                  <a:cubicBezTo>
                    <a:pt x="416" y="428"/>
                    <a:pt x="490" y="305"/>
                    <a:pt x="473" y="260"/>
                  </a:cubicBezTo>
                  <a:cubicBezTo>
                    <a:pt x="395" y="32"/>
                    <a:pt x="235" y="1"/>
                    <a:pt x="0" y="103"/>
                  </a:cubicBezTo>
                  <a:cubicBezTo>
                    <a:pt x="35" y="337"/>
                    <a:pt x="136" y="470"/>
                    <a:pt x="371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93" name="Google Shape;4093;p46"/>
            <p:cNvSpPr/>
            <p:nvPr/>
          </p:nvSpPr>
          <p:spPr>
            <a:xfrm>
              <a:off x="2615775" y="1799025"/>
              <a:ext cx="6325" cy="5875"/>
            </a:xfrm>
            <a:custGeom>
              <a:avLst/>
              <a:gdLst/>
              <a:ahLst/>
              <a:cxnLst/>
              <a:rect l="l" t="t" r="r" b="b"/>
              <a:pathLst>
                <a:path w="253" h="235" extrusionOk="0">
                  <a:moveTo>
                    <a:pt x="123" y="10"/>
                  </a:moveTo>
                  <a:cubicBezTo>
                    <a:pt x="81" y="21"/>
                    <a:pt x="53" y="88"/>
                    <a:pt x="0" y="154"/>
                  </a:cubicBezTo>
                  <a:cubicBezTo>
                    <a:pt x="77" y="186"/>
                    <a:pt x="134" y="235"/>
                    <a:pt x="172" y="220"/>
                  </a:cubicBezTo>
                  <a:cubicBezTo>
                    <a:pt x="210" y="207"/>
                    <a:pt x="252" y="130"/>
                    <a:pt x="249" y="88"/>
                  </a:cubicBezTo>
                  <a:cubicBezTo>
                    <a:pt x="246" y="52"/>
                    <a:pt x="158" y="0"/>
                    <a:pt x="123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94" name="Google Shape;4094;p46"/>
            <p:cNvSpPr/>
            <p:nvPr/>
          </p:nvSpPr>
          <p:spPr>
            <a:xfrm>
              <a:off x="2443525" y="883350"/>
              <a:ext cx="5525" cy="4750"/>
            </a:xfrm>
            <a:custGeom>
              <a:avLst/>
              <a:gdLst/>
              <a:ahLst/>
              <a:cxnLst/>
              <a:rect l="l" t="t" r="r" b="b"/>
              <a:pathLst>
                <a:path w="221" h="190" extrusionOk="0">
                  <a:moveTo>
                    <a:pt x="1" y="141"/>
                  </a:moveTo>
                  <a:cubicBezTo>
                    <a:pt x="43" y="154"/>
                    <a:pt x="91" y="190"/>
                    <a:pt x="127" y="180"/>
                  </a:cubicBezTo>
                  <a:cubicBezTo>
                    <a:pt x="158" y="172"/>
                    <a:pt x="179" y="116"/>
                    <a:pt x="221" y="57"/>
                  </a:cubicBezTo>
                  <a:cubicBezTo>
                    <a:pt x="148" y="36"/>
                    <a:pt x="91" y="0"/>
                    <a:pt x="59" y="18"/>
                  </a:cubicBezTo>
                  <a:cubicBezTo>
                    <a:pt x="28" y="36"/>
                    <a:pt x="17" y="99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95" name="Google Shape;4095;p46"/>
            <p:cNvSpPr/>
            <p:nvPr/>
          </p:nvSpPr>
          <p:spPr>
            <a:xfrm>
              <a:off x="2441950" y="787875"/>
              <a:ext cx="5275" cy="4875"/>
            </a:xfrm>
            <a:custGeom>
              <a:avLst/>
              <a:gdLst/>
              <a:ahLst/>
              <a:cxnLst/>
              <a:rect l="l" t="t" r="r" b="b"/>
              <a:pathLst>
                <a:path w="211" h="195" extrusionOk="0">
                  <a:moveTo>
                    <a:pt x="130" y="183"/>
                  </a:moveTo>
                  <a:cubicBezTo>
                    <a:pt x="161" y="180"/>
                    <a:pt x="179" y="117"/>
                    <a:pt x="211" y="57"/>
                  </a:cubicBezTo>
                  <a:cubicBezTo>
                    <a:pt x="143" y="36"/>
                    <a:pt x="91" y="1"/>
                    <a:pt x="64" y="15"/>
                  </a:cubicBezTo>
                  <a:cubicBezTo>
                    <a:pt x="32" y="33"/>
                    <a:pt x="1" y="106"/>
                    <a:pt x="11" y="135"/>
                  </a:cubicBezTo>
                  <a:cubicBezTo>
                    <a:pt x="25" y="166"/>
                    <a:pt x="95" y="194"/>
                    <a:pt x="130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96" name="Google Shape;4096;p46"/>
            <p:cNvSpPr/>
            <p:nvPr/>
          </p:nvSpPr>
          <p:spPr>
            <a:xfrm>
              <a:off x="2651400" y="1199125"/>
              <a:ext cx="12200" cy="11775"/>
            </a:xfrm>
            <a:custGeom>
              <a:avLst/>
              <a:gdLst/>
              <a:ahLst/>
              <a:cxnLst/>
              <a:rect l="l" t="t" r="r" b="b"/>
              <a:pathLst>
                <a:path w="488" h="471" extrusionOk="0">
                  <a:moveTo>
                    <a:pt x="30" y="250"/>
                  </a:moveTo>
                  <a:cubicBezTo>
                    <a:pt x="93" y="334"/>
                    <a:pt x="219" y="379"/>
                    <a:pt x="366" y="470"/>
                  </a:cubicBezTo>
                  <a:cubicBezTo>
                    <a:pt x="411" y="306"/>
                    <a:pt x="488" y="162"/>
                    <a:pt x="453" y="124"/>
                  </a:cubicBezTo>
                  <a:cubicBezTo>
                    <a:pt x="387" y="46"/>
                    <a:pt x="250" y="1"/>
                    <a:pt x="145" y="4"/>
                  </a:cubicBezTo>
                  <a:cubicBezTo>
                    <a:pt x="96" y="8"/>
                    <a:pt x="1" y="208"/>
                    <a:pt x="30" y="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97" name="Google Shape;4097;p46"/>
            <p:cNvSpPr/>
            <p:nvPr/>
          </p:nvSpPr>
          <p:spPr>
            <a:xfrm>
              <a:off x="2869650" y="1900675"/>
              <a:ext cx="8075" cy="5725"/>
            </a:xfrm>
            <a:custGeom>
              <a:avLst/>
              <a:gdLst/>
              <a:ahLst/>
              <a:cxnLst/>
              <a:rect l="l" t="t" r="r" b="b"/>
              <a:pathLst>
                <a:path w="323" h="229" extrusionOk="0">
                  <a:moveTo>
                    <a:pt x="312" y="106"/>
                  </a:moveTo>
                  <a:cubicBezTo>
                    <a:pt x="266" y="60"/>
                    <a:pt x="203" y="15"/>
                    <a:pt x="144" y="4"/>
                  </a:cubicBezTo>
                  <a:cubicBezTo>
                    <a:pt x="109" y="1"/>
                    <a:pt x="64" y="67"/>
                    <a:pt x="1" y="127"/>
                  </a:cubicBezTo>
                  <a:cubicBezTo>
                    <a:pt x="137" y="186"/>
                    <a:pt x="193" y="228"/>
                    <a:pt x="245" y="225"/>
                  </a:cubicBezTo>
                  <a:cubicBezTo>
                    <a:pt x="270" y="225"/>
                    <a:pt x="323" y="117"/>
                    <a:pt x="312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98" name="Google Shape;4098;p46"/>
            <p:cNvSpPr/>
            <p:nvPr/>
          </p:nvSpPr>
          <p:spPr>
            <a:xfrm>
              <a:off x="3017825" y="380600"/>
              <a:ext cx="11750" cy="12550"/>
            </a:xfrm>
            <a:custGeom>
              <a:avLst/>
              <a:gdLst/>
              <a:ahLst/>
              <a:cxnLst/>
              <a:rect l="l" t="t" r="r" b="b"/>
              <a:pathLst>
                <a:path w="470" h="502" extrusionOk="0">
                  <a:moveTo>
                    <a:pt x="386" y="77"/>
                  </a:moveTo>
                  <a:cubicBezTo>
                    <a:pt x="371" y="39"/>
                    <a:pt x="239" y="0"/>
                    <a:pt x="200" y="24"/>
                  </a:cubicBezTo>
                  <a:cubicBezTo>
                    <a:pt x="22" y="130"/>
                    <a:pt x="1" y="281"/>
                    <a:pt x="148" y="501"/>
                  </a:cubicBezTo>
                  <a:cubicBezTo>
                    <a:pt x="344" y="389"/>
                    <a:pt x="470" y="281"/>
                    <a:pt x="386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99" name="Google Shape;4099;p46"/>
            <p:cNvSpPr/>
            <p:nvPr/>
          </p:nvSpPr>
          <p:spPr>
            <a:xfrm>
              <a:off x="2965100" y="237850"/>
              <a:ext cx="9475" cy="12450"/>
            </a:xfrm>
            <a:custGeom>
              <a:avLst/>
              <a:gdLst/>
              <a:ahLst/>
              <a:cxnLst/>
              <a:rect l="l" t="t" r="r" b="b"/>
              <a:pathLst>
                <a:path w="379" h="498" extrusionOk="0">
                  <a:moveTo>
                    <a:pt x="375" y="106"/>
                  </a:moveTo>
                  <a:cubicBezTo>
                    <a:pt x="379" y="85"/>
                    <a:pt x="179" y="0"/>
                    <a:pt x="155" y="25"/>
                  </a:cubicBezTo>
                  <a:cubicBezTo>
                    <a:pt x="78" y="106"/>
                    <a:pt x="25" y="218"/>
                    <a:pt x="4" y="323"/>
                  </a:cubicBezTo>
                  <a:cubicBezTo>
                    <a:pt x="0" y="358"/>
                    <a:pt x="134" y="417"/>
                    <a:pt x="256" y="498"/>
                  </a:cubicBezTo>
                  <a:cubicBezTo>
                    <a:pt x="312" y="333"/>
                    <a:pt x="361" y="221"/>
                    <a:pt x="375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00" name="Google Shape;4100;p46"/>
            <p:cNvSpPr/>
            <p:nvPr/>
          </p:nvSpPr>
          <p:spPr>
            <a:xfrm>
              <a:off x="2537675" y="1307375"/>
              <a:ext cx="9275" cy="7300"/>
            </a:xfrm>
            <a:custGeom>
              <a:avLst/>
              <a:gdLst/>
              <a:ahLst/>
              <a:cxnLst/>
              <a:rect l="l" t="t" r="r" b="b"/>
              <a:pathLst>
                <a:path w="371" h="292" extrusionOk="0">
                  <a:moveTo>
                    <a:pt x="49" y="291"/>
                  </a:moveTo>
                  <a:cubicBezTo>
                    <a:pt x="157" y="259"/>
                    <a:pt x="266" y="235"/>
                    <a:pt x="371" y="207"/>
                  </a:cubicBezTo>
                  <a:cubicBezTo>
                    <a:pt x="354" y="138"/>
                    <a:pt x="336" y="70"/>
                    <a:pt x="315" y="1"/>
                  </a:cubicBezTo>
                  <a:cubicBezTo>
                    <a:pt x="214" y="25"/>
                    <a:pt x="109" y="43"/>
                    <a:pt x="18" y="85"/>
                  </a:cubicBezTo>
                  <a:cubicBezTo>
                    <a:pt x="0" y="96"/>
                    <a:pt x="39" y="217"/>
                    <a:pt x="49" y="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01" name="Google Shape;4101;p46"/>
            <p:cNvSpPr/>
            <p:nvPr/>
          </p:nvSpPr>
          <p:spPr>
            <a:xfrm>
              <a:off x="2535200" y="812425"/>
              <a:ext cx="3975" cy="5175"/>
            </a:xfrm>
            <a:custGeom>
              <a:avLst/>
              <a:gdLst/>
              <a:ahLst/>
              <a:cxnLst/>
              <a:rect l="l" t="t" r="r" b="b"/>
              <a:pathLst>
                <a:path w="159" h="207" extrusionOk="0">
                  <a:moveTo>
                    <a:pt x="113" y="207"/>
                  </a:moveTo>
                  <a:cubicBezTo>
                    <a:pt x="130" y="140"/>
                    <a:pt x="159" y="95"/>
                    <a:pt x="151" y="56"/>
                  </a:cubicBezTo>
                  <a:cubicBezTo>
                    <a:pt x="148" y="32"/>
                    <a:pt x="88" y="18"/>
                    <a:pt x="57" y="0"/>
                  </a:cubicBezTo>
                  <a:cubicBezTo>
                    <a:pt x="36" y="42"/>
                    <a:pt x="4" y="84"/>
                    <a:pt x="1" y="126"/>
                  </a:cubicBezTo>
                  <a:cubicBezTo>
                    <a:pt x="1" y="147"/>
                    <a:pt x="57" y="172"/>
                    <a:pt x="113" y="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02" name="Google Shape;4102;p46"/>
            <p:cNvSpPr/>
            <p:nvPr/>
          </p:nvSpPr>
          <p:spPr>
            <a:xfrm>
              <a:off x="2659725" y="1129075"/>
              <a:ext cx="11075" cy="11225"/>
            </a:xfrm>
            <a:custGeom>
              <a:avLst/>
              <a:gdLst/>
              <a:ahLst/>
              <a:cxnLst/>
              <a:rect l="l" t="t" r="r" b="b"/>
              <a:pathLst>
                <a:path w="443" h="449" extrusionOk="0">
                  <a:moveTo>
                    <a:pt x="22" y="208"/>
                  </a:moveTo>
                  <a:cubicBezTo>
                    <a:pt x="61" y="292"/>
                    <a:pt x="166" y="344"/>
                    <a:pt x="288" y="449"/>
                  </a:cubicBezTo>
                  <a:cubicBezTo>
                    <a:pt x="358" y="299"/>
                    <a:pt x="400" y="204"/>
                    <a:pt x="442" y="109"/>
                  </a:cubicBezTo>
                  <a:cubicBezTo>
                    <a:pt x="340" y="67"/>
                    <a:pt x="239" y="1"/>
                    <a:pt x="138" y="1"/>
                  </a:cubicBezTo>
                  <a:cubicBezTo>
                    <a:pt x="96" y="1"/>
                    <a:pt x="1" y="161"/>
                    <a:pt x="22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03" name="Google Shape;4103;p46"/>
            <p:cNvSpPr/>
            <p:nvPr/>
          </p:nvSpPr>
          <p:spPr>
            <a:xfrm>
              <a:off x="2448250" y="1294150"/>
              <a:ext cx="11150" cy="13525"/>
            </a:xfrm>
            <a:custGeom>
              <a:avLst/>
              <a:gdLst/>
              <a:ahLst/>
              <a:cxnLst/>
              <a:rect l="l" t="t" r="r" b="b"/>
              <a:pathLst>
                <a:path w="446" h="541" extrusionOk="0">
                  <a:moveTo>
                    <a:pt x="81" y="74"/>
                  </a:moveTo>
                  <a:cubicBezTo>
                    <a:pt x="1" y="260"/>
                    <a:pt x="7" y="431"/>
                    <a:pt x="242" y="523"/>
                  </a:cubicBezTo>
                  <a:cubicBezTo>
                    <a:pt x="291" y="540"/>
                    <a:pt x="445" y="428"/>
                    <a:pt x="442" y="410"/>
                  </a:cubicBezTo>
                  <a:cubicBezTo>
                    <a:pt x="400" y="271"/>
                    <a:pt x="329" y="137"/>
                    <a:pt x="266" y="1"/>
                  </a:cubicBezTo>
                  <a:cubicBezTo>
                    <a:pt x="207" y="25"/>
                    <a:pt x="144" y="50"/>
                    <a:pt x="81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04" name="Google Shape;4104;p46"/>
            <p:cNvSpPr/>
            <p:nvPr/>
          </p:nvSpPr>
          <p:spPr>
            <a:xfrm>
              <a:off x="2803525" y="1370875"/>
              <a:ext cx="10275" cy="12350"/>
            </a:xfrm>
            <a:custGeom>
              <a:avLst/>
              <a:gdLst/>
              <a:ahLst/>
              <a:cxnLst/>
              <a:rect l="l" t="t" r="r" b="b"/>
              <a:pathLst>
                <a:path w="411" h="494" extrusionOk="0">
                  <a:moveTo>
                    <a:pt x="67" y="0"/>
                  </a:moveTo>
                  <a:cubicBezTo>
                    <a:pt x="53" y="168"/>
                    <a:pt x="1" y="295"/>
                    <a:pt x="43" y="364"/>
                  </a:cubicBezTo>
                  <a:cubicBezTo>
                    <a:pt x="88" y="435"/>
                    <a:pt x="221" y="452"/>
                    <a:pt x="316" y="494"/>
                  </a:cubicBezTo>
                  <a:cubicBezTo>
                    <a:pt x="341" y="393"/>
                    <a:pt x="410" y="277"/>
                    <a:pt x="379" y="200"/>
                  </a:cubicBezTo>
                  <a:cubicBezTo>
                    <a:pt x="347" y="123"/>
                    <a:pt x="214" y="88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05" name="Google Shape;4105;p46"/>
            <p:cNvSpPr/>
            <p:nvPr/>
          </p:nvSpPr>
          <p:spPr>
            <a:xfrm>
              <a:off x="2772100" y="1791475"/>
              <a:ext cx="12725" cy="9925"/>
            </a:xfrm>
            <a:custGeom>
              <a:avLst/>
              <a:gdLst/>
              <a:ahLst/>
              <a:cxnLst/>
              <a:rect l="l" t="t" r="r" b="b"/>
              <a:pathLst>
                <a:path w="509" h="397" extrusionOk="0">
                  <a:moveTo>
                    <a:pt x="508" y="105"/>
                  </a:moveTo>
                  <a:cubicBezTo>
                    <a:pt x="340" y="57"/>
                    <a:pt x="225" y="0"/>
                    <a:pt x="115" y="5"/>
                  </a:cubicBezTo>
                  <a:cubicBezTo>
                    <a:pt x="81" y="8"/>
                    <a:pt x="0" y="221"/>
                    <a:pt x="36" y="260"/>
                  </a:cubicBezTo>
                  <a:cubicBezTo>
                    <a:pt x="102" y="337"/>
                    <a:pt x="231" y="396"/>
                    <a:pt x="337" y="396"/>
                  </a:cubicBezTo>
                  <a:cubicBezTo>
                    <a:pt x="382" y="396"/>
                    <a:pt x="431" y="242"/>
                    <a:pt x="508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06" name="Google Shape;4106;p46"/>
            <p:cNvSpPr/>
            <p:nvPr/>
          </p:nvSpPr>
          <p:spPr>
            <a:xfrm>
              <a:off x="2522950" y="1235400"/>
              <a:ext cx="9825" cy="11400"/>
            </a:xfrm>
            <a:custGeom>
              <a:avLst/>
              <a:gdLst/>
              <a:ahLst/>
              <a:cxnLst/>
              <a:rect l="l" t="t" r="r" b="b"/>
              <a:pathLst>
                <a:path w="393" h="456" extrusionOk="0">
                  <a:moveTo>
                    <a:pt x="130" y="0"/>
                  </a:moveTo>
                  <a:cubicBezTo>
                    <a:pt x="74" y="137"/>
                    <a:pt x="11" y="231"/>
                    <a:pt x="4" y="330"/>
                  </a:cubicBezTo>
                  <a:cubicBezTo>
                    <a:pt x="1" y="361"/>
                    <a:pt x="186" y="456"/>
                    <a:pt x="228" y="427"/>
                  </a:cubicBezTo>
                  <a:cubicBezTo>
                    <a:pt x="305" y="378"/>
                    <a:pt x="368" y="267"/>
                    <a:pt x="386" y="172"/>
                  </a:cubicBezTo>
                  <a:cubicBezTo>
                    <a:pt x="392" y="137"/>
                    <a:pt x="249" y="77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07" name="Google Shape;4107;p46"/>
            <p:cNvSpPr/>
            <p:nvPr/>
          </p:nvSpPr>
          <p:spPr>
            <a:xfrm>
              <a:off x="2465150" y="809525"/>
              <a:ext cx="4675" cy="4850"/>
            </a:xfrm>
            <a:custGeom>
              <a:avLst/>
              <a:gdLst/>
              <a:ahLst/>
              <a:cxnLst/>
              <a:rect l="l" t="t" r="r" b="b"/>
              <a:pathLst>
                <a:path w="187" h="194" extrusionOk="0">
                  <a:moveTo>
                    <a:pt x="95" y="183"/>
                  </a:moveTo>
                  <a:cubicBezTo>
                    <a:pt x="130" y="158"/>
                    <a:pt x="148" y="109"/>
                    <a:pt x="186" y="53"/>
                  </a:cubicBezTo>
                  <a:cubicBezTo>
                    <a:pt x="127" y="35"/>
                    <a:pt x="70" y="1"/>
                    <a:pt x="56" y="14"/>
                  </a:cubicBezTo>
                  <a:cubicBezTo>
                    <a:pt x="25" y="43"/>
                    <a:pt x="4" y="92"/>
                    <a:pt x="1" y="134"/>
                  </a:cubicBezTo>
                  <a:cubicBezTo>
                    <a:pt x="1" y="151"/>
                    <a:pt x="77" y="193"/>
                    <a:pt x="95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08" name="Google Shape;4108;p46"/>
            <p:cNvSpPr/>
            <p:nvPr/>
          </p:nvSpPr>
          <p:spPr>
            <a:xfrm>
              <a:off x="3022125" y="1204300"/>
              <a:ext cx="11300" cy="13325"/>
            </a:xfrm>
            <a:custGeom>
              <a:avLst/>
              <a:gdLst/>
              <a:ahLst/>
              <a:cxnLst/>
              <a:rect l="l" t="t" r="r" b="b"/>
              <a:pathLst>
                <a:path w="452" h="533" extrusionOk="0">
                  <a:moveTo>
                    <a:pt x="105" y="1"/>
                  </a:moveTo>
                  <a:cubicBezTo>
                    <a:pt x="73" y="78"/>
                    <a:pt x="0" y="179"/>
                    <a:pt x="25" y="225"/>
                  </a:cubicBezTo>
                  <a:cubicBezTo>
                    <a:pt x="84" y="323"/>
                    <a:pt x="189" y="393"/>
                    <a:pt x="336" y="533"/>
                  </a:cubicBezTo>
                  <a:cubicBezTo>
                    <a:pt x="378" y="351"/>
                    <a:pt x="452" y="214"/>
                    <a:pt x="413" y="162"/>
                  </a:cubicBezTo>
                  <a:cubicBezTo>
                    <a:pt x="350" y="78"/>
                    <a:pt x="210" y="53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09" name="Google Shape;4109;p46"/>
            <p:cNvSpPr/>
            <p:nvPr/>
          </p:nvSpPr>
          <p:spPr>
            <a:xfrm>
              <a:off x="2967800" y="1461950"/>
              <a:ext cx="10825" cy="9025"/>
            </a:xfrm>
            <a:custGeom>
              <a:avLst/>
              <a:gdLst/>
              <a:ahLst/>
              <a:cxnLst/>
              <a:rect l="l" t="t" r="r" b="b"/>
              <a:pathLst>
                <a:path w="433" h="361" extrusionOk="0">
                  <a:moveTo>
                    <a:pt x="89" y="29"/>
                  </a:moveTo>
                  <a:cubicBezTo>
                    <a:pt x="36" y="50"/>
                    <a:pt x="29" y="186"/>
                    <a:pt x="1" y="267"/>
                  </a:cubicBezTo>
                  <a:cubicBezTo>
                    <a:pt x="99" y="302"/>
                    <a:pt x="201" y="361"/>
                    <a:pt x="299" y="354"/>
                  </a:cubicBezTo>
                  <a:cubicBezTo>
                    <a:pt x="341" y="351"/>
                    <a:pt x="372" y="207"/>
                    <a:pt x="432" y="71"/>
                  </a:cubicBezTo>
                  <a:cubicBezTo>
                    <a:pt x="285" y="50"/>
                    <a:pt x="173" y="0"/>
                    <a:pt x="8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10" name="Google Shape;4110;p46"/>
            <p:cNvSpPr/>
            <p:nvPr/>
          </p:nvSpPr>
          <p:spPr>
            <a:xfrm>
              <a:off x="2917550" y="1559325"/>
              <a:ext cx="7900" cy="6425"/>
            </a:xfrm>
            <a:custGeom>
              <a:avLst/>
              <a:gdLst/>
              <a:ahLst/>
              <a:cxnLst/>
              <a:rect l="l" t="t" r="r" b="b"/>
              <a:pathLst>
                <a:path w="316" h="257" extrusionOk="0">
                  <a:moveTo>
                    <a:pt x="67" y="256"/>
                  </a:moveTo>
                  <a:cubicBezTo>
                    <a:pt x="158" y="182"/>
                    <a:pt x="239" y="119"/>
                    <a:pt x="316" y="56"/>
                  </a:cubicBezTo>
                  <a:cubicBezTo>
                    <a:pt x="1" y="1"/>
                    <a:pt x="1" y="1"/>
                    <a:pt x="67" y="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11" name="Google Shape;4111;p46"/>
            <p:cNvSpPr/>
            <p:nvPr/>
          </p:nvSpPr>
          <p:spPr>
            <a:xfrm>
              <a:off x="2878850" y="1812600"/>
              <a:ext cx="12375" cy="10000"/>
            </a:xfrm>
            <a:custGeom>
              <a:avLst/>
              <a:gdLst/>
              <a:ahLst/>
              <a:cxnLst/>
              <a:rect l="l" t="t" r="r" b="b"/>
              <a:pathLst>
                <a:path w="495" h="400" extrusionOk="0">
                  <a:moveTo>
                    <a:pt x="0" y="277"/>
                  </a:moveTo>
                  <a:cubicBezTo>
                    <a:pt x="141" y="326"/>
                    <a:pt x="249" y="400"/>
                    <a:pt x="322" y="379"/>
                  </a:cubicBezTo>
                  <a:cubicBezTo>
                    <a:pt x="396" y="358"/>
                    <a:pt x="438" y="231"/>
                    <a:pt x="494" y="151"/>
                  </a:cubicBezTo>
                  <a:cubicBezTo>
                    <a:pt x="393" y="98"/>
                    <a:pt x="294" y="10"/>
                    <a:pt x="193" y="4"/>
                  </a:cubicBezTo>
                  <a:cubicBezTo>
                    <a:pt x="144" y="0"/>
                    <a:pt x="84" y="151"/>
                    <a:pt x="0" y="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12" name="Google Shape;4112;p46"/>
            <p:cNvSpPr/>
            <p:nvPr/>
          </p:nvSpPr>
          <p:spPr>
            <a:xfrm>
              <a:off x="2418475" y="1569475"/>
              <a:ext cx="11150" cy="14225"/>
            </a:xfrm>
            <a:custGeom>
              <a:avLst/>
              <a:gdLst/>
              <a:ahLst/>
              <a:cxnLst/>
              <a:rect l="l" t="t" r="r" b="b"/>
              <a:pathLst>
                <a:path w="446" h="569" extrusionOk="0">
                  <a:moveTo>
                    <a:pt x="0" y="568"/>
                  </a:moveTo>
                  <a:cubicBezTo>
                    <a:pt x="445" y="397"/>
                    <a:pt x="445" y="397"/>
                    <a:pt x="389" y="1"/>
                  </a:cubicBezTo>
                  <a:cubicBezTo>
                    <a:pt x="259" y="190"/>
                    <a:pt x="130" y="379"/>
                    <a:pt x="0" y="5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13" name="Google Shape;4113;p46"/>
            <p:cNvSpPr/>
            <p:nvPr/>
          </p:nvSpPr>
          <p:spPr>
            <a:xfrm>
              <a:off x="2378975" y="923025"/>
              <a:ext cx="4925" cy="4475"/>
            </a:xfrm>
            <a:custGeom>
              <a:avLst/>
              <a:gdLst/>
              <a:ahLst/>
              <a:cxnLst/>
              <a:rect l="l" t="t" r="r" b="b"/>
              <a:pathLst>
                <a:path w="197" h="179" extrusionOk="0">
                  <a:moveTo>
                    <a:pt x="60" y="1"/>
                  </a:moveTo>
                  <a:cubicBezTo>
                    <a:pt x="46" y="1"/>
                    <a:pt x="1" y="60"/>
                    <a:pt x="8" y="67"/>
                  </a:cubicBezTo>
                  <a:cubicBezTo>
                    <a:pt x="32" y="102"/>
                    <a:pt x="67" y="130"/>
                    <a:pt x="98" y="161"/>
                  </a:cubicBezTo>
                  <a:cubicBezTo>
                    <a:pt x="127" y="169"/>
                    <a:pt x="151" y="176"/>
                    <a:pt x="176" y="179"/>
                  </a:cubicBezTo>
                  <a:cubicBezTo>
                    <a:pt x="179" y="137"/>
                    <a:pt x="197" y="85"/>
                    <a:pt x="179" y="56"/>
                  </a:cubicBezTo>
                  <a:cubicBezTo>
                    <a:pt x="158" y="25"/>
                    <a:pt x="103" y="7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14" name="Google Shape;4114;p46"/>
            <p:cNvSpPr/>
            <p:nvPr/>
          </p:nvSpPr>
          <p:spPr>
            <a:xfrm>
              <a:off x="2883925" y="389175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221" y="372"/>
                  </a:moveTo>
                  <a:cubicBezTo>
                    <a:pt x="302" y="330"/>
                    <a:pt x="347" y="228"/>
                    <a:pt x="445" y="102"/>
                  </a:cubicBezTo>
                  <a:cubicBezTo>
                    <a:pt x="308" y="64"/>
                    <a:pt x="196" y="1"/>
                    <a:pt x="158" y="29"/>
                  </a:cubicBezTo>
                  <a:cubicBezTo>
                    <a:pt x="85" y="85"/>
                    <a:pt x="53" y="193"/>
                    <a:pt x="1" y="281"/>
                  </a:cubicBezTo>
                  <a:cubicBezTo>
                    <a:pt x="77" y="316"/>
                    <a:pt x="175" y="393"/>
                    <a:pt x="221" y="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15" name="Google Shape;4115;p46"/>
            <p:cNvSpPr/>
            <p:nvPr/>
          </p:nvSpPr>
          <p:spPr>
            <a:xfrm>
              <a:off x="2600725" y="1595925"/>
              <a:ext cx="8350" cy="12725"/>
            </a:xfrm>
            <a:custGeom>
              <a:avLst/>
              <a:gdLst/>
              <a:ahLst/>
              <a:cxnLst/>
              <a:rect l="l" t="t" r="r" b="b"/>
              <a:pathLst>
                <a:path w="334" h="509" extrusionOk="0">
                  <a:moveTo>
                    <a:pt x="84" y="0"/>
                  </a:moveTo>
                  <a:cubicBezTo>
                    <a:pt x="56" y="95"/>
                    <a:pt x="0" y="197"/>
                    <a:pt x="10" y="288"/>
                  </a:cubicBezTo>
                  <a:cubicBezTo>
                    <a:pt x="21" y="365"/>
                    <a:pt x="109" y="435"/>
                    <a:pt x="161" y="508"/>
                  </a:cubicBezTo>
                  <a:cubicBezTo>
                    <a:pt x="203" y="463"/>
                    <a:pt x="241" y="414"/>
                    <a:pt x="283" y="369"/>
                  </a:cubicBezTo>
                  <a:cubicBezTo>
                    <a:pt x="294" y="270"/>
                    <a:pt x="333" y="162"/>
                    <a:pt x="308" y="74"/>
                  </a:cubicBezTo>
                  <a:cubicBezTo>
                    <a:pt x="298" y="32"/>
                    <a:pt x="165" y="22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16" name="Google Shape;4116;p46"/>
            <p:cNvSpPr/>
            <p:nvPr/>
          </p:nvSpPr>
          <p:spPr>
            <a:xfrm>
              <a:off x="3122725" y="1349575"/>
              <a:ext cx="7575" cy="9750"/>
            </a:xfrm>
            <a:custGeom>
              <a:avLst/>
              <a:gdLst/>
              <a:ahLst/>
              <a:cxnLst/>
              <a:rect l="l" t="t" r="r" b="b"/>
              <a:pathLst>
                <a:path w="303" h="390" extrusionOk="0">
                  <a:moveTo>
                    <a:pt x="113" y="1"/>
                  </a:moveTo>
                  <a:cubicBezTo>
                    <a:pt x="60" y="123"/>
                    <a:pt x="1" y="201"/>
                    <a:pt x="8" y="271"/>
                  </a:cubicBezTo>
                  <a:cubicBezTo>
                    <a:pt x="12" y="316"/>
                    <a:pt x="117" y="351"/>
                    <a:pt x="172" y="390"/>
                  </a:cubicBezTo>
                  <a:cubicBezTo>
                    <a:pt x="218" y="316"/>
                    <a:pt x="281" y="246"/>
                    <a:pt x="295" y="169"/>
                  </a:cubicBezTo>
                  <a:cubicBezTo>
                    <a:pt x="302" y="134"/>
                    <a:pt x="204" y="8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17" name="Google Shape;4117;p46"/>
            <p:cNvSpPr/>
            <p:nvPr/>
          </p:nvSpPr>
          <p:spPr>
            <a:xfrm>
              <a:off x="2643350" y="1280050"/>
              <a:ext cx="8600" cy="11050"/>
            </a:xfrm>
            <a:custGeom>
              <a:avLst/>
              <a:gdLst/>
              <a:ahLst/>
              <a:cxnLst/>
              <a:rect l="l" t="t" r="r" b="b"/>
              <a:pathLst>
                <a:path w="344" h="442" extrusionOk="0">
                  <a:moveTo>
                    <a:pt x="151" y="1"/>
                  </a:moveTo>
                  <a:cubicBezTo>
                    <a:pt x="99" y="85"/>
                    <a:pt x="29" y="162"/>
                    <a:pt x="8" y="253"/>
                  </a:cubicBezTo>
                  <a:cubicBezTo>
                    <a:pt x="1" y="288"/>
                    <a:pt x="109" y="351"/>
                    <a:pt x="214" y="442"/>
                  </a:cubicBezTo>
                  <a:cubicBezTo>
                    <a:pt x="278" y="302"/>
                    <a:pt x="344" y="214"/>
                    <a:pt x="341" y="138"/>
                  </a:cubicBezTo>
                  <a:cubicBezTo>
                    <a:pt x="334" y="88"/>
                    <a:pt x="218" y="46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18" name="Google Shape;4118;p46"/>
            <p:cNvSpPr/>
            <p:nvPr/>
          </p:nvSpPr>
          <p:spPr>
            <a:xfrm>
              <a:off x="2974025" y="302650"/>
              <a:ext cx="8425" cy="7125"/>
            </a:xfrm>
            <a:custGeom>
              <a:avLst/>
              <a:gdLst/>
              <a:ahLst/>
              <a:cxnLst/>
              <a:rect l="l" t="t" r="r" b="b"/>
              <a:pathLst>
                <a:path w="337" h="285" extrusionOk="0">
                  <a:moveTo>
                    <a:pt x="225" y="271"/>
                  </a:moveTo>
                  <a:cubicBezTo>
                    <a:pt x="274" y="253"/>
                    <a:pt x="337" y="158"/>
                    <a:pt x="330" y="113"/>
                  </a:cubicBezTo>
                  <a:cubicBezTo>
                    <a:pt x="319" y="64"/>
                    <a:pt x="228" y="1"/>
                    <a:pt x="176" y="4"/>
                  </a:cubicBezTo>
                  <a:cubicBezTo>
                    <a:pt x="123" y="8"/>
                    <a:pt x="81" y="92"/>
                    <a:pt x="1" y="176"/>
                  </a:cubicBezTo>
                  <a:cubicBezTo>
                    <a:pt x="106" y="221"/>
                    <a:pt x="176" y="284"/>
                    <a:pt x="225" y="2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19" name="Google Shape;4119;p46"/>
            <p:cNvSpPr/>
            <p:nvPr/>
          </p:nvSpPr>
          <p:spPr>
            <a:xfrm>
              <a:off x="2984625" y="567550"/>
              <a:ext cx="8000" cy="10025"/>
            </a:xfrm>
            <a:custGeom>
              <a:avLst/>
              <a:gdLst/>
              <a:ahLst/>
              <a:cxnLst/>
              <a:rect l="l" t="t" r="r" b="b"/>
              <a:pathLst>
                <a:path w="320" h="401" extrusionOk="0">
                  <a:moveTo>
                    <a:pt x="295" y="127"/>
                  </a:moveTo>
                  <a:cubicBezTo>
                    <a:pt x="278" y="75"/>
                    <a:pt x="197" y="43"/>
                    <a:pt x="141" y="1"/>
                  </a:cubicBezTo>
                  <a:cubicBezTo>
                    <a:pt x="95" y="67"/>
                    <a:pt x="47" y="134"/>
                    <a:pt x="0" y="201"/>
                  </a:cubicBezTo>
                  <a:cubicBezTo>
                    <a:pt x="57" y="239"/>
                    <a:pt x="110" y="278"/>
                    <a:pt x="285" y="400"/>
                  </a:cubicBezTo>
                  <a:cubicBezTo>
                    <a:pt x="295" y="271"/>
                    <a:pt x="320" y="190"/>
                    <a:pt x="295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20" name="Google Shape;4120;p46"/>
            <p:cNvSpPr/>
            <p:nvPr/>
          </p:nvSpPr>
          <p:spPr>
            <a:xfrm>
              <a:off x="3047250" y="317100"/>
              <a:ext cx="9650" cy="9050"/>
            </a:xfrm>
            <a:custGeom>
              <a:avLst/>
              <a:gdLst/>
              <a:ahLst/>
              <a:cxnLst/>
              <a:rect l="l" t="t" r="r" b="b"/>
              <a:pathLst>
                <a:path w="386" h="362" extrusionOk="0">
                  <a:moveTo>
                    <a:pt x="221" y="344"/>
                  </a:moveTo>
                  <a:cubicBezTo>
                    <a:pt x="284" y="327"/>
                    <a:pt x="319" y="215"/>
                    <a:pt x="386" y="116"/>
                  </a:cubicBezTo>
                  <a:cubicBezTo>
                    <a:pt x="274" y="71"/>
                    <a:pt x="179" y="0"/>
                    <a:pt x="123" y="26"/>
                  </a:cubicBezTo>
                  <a:cubicBezTo>
                    <a:pt x="64" y="50"/>
                    <a:pt x="1" y="173"/>
                    <a:pt x="14" y="236"/>
                  </a:cubicBezTo>
                  <a:cubicBezTo>
                    <a:pt x="28" y="288"/>
                    <a:pt x="161" y="362"/>
                    <a:pt x="221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21" name="Google Shape;4121;p46"/>
            <p:cNvSpPr/>
            <p:nvPr/>
          </p:nvSpPr>
          <p:spPr>
            <a:xfrm>
              <a:off x="3043900" y="405375"/>
              <a:ext cx="10375" cy="9750"/>
            </a:xfrm>
            <a:custGeom>
              <a:avLst/>
              <a:gdLst/>
              <a:ahLst/>
              <a:cxnLst/>
              <a:rect l="l" t="t" r="r" b="b"/>
              <a:pathLst>
                <a:path w="415" h="390" extrusionOk="0">
                  <a:moveTo>
                    <a:pt x="292" y="390"/>
                  </a:moveTo>
                  <a:cubicBezTo>
                    <a:pt x="390" y="246"/>
                    <a:pt x="415" y="116"/>
                    <a:pt x="243" y="18"/>
                  </a:cubicBezTo>
                  <a:cubicBezTo>
                    <a:pt x="211" y="0"/>
                    <a:pt x="117" y="36"/>
                    <a:pt x="99" y="71"/>
                  </a:cubicBezTo>
                  <a:cubicBezTo>
                    <a:pt x="1" y="257"/>
                    <a:pt x="103" y="341"/>
                    <a:pt x="292" y="3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22" name="Google Shape;4122;p46"/>
            <p:cNvSpPr/>
            <p:nvPr/>
          </p:nvSpPr>
          <p:spPr>
            <a:xfrm>
              <a:off x="2438275" y="980300"/>
              <a:ext cx="9300" cy="9200"/>
            </a:xfrm>
            <a:custGeom>
              <a:avLst/>
              <a:gdLst/>
              <a:ahLst/>
              <a:cxnLst/>
              <a:rect l="l" t="t" r="r" b="b"/>
              <a:pathLst>
                <a:path w="372" h="368" extrusionOk="0">
                  <a:moveTo>
                    <a:pt x="221" y="344"/>
                  </a:moveTo>
                  <a:cubicBezTo>
                    <a:pt x="280" y="323"/>
                    <a:pt x="308" y="217"/>
                    <a:pt x="371" y="112"/>
                  </a:cubicBezTo>
                  <a:cubicBezTo>
                    <a:pt x="259" y="70"/>
                    <a:pt x="140" y="1"/>
                    <a:pt x="122" y="22"/>
                  </a:cubicBezTo>
                  <a:cubicBezTo>
                    <a:pt x="63" y="91"/>
                    <a:pt x="38" y="193"/>
                    <a:pt x="0" y="281"/>
                  </a:cubicBezTo>
                  <a:cubicBezTo>
                    <a:pt x="74" y="305"/>
                    <a:pt x="164" y="368"/>
                    <a:pt x="221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23" name="Google Shape;4123;p46"/>
            <p:cNvSpPr/>
            <p:nvPr/>
          </p:nvSpPr>
          <p:spPr>
            <a:xfrm>
              <a:off x="2256725" y="10540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cubicBezTo>
                    <a:pt x="0" y="7"/>
                    <a:pt x="4" y="15"/>
                    <a:pt x="7" y="18"/>
                  </a:cubicBezTo>
                  <a:cubicBezTo>
                    <a:pt x="11" y="18"/>
                    <a:pt x="15" y="15"/>
                    <a:pt x="18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24" name="Google Shape;4124;p46"/>
            <p:cNvSpPr/>
            <p:nvPr/>
          </p:nvSpPr>
          <p:spPr>
            <a:xfrm>
              <a:off x="2251225" y="105447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93" y="235"/>
                  </a:moveTo>
                  <a:cubicBezTo>
                    <a:pt x="329" y="175"/>
                    <a:pt x="259" y="84"/>
                    <a:pt x="227" y="0"/>
                  </a:cubicBezTo>
                  <a:cubicBezTo>
                    <a:pt x="164" y="53"/>
                    <a:pt x="0" y="21"/>
                    <a:pt x="84" y="182"/>
                  </a:cubicBezTo>
                  <a:cubicBezTo>
                    <a:pt x="101" y="214"/>
                    <a:pt x="164" y="245"/>
                    <a:pt x="193" y="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25" name="Google Shape;4125;p46"/>
            <p:cNvSpPr/>
            <p:nvPr/>
          </p:nvSpPr>
          <p:spPr>
            <a:xfrm>
              <a:off x="2724625" y="1032050"/>
              <a:ext cx="8075" cy="6075"/>
            </a:xfrm>
            <a:custGeom>
              <a:avLst/>
              <a:gdLst/>
              <a:ahLst/>
              <a:cxnLst/>
              <a:rect l="l" t="t" r="r" b="b"/>
              <a:pathLst>
                <a:path w="323" h="243" extrusionOk="0">
                  <a:moveTo>
                    <a:pt x="323" y="74"/>
                  </a:moveTo>
                  <a:cubicBezTo>
                    <a:pt x="263" y="53"/>
                    <a:pt x="190" y="0"/>
                    <a:pt x="140" y="18"/>
                  </a:cubicBezTo>
                  <a:cubicBezTo>
                    <a:pt x="95" y="32"/>
                    <a:pt x="71" y="120"/>
                    <a:pt x="1" y="243"/>
                  </a:cubicBezTo>
                  <a:cubicBezTo>
                    <a:pt x="137" y="225"/>
                    <a:pt x="207" y="235"/>
                    <a:pt x="260" y="207"/>
                  </a:cubicBezTo>
                  <a:cubicBezTo>
                    <a:pt x="295" y="190"/>
                    <a:pt x="302" y="120"/>
                    <a:pt x="323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26" name="Google Shape;4126;p46"/>
            <p:cNvSpPr/>
            <p:nvPr/>
          </p:nvSpPr>
          <p:spPr>
            <a:xfrm>
              <a:off x="2796875" y="1555025"/>
              <a:ext cx="7300" cy="7900"/>
            </a:xfrm>
            <a:custGeom>
              <a:avLst/>
              <a:gdLst/>
              <a:ahLst/>
              <a:cxnLst/>
              <a:rect l="l" t="t" r="r" b="b"/>
              <a:pathLst>
                <a:path w="292" h="316" extrusionOk="0">
                  <a:moveTo>
                    <a:pt x="228" y="316"/>
                  </a:moveTo>
                  <a:cubicBezTo>
                    <a:pt x="249" y="204"/>
                    <a:pt x="291" y="117"/>
                    <a:pt x="267" y="78"/>
                  </a:cubicBezTo>
                  <a:cubicBezTo>
                    <a:pt x="235" y="32"/>
                    <a:pt x="133" y="0"/>
                    <a:pt x="81" y="18"/>
                  </a:cubicBezTo>
                  <a:cubicBezTo>
                    <a:pt x="42" y="32"/>
                    <a:pt x="0" y="148"/>
                    <a:pt x="18" y="190"/>
                  </a:cubicBezTo>
                  <a:cubicBezTo>
                    <a:pt x="39" y="239"/>
                    <a:pt x="130" y="260"/>
                    <a:pt x="228" y="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27" name="Google Shape;4127;p46"/>
            <p:cNvSpPr/>
            <p:nvPr/>
          </p:nvSpPr>
          <p:spPr>
            <a:xfrm>
              <a:off x="2891725" y="1548300"/>
              <a:ext cx="6850" cy="5000"/>
            </a:xfrm>
            <a:custGeom>
              <a:avLst/>
              <a:gdLst/>
              <a:ahLst/>
              <a:cxnLst/>
              <a:rect l="l" t="t" r="r" b="b"/>
              <a:pathLst>
                <a:path w="274" h="200" extrusionOk="0">
                  <a:moveTo>
                    <a:pt x="274" y="119"/>
                  </a:moveTo>
                  <a:cubicBezTo>
                    <a:pt x="259" y="80"/>
                    <a:pt x="245" y="43"/>
                    <a:pt x="227" y="0"/>
                  </a:cubicBezTo>
                  <a:cubicBezTo>
                    <a:pt x="151" y="43"/>
                    <a:pt x="77" y="80"/>
                    <a:pt x="0" y="122"/>
                  </a:cubicBezTo>
                  <a:cubicBezTo>
                    <a:pt x="11" y="148"/>
                    <a:pt x="25" y="175"/>
                    <a:pt x="35" y="200"/>
                  </a:cubicBezTo>
                  <a:cubicBezTo>
                    <a:pt x="116" y="175"/>
                    <a:pt x="193" y="148"/>
                    <a:pt x="274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28" name="Google Shape;4128;p46"/>
            <p:cNvSpPr/>
            <p:nvPr/>
          </p:nvSpPr>
          <p:spPr>
            <a:xfrm>
              <a:off x="2857050" y="16146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227" y="73"/>
                  </a:moveTo>
                  <a:cubicBezTo>
                    <a:pt x="211" y="35"/>
                    <a:pt x="137" y="0"/>
                    <a:pt x="91" y="3"/>
                  </a:cubicBezTo>
                  <a:cubicBezTo>
                    <a:pt x="59" y="3"/>
                    <a:pt x="0" y="87"/>
                    <a:pt x="7" y="105"/>
                  </a:cubicBezTo>
                  <a:cubicBezTo>
                    <a:pt x="38" y="157"/>
                    <a:pt x="94" y="196"/>
                    <a:pt x="164" y="262"/>
                  </a:cubicBezTo>
                  <a:cubicBezTo>
                    <a:pt x="200" y="168"/>
                    <a:pt x="245" y="105"/>
                    <a:pt x="227" y="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29" name="Google Shape;4129;p46"/>
            <p:cNvSpPr/>
            <p:nvPr/>
          </p:nvSpPr>
          <p:spPr>
            <a:xfrm>
              <a:off x="2443875" y="873000"/>
              <a:ext cx="3350" cy="2400"/>
            </a:xfrm>
            <a:custGeom>
              <a:avLst/>
              <a:gdLst/>
              <a:ahLst/>
              <a:cxnLst/>
              <a:rect l="l" t="t" r="r" b="b"/>
              <a:pathLst>
                <a:path w="134" h="96" extrusionOk="0">
                  <a:moveTo>
                    <a:pt x="134" y="29"/>
                  </a:moveTo>
                  <a:cubicBezTo>
                    <a:pt x="92" y="18"/>
                    <a:pt x="63" y="1"/>
                    <a:pt x="35" y="1"/>
                  </a:cubicBezTo>
                  <a:cubicBezTo>
                    <a:pt x="24" y="1"/>
                    <a:pt x="14" y="36"/>
                    <a:pt x="0" y="54"/>
                  </a:cubicBezTo>
                  <a:cubicBezTo>
                    <a:pt x="29" y="68"/>
                    <a:pt x="53" y="89"/>
                    <a:pt x="81" y="92"/>
                  </a:cubicBezTo>
                  <a:cubicBezTo>
                    <a:pt x="92" y="96"/>
                    <a:pt x="108" y="61"/>
                    <a:pt x="134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30" name="Google Shape;4130;p46"/>
            <p:cNvSpPr/>
            <p:nvPr/>
          </p:nvSpPr>
          <p:spPr>
            <a:xfrm>
              <a:off x="2987525" y="483325"/>
              <a:ext cx="5200" cy="5625"/>
            </a:xfrm>
            <a:custGeom>
              <a:avLst/>
              <a:gdLst/>
              <a:ahLst/>
              <a:cxnLst/>
              <a:rect l="l" t="t" r="r" b="b"/>
              <a:pathLst>
                <a:path w="208" h="225" extrusionOk="0">
                  <a:moveTo>
                    <a:pt x="207" y="56"/>
                  </a:moveTo>
                  <a:cubicBezTo>
                    <a:pt x="148" y="35"/>
                    <a:pt x="99" y="18"/>
                    <a:pt x="53" y="0"/>
                  </a:cubicBezTo>
                  <a:cubicBezTo>
                    <a:pt x="36" y="60"/>
                    <a:pt x="18" y="119"/>
                    <a:pt x="0" y="179"/>
                  </a:cubicBezTo>
                  <a:cubicBezTo>
                    <a:pt x="49" y="190"/>
                    <a:pt x="109" y="224"/>
                    <a:pt x="144" y="207"/>
                  </a:cubicBezTo>
                  <a:cubicBezTo>
                    <a:pt x="175" y="190"/>
                    <a:pt x="183" y="119"/>
                    <a:pt x="207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31" name="Google Shape;4131;p46"/>
            <p:cNvSpPr/>
            <p:nvPr/>
          </p:nvSpPr>
          <p:spPr>
            <a:xfrm>
              <a:off x="2624625" y="1537275"/>
              <a:ext cx="7275" cy="8225"/>
            </a:xfrm>
            <a:custGeom>
              <a:avLst/>
              <a:gdLst/>
              <a:ahLst/>
              <a:cxnLst/>
              <a:rect l="l" t="t" r="r" b="b"/>
              <a:pathLst>
                <a:path w="291" h="329" extrusionOk="0">
                  <a:moveTo>
                    <a:pt x="176" y="7"/>
                  </a:moveTo>
                  <a:cubicBezTo>
                    <a:pt x="108" y="42"/>
                    <a:pt x="50" y="94"/>
                    <a:pt x="11" y="154"/>
                  </a:cubicBezTo>
                  <a:cubicBezTo>
                    <a:pt x="0" y="172"/>
                    <a:pt x="74" y="241"/>
                    <a:pt x="144" y="329"/>
                  </a:cubicBezTo>
                  <a:cubicBezTo>
                    <a:pt x="207" y="241"/>
                    <a:pt x="267" y="185"/>
                    <a:pt x="284" y="119"/>
                  </a:cubicBezTo>
                  <a:cubicBezTo>
                    <a:pt x="291" y="91"/>
                    <a:pt x="189" y="0"/>
                    <a:pt x="17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32" name="Google Shape;4132;p46"/>
            <p:cNvSpPr/>
            <p:nvPr/>
          </p:nvSpPr>
          <p:spPr>
            <a:xfrm>
              <a:off x="2446775" y="936050"/>
              <a:ext cx="3425" cy="2925"/>
            </a:xfrm>
            <a:custGeom>
              <a:avLst/>
              <a:gdLst/>
              <a:ahLst/>
              <a:cxnLst/>
              <a:rect l="l" t="t" r="r" b="b"/>
              <a:pathLst>
                <a:path w="137" h="117" extrusionOk="0">
                  <a:moveTo>
                    <a:pt x="0" y="78"/>
                  </a:moveTo>
                  <a:cubicBezTo>
                    <a:pt x="18" y="89"/>
                    <a:pt x="42" y="117"/>
                    <a:pt x="52" y="114"/>
                  </a:cubicBezTo>
                  <a:cubicBezTo>
                    <a:pt x="81" y="106"/>
                    <a:pt x="102" y="78"/>
                    <a:pt x="136" y="51"/>
                  </a:cubicBezTo>
                  <a:cubicBezTo>
                    <a:pt x="98" y="26"/>
                    <a:pt x="70" y="1"/>
                    <a:pt x="60" y="5"/>
                  </a:cubicBezTo>
                  <a:cubicBezTo>
                    <a:pt x="35" y="22"/>
                    <a:pt x="18" y="54"/>
                    <a:pt x="0" y="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33" name="Google Shape;4133;p46"/>
            <p:cNvSpPr/>
            <p:nvPr/>
          </p:nvSpPr>
          <p:spPr>
            <a:xfrm>
              <a:off x="2882350" y="1480150"/>
              <a:ext cx="6150" cy="6500"/>
            </a:xfrm>
            <a:custGeom>
              <a:avLst/>
              <a:gdLst/>
              <a:ahLst/>
              <a:cxnLst/>
              <a:rect l="l" t="t" r="r" b="b"/>
              <a:pathLst>
                <a:path w="246" h="260" extrusionOk="0">
                  <a:moveTo>
                    <a:pt x="242" y="74"/>
                  </a:moveTo>
                  <a:cubicBezTo>
                    <a:pt x="245" y="57"/>
                    <a:pt x="137" y="1"/>
                    <a:pt x="116" y="15"/>
                  </a:cubicBezTo>
                  <a:cubicBezTo>
                    <a:pt x="70" y="46"/>
                    <a:pt x="46" y="113"/>
                    <a:pt x="1" y="187"/>
                  </a:cubicBezTo>
                  <a:cubicBezTo>
                    <a:pt x="85" y="218"/>
                    <a:pt x="165" y="260"/>
                    <a:pt x="175" y="253"/>
                  </a:cubicBezTo>
                  <a:cubicBezTo>
                    <a:pt x="211" y="200"/>
                    <a:pt x="242" y="137"/>
                    <a:pt x="242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34" name="Google Shape;4134;p46"/>
            <p:cNvSpPr/>
            <p:nvPr/>
          </p:nvSpPr>
          <p:spPr>
            <a:xfrm>
              <a:off x="2767200" y="1753475"/>
              <a:ext cx="6500" cy="8950"/>
            </a:xfrm>
            <a:custGeom>
              <a:avLst/>
              <a:gdLst/>
              <a:ahLst/>
              <a:cxnLst/>
              <a:rect l="l" t="t" r="r" b="b"/>
              <a:pathLst>
                <a:path w="260" h="358" extrusionOk="0">
                  <a:moveTo>
                    <a:pt x="105" y="0"/>
                  </a:moveTo>
                  <a:cubicBezTo>
                    <a:pt x="67" y="63"/>
                    <a:pt x="4" y="126"/>
                    <a:pt x="0" y="193"/>
                  </a:cubicBezTo>
                  <a:cubicBezTo>
                    <a:pt x="0" y="238"/>
                    <a:pt x="80" y="288"/>
                    <a:pt x="143" y="358"/>
                  </a:cubicBezTo>
                  <a:cubicBezTo>
                    <a:pt x="206" y="211"/>
                    <a:pt x="259" y="147"/>
                    <a:pt x="248" y="99"/>
                  </a:cubicBezTo>
                  <a:cubicBezTo>
                    <a:pt x="235" y="57"/>
                    <a:pt x="154" y="32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35" name="Google Shape;4135;p46"/>
            <p:cNvSpPr/>
            <p:nvPr/>
          </p:nvSpPr>
          <p:spPr>
            <a:xfrm>
              <a:off x="2924200" y="443400"/>
              <a:ext cx="5100" cy="7825"/>
            </a:xfrm>
            <a:custGeom>
              <a:avLst/>
              <a:gdLst/>
              <a:ahLst/>
              <a:cxnLst/>
              <a:rect l="l" t="t" r="r" b="b"/>
              <a:pathLst>
                <a:path w="204" h="313" extrusionOk="0">
                  <a:moveTo>
                    <a:pt x="8" y="88"/>
                  </a:moveTo>
                  <a:cubicBezTo>
                    <a:pt x="0" y="144"/>
                    <a:pt x="32" y="207"/>
                    <a:pt x="60" y="312"/>
                  </a:cubicBezTo>
                  <a:cubicBezTo>
                    <a:pt x="137" y="238"/>
                    <a:pt x="204" y="199"/>
                    <a:pt x="204" y="168"/>
                  </a:cubicBezTo>
                  <a:cubicBezTo>
                    <a:pt x="197" y="112"/>
                    <a:pt x="152" y="56"/>
                    <a:pt x="123" y="0"/>
                  </a:cubicBezTo>
                  <a:cubicBezTo>
                    <a:pt x="81" y="28"/>
                    <a:pt x="11" y="52"/>
                    <a:pt x="8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36" name="Google Shape;4136;p46"/>
            <p:cNvSpPr/>
            <p:nvPr/>
          </p:nvSpPr>
          <p:spPr>
            <a:xfrm>
              <a:off x="2857300" y="1532625"/>
              <a:ext cx="8700" cy="6400"/>
            </a:xfrm>
            <a:custGeom>
              <a:avLst/>
              <a:gdLst/>
              <a:ahLst/>
              <a:cxnLst/>
              <a:rect l="l" t="t" r="r" b="b"/>
              <a:pathLst>
                <a:path w="348" h="256" extrusionOk="0">
                  <a:moveTo>
                    <a:pt x="348" y="147"/>
                  </a:moveTo>
                  <a:cubicBezTo>
                    <a:pt x="217" y="94"/>
                    <a:pt x="123" y="52"/>
                    <a:pt x="0" y="0"/>
                  </a:cubicBezTo>
                  <a:cubicBezTo>
                    <a:pt x="99" y="256"/>
                    <a:pt x="99" y="256"/>
                    <a:pt x="348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37" name="Google Shape;4137;p46"/>
            <p:cNvSpPr/>
            <p:nvPr/>
          </p:nvSpPr>
          <p:spPr>
            <a:xfrm>
              <a:off x="2525050" y="876150"/>
              <a:ext cx="2650" cy="2125"/>
            </a:xfrm>
            <a:custGeom>
              <a:avLst/>
              <a:gdLst/>
              <a:ahLst/>
              <a:cxnLst/>
              <a:rect l="l" t="t" r="r" b="b"/>
              <a:pathLst>
                <a:path w="106" h="85" extrusionOk="0">
                  <a:moveTo>
                    <a:pt x="106" y="19"/>
                  </a:moveTo>
                  <a:cubicBezTo>
                    <a:pt x="74" y="15"/>
                    <a:pt x="49" y="1"/>
                    <a:pt x="32" y="8"/>
                  </a:cubicBezTo>
                  <a:cubicBezTo>
                    <a:pt x="14" y="19"/>
                    <a:pt x="11" y="47"/>
                    <a:pt x="1" y="68"/>
                  </a:cubicBezTo>
                  <a:cubicBezTo>
                    <a:pt x="25" y="75"/>
                    <a:pt x="53" y="85"/>
                    <a:pt x="81" y="85"/>
                  </a:cubicBezTo>
                  <a:cubicBezTo>
                    <a:pt x="88" y="85"/>
                    <a:pt x="95" y="51"/>
                    <a:pt x="10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38" name="Google Shape;4138;p46"/>
            <p:cNvSpPr/>
            <p:nvPr/>
          </p:nvSpPr>
          <p:spPr>
            <a:xfrm>
              <a:off x="2647125" y="11530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259" y="113"/>
                  </a:moveTo>
                  <a:cubicBezTo>
                    <a:pt x="211" y="74"/>
                    <a:pt x="169" y="25"/>
                    <a:pt x="112" y="8"/>
                  </a:cubicBezTo>
                  <a:cubicBezTo>
                    <a:pt x="95" y="0"/>
                    <a:pt x="49" y="71"/>
                    <a:pt x="0" y="123"/>
                  </a:cubicBezTo>
                  <a:cubicBezTo>
                    <a:pt x="60" y="158"/>
                    <a:pt x="106" y="207"/>
                    <a:pt x="144" y="204"/>
                  </a:cubicBezTo>
                  <a:cubicBezTo>
                    <a:pt x="186" y="200"/>
                    <a:pt x="222" y="144"/>
                    <a:pt x="259" y="1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39" name="Google Shape;4139;p46"/>
            <p:cNvSpPr/>
            <p:nvPr/>
          </p:nvSpPr>
          <p:spPr>
            <a:xfrm>
              <a:off x="2515400" y="858050"/>
              <a:ext cx="3175" cy="3625"/>
            </a:xfrm>
            <a:custGeom>
              <a:avLst/>
              <a:gdLst/>
              <a:ahLst/>
              <a:cxnLst/>
              <a:rect l="l" t="t" r="r" b="b"/>
              <a:pathLst>
                <a:path w="127" h="145" extrusionOk="0">
                  <a:moveTo>
                    <a:pt x="1" y="25"/>
                  </a:moveTo>
                  <a:cubicBezTo>
                    <a:pt x="26" y="63"/>
                    <a:pt x="47" y="105"/>
                    <a:pt x="71" y="144"/>
                  </a:cubicBezTo>
                  <a:cubicBezTo>
                    <a:pt x="89" y="130"/>
                    <a:pt x="110" y="115"/>
                    <a:pt x="127" y="105"/>
                  </a:cubicBezTo>
                  <a:cubicBezTo>
                    <a:pt x="99" y="70"/>
                    <a:pt x="68" y="36"/>
                    <a:pt x="39" y="0"/>
                  </a:cubicBezTo>
                  <a:cubicBezTo>
                    <a:pt x="26" y="7"/>
                    <a:pt x="15" y="18"/>
                    <a:pt x="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40" name="Google Shape;4140;p46"/>
            <p:cNvSpPr/>
            <p:nvPr/>
          </p:nvSpPr>
          <p:spPr>
            <a:xfrm>
              <a:off x="2852850" y="1982925"/>
              <a:ext cx="4300" cy="4475"/>
            </a:xfrm>
            <a:custGeom>
              <a:avLst/>
              <a:gdLst/>
              <a:ahLst/>
              <a:cxnLst/>
              <a:rect l="l" t="t" r="r" b="b"/>
              <a:pathLst>
                <a:path w="172" h="179" extrusionOk="0">
                  <a:moveTo>
                    <a:pt x="0" y="147"/>
                  </a:moveTo>
                  <a:cubicBezTo>
                    <a:pt x="14" y="157"/>
                    <a:pt x="28" y="168"/>
                    <a:pt x="42" y="179"/>
                  </a:cubicBezTo>
                  <a:cubicBezTo>
                    <a:pt x="84" y="136"/>
                    <a:pt x="130" y="91"/>
                    <a:pt x="172" y="46"/>
                  </a:cubicBezTo>
                  <a:cubicBezTo>
                    <a:pt x="151" y="31"/>
                    <a:pt x="130" y="14"/>
                    <a:pt x="112" y="0"/>
                  </a:cubicBezTo>
                  <a:cubicBezTo>
                    <a:pt x="73" y="49"/>
                    <a:pt x="38" y="98"/>
                    <a:pt x="0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41" name="Google Shape;4141;p46"/>
            <p:cNvSpPr/>
            <p:nvPr/>
          </p:nvSpPr>
          <p:spPr>
            <a:xfrm>
              <a:off x="2090325" y="2179525"/>
              <a:ext cx="12375" cy="12625"/>
            </a:xfrm>
            <a:custGeom>
              <a:avLst/>
              <a:gdLst/>
              <a:ahLst/>
              <a:cxnLst/>
              <a:rect l="l" t="t" r="r" b="b"/>
              <a:pathLst>
                <a:path w="495" h="505" extrusionOk="0">
                  <a:moveTo>
                    <a:pt x="204" y="18"/>
                  </a:moveTo>
                  <a:cubicBezTo>
                    <a:pt x="85" y="25"/>
                    <a:pt x="1" y="186"/>
                    <a:pt x="57" y="294"/>
                  </a:cubicBezTo>
                  <a:cubicBezTo>
                    <a:pt x="165" y="505"/>
                    <a:pt x="320" y="406"/>
                    <a:pt x="495" y="347"/>
                  </a:cubicBezTo>
                  <a:cubicBezTo>
                    <a:pt x="495" y="109"/>
                    <a:pt x="404" y="0"/>
                    <a:pt x="204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142" name="Google Shape;4142;p46"/>
          <p:cNvGrpSpPr/>
          <p:nvPr/>
        </p:nvGrpSpPr>
        <p:grpSpPr>
          <a:xfrm rot="1504454">
            <a:off x="7912371" y="87291"/>
            <a:ext cx="1164733" cy="2052560"/>
            <a:chOff x="2090325" y="237850"/>
            <a:chExt cx="1108975" cy="1954300"/>
          </a:xfrm>
        </p:grpSpPr>
        <p:sp>
          <p:nvSpPr>
            <p:cNvPr id="4143" name="Google Shape;4143;p46"/>
            <p:cNvSpPr/>
            <p:nvPr/>
          </p:nvSpPr>
          <p:spPr>
            <a:xfrm>
              <a:off x="2245450" y="1002025"/>
              <a:ext cx="24075" cy="31025"/>
            </a:xfrm>
            <a:custGeom>
              <a:avLst/>
              <a:gdLst/>
              <a:ahLst/>
              <a:cxnLst/>
              <a:rect l="l" t="t" r="r" b="b"/>
              <a:pathLst>
                <a:path w="963" h="1241" extrusionOk="0">
                  <a:moveTo>
                    <a:pt x="77" y="498"/>
                  </a:moveTo>
                  <a:cubicBezTo>
                    <a:pt x="70" y="599"/>
                    <a:pt x="38" y="704"/>
                    <a:pt x="56" y="802"/>
                  </a:cubicBezTo>
                  <a:cubicBezTo>
                    <a:pt x="105" y="1093"/>
                    <a:pt x="336" y="1240"/>
                    <a:pt x="616" y="1163"/>
                  </a:cubicBezTo>
                  <a:cubicBezTo>
                    <a:pt x="794" y="1117"/>
                    <a:pt x="896" y="991"/>
                    <a:pt x="928" y="823"/>
                  </a:cubicBezTo>
                  <a:cubicBezTo>
                    <a:pt x="963" y="631"/>
                    <a:pt x="900" y="462"/>
                    <a:pt x="731" y="351"/>
                  </a:cubicBezTo>
                  <a:cubicBezTo>
                    <a:pt x="581" y="249"/>
                    <a:pt x="378" y="220"/>
                    <a:pt x="283" y="31"/>
                  </a:cubicBezTo>
                  <a:cubicBezTo>
                    <a:pt x="269" y="3"/>
                    <a:pt x="157" y="0"/>
                    <a:pt x="101" y="21"/>
                  </a:cubicBezTo>
                  <a:cubicBezTo>
                    <a:pt x="31" y="49"/>
                    <a:pt x="0" y="133"/>
                    <a:pt x="56" y="193"/>
                  </a:cubicBezTo>
                  <a:cubicBezTo>
                    <a:pt x="157" y="294"/>
                    <a:pt x="87" y="396"/>
                    <a:pt x="77" y="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44" name="Google Shape;4144;p46"/>
            <p:cNvSpPr/>
            <p:nvPr/>
          </p:nvSpPr>
          <p:spPr>
            <a:xfrm>
              <a:off x="2580925" y="1806175"/>
              <a:ext cx="26200" cy="24025"/>
            </a:xfrm>
            <a:custGeom>
              <a:avLst/>
              <a:gdLst/>
              <a:ahLst/>
              <a:cxnLst/>
              <a:rect l="l" t="t" r="r" b="b"/>
              <a:pathLst>
                <a:path w="1048" h="961" extrusionOk="0">
                  <a:moveTo>
                    <a:pt x="978" y="435"/>
                  </a:moveTo>
                  <a:cubicBezTo>
                    <a:pt x="838" y="219"/>
                    <a:pt x="663" y="36"/>
                    <a:pt x="382" y="15"/>
                  </a:cubicBezTo>
                  <a:cubicBezTo>
                    <a:pt x="256" y="8"/>
                    <a:pt x="130" y="5"/>
                    <a:pt x="0" y="1"/>
                  </a:cubicBezTo>
                  <a:cubicBezTo>
                    <a:pt x="36" y="180"/>
                    <a:pt x="63" y="355"/>
                    <a:pt x="105" y="526"/>
                  </a:cubicBezTo>
                  <a:cubicBezTo>
                    <a:pt x="175" y="831"/>
                    <a:pt x="400" y="961"/>
                    <a:pt x="697" y="873"/>
                  </a:cubicBezTo>
                  <a:cubicBezTo>
                    <a:pt x="855" y="831"/>
                    <a:pt x="1048" y="544"/>
                    <a:pt x="978" y="4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45" name="Google Shape;4145;p46"/>
            <p:cNvSpPr/>
            <p:nvPr/>
          </p:nvSpPr>
          <p:spPr>
            <a:xfrm>
              <a:off x="2836800" y="1906375"/>
              <a:ext cx="19750" cy="25675"/>
            </a:xfrm>
            <a:custGeom>
              <a:avLst/>
              <a:gdLst/>
              <a:ahLst/>
              <a:cxnLst/>
              <a:rect l="l" t="t" r="r" b="b"/>
              <a:pathLst>
                <a:path w="790" h="1027" extrusionOk="0">
                  <a:moveTo>
                    <a:pt x="551" y="922"/>
                  </a:moveTo>
                  <a:cubicBezTo>
                    <a:pt x="709" y="823"/>
                    <a:pt x="789" y="631"/>
                    <a:pt x="722" y="487"/>
                  </a:cubicBezTo>
                  <a:cubicBezTo>
                    <a:pt x="670" y="379"/>
                    <a:pt x="271" y="60"/>
                    <a:pt x="102" y="0"/>
                  </a:cubicBezTo>
                  <a:cubicBezTo>
                    <a:pt x="64" y="180"/>
                    <a:pt x="15" y="327"/>
                    <a:pt x="4" y="477"/>
                  </a:cubicBezTo>
                  <a:cubicBezTo>
                    <a:pt x="1" y="592"/>
                    <a:pt x="22" y="726"/>
                    <a:pt x="75" y="831"/>
                  </a:cubicBezTo>
                  <a:cubicBezTo>
                    <a:pt x="159" y="995"/>
                    <a:pt x="376" y="1027"/>
                    <a:pt x="551" y="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46" name="Google Shape;4146;p46"/>
            <p:cNvSpPr/>
            <p:nvPr/>
          </p:nvSpPr>
          <p:spPr>
            <a:xfrm>
              <a:off x="2994525" y="1397575"/>
              <a:ext cx="625" cy="275"/>
            </a:xfrm>
            <a:custGeom>
              <a:avLst/>
              <a:gdLst/>
              <a:ahLst/>
              <a:cxnLst/>
              <a:rect l="l" t="t" r="r" b="b"/>
              <a:pathLst>
                <a:path w="25" h="11" extrusionOk="0">
                  <a:moveTo>
                    <a:pt x="4" y="1"/>
                  </a:moveTo>
                  <a:lnTo>
                    <a:pt x="0" y="1"/>
                  </a:lnTo>
                  <a:lnTo>
                    <a:pt x="25" y="11"/>
                  </a:lnTo>
                  <a:cubicBezTo>
                    <a:pt x="18" y="8"/>
                    <a:pt x="11" y="4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47" name="Google Shape;4147;p46"/>
            <p:cNvSpPr/>
            <p:nvPr/>
          </p:nvSpPr>
          <p:spPr>
            <a:xfrm>
              <a:off x="2978750" y="1359750"/>
              <a:ext cx="36125" cy="37850"/>
            </a:xfrm>
            <a:custGeom>
              <a:avLst/>
              <a:gdLst/>
              <a:ahLst/>
              <a:cxnLst/>
              <a:rect l="l" t="t" r="r" b="b"/>
              <a:pathLst>
                <a:path w="1445" h="1514" extrusionOk="0">
                  <a:moveTo>
                    <a:pt x="1360" y="1013"/>
                  </a:moveTo>
                  <a:cubicBezTo>
                    <a:pt x="1444" y="725"/>
                    <a:pt x="1357" y="494"/>
                    <a:pt x="1160" y="263"/>
                  </a:cubicBezTo>
                  <a:cubicBezTo>
                    <a:pt x="943" y="1"/>
                    <a:pt x="702" y="127"/>
                    <a:pt x="463" y="158"/>
                  </a:cubicBezTo>
                  <a:cubicBezTo>
                    <a:pt x="162" y="200"/>
                    <a:pt x="145" y="455"/>
                    <a:pt x="99" y="691"/>
                  </a:cubicBezTo>
                  <a:cubicBezTo>
                    <a:pt x="1" y="1153"/>
                    <a:pt x="316" y="1331"/>
                    <a:pt x="635" y="1514"/>
                  </a:cubicBezTo>
                  <a:cubicBezTo>
                    <a:pt x="954" y="1461"/>
                    <a:pt x="1255" y="1380"/>
                    <a:pt x="1360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48" name="Google Shape;4148;p46"/>
            <p:cNvSpPr/>
            <p:nvPr/>
          </p:nvSpPr>
          <p:spPr>
            <a:xfrm>
              <a:off x="2778475" y="2024950"/>
              <a:ext cx="20525" cy="20700"/>
            </a:xfrm>
            <a:custGeom>
              <a:avLst/>
              <a:gdLst/>
              <a:ahLst/>
              <a:cxnLst/>
              <a:rect l="l" t="t" r="r" b="b"/>
              <a:pathLst>
                <a:path w="821" h="828" extrusionOk="0">
                  <a:moveTo>
                    <a:pt x="589" y="81"/>
                  </a:moveTo>
                  <a:cubicBezTo>
                    <a:pt x="390" y="1"/>
                    <a:pt x="250" y="67"/>
                    <a:pt x="1" y="368"/>
                  </a:cubicBezTo>
                  <a:cubicBezTo>
                    <a:pt x="166" y="775"/>
                    <a:pt x="229" y="827"/>
                    <a:pt x="481" y="792"/>
                  </a:cubicBezTo>
                  <a:cubicBezTo>
                    <a:pt x="659" y="771"/>
                    <a:pt x="775" y="649"/>
                    <a:pt x="796" y="455"/>
                  </a:cubicBezTo>
                  <a:cubicBezTo>
                    <a:pt x="820" y="266"/>
                    <a:pt x="754" y="148"/>
                    <a:pt x="589" y="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49" name="Google Shape;4149;p46"/>
            <p:cNvSpPr/>
            <p:nvPr/>
          </p:nvSpPr>
          <p:spPr>
            <a:xfrm>
              <a:off x="3050500" y="595150"/>
              <a:ext cx="32225" cy="32325"/>
            </a:xfrm>
            <a:custGeom>
              <a:avLst/>
              <a:gdLst/>
              <a:ahLst/>
              <a:cxnLst/>
              <a:rect l="l" t="t" r="r" b="b"/>
              <a:pathLst>
                <a:path w="1289" h="1293" extrusionOk="0">
                  <a:moveTo>
                    <a:pt x="823" y="88"/>
                  </a:moveTo>
                  <a:cubicBezTo>
                    <a:pt x="518" y="1"/>
                    <a:pt x="283" y="85"/>
                    <a:pt x="147" y="333"/>
                  </a:cubicBezTo>
                  <a:cubicBezTo>
                    <a:pt x="0" y="606"/>
                    <a:pt x="31" y="876"/>
                    <a:pt x="231" y="1062"/>
                  </a:cubicBezTo>
                  <a:cubicBezTo>
                    <a:pt x="487" y="1293"/>
                    <a:pt x="788" y="1269"/>
                    <a:pt x="1250" y="971"/>
                  </a:cubicBezTo>
                  <a:cubicBezTo>
                    <a:pt x="1289" y="274"/>
                    <a:pt x="1261" y="218"/>
                    <a:pt x="823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50" name="Google Shape;4150;p46"/>
            <p:cNvSpPr/>
            <p:nvPr/>
          </p:nvSpPr>
          <p:spPr>
            <a:xfrm>
              <a:off x="2504725" y="799375"/>
              <a:ext cx="13775" cy="17550"/>
            </a:xfrm>
            <a:custGeom>
              <a:avLst/>
              <a:gdLst/>
              <a:ahLst/>
              <a:cxnLst/>
              <a:rect l="l" t="t" r="r" b="b"/>
              <a:pathLst>
                <a:path w="551" h="702" extrusionOk="0">
                  <a:moveTo>
                    <a:pt x="519" y="305"/>
                  </a:moveTo>
                  <a:cubicBezTo>
                    <a:pt x="498" y="207"/>
                    <a:pt x="477" y="108"/>
                    <a:pt x="453" y="0"/>
                  </a:cubicBezTo>
                  <a:cubicBezTo>
                    <a:pt x="344" y="71"/>
                    <a:pt x="243" y="129"/>
                    <a:pt x="144" y="200"/>
                  </a:cubicBezTo>
                  <a:cubicBezTo>
                    <a:pt x="25" y="288"/>
                    <a:pt x="1" y="459"/>
                    <a:pt x="81" y="567"/>
                  </a:cubicBezTo>
                  <a:cubicBezTo>
                    <a:pt x="162" y="673"/>
                    <a:pt x="323" y="701"/>
                    <a:pt x="432" y="627"/>
                  </a:cubicBezTo>
                  <a:cubicBezTo>
                    <a:pt x="551" y="546"/>
                    <a:pt x="544" y="428"/>
                    <a:pt x="519" y="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51" name="Google Shape;4151;p46"/>
            <p:cNvSpPr/>
            <p:nvPr/>
          </p:nvSpPr>
          <p:spPr>
            <a:xfrm>
              <a:off x="2175450" y="1072075"/>
              <a:ext cx="24625" cy="24450"/>
            </a:xfrm>
            <a:custGeom>
              <a:avLst/>
              <a:gdLst/>
              <a:ahLst/>
              <a:cxnLst/>
              <a:rect l="l" t="t" r="r" b="b"/>
              <a:pathLst>
                <a:path w="985" h="978" extrusionOk="0">
                  <a:moveTo>
                    <a:pt x="474" y="24"/>
                  </a:moveTo>
                  <a:cubicBezTo>
                    <a:pt x="194" y="50"/>
                    <a:pt x="0" y="270"/>
                    <a:pt x="32" y="554"/>
                  </a:cubicBezTo>
                  <a:cubicBezTo>
                    <a:pt x="43" y="669"/>
                    <a:pt x="95" y="778"/>
                    <a:pt x="131" y="894"/>
                  </a:cubicBezTo>
                  <a:cubicBezTo>
                    <a:pt x="257" y="921"/>
                    <a:pt x="383" y="970"/>
                    <a:pt x="509" y="974"/>
                  </a:cubicBezTo>
                  <a:cubicBezTo>
                    <a:pt x="810" y="978"/>
                    <a:pt x="985" y="806"/>
                    <a:pt x="982" y="543"/>
                  </a:cubicBezTo>
                  <a:cubicBezTo>
                    <a:pt x="978" y="249"/>
                    <a:pt x="736" y="0"/>
                    <a:pt x="474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52" name="Google Shape;4152;p46"/>
            <p:cNvSpPr/>
            <p:nvPr/>
          </p:nvSpPr>
          <p:spPr>
            <a:xfrm>
              <a:off x="2178275" y="1094325"/>
              <a:ext cx="450" cy="275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8" y="10"/>
                  </a:moveTo>
                  <a:lnTo>
                    <a:pt x="18" y="4"/>
                  </a:lnTo>
                  <a:cubicBezTo>
                    <a:pt x="10" y="0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53" name="Google Shape;4153;p46"/>
            <p:cNvSpPr/>
            <p:nvPr/>
          </p:nvSpPr>
          <p:spPr>
            <a:xfrm>
              <a:off x="2859750" y="2011200"/>
              <a:ext cx="24725" cy="26025"/>
            </a:xfrm>
            <a:custGeom>
              <a:avLst/>
              <a:gdLst/>
              <a:ahLst/>
              <a:cxnLst/>
              <a:rect l="l" t="t" r="r" b="b"/>
              <a:pathLst>
                <a:path w="989" h="1041" extrusionOk="0">
                  <a:moveTo>
                    <a:pt x="439" y="64"/>
                  </a:moveTo>
                  <a:cubicBezTo>
                    <a:pt x="148" y="151"/>
                    <a:pt x="1" y="414"/>
                    <a:pt x="92" y="684"/>
                  </a:cubicBezTo>
                  <a:cubicBezTo>
                    <a:pt x="166" y="897"/>
                    <a:pt x="452" y="1041"/>
                    <a:pt x="662" y="971"/>
                  </a:cubicBezTo>
                  <a:cubicBezTo>
                    <a:pt x="859" y="905"/>
                    <a:pt x="989" y="610"/>
                    <a:pt x="926" y="383"/>
                  </a:cubicBezTo>
                  <a:cubicBezTo>
                    <a:pt x="855" y="137"/>
                    <a:pt x="649" y="1"/>
                    <a:pt x="439" y="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54" name="Google Shape;4154;p46"/>
            <p:cNvSpPr/>
            <p:nvPr/>
          </p:nvSpPr>
          <p:spPr>
            <a:xfrm>
              <a:off x="2779450" y="1239500"/>
              <a:ext cx="33475" cy="33500"/>
            </a:xfrm>
            <a:custGeom>
              <a:avLst/>
              <a:gdLst/>
              <a:ahLst/>
              <a:cxnLst/>
              <a:rect l="l" t="t" r="r" b="b"/>
              <a:pathLst>
                <a:path w="1339" h="1340" extrusionOk="0">
                  <a:moveTo>
                    <a:pt x="911" y="1223"/>
                  </a:moveTo>
                  <a:cubicBezTo>
                    <a:pt x="1216" y="1139"/>
                    <a:pt x="1339" y="919"/>
                    <a:pt x="1251" y="607"/>
                  </a:cubicBezTo>
                  <a:cubicBezTo>
                    <a:pt x="1153" y="263"/>
                    <a:pt x="785" y="1"/>
                    <a:pt x="494" y="67"/>
                  </a:cubicBezTo>
                  <a:cubicBezTo>
                    <a:pt x="193" y="137"/>
                    <a:pt x="0" y="530"/>
                    <a:pt x="95" y="880"/>
                  </a:cubicBezTo>
                  <a:cubicBezTo>
                    <a:pt x="183" y="1206"/>
                    <a:pt x="494" y="1339"/>
                    <a:pt x="911" y="12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55" name="Google Shape;4155;p46"/>
            <p:cNvSpPr/>
            <p:nvPr/>
          </p:nvSpPr>
          <p:spPr>
            <a:xfrm>
              <a:off x="2238425" y="1512900"/>
              <a:ext cx="34250" cy="34625"/>
            </a:xfrm>
            <a:custGeom>
              <a:avLst/>
              <a:gdLst/>
              <a:ahLst/>
              <a:cxnLst/>
              <a:rect l="l" t="t" r="r" b="b"/>
              <a:pathLst>
                <a:path w="1370" h="1385" extrusionOk="0">
                  <a:moveTo>
                    <a:pt x="1297" y="544"/>
                  </a:moveTo>
                  <a:cubicBezTo>
                    <a:pt x="1223" y="229"/>
                    <a:pt x="880" y="1"/>
                    <a:pt x="582" y="67"/>
                  </a:cubicBezTo>
                  <a:cubicBezTo>
                    <a:pt x="221" y="148"/>
                    <a:pt x="0" y="537"/>
                    <a:pt x="109" y="908"/>
                  </a:cubicBezTo>
                  <a:cubicBezTo>
                    <a:pt x="207" y="1234"/>
                    <a:pt x="505" y="1385"/>
                    <a:pt x="862" y="1283"/>
                  </a:cubicBezTo>
                  <a:cubicBezTo>
                    <a:pt x="1181" y="1195"/>
                    <a:pt x="1370" y="870"/>
                    <a:pt x="1297" y="5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56" name="Google Shape;4156;p46"/>
            <p:cNvSpPr/>
            <p:nvPr/>
          </p:nvSpPr>
          <p:spPr>
            <a:xfrm>
              <a:off x="2640975" y="1234950"/>
              <a:ext cx="31150" cy="28225"/>
            </a:xfrm>
            <a:custGeom>
              <a:avLst/>
              <a:gdLst/>
              <a:ahLst/>
              <a:cxnLst/>
              <a:rect l="l" t="t" r="r" b="b"/>
              <a:pathLst>
                <a:path w="1246" h="1129" extrusionOk="0">
                  <a:moveTo>
                    <a:pt x="589" y="29"/>
                  </a:moveTo>
                  <a:cubicBezTo>
                    <a:pt x="421" y="50"/>
                    <a:pt x="222" y="172"/>
                    <a:pt x="131" y="312"/>
                  </a:cubicBezTo>
                  <a:cubicBezTo>
                    <a:pt x="1" y="508"/>
                    <a:pt x="232" y="880"/>
                    <a:pt x="618" y="1129"/>
                  </a:cubicBezTo>
                  <a:cubicBezTo>
                    <a:pt x="828" y="936"/>
                    <a:pt x="1245" y="967"/>
                    <a:pt x="1171" y="533"/>
                  </a:cubicBezTo>
                  <a:cubicBezTo>
                    <a:pt x="1129" y="302"/>
                    <a:pt x="825" y="0"/>
                    <a:pt x="58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57" name="Google Shape;4157;p46"/>
            <p:cNvSpPr/>
            <p:nvPr/>
          </p:nvSpPr>
          <p:spPr>
            <a:xfrm>
              <a:off x="2424700" y="1175125"/>
              <a:ext cx="32675" cy="25175"/>
            </a:xfrm>
            <a:custGeom>
              <a:avLst/>
              <a:gdLst/>
              <a:ahLst/>
              <a:cxnLst/>
              <a:rect l="l" t="t" r="r" b="b"/>
              <a:pathLst>
                <a:path w="1307" h="1007" extrusionOk="0">
                  <a:moveTo>
                    <a:pt x="1160" y="309"/>
                  </a:moveTo>
                  <a:cubicBezTo>
                    <a:pt x="1118" y="204"/>
                    <a:pt x="1023" y="120"/>
                    <a:pt x="935" y="1"/>
                  </a:cubicBezTo>
                  <a:cubicBezTo>
                    <a:pt x="364" y="78"/>
                    <a:pt x="133" y="429"/>
                    <a:pt x="0" y="905"/>
                  </a:cubicBezTo>
                  <a:cubicBezTo>
                    <a:pt x="238" y="937"/>
                    <a:pt x="466" y="993"/>
                    <a:pt x="697" y="996"/>
                  </a:cubicBezTo>
                  <a:cubicBezTo>
                    <a:pt x="1076" y="1006"/>
                    <a:pt x="1307" y="663"/>
                    <a:pt x="1160" y="3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58" name="Google Shape;4158;p46"/>
            <p:cNvSpPr/>
            <p:nvPr/>
          </p:nvSpPr>
          <p:spPr>
            <a:xfrm>
              <a:off x="3166250" y="1489975"/>
              <a:ext cx="33050" cy="24200"/>
            </a:xfrm>
            <a:custGeom>
              <a:avLst/>
              <a:gdLst/>
              <a:ahLst/>
              <a:cxnLst/>
              <a:rect l="l" t="t" r="r" b="b"/>
              <a:pathLst>
                <a:path w="1322" h="968" extrusionOk="0">
                  <a:moveTo>
                    <a:pt x="694" y="88"/>
                  </a:moveTo>
                  <a:cubicBezTo>
                    <a:pt x="487" y="1"/>
                    <a:pt x="313" y="80"/>
                    <a:pt x="169" y="249"/>
                  </a:cubicBezTo>
                  <a:cubicBezTo>
                    <a:pt x="1" y="445"/>
                    <a:pt x="1" y="676"/>
                    <a:pt x="148" y="841"/>
                  </a:cubicBezTo>
                  <a:cubicBezTo>
                    <a:pt x="239" y="942"/>
                    <a:pt x="456" y="967"/>
                    <a:pt x="614" y="960"/>
                  </a:cubicBezTo>
                  <a:cubicBezTo>
                    <a:pt x="964" y="950"/>
                    <a:pt x="1153" y="694"/>
                    <a:pt x="1321" y="413"/>
                  </a:cubicBezTo>
                  <a:cubicBezTo>
                    <a:pt x="1111" y="302"/>
                    <a:pt x="908" y="179"/>
                    <a:pt x="694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59" name="Google Shape;4159;p46"/>
            <p:cNvSpPr/>
            <p:nvPr/>
          </p:nvSpPr>
          <p:spPr>
            <a:xfrm>
              <a:off x="2412775" y="836500"/>
              <a:ext cx="13250" cy="12275"/>
            </a:xfrm>
            <a:custGeom>
              <a:avLst/>
              <a:gdLst/>
              <a:ahLst/>
              <a:cxnLst/>
              <a:rect l="l" t="t" r="r" b="b"/>
              <a:pathLst>
                <a:path w="530" h="491" extrusionOk="0">
                  <a:moveTo>
                    <a:pt x="355" y="452"/>
                  </a:moveTo>
                  <a:cubicBezTo>
                    <a:pt x="453" y="421"/>
                    <a:pt x="529" y="302"/>
                    <a:pt x="508" y="211"/>
                  </a:cubicBezTo>
                  <a:cubicBezTo>
                    <a:pt x="481" y="99"/>
                    <a:pt x="295" y="1"/>
                    <a:pt x="176" y="32"/>
                  </a:cubicBezTo>
                  <a:cubicBezTo>
                    <a:pt x="96" y="53"/>
                    <a:pt x="1" y="235"/>
                    <a:pt x="22" y="319"/>
                  </a:cubicBezTo>
                  <a:cubicBezTo>
                    <a:pt x="49" y="424"/>
                    <a:pt x="222" y="491"/>
                    <a:pt x="355" y="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60" name="Google Shape;4160;p46"/>
            <p:cNvSpPr/>
            <p:nvPr/>
          </p:nvSpPr>
          <p:spPr>
            <a:xfrm>
              <a:off x="2387025" y="1603025"/>
              <a:ext cx="32775" cy="32525"/>
            </a:xfrm>
            <a:custGeom>
              <a:avLst/>
              <a:gdLst/>
              <a:ahLst/>
              <a:cxnLst/>
              <a:rect l="l" t="t" r="r" b="b"/>
              <a:pathLst>
                <a:path w="1311" h="1301" extrusionOk="0">
                  <a:moveTo>
                    <a:pt x="484" y="106"/>
                  </a:moveTo>
                  <a:cubicBezTo>
                    <a:pt x="190" y="197"/>
                    <a:pt x="1" y="502"/>
                    <a:pt x="60" y="785"/>
                  </a:cubicBezTo>
                  <a:cubicBezTo>
                    <a:pt x="120" y="1069"/>
                    <a:pt x="512" y="1300"/>
                    <a:pt x="796" y="1220"/>
                  </a:cubicBezTo>
                  <a:cubicBezTo>
                    <a:pt x="1132" y="1128"/>
                    <a:pt x="1311" y="817"/>
                    <a:pt x="1220" y="491"/>
                  </a:cubicBezTo>
                  <a:cubicBezTo>
                    <a:pt x="1126" y="151"/>
                    <a:pt x="835" y="1"/>
                    <a:pt x="484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61" name="Google Shape;4161;p46"/>
            <p:cNvSpPr/>
            <p:nvPr/>
          </p:nvSpPr>
          <p:spPr>
            <a:xfrm>
              <a:off x="2562075" y="1103150"/>
              <a:ext cx="34625" cy="28400"/>
            </a:xfrm>
            <a:custGeom>
              <a:avLst/>
              <a:gdLst/>
              <a:ahLst/>
              <a:cxnLst/>
              <a:rect l="l" t="t" r="r" b="b"/>
              <a:pathLst>
                <a:path w="1385" h="1136" extrusionOk="0">
                  <a:moveTo>
                    <a:pt x="1307" y="771"/>
                  </a:moveTo>
                  <a:cubicBezTo>
                    <a:pt x="1385" y="593"/>
                    <a:pt x="1385" y="316"/>
                    <a:pt x="1294" y="152"/>
                  </a:cubicBezTo>
                  <a:cubicBezTo>
                    <a:pt x="1234" y="39"/>
                    <a:pt x="958" y="0"/>
                    <a:pt x="775" y="5"/>
                  </a:cubicBezTo>
                  <a:cubicBezTo>
                    <a:pt x="373" y="11"/>
                    <a:pt x="169" y="320"/>
                    <a:pt x="1" y="597"/>
                  </a:cubicBezTo>
                  <a:cubicBezTo>
                    <a:pt x="225" y="736"/>
                    <a:pt x="442" y="904"/>
                    <a:pt x="681" y="1014"/>
                  </a:cubicBezTo>
                  <a:cubicBezTo>
                    <a:pt x="947" y="1135"/>
                    <a:pt x="1207" y="1009"/>
                    <a:pt x="1307" y="7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62" name="Google Shape;4162;p46"/>
            <p:cNvSpPr/>
            <p:nvPr/>
          </p:nvSpPr>
          <p:spPr>
            <a:xfrm>
              <a:off x="2269500" y="1748900"/>
              <a:ext cx="31225" cy="32450"/>
            </a:xfrm>
            <a:custGeom>
              <a:avLst/>
              <a:gdLst/>
              <a:ahLst/>
              <a:cxnLst/>
              <a:rect l="l" t="t" r="r" b="b"/>
              <a:pathLst>
                <a:path w="1249" h="1298" extrusionOk="0">
                  <a:moveTo>
                    <a:pt x="453" y="103"/>
                  </a:moveTo>
                  <a:cubicBezTo>
                    <a:pt x="169" y="208"/>
                    <a:pt x="1" y="523"/>
                    <a:pt x="75" y="804"/>
                  </a:cubicBezTo>
                  <a:cubicBezTo>
                    <a:pt x="152" y="1108"/>
                    <a:pt x="467" y="1297"/>
                    <a:pt x="744" y="1210"/>
                  </a:cubicBezTo>
                  <a:cubicBezTo>
                    <a:pt x="1041" y="1112"/>
                    <a:pt x="1248" y="733"/>
                    <a:pt x="1157" y="453"/>
                  </a:cubicBezTo>
                  <a:cubicBezTo>
                    <a:pt x="1062" y="173"/>
                    <a:pt x="719" y="1"/>
                    <a:pt x="45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63" name="Google Shape;4163;p46"/>
            <p:cNvSpPr/>
            <p:nvPr/>
          </p:nvSpPr>
          <p:spPr>
            <a:xfrm>
              <a:off x="2563400" y="1858550"/>
              <a:ext cx="14675" cy="15175"/>
            </a:xfrm>
            <a:custGeom>
              <a:avLst/>
              <a:gdLst/>
              <a:ahLst/>
              <a:cxnLst/>
              <a:rect l="l" t="t" r="r" b="b"/>
              <a:pathLst>
                <a:path w="587" h="607" extrusionOk="0">
                  <a:moveTo>
                    <a:pt x="540" y="214"/>
                  </a:moveTo>
                  <a:cubicBezTo>
                    <a:pt x="498" y="67"/>
                    <a:pt x="379" y="1"/>
                    <a:pt x="239" y="46"/>
                  </a:cubicBezTo>
                  <a:cubicBezTo>
                    <a:pt x="82" y="99"/>
                    <a:pt x="1" y="256"/>
                    <a:pt x="50" y="411"/>
                  </a:cubicBezTo>
                  <a:cubicBezTo>
                    <a:pt x="92" y="544"/>
                    <a:pt x="204" y="607"/>
                    <a:pt x="334" y="568"/>
                  </a:cubicBezTo>
                  <a:cubicBezTo>
                    <a:pt x="498" y="520"/>
                    <a:pt x="586" y="369"/>
                    <a:pt x="54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64" name="Google Shape;4164;p46"/>
            <p:cNvSpPr/>
            <p:nvPr/>
          </p:nvSpPr>
          <p:spPr>
            <a:xfrm>
              <a:off x="2593450" y="1835725"/>
              <a:ext cx="13675" cy="13675"/>
            </a:xfrm>
            <a:custGeom>
              <a:avLst/>
              <a:gdLst/>
              <a:ahLst/>
              <a:cxnLst/>
              <a:rect l="l" t="t" r="r" b="b"/>
              <a:pathLst>
                <a:path w="547" h="547" extrusionOk="0">
                  <a:moveTo>
                    <a:pt x="210" y="24"/>
                  </a:moveTo>
                  <a:cubicBezTo>
                    <a:pt x="81" y="52"/>
                    <a:pt x="0" y="210"/>
                    <a:pt x="39" y="361"/>
                  </a:cubicBezTo>
                  <a:cubicBezTo>
                    <a:pt x="67" y="462"/>
                    <a:pt x="242" y="546"/>
                    <a:pt x="361" y="511"/>
                  </a:cubicBezTo>
                  <a:cubicBezTo>
                    <a:pt x="469" y="483"/>
                    <a:pt x="547" y="336"/>
                    <a:pt x="511" y="224"/>
                  </a:cubicBezTo>
                  <a:cubicBezTo>
                    <a:pt x="469" y="101"/>
                    <a:pt x="319" y="0"/>
                    <a:pt x="210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65" name="Google Shape;4165;p46"/>
            <p:cNvSpPr/>
            <p:nvPr/>
          </p:nvSpPr>
          <p:spPr>
            <a:xfrm>
              <a:off x="2532225" y="1857350"/>
              <a:ext cx="10625" cy="10525"/>
            </a:xfrm>
            <a:custGeom>
              <a:avLst/>
              <a:gdLst/>
              <a:ahLst/>
              <a:cxnLst/>
              <a:rect l="l" t="t" r="r" b="b"/>
              <a:pathLst>
                <a:path w="425" h="421" extrusionOk="0">
                  <a:moveTo>
                    <a:pt x="168" y="39"/>
                  </a:moveTo>
                  <a:cubicBezTo>
                    <a:pt x="63" y="77"/>
                    <a:pt x="0" y="199"/>
                    <a:pt x="47" y="354"/>
                  </a:cubicBezTo>
                  <a:cubicBezTo>
                    <a:pt x="92" y="371"/>
                    <a:pt x="168" y="420"/>
                    <a:pt x="242" y="413"/>
                  </a:cubicBezTo>
                  <a:cubicBezTo>
                    <a:pt x="344" y="403"/>
                    <a:pt x="425" y="256"/>
                    <a:pt x="404" y="161"/>
                  </a:cubicBezTo>
                  <a:cubicBezTo>
                    <a:pt x="383" y="60"/>
                    <a:pt x="270" y="0"/>
                    <a:pt x="168" y="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66" name="Google Shape;4166;p46"/>
            <p:cNvSpPr/>
            <p:nvPr/>
          </p:nvSpPr>
          <p:spPr>
            <a:xfrm>
              <a:off x="2991450" y="1765025"/>
              <a:ext cx="23500" cy="24025"/>
            </a:xfrm>
            <a:custGeom>
              <a:avLst/>
              <a:gdLst/>
              <a:ahLst/>
              <a:cxnLst/>
              <a:rect l="l" t="t" r="r" b="b"/>
              <a:pathLst>
                <a:path w="940" h="961" extrusionOk="0">
                  <a:moveTo>
                    <a:pt x="348" y="71"/>
                  </a:moveTo>
                  <a:cubicBezTo>
                    <a:pt x="81" y="141"/>
                    <a:pt x="1" y="344"/>
                    <a:pt x="75" y="596"/>
                  </a:cubicBezTo>
                  <a:cubicBezTo>
                    <a:pt x="148" y="848"/>
                    <a:pt x="323" y="961"/>
                    <a:pt x="589" y="908"/>
                  </a:cubicBezTo>
                  <a:cubicBezTo>
                    <a:pt x="838" y="814"/>
                    <a:pt x="940" y="635"/>
                    <a:pt x="862" y="376"/>
                  </a:cubicBezTo>
                  <a:cubicBezTo>
                    <a:pt x="786" y="127"/>
                    <a:pt x="607" y="1"/>
                    <a:pt x="348" y="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67" name="Google Shape;4167;p46"/>
            <p:cNvSpPr/>
            <p:nvPr/>
          </p:nvSpPr>
          <p:spPr>
            <a:xfrm>
              <a:off x="2833825" y="1931600"/>
              <a:ext cx="12375" cy="11675"/>
            </a:xfrm>
            <a:custGeom>
              <a:avLst/>
              <a:gdLst/>
              <a:ahLst/>
              <a:cxnLst/>
              <a:rect l="l" t="t" r="r" b="b"/>
              <a:pathLst>
                <a:path w="495" h="467" extrusionOk="0">
                  <a:moveTo>
                    <a:pt x="442" y="172"/>
                  </a:moveTo>
                  <a:cubicBezTo>
                    <a:pt x="390" y="53"/>
                    <a:pt x="295" y="0"/>
                    <a:pt x="173" y="53"/>
                  </a:cubicBezTo>
                  <a:cubicBezTo>
                    <a:pt x="53" y="105"/>
                    <a:pt x="0" y="221"/>
                    <a:pt x="63" y="326"/>
                  </a:cubicBezTo>
                  <a:cubicBezTo>
                    <a:pt x="113" y="400"/>
                    <a:pt x="225" y="435"/>
                    <a:pt x="278" y="466"/>
                  </a:cubicBezTo>
                  <a:cubicBezTo>
                    <a:pt x="446" y="406"/>
                    <a:pt x="495" y="288"/>
                    <a:pt x="442" y="1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68" name="Google Shape;4168;p46"/>
            <p:cNvSpPr/>
            <p:nvPr/>
          </p:nvSpPr>
          <p:spPr>
            <a:xfrm>
              <a:off x="2572950" y="1897525"/>
              <a:ext cx="10625" cy="10275"/>
            </a:xfrm>
            <a:custGeom>
              <a:avLst/>
              <a:gdLst/>
              <a:ahLst/>
              <a:cxnLst/>
              <a:rect l="l" t="t" r="r" b="b"/>
              <a:pathLst>
                <a:path w="425" h="411" extrusionOk="0">
                  <a:moveTo>
                    <a:pt x="18" y="232"/>
                  </a:moveTo>
                  <a:cubicBezTo>
                    <a:pt x="43" y="330"/>
                    <a:pt x="144" y="411"/>
                    <a:pt x="256" y="348"/>
                  </a:cubicBezTo>
                  <a:cubicBezTo>
                    <a:pt x="316" y="316"/>
                    <a:pt x="347" y="222"/>
                    <a:pt x="424" y="109"/>
                  </a:cubicBezTo>
                  <a:cubicBezTo>
                    <a:pt x="281" y="64"/>
                    <a:pt x="190" y="1"/>
                    <a:pt x="109" y="18"/>
                  </a:cubicBezTo>
                  <a:cubicBezTo>
                    <a:pt x="64" y="25"/>
                    <a:pt x="1" y="169"/>
                    <a:pt x="18" y="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69" name="Google Shape;4169;p46"/>
            <p:cNvSpPr/>
            <p:nvPr/>
          </p:nvSpPr>
          <p:spPr>
            <a:xfrm>
              <a:off x="3068700" y="435325"/>
              <a:ext cx="20625" cy="18850"/>
            </a:xfrm>
            <a:custGeom>
              <a:avLst/>
              <a:gdLst/>
              <a:ahLst/>
              <a:cxnLst/>
              <a:rect l="l" t="t" r="r" b="b"/>
              <a:pathLst>
                <a:path w="825" h="754" extrusionOk="0">
                  <a:moveTo>
                    <a:pt x="351" y="11"/>
                  </a:moveTo>
                  <a:cubicBezTo>
                    <a:pt x="147" y="25"/>
                    <a:pt x="0" y="320"/>
                    <a:pt x="105" y="498"/>
                  </a:cubicBezTo>
                  <a:cubicBezTo>
                    <a:pt x="176" y="617"/>
                    <a:pt x="330" y="687"/>
                    <a:pt x="410" y="754"/>
                  </a:cubicBezTo>
                  <a:cubicBezTo>
                    <a:pt x="673" y="645"/>
                    <a:pt x="824" y="337"/>
                    <a:pt x="715" y="194"/>
                  </a:cubicBezTo>
                  <a:cubicBezTo>
                    <a:pt x="642" y="92"/>
                    <a:pt x="470" y="0"/>
                    <a:pt x="35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70" name="Google Shape;4170;p46"/>
            <p:cNvSpPr/>
            <p:nvPr/>
          </p:nvSpPr>
          <p:spPr>
            <a:xfrm>
              <a:off x="2459175" y="990275"/>
              <a:ext cx="19675" cy="16225"/>
            </a:xfrm>
            <a:custGeom>
              <a:avLst/>
              <a:gdLst/>
              <a:ahLst/>
              <a:cxnLst/>
              <a:rect l="l" t="t" r="r" b="b"/>
              <a:pathLst>
                <a:path w="787" h="649" extrusionOk="0">
                  <a:moveTo>
                    <a:pt x="691" y="246"/>
                  </a:moveTo>
                  <a:cubicBezTo>
                    <a:pt x="631" y="137"/>
                    <a:pt x="429" y="1"/>
                    <a:pt x="351" y="32"/>
                  </a:cubicBezTo>
                  <a:cubicBezTo>
                    <a:pt x="229" y="81"/>
                    <a:pt x="159" y="260"/>
                    <a:pt x="1" y="470"/>
                  </a:cubicBezTo>
                  <a:cubicBezTo>
                    <a:pt x="229" y="554"/>
                    <a:pt x="362" y="648"/>
                    <a:pt x="478" y="635"/>
                  </a:cubicBezTo>
                  <a:cubicBezTo>
                    <a:pt x="681" y="606"/>
                    <a:pt x="786" y="428"/>
                    <a:pt x="691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71" name="Google Shape;4171;p46"/>
            <p:cNvSpPr/>
            <p:nvPr/>
          </p:nvSpPr>
          <p:spPr>
            <a:xfrm>
              <a:off x="2800375" y="1958675"/>
              <a:ext cx="10025" cy="11125"/>
            </a:xfrm>
            <a:custGeom>
              <a:avLst/>
              <a:gdLst/>
              <a:ahLst/>
              <a:cxnLst/>
              <a:rect l="l" t="t" r="r" b="b"/>
              <a:pathLst>
                <a:path w="401" h="445" extrusionOk="0">
                  <a:moveTo>
                    <a:pt x="155" y="49"/>
                  </a:moveTo>
                  <a:cubicBezTo>
                    <a:pt x="43" y="98"/>
                    <a:pt x="1" y="199"/>
                    <a:pt x="56" y="294"/>
                  </a:cubicBezTo>
                  <a:cubicBezTo>
                    <a:pt x="92" y="357"/>
                    <a:pt x="193" y="378"/>
                    <a:pt x="309" y="445"/>
                  </a:cubicBezTo>
                  <a:cubicBezTo>
                    <a:pt x="347" y="319"/>
                    <a:pt x="400" y="235"/>
                    <a:pt x="389" y="164"/>
                  </a:cubicBezTo>
                  <a:cubicBezTo>
                    <a:pt x="368" y="52"/>
                    <a:pt x="274" y="0"/>
                    <a:pt x="155" y="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72" name="Google Shape;4172;p46"/>
            <p:cNvSpPr/>
            <p:nvPr/>
          </p:nvSpPr>
          <p:spPr>
            <a:xfrm>
              <a:off x="2785675" y="1405550"/>
              <a:ext cx="16825" cy="20150"/>
            </a:xfrm>
            <a:custGeom>
              <a:avLst/>
              <a:gdLst/>
              <a:ahLst/>
              <a:cxnLst/>
              <a:rect l="l" t="t" r="r" b="b"/>
              <a:pathLst>
                <a:path w="673" h="806" extrusionOk="0">
                  <a:moveTo>
                    <a:pt x="655" y="298"/>
                  </a:moveTo>
                  <a:cubicBezTo>
                    <a:pt x="627" y="106"/>
                    <a:pt x="476" y="0"/>
                    <a:pt x="266" y="46"/>
                  </a:cubicBezTo>
                  <a:cubicBezTo>
                    <a:pt x="70" y="88"/>
                    <a:pt x="0" y="242"/>
                    <a:pt x="73" y="400"/>
                  </a:cubicBezTo>
                  <a:cubicBezTo>
                    <a:pt x="133" y="526"/>
                    <a:pt x="284" y="613"/>
                    <a:pt x="484" y="806"/>
                  </a:cubicBezTo>
                  <a:cubicBezTo>
                    <a:pt x="575" y="554"/>
                    <a:pt x="673" y="417"/>
                    <a:pt x="655" y="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73" name="Google Shape;4173;p46"/>
            <p:cNvSpPr/>
            <p:nvPr/>
          </p:nvSpPr>
          <p:spPr>
            <a:xfrm>
              <a:off x="3063700" y="405650"/>
              <a:ext cx="16150" cy="17875"/>
            </a:xfrm>
            <a:custGeom>
              <a:avLst/>
              <a:gdLst/>
              <a:ahLst/>
              <a:cxnLst/>
              <a:rect l="l" t="t" r="r" b="b"/>
              <a:pathLst>
                <a:path w="646" h="715" extrusionOk="0">
                  <a:moveTo>
                    <a:pt x="439" y="715"/>
                  </a:moveTo>
                  <a:cubicBezTo>
                    <a:pt x="541" y="487"/>
                    <a:pt x="646" y="351"/>
                    <a:pt x="646" y="214"/>
                  </a:cubicBezTo>
                  <a:cubicBezTo>
                    <a:pt x="642" y="25"/>
                    <a:pt x="460" y="0"/>
                    <a:pt x="309" y="25"/>
                  </a:cubicBezTo>
                  <a:cubicBezTo>
                    <a:pt x="109" y="60"/>
                    <a:pt x="1" y="199"/>
                    <a:pt x="78" y="385"/>
                  </a:cubicBezTo>
                  <a:cubicBezTo>
                    <a:pt x="120" y="494"/>
                    <a:pt x="263" y="561"/>
                    <a:pt x="439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74" name="Google Shape;4174;p46"/>
            <p:cNvSpPr/>
            <p:nvPr/>
          </p:nvSpPr>
          <p:spPr>
            <a:xfrm>
              <a:off x="2840850" y="1992300"/>
              <a:ext cx="12025" cy="8950"/>
            </a:xfrm>
            <a:custGeom>
              <a:avLst/>
              <a:gdLst/>
              <a:ahLst/>
              <a:cxnLst/>
              <a:rect l="l" t="t" r="r" b="b"/>
              <a:pathLst>
                <a:path w="481" h="358" extrusionOk="0">
                  <a:moveTo>
                    <a:pt x="56" y="231"/>
                  </a:moveTo>
                  <a:cubicBezTo>
                    <a:pt x="105" y="290"/>
                    <a:pt x="217" y="358"/>
                    <a:pt x="270" y="340"/>
                  </a:cubicBezTo>
                  <a:cubicBezTo>
                    <a:pt x="340" y="315"/>
                    <a:pt x="385" y="206"/>
                    <a:pt x="480" y="88"/>
                  </a:cubicBezTo>
                  <a:cubicBezTo>
                    <a:pt x="336" y="46"/>
                    <a:pt x="259" y="0"/>
                    <a:pt x="182" y="4"/>
                  </a:cubicBezTo>
                  <a:cubicBezTo>
                    <a:pt x="81" y="7"/>
                    <a:pt x="0" y="161"/>
                    <a:pt x="56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75" name="Google Shape;4175;p46"/>
            <p:cNvSpPr/>
            <p:nvPr/>
          </p:nvSpPr>
          <p:spPr>
            <a:xfrm>
              <a:off x="2917025" y="394850"/>
              <a:ext cx="19125" cy="16675"/>
            </a:xfrm>
            <a:custGeom>
              <a:avLst/>
              <a:gdLst/>
              <a:ahLst/>
              <a:cxnLst/>
              <a:rect l="l" t="t" r="r" b="b"/>
              <a:pathLst>
                <a:path w="765" h="667" extrusionOk="0">
                  <a:moveTo>
                    <a:pt x="271" y="33"/>
                  </a:moveTo>
                  <a:cubicBezTo>
                    <a:pt x="102" y="82"/>
                    <a:pt x="1" y="232"/>
                    <a:pt x="70" y="429"/>
                  </a:cubicBezTo>
                  <a:cubicBezTo>
                    <a:pt x="134" y="607"/>
                    <a:pt x="287" y="667"/>
                    <a:pt x="424" y="583"/>
                  </a:cubicBezTo>
                  <a:cubicBezTo>
                    <a:pt x="540" y="513"/>
                    <a:pt x="607" y="358"/>
                    <a:pt x="764" y="148"/>
                  </a:cubicBezTo>
                  <a:cubicBezTo>
                    <a:pt x="519" y="85"/>
                    <a:pt x="379" y="1"/>
                    <a:pt x="271" y="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76" name="Google Shape;4176;p46"/>
            <p:cNvSpPr/>
            <p:nvPr/>
          </p:nvSpPr>
          <p:spPr>
            <a:xfrm>
              <a:off x="3022900" y="1164725"/>
              <a:ext cx="21550" cy="13950"/>
            </a:xfrm>
            <a:custGeom>
              <a:avLst/>
              <a:gdLst/>
              <a:ahLst/>
              <a:cxnLst/>
              <a:rect l="l" t="t" r="r" b="b"/>
              <a:pathLst>
                <a:path w="862" h="558" extrusionOk="0">
                  <a:moveTo>
                    <a:pt x="281" y="14"/>
                  </a:moveTo>
                  <a:cubicBezTo>
                    <a:pt x="88" y="39"/>
                    <a:pt x="0" y="218"/>
                    <a:pt x="109" y="361"/>
                  </a:cubicBezTo>
                  <a:cubicBezTo>
                    <a:pt x="197" y="473"/>
                    <a:pt x="400" y="557"/>
                    <a:pt x="540" y="543"/>
                  </a:cubicBezTo>
                  <a:cubicBezTo>
                    <a:pt x="631" y="536"/>
                    <a:pt x="701" y="329"/>
                    <a:pt x="862" y="102"/>
                  </a:cubicBezTo>
                  <a:cubicBezTo>
                    <a:pt x="589" y="56"/>
                    <a:pt x="432" y="1"/>
                    <a:pt x="281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77" name="Google Shape;4177;p46"/>
            <p:cNvSpPr/>
            <p:nvPr/>
          </p:nvSpPr>
          <p:spPr>
            <a:xfrm>
              <a:off x="2541500" y="1486825"/>
              <a:ext cx="22450" cy="13400"/>
            </a:xfrm>
            <a:custGeom>
              <a:avLst/>
              <a:gdLst/>
              <a:ahLst/>
              <a:cxnLst/>
              <a:rect l="l" t="t" r="r" b="b"/>
              <a:pathLst>
                <a:path w="898" h="536" extrusionOk="0">
                  <a:moveTo>
                    <a:pt x="334" y="17"/>
                  </a:moveTo>
                  <a:cubicBezTo>
                    <a:pt x="71" y="0"/>
                    <a:pt x="1" y="164"/>
                    <a:pt x="57" y="455"/>
                  </a:cubicBezTo>
                  <a:cubicBezTo>
                    <a:pt x="285" y="480"/>
                    <a:pt x="516" y="505"/>
                    <a:pt x="811" y="536"/>
                  </a:cubicBezTo>
                  <a:cubicBezTo>
                    <a:pt x="898" y="28"/>
                    <a:pt x="586" y="35"/>
                    <a:pt x="334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78" name="Google Shape;4178;p46"/>
            <p:cNvSpPr/>
            <p:nvPr/>
          </p:nvSpPr>
          <p:spPr>
            <a:xfrm>
              <a:off x="2651325" y="1836250"/>
              <a:ext cx="6425" cy="9475"/>
            </a:xfrm>
            <a:custGeom>
              <a:avLst/>
              <a:gdLst/>
              <a:ahLst/>
              <a:cxnLst/>
              <a:rect l="l" t="t" r="r" b="b"/>
              <a:pathLst>
                <a:path w="257" h="379" extrusionOk="0">
                  <a:moveTo>
                    <a:pt x="183" y="0"/>
                  </a:moveTo>
                  <a:cubicBezTo>
                    <a:pt x="127" y="28"/>
                    <a:pt x="33" y="45"/>
                    <a:pt x="22" y="84"/>
                  </a:cubicBezTo>
                  <a:cubicBezTo>
                    <a:pt x="1" y="175"/>
                    <a:pt x="25" y="269"/>
                    <a:pt x="28" y="364"/>
                  </a:cubicBezTo>
                  <a:cubicBezTo>
                    <a:pt x="60" y="367"/>
                    <a:pt x="96" y="374"/>
                    <a:pt x="127" y="378"/>
                  </a:cubicBezTo>
                  <a:cubicBezTo>
                    <a:pt x="169" y="301"/>
                    <a:pt x="225" y="231"/>
                    <a:pt x="246" y="151"/>
                  </a:cubicBezTo>
                  <a:cubicBezTo>
                    <a:pt x="256" y="108"/>
                    <a:pt x="207" y="52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79" name="Google Shape;4179;p46"/>
            <p:cNvSpPr/>
            <p:nvPr/>
          </p:nvSpPr>
          <p:spPr>
            <a:xfrm>
              <a:off x="2462525" y="1185475"/>
              <a:ext cx="16225" cy="13675"/>
            </a:xfrm>
            <a:custGeom>
              <a:avLst/>
              <a:gdLst/>
              <a:ahLst/>
              <a:cxnLst/>
              <a:rect l="l" t="t" r="r" b="b"/>
              <a:pathLst>
                <a:path w="649" h="547" extrusionOk="0">
                  <a:moveTo>
                    <a:pt x="1" y="361"/>
                  </a:moveTo>
                  <a:cubicBezTo>
                    <a:pt x="211" y="435"/>
                    <a:pt x="371" y="547"/>
                    <a:pt x="466" y="508"/>
                  </a:cubicBezTo>
                  <a:cubicBezTo>
                    <a:pt x="565" y="466"/>
                    <a:pt x="592" y="270"/>
                    <a:pt x="649" y="144"/>
                  </a:cubicBezTo>
                  <a:cubicBezTo>
                    <a:pt x="523" y="95"/>
                    <a:pt x="389" y="0"/>
                    <a:pt x="266" y="15"/>
                  </a:cubicBezTo>
                  <a:cubicBezTo>
                    <a:pt x="186" y="25"/>
                    <a:pt x="127" y="190"/>
                    <a:pt x="1" y="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80" name="Google Shape;4180;p46"/>
            <p:cNvSpPr/>
            <p:nvPr/>
          </p:nvSpPr>
          <p:spPr>
            <a:xfrm>
              <a:off x="2495025" y="812425"/>
              <a:ext cx="7625" cy="6500"/>
            </a:xfrm>
            <a:custGeom>
              <a:avLst/>
              <a:gdLst/>
              <a:ahLst/>
              <a:cxnLst/>
              <a:rect l="l" t="t" r="r" b="b"/>
              <a:pathLst>
                <a:path w="305" h="260" extrusionOk="0">
                  <a:moveTo>
                    <a:pt x="172" y="11"/>
                  </a:moveTo>
                  <a:cubicBezTo>
                    <a:pt x="122" y="21"/>
                    <a:pt x="84" y="84"/>
                    <a:pt x="0" y="162"/>
                  </a:cubicBezTo>
                  <a:cubicBezTo>
                    <a:pt x="112" y="207"/>
                    <a:pt x="182" y="259"/>
                    <a:pt x="224" y="242"/>
                  </a:cubicBezTo>
                  <a:cubicBezTo>
                    <a:pt x="266" y="225"/>
                    <a:pt x="301" y="140"/>
                    <a:pt x="305" y="84"/>
                  </a:cubicBezTo>
                  <a:cubicBezTo>
                    <a:pt x="305" y="60"/>
                    <a:pt x="210" y="0"/>
                    <a:pt x="172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81" name="Google Shape;4181;p46"/>
            <p:cNvSpPr/>
            <p:nvPr/>
          </p:nvSpPr>
          <p:spPr>
            <a:xfrm>
              <a:off x="2994525" y="1397575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"/>
                  </a:moveTo>
                  <a:cubicBezTo>
                    <a:pt x="8" y="4"/>
                    <a:pt x="11" y="11"/>
                    <a:pt x="18" y="18"/>
                  </a:cubicBezTo>
                  <a:cubicBezTo>
                    <a:pt x="21" y="14"/>
                    <a:pt x="21" y="14"/>
                    <a:pt x="25" y="14"/>
                  </a:cubicBezTo>
                  <a:cubicBezTo>
                    <a:pt x="25" y="1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82" name="Google Shape;4182;p46"/>
            <p:cNvSpPr/>
            <p:nvPr/>
          </p:nvSpPr>
          <p:spPr>
            <a:xfrm>
              <a:off x="2984900" y="1398025"/>
              <a:ext cx="14200" cy="14825"/>
            </a:xfrm>
            <a:custGeom>
              <a:avLst/>
              <a:gdLst/>
              <a:ahLst/>
              <a:cxnLst/>
              <a:rect l="l" t="t" r="r" b="b"/>
              <a:pathLst>
                <a:path w="568" h="593" extrusionOk="0">
                  <a:moveTo>
                    <a:pt x="564" y="196"/>
                  </a:moveTo>
                  <a:cubicBezTo>
                    <a:pt x="564" y="130"/>
                    <a:pt x="466" y="64"/>
                    <a:pt x="403" y="0"/>
                  </a:cubicBezTo>
                  <a:cubicBezTo>
                    <a:pt x="337" y="32"/>
                    <a:pt x="270" y="64"/>
                    <a:pt x="207" y="95"/>
                  </a:cubicBezTo>
                  <a:cubicBezTo>
                    <a:pt x="28" y="190"/>
                    <a:pt x="0" y="347"/>
                    <a:pt x="120" y="480"/>
                  </a:cubicBezTo>
                  <a:cubicBezTo>
                    <a:pt x="189" y="557"/>
                    <a:pt x="347" y="557"/>
                    <a:pt x="466" y="592"/>
                  </a:cubicBezTo>
                  <a:cubicBezTo>
                    <a:pt x="501" y="459"/>
                    <a:pt x="568" y="329"/>
                    <a:pt x="564" y="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83" name="Google Shape;4183;p46"/>
            <p:cNvSpPr/>
            <p:nvPr/>
          </p:nvSpPr>
          <p:spPr>
            <a:xfrm>
              <a:off x="3146300" y="1483850"/>
              <a:ext cx="14900" cy="15850"/>
            </a:xfrm>
            <a:custGeom>
              <a:avLst/>
              <a:gdLst/>
              <a:ahLst/>
              <a:cxnLst/>
              <a:rect l="l" t="t" r="r" b="b"/>
              <a:pathLst>
                <a:path w="596" h="634" extrusionOk="0">
                  <a:moveTo>
                    <a:pt x="207" y="0"/>
                  </a:moveTo>
                  <a:cubicBezTo>
                    <a:pt x="140" y="119"/>
                    <a:pt x="0" y="262"/>
                    <a:pt x="28" y="361"/>
                  </a:cubicBezTo>
                  <a:cubicBezTo>
                    <a:pt x="56" y="459"/>
                    <a:pt x="246" y="515"/>
                    <a:pt x="427" y="634"/>
                  </a:cubicBezTo>
                  <a:cubicBezTo>
                    <a:pt x="490" y="438"/>
                    <a:pt x="595" y="283"/>
                    <a:pt x="553" y="217"/>
                  </a:cubicBezTo>
                  <a:cubicBezTo>
                    <a:pt x="490" y="112"/>
                    <a:pt x="330" y="7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84" name="Google Shape;4184;p46"/>
            <p:cNvSpPr/>
            <p:nvPr/>
          </p:nvSpPr>
          <p:spPr>
            <a:xfrm>
              <a:off x="2513575" y="1590225"/>
              <a:ext cx="17100" cy="18850"/>
            </a:xfrm>
            <a:custGeom>
              <a:avLst/>
              <a:gdLst/>
              <a:ahLst/>
              <a:cxnLst/>
              <a:rect l="l" t="t" r="r" b="b"/>
              <a:pathLst>
                <a:path w="684" h="754" extrusionOk="0">
                  <a:moveTo>
                    <a:pt x="225" y="99"/>
                  </a:moveTo>
                  <a:cubicBezTo>
                    <a:pt x="130" y="148"/>
                    <a:pt x="74" y="278"/>
                    <a:pt x="1" y="369"/>
                  </a:cubicBezTo>
                  <a:cubicBezTo>
                    <a:pt x="141" y="474"/>
                    <a:pt x="281" y="582"/>
                    <a:pt x="508" y="754"/>
                  </a:cubicBezTo>
                  <a:cubicBezTo>
                    <a:pt x="586" y="509"/>
                    <a:pt x="683" y="362"/>
                    <a:pt x="656" y="253"/>
                  </a:cubicBezTo>
                  <a:cubicBezTo>
                    <a:pt x="599" y="39"/>
                    <a:pt x="403" y="1"/>
                    <a:pt x="225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85" name="Google Shape;4185;p46"/>
            <p:cNvSpPr/>
            <p:nvPr/>
          </p:nvSpPr>
          <p:spPr>
            <a:xfrm>
              <a:off x="2606225" y="1122075"/>
              <a:ext cx="15450" cy="20250"/>
            </a:xfrm>
            <a:custGeom>
              <a:avLst/>
              <a:gdLst/>
              <a:ahLst/>
              <a:cxnLst/>
              <a:rect l="l" t="t" r="r" b="b"/>
              <a:pathLst>
                <a:path w="618" h="810" extrusionOk="0">
                  <a:moveTo>
                    <a:pt x="277" y="14"/>
                  </a:moveTo>
                  <a:cubicBezTo>
                    <a:pt x="172" y="25"/>
                    <a:pt x="0" y="214"/>
                    <a:pt x="11" y="299"/>
                  </a:cubicBezTo>
                  <a:cubicBezTo>
                    <a:pt x="36" y="438"/>
                    <a:pt x="186" y="561"/>
                    <a:pt x="375" y="810"/>
                  </a:cubicBezTo>
                  <a:cubicBezTo>
                    <a:pt x="498" y="522"/>
                    <a:pt x="618" y="372"/>
                    <a:pt x="607" y="228"/>
                  </a:cubicBezTo>
                  <a:cubicBezTo>
                    <a:pt x="603" y="140"/>
                    <a:pt x="386" y="0"/>
                    <a:pt x="277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86" name="Google Shape;4186;p46"/>
            <p:cNvSpPr/>
            <p:nvPr/>
          </p:nvSpPr>
          <p:spPr>
            <a:xfrm>
              <a:off x="3109875" y="1418600"/>
              <a:ext cx="13325" cy="15350"/>
            </a:xfrm>
            <a:custGeom>
              <a:avLst/>
              <a:gdLst/>
              <a:ahLst/>
              <a:cxnLst/>
              <a:rect l="l" t="t" r="r" b="b"/>
              <a:pathLst>
                <a:path w="533" h="614" extrusionOk="0">
                  <a:moveTo>
                    <a:pt x="157" y="1"/>
                  </a:moveTo>
                  <a:cubicBezTo>
                    <a:pt x="105" y="116"/>
                    <a:pt x="0" y="242"/>
                    <a:pt x="21" y="340"/>
                  </a:cubicBezTo>
                  <a:cubicBezTo>
                    <a:pt x="35" y="431"/>
                    <a:pt x="193" y="494"/>
                    <a:pt x="346" y="613"/>
                  </a:cubicBezTo>
                  <a:cubicBezTo>
                    <a:pt x="420" y="431"/>
                    <a:pt x="532" y="277"/>
                    <a:pt x="494" y="217"/>
                  </a:cubicBezTo>
                  <a:cubicBezTo>
                    <a:pt x="431" y="116"/>
                    <a:pt x="273" y="70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87" name="Google Shape;4187;p46"/>
            <p:cNvSpPr/>
            <p:nvPr/>
          </p:nvSpPr>
          <p:spPr>
            <a:xfrm>
              <a:off x="2714200" y="1821950"/>
              <a:ext cx="16850" cy="15175"/>
            </a:xfrm>
            <a:custGeom>
              <a:avLst/>
              <a:gdLst/>
              <a:ahLst/>
              <a:cxnLst/>
              <a:rect l="l" t="t" r="r" b="b"/>
              <a:pathLst>
                <a:path w="674" h="607" extrusionOk="0">
                  <a:moveTo>
                    <a:pt x="208" y="42"/>
                  </a:moveTo>
                  <a:cubicBezTo>
                    <a:pt x="106" y="89"/>
                    <a:pt x="67" y="278"/>
                    <a:pt x="1" y="404"/>
                  </a:cubicBezTo>
                  <a:cubicBezTo>
                    <a:pt x="127" y="470"/>
                    <a:pt x="271" y="607"/>
                    <a:pt x="376" y="582"/>
                  </a:cubicBezTo>
                  <a:cubicBezTo>
                    <a:pt x="477" y="554"/>
                    <a:pt x="544" y="365"/>
                    <a:pt x="674" y="183"/>
                  </a:cubicBezTo>
                  <a:cubicBezTo>
                    <a:pt x="467" y="113"/>
                    <a:pt x="302" y="0"/>
                    <a:pt x="208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88" name="Google Shape;4188;p46"/>
            <p:cNvSpPr/>
            <p:nvPr/>
          </p:nvSpPr>
          <p:spPr>
            <a:xfrm>
              <a:off x="3042775" y="1478150"/>
              <a:ext cx="15550" cy="15775"/>
            </a:xfrm>
            <a:custGeom>
              <a:avLst/>
              <a:gdLst/>
              <a:ahLst/>
              <a:cxnLst/>
              <a:rect l="l" t="t" r="r" b="b"/>
              <a:pathLst>
                <a:path w="622" h="631" extrusionOk="0">
                  <a:moveTo>
                    <a:pt x="180" y="0"/>
                  </a:moveTo>
                  <a:cubicBezTo>
                    <a:pt x="109" y="193"/>
                    <a:pt x="1" y="347"/>
                    <a:pt x="39" y="406"/>
                  </a:cubicBezTo>
                  <a:cubicBezTo>
                    <a:pt x="112" y="511"/>
                    <a:pt x="274" y="631"/>
                    <a:pt x="386" y="621"/>
                  </a:cubicBezTo>
                  <a:cubicBezTo>
                    <a:pt x="571" y="600"/>
                    <a:pt x="621" y="410"/>
                    <a:pt x="533" y="256"/>
                  </a:cubicBezTo>
                  <a:cubicBezTo>
                    <a:pt x="484" y="162"/>
                    <a:pt x="348" y="116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89" name="Google Shape;4189;p46"/>
            <p:cNvSpPr/>
            <p:nvPr/>
          </p:nvSpPr>
          <p:spPr>
            <a:xfrm>
              <a:off x="2942250" y="1476125"/>
              <a:ext cx="17450" cy="13950"/>
            </a:xfrm>
            <a:custGeom>
              <a:avLst/>
              <a:gdLst/>
              <a:ahLst/>
              <a:cxnLst/>
              <a:rect l="l" t="t" r="r" b="b"/>
              <a:pathLst>
                <a:path w="698" h="558" extrusionOk="0">
                  <a:moveTo>
                    <a:pt x="305" y="18"/>
                  </a:moveTo>
                  <a:cubicBezTo>
                    <a:pt x="211" y="36"/>
                    <a:pt x="144" y="183"/>
                    <a:pt x="1" y="344"/>
                  </a:cubicBezTo>
                  <a:cubicBezTo>
                    <a:pt x="217" y="442"/>
                    <a:pt x="354" y="558"/>
                    <a:pt x="476" y="540"/>
                  </a:cubicBezTo>
                  <a:cubicBezTo>
                    <a:pt x="676" y="512"/>
                    <a:pt x="697" y="309"/>
                    <a:pt x="617" y="169"/>
                  </a:cubicBezTo>
                  <a:cubicBezTo>
                    <a:pt x="568" y="81"/>
                    <a:pt x="400" y="1"/>
                    <a:pt x="305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90" name="Google Shape;4190;p46"/>
            <p:cNvSpPr/>
            <p:nvPr/>
          </p:nvSpPr>
          <p:spPr>
            <a:xfrm>
              <a:off x="2571725" y="1632975"/>
              <a:ext cx="17900" cy="19200"/>
            </a:xfrm>
            <a:custGeom>
              <a:avLst/>
              <a:gdLst/>
              <a:ahLst/>
              <a:cxnLst/>
              <a:rect l="l" t="t" r="r" b="b"/>
              <a:pathLst>
                <a:path w="716" h="768" extrusionOk="0">
                  <a:moveTo>
                    <a:pt x="1" y="767"/>
                  </a:moveTo>
                  <a:cubicBezTo>
                    <a:pt x="260" y="683"/>
                    <a:pt x="417" y="635"/>
                    <a:pt x="715" y="540"/>
                  </a:cubicBezTo>
                  <a:cubicBezTo>
                    <a:pt x="463" y="319"/>
                    <a:pt x="326" y="197"/>
                    <a:pt x="106" y="1"/>
                  </a:cubicBezTo>
                  <a:cubicBezTo>
                    <a:pt x="64" y="298"/>
                    <a:pt x="35" y="497"/>
                    <a:pt x="1" y="7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91" name="Google Shape;4191;p46"/>
            <p:cNvSpPr/>
            <p:nvPr/>
          </p:nvSpPr>
          <p:spPr>
            <a:xfrm>
              <a:off x="2267075" y="1448025"/>
              <a:ext cx="16550" cy="15875"/>
            </a:xfrm>
            <a:custGeom>
              <a:avLst/>
              <a:gdLst/>
              <a:ahLst/>
              <a:cxnLst/>
              <a:rect l="l" t="t" r="r" b="b"/>
              <a:pathLst>
                <a:path w="662" h="635" extrusionOk="0">
                  <a:moveTo>
                    <a:pt x="273" y="22"/>
                  </a:moveTo>
                  <a:cubicBezTo>
                    <a:pt x="165" y="43"/>
                    <a:pt x="91" y="228"/>
                    <a:pt x="0" y="340"/>
                  </a:cubicBezTo>
                  <a:cubicBezTo>
                    <a:pt x="136" y="424"/>
                    <a:pt x="270" y="512"/>
                    <a:pt x="466" y="634"/>
                  </a:cubicBezTo>
                  <a:cubicBezTo>
                    <a:pt x="547" y="434"/>
                    <a:pt x="662" y="274"/>
                    <a:pt x="623" y="224"/>
                  </a:cubicBezTo>
                  <a:cubicBezTo>
                    <a:pt x="547" y="119"/>
                    <a:pt x="375" y="0"/>
                    <a:pt x="273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92" name="Google Shape;4192;p46"/>
            <p:cNvSpPr/>
            <p:nvPr/>
          </p:nvSpPr>
          <p:spPr>
            <a:xfrm>
              <a:off x="2850750" y="1549525"/>
              <a:ext cx="15250" cy="12550"/>
            </a:xfrm>
            <a:custGeom>
              <a:avLst/>
              <a:gdLst/>
              <a:ahLst/>
              <a:cxnLst/>
              <a:rect l="l" t="t" r="r" b="b"/>
              <a:pathLst>
                <a:path w="610" h="502" extrusionOk="0">
                  <a:moveTo>
                    <a:pt x="431" y="466"/>
                  </a:moveTo>
                  <a:cubicBezTo>
                    <a:pt x="518" y="431"/>
                    <a:pt x="550" y="270"/>
                    <a:pt x="610" y="165"/>
                  </a:cubicBezTo>
                  <a:cubicBezTo>
                    <a:pt x="497" y="109"/>
                    <a:pt x="374" y="0"/>
                    <a:pt x="277" y="21"/>
                  </a:cubicBezTo>
                  <a:cubicBezTo>
                    <a:pt x="185" y="39"/>
                    <a:pt x="126" y="196"/>
                    <a:pt x="0" y="358"/>
                  </a:cubicBezTo>
                  <a:cubicBezTo>
                    <a:pt x="199" y="414"/>
                    <a:pt x="340" y="501"/>
                    <a:pt x="431" y="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93" name="Google Shape;4193;p46"/>
            <p:cNvSpPr/>
            <p:nvPr/>
          </p:nvSpPr>
          <p:spPr>
            <a:xfrm>
              <a:off x="2766050" y="1721325"/>
              <a:ext cx="12550" cy="14925"/>
            </a:xfrm>
            <a:custGeom>
              <a:avLst/>
              <a:gdLst/>
              <a:ahLst/>
              <a:cxnLst/>
              <a:rect l="l" t="t" r="r" b="b"/>
              <a:pathLst>
                <a:path w="502" h="597" extrusionOk="0">
                  <a:moveTo>
                    <a:pt x="389" y="596"/>
                  </a:moveTo>
                  <a:cubicBezTo>
                    <a:pt x="428" y="404"/>
                    <a:pt x="501" y="253"/>
                    <a:pt x="459" y="176"/>
                  </a:cubicBezTo>
                  <a:cubicBezTo>
                    <a:pt x="407" y="85"/>
                    <a:pt x="246" y="57"/>
                    <a:pt x="134" y="1"/>
                  </a:cubicBezTo>
                  <a:cubicBezTo>
                    <a:pt x="95" y="116"/>
                    <a:pt x="0" y="250"/>
                    <a:pt x="35" y="341"/>
                  </a:cubicBezTo>
                  <a:cubicBezTo>
                    <a:pt x="67" y="436"/>
                    <a:pt x="225" y="484"/>
                    <a:pt x="389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94" name="Google Shape;4194;p46"/>
            <p:cNvSpPr/>
            <p:nvPr/>
          </p:nvSpPr>
          <p:spPr>
            <a:xfrm>
              <a:off x="2469875" y="848850"/>
              <a:ext cx="5450" cy="6225"/>
            </a:xfrm>
            <a:custGeom>
              <a:avLst/>
              <a:gdLst/>
              <a:ahLst/>
              <a:cxnLst/>
              <a:rect l="l" t="t" r="r" b="b"/>
              <a:pathLst>
                <a:path w="218" h="249" extrusionOk="0">
                  <a:moveTo>
                    <a:pt x="172" y="249"/>
                  </a:moveTo>
                  <a:cubicBezTo>
                    <a:pt x="190" y="161"/>
                    <a:pt x="218" y="102"/>
                    <a:pt x="200" y="63"/>
                  </a:cubicBezTo>
                  <a:cubicBezTo>
                    <a:pt x="190" y="32"/>
                    <a:pt x="98" y="0"/>
                    <a:pt x="77" y="14"/>
                  </a:cubicBezTo>
                  <a:cubicBezTo>
                    <a:pt x="40" y="42"/>
                    <a:pt x="1" y="113"/>
                    <a:pt x="11" y="151"/>
                  </a:cubicBezTo>
                  <a:cubicBezTo>
                    <a:pt x="18" y="186"/>
                    <a:pt x="95" y="203"/>
                    <a:pt x="172" y="2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95" name="Google Shape;4195;p46"/>
            <p:cNvSpPr/>
            <p:nvPr/>
          </p:nvSpPr>
          <p:spPr>
            <a:xfrm>
              <a:off x="2563850" y="1156400"/>
              <a:ext cx="12275" cy="10975"/>
            </a:xfrm>
            <a:custGeom>
              <a:avLst/>
              <a:gdLst/>
              <a:ahLst/>
              <a:cxnLst/>
              <a:rect l="l" t="t" r="r" b="b"/>
              <a:pathLst>
                <a:path w="491" h="439" extrusionOk="0">
                  <a:moveTo>
                    <a:pt x="350" y="403"/>
                  </a:moveTo>
                  <a:cubicBezTo>
                    <a:pt x="424" y="368"/>
                    <a:pt x="445" y="221"/>
                    <a:pt x="491" y="127"/>
                  </a:cubicBezTo>
                  <a:cubicBezTo>
                    <a:pt x="379" y="77"/>
                    <a:pt x="266" y="1"/>
                    <a:pt x="154" y="1"/>
                  </a:cubicBezTo>
                  <a:cubicBezTo>
                    <a:pt x="109" y="1"/>
                    <a:pt x="67" y="176"/>
                    <a:pt x="1" y="319"/>
                  </a:cubicBezTo>
                  <a:cubicBezTo>
                    <a:pt x="154" y="361"/>
                    <a:pt x="277" y="439"/>
                    <a:pt x="350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96" name="Google Shape;4196;p46"/>
            <p:cNvSpPr/>
            <p:nvPr/>
          </p:nvSpPr>
          <p:spPr>
            <a:xfrm>
              <a:off x="2947425" y="635950"/>
              <a:ext cx="11825" cy="10450"/>
            </a:xfrm>
            <a:custGeom>
              <a:avLst/>
              <a:gdLst/>
              <a:ahLst/>
              <a:cxnLst/>
              <a:rect l="l" t="t" r="r" b="b"/>
              <a:pathLst>
                <a:path w="473" h="418" extrusionOk="0">
                  <a:moveTo>
                    <a:pt x="0" y="319"/>
                  </a:moveTo>
                  <a:cubicBezTo>
                    <a:pt x="143" y="351"/>
                    <a:pt x="263" y="418"/>
                    <a:pt x="329" y="382"/>
                  </a:cubicBezTo>
                  <a:cubicBezTo>
                    <a:pt x="403" y="344"/>
                    <a:pt x="427" y="214"/>
                    <a:pt x="473" y="123"/>
                  </a:cubicBezTo>
                  <a:cubicBezTo>
                    <a:pt x="364" y="78"/>
                    <a:pt x="256" y="1"/>
                    <a:pt x="147" y="4"/>
                  </a:cubicBezTo>
                  <a:cubicBezTo>
                    <a:pt x="101" y="4"/>
                    <a:pt x="63" y="176"/>
                    <a:pt x="0" y="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97" name="Google Shape;4197;p46"/>
            <p:cNvSpPr/>
            <p:nvPr/>
          </p:nvSpPr>
          <p:spPr>
            <a:xfrm>
              <a:off x="3131650" y="427350"/>
              <a:ext cx="15975" cy="13350"/>
            </a:xfrm>
            <a:custGeom>
              <a:avLst/>
              <a:gdLst/>
              <a:ahLst/>
              <a:cxnLst/>
              <a:rect l="l" t="t" r="r" b="b"/>
              <a:pathLst>
                <a:path w="639" h="534" extrusionOk="0">
                  <a:moveTo>
                    <a:pt x="429" y="29"/>
                  </a:moveTo>
                  <a:cubicBezTo>
                    <a:pt x="387" y="1"/>
                    <a:pt x="222" y="71"/>
                    <a:pt x="166" y="138"/>
                  </a:cubicBezTo>
                  <a:cubicBezTo>
                    <a:pt x="1" y="348"/>
                    <a:pt x="211" y="411"/>
                    <a:pt x="366" y="534"/>
                  </a:cubicBezTo>
                  <a:cubicBezTo>
                    <a:pt x="513" y="344"/>
                    <a:pt x="639" y="183"/>
                    <a:pt x="42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98" name="Google Shape;4198;p46"/>
            <p:cNvSpPr/>
            <p:nvPr/>
          </p:nvSpPr>
          <p:spPr>
            <a:xfrm>
              <a:off x="2725500" y="1124175"/>
              <a:ext cx="15625" cy="12550"/>
            </a:xfrm>
            <a:custGeom>
              <a:avLst/>
              <a:gdLst/>
              <a:ahLst/>
              <a:cxnLst/>
              <a:rect l="l" t="t" r="r" b="b"/>
              <a:pathLst>
                <a:path w="625" h="502" extrusionOk="0">
                  <a:moveTo>
                    <a:pt x="162" y="35"/>
                  </a:moveTo>
                  <a:cubicBezTo>
                    <a:pt x="88" y="60"/>
                    <a:pt x="0" y="305"/>
                    <a:pt x="36" y="344"/>
                  </a:cubicBezTo>
                  <a:cubicBezTo>
                    <a:pt x="116" y="435"/>
                    <a:pt x="274" y="501"/>
                    <a:pt x="393" y="491"/>
                  </a:cubicBezTo>
                  <a:cubicBezTo>
                    <a:pt x="459" y="484"/>
                    <a:pt x="512" y="309"/>
                    <a:pt x="624" y="126"/>
                  </a:cubicBezTo>
                  <a:cubicBezTo>
                    <a:pt x="414" y="78"/>
                    <a:pt x="270" y="0"/>
                    <a:pt x="162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99" name="Google Shape;4199;p46"/>
            <p:cNvSpPr/>
            <p:nvPr/>
          </p:nvSpPr>
          <p:spPr>
            <a:xfrm>
              <a:off x="2655625" y="2032750"/>
              <a:ext cx="12025" cy="15000"/>
            </a:xfrm>
            <a:custGeom>
              <a:avLst/>
              <a:gdLst/>
              <a:ahLst/>
              <a:cxnLst/>
              <a:rect l="l" t="t" r="r" b="b"/>
              <a:pathLst>
                <a:path w="481" h="600" extrusionOk="0">
                  <a:moveTo>
                    <a:pt x="179" y="1"/>
                  </a:moveTo>
                  <a:cubicBezTo>
                    <a:pt x="119" y="106"/>
                    <a:pt x="0" y="217"/>
                    <a:pt x="14" y="312"/>
                  </a:cubicBezTo>
                  <a:cubicBezTo>
                    <a:pt x="24" y="400"/>
                    <a:pt x="176" y="470"/>
                    <a:pt x="323" y="599"/>
                  </a:cubicBezTo>
                  <a:cubicBezTo>
                    <a:pt x="389" y="424"/>
                    <a:pt x="480" y="298"/>
                    <a:pt x="452" y="211"/>
                  </a:cubicBezTo>
                  <a:cubicBezTo>
                    <a:pt x="424" y="119"/>
                    <a:pt x="277" y="70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00" name="Google Shape;4200;p46"/>
            <p:cNvSpPr/>
            <p:nvPr/>
          </p:nvSpPr>
          <p:spPr>
            <a:xfrm>
              <a:off x="2968450" y="542625"/>
              <a:ext cx="14375" cy="11375"/>
            </a:xfrm>
            <a:custGeom>
              <a:avLst/>
              <a:gdLst/>
              <a:ahLst/>
              <a:cxnLst/>
              <a:rect l="l" t="t" r="r" b="b"/>
              <a:pathLst>
                <a:path w="575" h="455" extrusionOk="0">
                  <a:moveTo>
                    <a:pt x="325" y="17"/>
                  </a:moveTo>
                  <a:cubicBezTo>
                    <a:pt x="224" y="56"/>
                    <a:pt x="154" y="172"/>
                    <a:pt x="0" y="329"/>
                  </a:cubicBezTo>
                  <a:cubicBezTo>
                    <a:pt x="210" y="385"/>
                    <a:pt x="332" y="455"/>
                    <a:pt x="434" y="434"/>
                  </a:cubicBezTo>
                  <a:cubicBezTo>
                    <a:pt x="497" y="416"/>
                    <a:pt x="574" y="252"/>
                    <a:pt x="557" y="175"/>
                  </a:cubicBezTo>
                  <a:cubicBezTo>
                    <a:pt x="542" y="105"/>
                    <a:pt x="382" y="0"/>
                    <a:pt x="325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01" name="Google Shape;4201;p46"/>
            <p:cNvSpPr/>
            <p:nvPr/>
          </p:nvSpPr>
          <p:spPr>
            <a:xfrm>
              <a:off x="2606750" y="891050"/>
              <a:ext cx="10625" cy="13775"/>
            </a:xfrm>
            <a:custGeom>
              <a:avLst/>
              <a:gdLst/>
              <a:ahLst/>
              <a:cxnLst/>
              <a:rect l="l" t="t" r="r" b="b"/>
              <a:pathLst>
                <a:path w="425" h="551" extrusionOk="0">
                  <a:moveTo>
                    <a:pt x="270" y="551"/>
                  </a:moveTo>
                  <a:cubicBezTo>
                    <a:pt x="327" y="442"/>
                    <a:pt x="424" y="334"/>
                    <a:pt x="421" y="229"/>
                  </a:cubicBezTo>
                  <a:cubicBezTo>
                    <a:pt x="421" y="166"/>
                    <a:pt x="267" y="103"/>
                    <a:pt x="130" y="1"/>
                  </a:cubicBezTo>
                  <a:cubicBezTo>
                    <a:pt x="81" y="155"/>
                    <a:pt x="0" y="271"/>
                    <a:pt x="25" y="347"/>
                  </a:cubicBezTo>
                  <a:cubicBezTo>
                    <a:pt x="57" y="431"/>
                    <a:pt x="186" y="484"/>
                    <a:pt x="270" y="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02" name="Google Shape;4202;p46"/>
            <p:cNvSpPr/>
            <p:nvPr/>
          </p:nvSpPr>
          <p:spPr>
            <a:xfrm>
              <a:off x="2892250" y="1960850"/>
              <a:ext cx="8675" cy="6500"/>
            </a:xfrm>
            <a:custGeom>
              <a:avLst/>
              <a:gdLst/>
              <a:ahLst/>
              <a:cxnLst/>
              <a:rect l="l" t="t" r="r" b="b"/>
              <a:pathLst>
                <a:path w="347" h="260" extrusionOk="0">
                  <a:moveTo>
                    <a:pt x="0" y="217"/>
                  </a:moveTo>
                  <a:cubicBezTo>
                    <a:pt x="116" y="232"/>
                    <a:pt x="206" y="242"/>
                    <a:pt x="347" y="259"/>
                  </a:cubicBezTo>
                  <a:cubicBezTo>
                    <a:pt x="154" y="1"/>
                    <a:pt x="148" y="1"/>
                    <a:pt x="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03" name="Google Shape;4203;p46"/>
            <p:cNvSpPr/>
            <p:nvPr/>
          </p:nvSpPr>
          <p:spPr>
            <a:xfrm>
              <a:off x="2790850" y="1511150"/>
              <a:ext cx="12275" cy="11775"/>
            </a:xfrm>
            <a:custGeom>
              <a:avLst/>
              <a:gdLst/>
              <a:ahLst/>
              <a:cxnLst/>
              <a:rect l="l" t="t" r="r" b="b"/>
              <a:pathLst>
                <a:path w="491" h="471" extrusionOk="0">
                  <a:moveTo>
                    <a:pt x="371" y="436"/>
                  </a:moveTo>
                  <a:cubicBezTo>
                    <a:pt x="416" y="428"/>
                    <a:pt x="490" y="305"/>
                    <a:pt x="473" y="260"/>
                  </a:cubicBezTo>
                  <a:cubicBezTo>
                    <a:pt x="395" y="32"/>
                    <a:pt x="235" y="1"/>
                    <a:pt x="0" y="103"/>
                  </a:cubicBezTo>
                  <a:cubicBezTo>
                    <a:pt x="35" y="337"/>
                    <a:pt x="136" y="470"/>
                    <a:pt x="371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04" name="Google Shape;4204;p46"/>
            <p:cNvSpPr/>
            <p:nvPr/>
          </p:nvSpPr>
          <p:spPr>
            <a:xfrm>
              <a:off x="2615775" y="1799025"/>
              <a:ext cx="6325" cy="5875"/>
            </a:xfrm>
            <a:custGeom>
              <a:avLst/>
              <a:gdLst/>
              <a:ahLst/>
              <a:cxnLst/>
              <a:rect l="l" t="t" r="r" b="b"/>
              <a:pathLst>
                <a:path w="253" h="235" extrusionOk="0">
                  <a:moveTo>
                    <a:pt x="123" y="10"/>
                  </a:moveTo>
                  <a:cubicBezTo>
                    <a:pt x="81" y="21"/>
                    <a:pt x="53" y="88"/>
                    <a:pt x="0" y="154"/>
                  </a:cubicBezTo>
                  <a:cubicBezTo>
                    <a:pt x="77" y="186"/>
                    <a:pt x="134" y="235"/>
                    <a:pt x="172" y="220"/>
                  </a:cubicBezTo>
                  <a:cubicBezTo>
                    <a:pt x="210" y="207"/>
                    <a:pt x="252" y="130"/>
                    <a:pt x="249" y="88"/>
                  </a:cubicBezTo>
                  <a:cubicBezTo>
                    <a:pt x="246" y="52"/>
                    <a:pt x="158" y="0"/>
                    <a:pt x="123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05" name="Google Shape;4205;p46"/>
            <p:cNvSpPr/>
            <p:nvPr/>
          </p:nvSpPr>
          <p:spPr>
            <a:xfrm>
              <a:off x="2443525" y="883350"/>
              <a:ext cx="5525" cy="4750"/>
            </a:xfrm>
            <a:custGeom>
              <a:avLst/>
              <a:gdLst/>
              <a:ahLst/>
              <a:cxnLst/>
              <a:rect l="l" t="t" r="r" b="b"/>
              <a:pathLst>
                <a:path w="221" h="190" extrusionOk="0">
                  <a:moveTo>
                    <a:pt x="1" y="141"/>
                  </a:moveTo>
                  <a:cubicBezTo>
                    <a:pt x="43" y="154"/>
                    <a:pt x="91" y="190"/>
                    <a:pt x="127" y="180"/>
                  </a:cubicBezTo>
                  <a:cubicBezTo>
                    <a:pt x="158" y="172"/>
                    <a:pt x="179" y="116"/>
                    <a:pt x="221" y="57"/>
                  </a:cubicBezTo>
                  <a:cubicBezTo>
                    <a:pt x="148" y="36"/>
                    <a:pt x="91" y="0"/>
                    <a:pt x="59" y="18"/>
                  </a:cubicBezTo>
                  <a:cubicBezTo>
                    <a:pt x="28" y="36"/>
                    <a:pt x="17" y="99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06" name="Google Shape;4206;p46"/>
            <p:cNvSpPr/>
            <p:nvPr/>
          </p:nvSpPr>
          <p:spPr>
            <a:xfrm>
              <a:off x="2441950" y="787875"/>
              <a:ext cx="5275" cy="4875"/>
            </a:xfrm>
            <a:custGeom>
              <a:avLst/>
              <a:gdLst/>
              <a:ahLst/>
              <a:cxnLst/>
              <a:rect l="l" t="t" r="r" b="b"/>
              <a:pathLst>
                <a:path w="211" h="195" extrusionOk="0">
                  <a:moveTo>
                    <a:pt x="130" y="183"/>
                  </a:moveTo>
                  <a:cubicBezTo>
                    <a:pt x="161" y="180"/>
                    <a:pt x="179" y="117"/>
                    <a:pt x="211" y="57"/>
                  </a:cubicBezTo>
                  <a:cubicBezTo>
                    <a:pt x="143" y="36"/>
                    <a:pt x="91" y="1"/>
                    <a:pt x="64" y="15"/>
                  </a:cubicBezTo>
                  <a:cubicBezTo>
                    <a:pt x="32" y="33"/>
                    <a:pt x="1" y="106"/>
                    <a:pt x="11" y="135"/>
                  </a:cubicBezTo>
                  <a:cubicBezTo>
                    <a:pt x="25" y="166"/>
                    <a:pt x="95" y="194"/>
                    <a:pt x="130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07" name="Google Shape;4207;p46"/>
            <p:cNvSpPr/>
            <p:nvPr/>
          </p:nvSpPr>
          <p:spPr>
            <a:xfrm>
              <a:off x="2651400" y="1199125"/>
              <a:ext cx="12200" cy="11775"/>
            </a:xfrm>
            <a:custGeom>
              <a:avLst/>
              <a:gdLst/>
              <a:ahLst/>
              <a:cxnLst/>
              <a:rect l="l" t="t" r="r" b="b"/>
              <a:pathLst>
                <a:path w="488" h="471" extrusionOk="0">
                  <a:moveTo>
                    <a:pt x="30" y="250"/>
                  </a:moveTo>
                  <a:cubicBezTo>
                    <a:pt x="93" y="334"/>
                    <a:pt x="219" y="379"/>
                    <a:pt x="366" y="470"/>
                  </a:cubicBezTo>
                  <a:cubicBezTo>
                    <a:pt x="411" y="306"/>
                    <a:pt x="488" y="162"/>
                    <a:pt x="453" y="124"/>
                  </a:cubicBezTo>
                  <a:cubicBezTo>
                    <a:pt x="387" y="46"/>
                    <a:pt x="250" y="1"/>
                    <a:pt x="145" y="4"/>
                  </a:cubicBezTo>
                  <a:cubicBezTo>
                    <a:pt x="96" y="8"/>
                    <a:pt x="1" y="208"/>
                    <a:pt x="30" y="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08" name="Google Shape;4208;p46"/>
            <p:cNvSpPr/>
            <p:nvPr/>
          </p:nvSpPr>
          <p:spPr>
            <a:xfrm>
              <a:off x="2869650" y="1900675"/>
              <a:ext cx="8075" cy="5725"/>
            </a:xfrm>
            <a:custGeom>
              <a:avLst/>
              <a:gdLst/>
              <a:ahLst/>
              <a:cxnLst/>
              <a:rect l="l" t="t" r="r" b="b"/>
              <a:pathLst>
                <a:path w="323" h="229" extrusionOk="0">
                  <a:moveTo>
                    <a:pt x="312" y="106"/>
                  </a:moveTo>
                  <a:cubicBezTo>
                    <a:pt x="266" y="60"/>
                    <a:pt x="203" y="15"/>
                    <a:pt x="144" y="4"/>
                  </a:cubicBezTo>
                  <a:cubicBezTo>
                    <a:pt x="109" y="1"/>
                    <a:pt x="64" y="67"/>
                    <a:pt x="1" y="127"/>
                  </a:cubicBezTo>
                  <a:cubicBezTo>
                    <a:pt x="137" y="186"/>
                    <a:pt x="193" y="228"/>
                    <a:pt x="245" y="225"/>
                  </a:cubicBezTo>
                  <a:cubicBezTo>
                    <a:pt x="270" y="225"/>
                    <a:pt x="323" y="117"/>
                    <a:pt x="312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09" name="Google Shape;4209;p46"/>
            <p:cNvSpPr/>
            <p:nvPr/>
          </p:nvSpPr>
          <p:spPr>
            <a:xfrm>
              <a:off x="3017825" y="380600"/>
              <a:ext cx="11750" cy="12550"/>
            </a:xfrm>
            <a:custGeom>
              <a:avLst/>
              <a:gdLst/>
              <a:ahLst/>
              <a:cxnLst/>
              <a:rect l="l" t="t" r="r" b="b"/>
              <a:pathLst>
                <a:path w="470" h="502" extrusionOk="0">
                  <a:moveTo>
                    <a:pt x="386" y="77"/>
                  </a:moveTo>
                  <a:cubicBezTo>
                    <a:pt x="371" y="39"/>
                    <a:pt x="239" y="0"/>
                    <a:pt x="200" y="24"/>
                  </a:cubicBezTo>
                  <a:cubicBezTo>
                    <a:pt x="22" y="130"/>
                    <a:pt x="1" y="281"/>
                    <a:pt x="148" y="501"/>
                  </a:cubicBezTo>
                  <a:cubicBezTo>
                    <a:pt x="344" y="389"/>
                    <a:pt x="470" y="281"/>
                    <a:pt x="386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10" name="Google Shape;4210;p46"/>
            <p:cNvSpPr/>
            <p:nvPr/>
          </p:nvSpPr>
          <p:spPr>
            <a:xfrm>
              <a:off x="2965100" y="237850"/>
              <a:ext cx="9475" cy="12450"/>
            </a:xfrm>
            <a:custGeom>
              <a:avLst/>
              <a:gdLst/>
              <a:ahLst/>
              <a:cxnLst/>
              <a:rect l="l" t="t" r="r" b="b"/>
              <a:pathLst>
                <a:path w="379" h="498" extrusionOk="0">
                  <a:moveTo>
                    <a:pt x="375" y="106"/>
                  </a:moveTo>
                  <a:cubicBezTo>
                    <a:pt x="379" y="85"/>
                    <a:pt x="179" y="0"/>
                    <a:pt x="155" y="25"/>
                  </a:cubicBezTo>
                  <a:cubicBezTo>
                    <a:pt x="78" y="106"/>
                    <a:pt x="25" y="218"/>
                    <a:pt x="4" y="323"/>
                  </a:cubicBezTo>
                  <a:cubicBezTo>
                    <a:pt x="0" y="358"/>
                    <a:pt x="134" y="417"/>
                    <a:pt x="256" y="498"/>
                  </a:cubicBezTo>
                  <a:cubicBezTo>
                    <a:pt x="312" y="333"/>
                    <a:pt x="361" y="221"/>
                    <a:pt x="375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11" name="Google Shape;4211;p46"/>
            <p:cNvSpPr/>
            <p:nvPr/>
          </p:nvSpPr>
          <p:spPr>
            <a:xfrm>
              <a:off x="2537675" y="1307375"/>
              <a:ext cx="9275" cy="7300"/>
            </a:xfrm>
            <a:custGeom>
              <a:avLst/>
              <a:gdLst/>
              <a:ahLst/>
              <a:cxnLst/>
              <a:rect l="l" t="t" r="r" b="b"/>
              <a:pathLst>
                <a:path w="371" h="292" extrusionOk="0">
                  <a:moveTo>
                    <a:pt x="49" y="291"/>
                  </a:moveTo>
                  <a:cubicBezTo>
                    <a:pt x="157" y="259"/>
                    <a:pt x="266" y="235"/>
                    <a:pt x="371" y="207"/>
                  </a:cubicBezTo>
                  <a:cubicBezTo>
                    <a:pt x="354" y="138"/>
                    <a:pt x="336" y="70"/>
                    <a:pt x="315" y="1"/>
                  </a:cubicBezTo>
                  <a:cubicBezTo>
                    <a:pt x="214" y="25"/>
                    <a:pt x="109" y="43"/>
                    <a:pt x="18" y="85"/>
                  </a:cubicBezTo>
                  <a:cubicBezTo>
                    <a:pt x="0" y="96"/>
                    <a:pt x="39" y="217"/>
                    <a:pt x="49" y="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12" name="Google Shape;4212;p46"/>
            <p:cNvSpPr/>
            <p:nvPr/>
          </p:nvSpPr>
          <p:spPr>
            <a:xfrm>
              <a:off x="2535200" y="812425"/>
              <a:ext cx="3975" cy="5175"/>
            </a:xfrm>
            <a:custGeom>
              <a:avLst/>
              <a:gdLst/>
              <a:ahLst/>
              <a:cxnLst/>
              <a:rect l="l" t="t" r="r" b="b"/>
              <a:pathLst>
                <a:path w="159" h="207" extrusionOk="0">
                  <a:moveTo>
                    <a:pt x="113" y="207"/>
                  </a:moveTo>
                  <a:cubicBezTo>
                    <a:pt x="130" y="140"/>
                    <a:pt x="159" y="95"/>
                    <a:pt x="151" y="56"/>
                  </a:cubicBezTo>
                  <a:cubicBezTo>
                    <a:pt x="148" y="32"/>
                    <a:pt x="88" y="18"/>
                    <a:pt x="57" y="0"/>
                  </a:cubicBezTo>
                  <a:cubicBezTo>
                    <a:pt x="36" y="42"/>
                    <a:pt x="4" y="84"/>
                    <a:pt x="1" y="126"/>
                  </a:cubicBezTo>
                  <a:cubicBezTo>
                    <a:pt x="1" y="147"/>
                    <a:pt x="57" y="172"/>
                    <a:pt x="113" y="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13" name="Google Shape;4213;p46"/>
            <p:cNvSpPr/>
            <p:nvPr/>
          </p:nvSpPr>
          <p:spPr>
            <a:xfrm>
              <a:off x="2659725" y="1129075"/>
              <a:ext cx="11075" cy="11225"/>
            </a:xfrm>
            <a:custGeom>
              <a:avLst/>
              <a:gdLst/>
              <a:ahLst/>
              <a:cxnLst/>
              <a:rect l="l" t="t" r="r" b="b"/>
              <a:pathLst>
                <a:path w="443" h="449" extrusionOk="0">
                  <a:moveTo>
                    <a:pt x="22" y="208"/>
                  </a:moveTo>
                  <a:cubicBezTo>
                    <a:pt x="61" y="292"/>
                    <a:pt x="166" y="344"/>
                    <a:pt x="288" y="449"/>
                  </a:cubicBezTo>
                  <a:cubicBezTo>
                    <a:pt x="358" y="299"/>
                    <a:pt x="400" y="204"/>
                    <a:pt x="442" y="109"/>
                  </a:cubicBezTo>
                  <a:cubicBezTo>
                    <a:pt x="340" y="67"/>
                    <a:pt x="239" y="1"/>
                    <a:pt x="138" y="1"/>
                  </a:cubicBezTo>
                  <a:cubicBezTo>
                    <a:pt x="96" y="1"/>
                    <a:pt x="1" y="161"/>
                    <a:pt x="22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14" name="Google Shape;4214;p46"/>
            <p:cNvSpPr/>
            <p:nvPr/>
          </p:nvSpPr>
          <p:spPr>
            <a:xfrm>
              <a:off x="2448250" y="1294150"/>
              <a:ext cx="11150" cy="13525"/>
            </a:xfrm>
            <a:custGeom>
              <a:avLst/>
              <a:gdLst/>
              <a:ahLst/>
              <a:cxnLst/>
              <a:rect l="l" t="t" r="r" b="b"/>
              <a:pathLst>
                <a:path w="446" h="541" extrusionOk="0">
                  <a:moveTo>
                    <a:pt x="81" y="74"/>
                  </a:moveTo>
                  <a:cubicBezTo>
                    <a:pt x="1" y="260"/>
                    <a:pt x="7" y="431"/>
                    <a:pt x="242" y="523"/>
                  </a:cubicBezTo>
                  <a:cubicBezTo>
                    <a:pt x="291" y="540"/>
                    <a:pt x="445" y="428"/>
                    <a:pt x="442" y="410"/>
                  </a:cubicBezTo>
                  <a:cubicBezTo>
                    <a:pt x="400" y="271"/>
                    <a:pt x="329" y="137"/>
                    <a:pt x="266" y="1"/>
                  </a:cubicBezTo>
                  <a:cubicBezTo>
                    <a:pt x="207" y="25"/>
                    <a:pt x="144" y="50"/>
                    <a:pt x="81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15" name="Google Shape;4215;p46"/>
            <p:cNvSpPr/>
            <p:nvPr/>
          </p:nvSpPr>
          <p:spPr>
            <a:xfrm>
              <a:off x="2803525" y="1370875"/>
              <a:ext cx="10275" cy="12350"/>
            </a:xfrm>
            <a:custGeom>
              <a:avLst/>
              <a:gdLst/>
              <a:ahLst/>
              <a:cxnLst/>
              <a:rect l="l" t="t" r="r" b="b"/>
              <a:pathLst>
                <a:path w="411" h="494" extrusionOk="0">
                  <a:moveTo>
                    <a:pt x="67" y="0"/>
                  </a:moveTo>
                  <a:cubicBezTo>
                    <a:pt x="53" y="168"/>
                    <a:pt x="1" y="295"/>
                    <a:pt x="43" y="364"/>
                  </a:cubicBezTo>
                  <a:cubicBezTo>
                    <a:pt x="88" y="435"/>
                    <a:pt x="221" y="452"/>
                    <a:pt x="316" y="494"/>
                  </a:cubicBezTo>
                  <a:cubicBezTo>
                    <a:pt x="341" y="393"/>
                    <a:pt x="410" y="277"/>
                    <a:pt x="379" y="200"/>
                  </a:cubicBezTo>
                  <a:cubicBezTo>
                    <a:pt x="347" y="123"/>
                    <a:pt x="214" y="88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16" name="Google Shape;4216;p46"/>
            <p:cNvSpPr/>
            <p:nvPr/>
          </p:nvSpPr>
          <p:spPr>
            <a:xfrm>
              <a:off x="2772100" y="1791475"/>
              <a:ext cx="12725" cy="9925"/>
            </a:xfrm>
            <a:custGeom>
              <a:avLst/>
              <a:gdLst/>
              <a:ahLst/>
              <a:cxnLst/>
              <a:rect l="l" t="t" r="r" b="b"/>
              <a:pathLst>
                <a:path w="509" h="397" extrusionOk="0">
                  <a:moveTo>
                    <a:pt x="508" y="105"/>
                  </a:moveTo>
                  <a:cubicBezTo>
                    <a:pt x="340" y="57"/>
                    <a:pt x="225" y="0"/>
                    <a:pt x="115" y="5"/>
                  </a:cubicBezTo>
                  <a:cubicBezTo>
                    <a:pt x="81" y="8"/>
                    <a:pt x="0" y="221"/>
                    <a:pt x="36" y="260"/>
                  </a:cubicBezTo>
                  <a:cubicBezTo>
                    <a:pt x="102" y="337"/>
                    <a:pt x="231" y="396"/>
                    <a:pt x="337" y="396"/>
                  </a:cubicBezTo>
                  <a:cubicBezTo>
                    <a:pt x="382" y="396"/>
                    <a:pt x="431" y="242"/>
                    <a:pt x="508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17" name="Google Shape;4217;p46"/>
            <p:cNvSpPr/>
            <p:nvPr/>
          </p:nvSpPr>
          <p:spPr>
            <a:xfrm>
              <a:off x="2522950" y="1235400"/>
              <a:ext cx="9825" cy="11400"/>
            </a:xfrm>
            <a:custGeom>
              <a:avLst/>
              <a:gdLst/>
              <a:ahLst/>
              <a:cxnLst/>
              <a:rect l="l" t="t" r="r" b="b"/>
              <a:pathLst>
                <a:path w="393" h="456" extrusionOk="0">
                  <a:moveTo>
                    <a:pt x="130" y="0"/>
                  </a:moveTo>
                  <a:cubicBezTo>
                    <a:pt x="74" y="137"/>
                    <a:pt x="11" y="231"/>
                    <a:pt x="4" y="330"/>
                  </a:cubicBezTo>
                  <a:cubicBezTo>
                    <a:pt x="1" y="361"/>
                    <a:pt x="186" y="456"/>
                    <a:pt x="228" y="427"/>
                  </a:cubicBezTo>
                  <a:cubicBezTo>
                    <a:pt x="305" y="378"/>
                    <a:pt x="368" y="267"/>
                    <a:pt x="386" y="172"/>
                  </a:cubicBezTo>
                  <a:cubicBezTo>
                    <a:pt x="392" y="137"/>
                    <a:pt x="249" y="77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18" name="Google Shape;4218;p46"/>
            <p:cNvSpPr/>
            <p:nvPr/>
          </p:nvSpPr>
          <p:spPr>
            <a:xfrm>
              <a:off x="2465150" y="809525"/>
              <a:ext cx="4675" cy="4850"/>
            </a:xfrm>
            <a:custGeom>
              <a:avLst/>
              <a:gdLst/>
              <a:ahLst/>
              <a:cxnLst/>
              <a:rect l="l" t="t" r="r" b="b"/>
              <a:pathLst>
                <a:path w="187" h="194" extrusionOk="0">
                  <a:moveTo>
                    <a:pt x="95" y="183"/>
                  </a:moveTo>
                  <a:cubicBezTo>
                    <a:pt x="130" y="158"/>
                    <a:pt x="148" y="109"/>
                    <a:pt x="186" y="53"/>
                  </a:cubicBezTo>
                  <a:cubicBezTo>
                    <a:pt x="127" y="35"/>
                    <a:pt x="70" y="1"/>
                    <a:pt x="56" y="14"/>
                  </a:cubicBezTo>
                  <a:cubicBezTo>
                    <a:pt x="25" y="43"/>
                    <a:pt x="4" y="92"/>
                    <a:pt x="1" y="134"/>
                  </a:cubicBezTo>
                  <a:cubicBezTo>
                    <a:pt x="1" y="151"/>
                    <a:pt x="77" y="193"/>
                    <a:pt x="95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19" name="Google Shape;4219;p46"/>
            <p:cNvSpPr/>
            <p:nvPr/>
          </p:nvSpPr>
          <p:spPr>
            <a:xfrm>
              <a:off x="3022125" y="1204300"/>
              <a:ext cx="11300" cy="13325"/>
            </a:xfrm>
            <a:custGeom>
              <a:avLst/>
              <a:gdLst/>
              <a:ahLst/>
              <a:cxnLst/>
              <a:rect l="l" t="t" r="r" b="b"/>
              <a:pathLst>
                <a:path w="452" h="533" extrusionOk="0">
                  <a:moveTo>
                    <a:pt x="105" y="1"/>
                  </a:moveTo>
                  <a:cubicBezTo>
                    <a:pt x="73" y="78"/>
                    <a:pt x="0" y="179"/>
                    <a:pt x="25" y="225"/>
                  </a:cubicBezTo>
                  <a:cubicBezTo>
                    <a:pt x="84" y="323"/>
                    <a:pt x="189" y="393"/>
                    <a:pt x="336" y="533"/>
                  </a:cubicBezTo>
                  <a:cubicBezTo>
                    <a:pt x="378" y="351"/>
                    <a:pt x="452" y="214"/>
                    <a:pt x="413" y="162"/>
                  </a:cubicBezTo>
                  <a:cubicBezTo>
                    <a:pt x="350" y="78"/>
                    <a:pt x="210" y="53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20" name="Google Shape;4220;p46"/>
            <p:cNvSpPr/>
            <p:nvPr/>
          </p:nvSpPr>
          <p:spPr>
            <a:xfrm>
              <a:off x="2967800" y="1461950"/>
              <a:ext cx="10825" cy="9025"/>
            </a:xfrm>
            <a:custGeom>
              <a:avLst/>
              <a:gdLst/>
              <a:ahLst/>
              <a:cxnLst/>
              <a:rect l="l" t="t" r="r" b="b"/>
              <a:pathLst>
                <a:path w="433" h="361" extrusionOk="0">
                  <a:moveTo>
                    <a:pt x="89" y="29"/>
                  </a:moveTo>
                  <a:cubicBezTo>
                    <a:pt x="36" y="50"/>
                    <a:pt x="29" y="186"/>
                    <a:pt x="1" y="267"/>
                  </a:cubicBezTo>
                  <a:cubicBezTo>
                    <a:pt x="99" y="302"/>
                    <a:pt x="201" y="361"/>
                    <a:pt x="299" y="354"/>
                  </a:cubicBezTo>
                  <a:cubicBezTo>
                    <a:pt x="341" y="351"/>
                    <a:pt x="372" y="207"/>
                    <a:pt x="432" y="71"/>
                  </a:cubicBezTo>
                  <a:cubicBezTo>
                    <a:pt x="285" y="50"/>
                    <a:pt x="173" y="0"/>
                    <a:pt x="8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21" name="Google Shape;4221;p46"/>
            <p:cNvSpPr/>
            <p:nvPr/>
          </p:nvSpPr>
          <p:spPr>
            <a:xfrm>
              <a:off x="2917550" y="1559325"/>
              <a:ext cx="7900" cy="6425"/>
            </a:xfrm>
            <a:custGeom>
              <a:avLst/>
              <a:gdLst/>
              <a:ahLst/>
              <a:cxnLst/>
              <a:rect l="l" t="t" r="r" b="b"/>
              <a:pathLst>
                <a:path w="316" h="257" extrusionOk="0">
                  <a:moveTo>
                    <a:pt x="67" y="256"/>
                  </a:moveTo>
                  <a:cubicBezTo>
                    <a:pt x="158" y="182"/>
                    <a:pt x="239" y="119"/>
                    <a:pt x="316" y="56"/>
                  </a:cubicBezTo>
                  <a:cubicBezTo>
                    <a:pt x="1" y="1"/>
                    <a:pt x="1" y="1"/>
                    <a:pt x="67" y="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22" name="Google Shape;4222;p46"/>
            <p:cNvSpPr/>
            <p:nvPr/>
          </p:nvSpPr>
          <p:spPr>
            <a:xfrm>
              <a:off x="2878850" y="1812600"/>
              <a:ext cx="12375" cy="10000"/>
            </a:xfrm>
            <a:custGeom>
              <a:avLst/>
              <a:gdLst/>
              <a:ahLst/>
              <a:cxnLst/>
              <a:rect l="l" t="t" r="r" b="b"/>
              <a:pathLst>
                <a:path w="495" h="400" extrusionOk="0">
                  <a:moveTo>
                    <a:pt x="0" y="277"/>
                  </a:moveTo>
                  <a:cubicBezTo>
                    <a:pt x="141" y="326"/>
                    <a:pt x="249" y="400"/>
                    <a:pt x="322" y="379"/>
                  </a:cubicBezTo>
                  <a:cubicBezTo>
                    <a:pt x="396" y="358"/>
                    <a:pt x="438" y="231"/>
                    <a:pt x="494" y="151"/>
                  </a:cubicBezTo>
                  <a:cubicBezTo>
                    <a:pt x="393" y="98"/>
                    <a:pt x="294" y="10"/>
                    <a:pt x="193" y="4"/>
                  </a:cubicBezTo>
                  <a:cubicBezTo>
                    <a:pt x="144" y="0"/>
                    <a:pt x="84" y="151"/>
                    <a:pt x="0" y="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23" name="Google Shape;4223;p46"/>
            <p:cNvSpPr/>
            <p:nvPr/>
          </p:nvSpPr>
          <p:spPr>
            <a:xfrm>
              <a:off x="2418475" y="1569475"/>
              <a:ext cx="11150" cy="14225"/>
            </a:xfrm>
            <a:custGeom>
              <a:avLst/>
              <a:gdLst/>
              <a:ahLst/>
              <a:cxnLst/>
              <a:rect l="l" t="t" r="r" b="b"/>
              <a:pathLst>
                <a:path w="446" h="569" extrusionOk="0">
                  <a:moveTo>
                    <a:pt x="0" y="568"/>
                  </a:moveTo>
                  <a:cubicBezTo>
                    <a:pt x="445" y="397"/>
                    <a:pt x="445" y="397"/>
                    <a:pt x="389" y="1"/>
                  </a:cubicBezTo>
                  <a:cubicBezTo>
                    <a:pt x="259" y="190"/>
                    <a:pt x="130" y="379"/>
                    <a:pt x="0" y="5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24" name="Google Shape;4224;p46"/>
            <p:cNvSpPr/>
            <p:nvPr/>
          </p:nvSpPr>
          <p:spPr>
            <a:xfrm>
              <a:off x="2378975" y="923025"/>
              <a:ext cx="4925" cy="4475"/>
            </a:xfrm>
            <a:custGeom>
              <a:avLst/>
              <a:gdLst/>
              <a:ahLst/>
              <a:cxnLst/>
              <a:rect l="l" t="t" r="r" b="b"/>
              <a:pathLst>
                <a:path w="197" h="179" extrusionOk="0">
                  <a:moveTo>
                    <a:pt x="60" y="1"/>
                  </a:moveTo>
                  <a:cubicBezTo>
                    <a:pt x="46" y="1"/>
                    <a:pt x="1" y="60"/>
                    <a:pt x="8" y="67"/>
                  </a:cubicBezTo>
                  <a:cubicBezTo>
                    <a:pt x="32" y="102"/>
                    <a:pt x="67" y="130"/>
                    <a:pt x="98" y="161"/>
                  </a:cubicBezTo>
                  <a:cubicBezTo>
                    <a:pt x="127" y="169"/>
                    <a:pt x="151" y="176"/>
                    <a:pt x="176" y="179"/>
                  </a:cubicBezTo>
                  <a:cubicBezTo>
                    <a:pt x="179" y="137"/>
                    <a:pt x="197" y="85"/>
                    <a:pt x="179" y="56"/>
                  </a:cubicBezTo>
                  <a:cubicBezTo>
                    <a:pt x="158" y="25"/>
                    <a:pt x="103" y="7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25" name="Google Shape;4225;p46"/>
            <p:cNvSpPr/>
            <p:nvPr/>
          </p:nvSpPr>
          <p:spPr>
            <a:xfrm>
              <a:off x="2883925" y="389175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221" y="372"/>
                  </a:moveTo>
                  <a:cubicBezTo>
                    <a:pt x="302" y="330"/>
                    <a:pt x="347" y="228"/>
                    <a:pt x="445" y="102"/>
                  </a:cubicBezTo>
                  <a:cubicBezTo>
                    <a:pt x="308" y="64"/>
                    <a:pt x="196" y="1"/>
                    <a:pt x="158" y="29"/>
                  </a:cubicBezTo>
                  <a:cubicBezTo>
                    <a:pt x="85" y="85"/>
                    <a:pt x="53" y="193"/>
                    <a:pt x="1" y="281"/>
                  </a:cubicBezTo>
                  <a:cubicBezTo>
                    <a:pt x="77" y="316"/>
                    <a:pt x="175" y="393"/>
                    <a:pt x="221" y="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26" name="Google Shape;4226;p46"/>
            <p:cNvSpPr/>
            <p:nvPr/>
          </p:nvSpPr>
          <p:spPr>
            <a:xfrm>
              <a:off x="2600725" y="1595925"/>
              <a:ext cx="8350" cy="12725"/>
            </a:xfrm>
            <a:custGeom>
              <a:avLst/>
              <a:gdLst/>
              <a:ahLst/>
              <a:cxnLst/>
              <a:rect l="l" t="t" r="r" b="b"/>
              <a:pathLst>
                <a:path w="334" h="509" extrusionOk="0">
                  <a:moveTo>
                    <a:pt x="84" y="0"/>
                  </a:moveTo>
                  <a:cubicBezTo>
                    <a:pt x="56" y="95"/>
                    <a:pt x="0" y="197"/>
                    <a:pt x="10" y="288"/>
                  </a:cubicBezTo>
                  <a:cubicBezTo>
                    <a:pt x="21" y="365"/>
                    <a:pt x="109" y="435"/>
                    <a:pt x="161" y="508"/>
                  </a:cubicBezTo>
                  <a:cubicBezTo>
                    <a:pt x="203" y="463"/>
                    <a:pt x="241" y="414"/>
                    <a:pt x="283" y="369"/>
                  </a:cubicBezTo>
                  <a:cubicBezTo>
                    <a:pt x="294" y="270"/>
                    <a:pt x="333" y="162"/>
                    <a:pt x="308" y="74"/>
                  </a:cubicBezTo>
                  <a:cubicBezTo>
                    <a:pt x="298" y="32"/>
                    <a:pt x="165" y="22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27" name="Google Shape;4227;p46"/>
            <p:cNvSpPr/>
            <p:nvPr/>
          </p:nvSpPr>
          <p:spPr>
            <a:xfrm>
              <a:off x="3122725" y="1349575"/>
              <a:ext cx="7575" cy="9750"/>
            </a:xfrm>
            <a:custGeom>
              <a:avLst/>
              <a:gdLst/>
              <a:ahLst/>
              <a:cxnLst/>
              <a:rect l="l" t="t" r="r" b="b"/>
              <a:pathLst>
                <a:path w="303" h="390" extrusionOk="0">
                  <a:moveTo>
                    <a:pt x="113" y="1"/>
                  </a:moveTo>
                  <a:cubicBezTo>
                    <a:pt x="60" y="123"/>
                    <a:pt x="1" y="201"/>
                    <a:pt x="8" y="271"/>
                  </a:cubicBezTo>
                  <a:cubicBezTo>
                    <a:pt x="12" y="316"/>
                    <a:pt x="117" y="351"/>
                    <a:pt x="172" y="390"/>
                  </a:cubicBezTo>
                  <a:cubicBezTo>
                    <a:pt x="218" y="316"/>
                    <a:pt x="281" y="246"/>
                    <a:pt x="295" y="169"/>
                  </a:cubicBezTo>
                  <a:cubicBezTo>
                    <a:pt x="302" y="134"/>
                    <a:pt x="204" y="8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28" name="Google Shape;4228;p46"/>
            <p:cNvSpPr/>
            <p:nvPr/>
          </p:nvSpPr>
          <p:spPr>
            <a:xfrm>
              <a:off x="2643350" y="1280050"/>
              <a:ext cx="8600" cy="11050"/>
            </a:xfrm>
            <a:custGeom>
              <a:avLst/>
              <a:gdLst/>
              <a:ahLst/>
              <a:cxnLst/>
              <a:rect l="l" t="t" r="r" b="b"/>
              <a:pathLst>
                <a:path w="344" h="442" extrusionOk="0">
                  <a:moveTo>
                    <a:pt x="151" y="1"/>
                  </a:moveTo>
                  <a:cubicBezTo>
                    <a:pt x="99" y="85"/>
                    <a:pt x="29" y="162"/>
                    <a:pt x="8" y="253"/>
                  </a:cubicBezTo>
                  <a:cubicBezTo>
                    <a:pt x="1" y="288"/>
                    <a:pt x="109" y="351"/>
                    <a:pt x="214" y="442"/>
                  </a:cubicBezTo>
                  <a:cubicBezTo>
                    <a:pt x="278" y="302"/>
                    <a:pt x="344" y="214"/>
                    <a:pt x="341" y="138"/>
                  </a:cubicBezTo>
                  <a:cubicBezTo>
                    <a:pt x="334" y="88"/>
                    <a:pt x="218" y="46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29" name="Google Shape;4229;p46"/>
            <p:cNvSpPr/>
            <p:nvPr/>
          </p:nvSpPr>
          <p:spPr>
            <a:xfrm>
              <a:off x="2974025" y="302650"/>
              <a:ext cx="8425" cy="7125"/>
            </a:xfrm>
            <a:custGeom>
              <a:avLst/>
              <a:gdLst/>
              <a:ahLst/>
              <a:cxnLst/>
              <a:rect l="l" t="t" r="r" b="b"/>
              <a:pathLst>
                <a:path w="337" h="285" extrusionOk="0">
                  <a:moveTo>
                    <a:pt x="225" y="271"/>
                  </a:moveTo>
                  <a:cubicBezTo>
                    <a:pt x="274" y="253"/>
                    <a:pt x="337" y="158"/>
                    <a:pt x="330" y="113"/>
                  </a:cubicBezTo>
                  <a:cubicBezTo>
                    <a:pt x="319" y="64"/>
                    <a:pt x="228" y="1"/>
                    <a:pt x="176" y="4"/>
                  </a:cubicBezTo>
                  <a:cubicBezTo>
                    <a:pt x="123" y="8"/>
                    <a:pt x="81" y="92"/>
                    <a:pt x="1" y="176"/>
                  </a:cubicBezTo>
                  <a:cubicBezTo>
                    <a:pt x="106" y="221"/>
                    <a:pt x="176" y="284"/>
                    <a:pt x="225" y="2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30" name="Google Shape;4230;p46"/>
            <p:cNvSpPr/>
            <p:nvPr/>
          </p:nvSpPr>
          <p:spPr>
            <a:xfrm>
              <a:off x="2984625" y="567550"/>
              <a:ext cx="8000" cy="10025"/>
            </a:xfrm>
            <a:custGeom>
              <a:avLst/>
              <a:gdLst/>
              <a:ahLst/>
              <a:cxnLst/>
              <a:rect l="l" t="t" r="r" b="b"/>
              <a:pathLst>
                <a:path w="320" h="401" extrusionOk="0">
                  <a:moveTo>
                    <a:pt x="295" y="127"/>
                  </a:moveTo>
                  <a:cubicBezTo>
                    <a:pt x="278" y="75"/>
                    <a:pt x="197" y="43"/>
                    <a:pt x="141" y="1"/>
                  </a:cubicBezTo>
                  <a:cubicBezTo>
                    <a:pt x="95" y="67"/>
                    <a:pt x="47" y="134"/>
                    <a:pt x="0" y="201"/>
                  </a:cubicBezTo>
                  <a:cubicBezTo>
                    <a:pt x="57" y="239"/>
                    <a:pt x="110" y="278"/>
                    <a:pt x="285" y="400"/>
                  </a:cubicBezTo>
                  <a:cubicBezTo>
                    <a:pt x="295" y="271"/>
                    <a:pt x="320" y="190"/>
                    <a:pt x="295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31" name="Google Shape;4231;p46"/>
            <p:cNvSpPr/>
            <p:nvPr/>
          </p:nvSpPr>
          <p:spPr>
            <a:xfrm>
              <a:off x="3047250" y="317100"/>
              <a:ext cx="9650" cy="9050"/>
            </a:xfrm>
            <a:custGeom>
              <a:avLst/>
              <a:gdLst/>
              <a:ahLst/>
              <a:cxnLst/>
              <a:rect l="l" t="t" r="r" b="b"/>
              <a:pathLst>
                <a:path w="386" h="362" extrusionOk="0">
                  <a:moveTo>
                    <a:pt x="221" y="344"/>
                  </a:moveTo>
                  <a:cubicBezTo>
                    <a:pt x="284" y="327"/>
                    <a:pt x="319" y="215"/>
                    <a:pt x="386" y="116"/>
                  </a:cubicBezTo>
                  <a:cubicBezTo>
                    <a:pt x="274" y="71"/>
                    <a:pt x="179" y="0"/>
                    <a:pt x="123" y="26"/>
                  </a:cubicBezTo>
                  <a:cubicBezTo>
                    <a:pt x="64" y="50"/>
                    <a:pt x="1" y="173"/>
                    <a:pt x="14" y="236"/>
                  </a:cubicBezTo>
                  <a:cubicBezTo>
                    <a:pt x="28" y="288"/>
                    <a:pt x="161" y="362"/>
                    <a:pt x="221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32" name="Google Shape;4232;p46"/>
            <p:cNvSpPr/>
            <p:nvPr/>
          </p:nvSpPr>
          <p:spPr>
            <a:xfrm>
              <a:off x="3043900" y="405375"/>
              <a:ext cx="10375" cy="9750"/>
            </a:xfrm>
            <a:custGeom>
              <a:avLst/>
              <a:gdLst/>
              <a:ahLst/>
              <a:cxnLst/>
              <a:rect l="l" t="t" r="r" b="b"/>
              <a:pathLst>
                <a:path w="415" h="390" extrusionOk="0">
                  <a:moveTo>
                    <a:pt x="292" y="390"/>
                  </a:moveTo>
                  <a:cubicBezTo>
                    <a:pt x="390" y="246"/>
                    <a:pt x="415" y="116"/>
                    <a:pt x="243" y="18"/>
                  </a:cubicBezTo>
                  <a:cubicBezTo>
                    <a:pt x="211" y="0"/>
                    <a:pt x="117" y="36"/>
                    <a:pt x="99" y="71"/>
                  </a:cubicBezTo>
                  <a:cubicBezTo>
                    <a:pt x="1" y="257"/>
                    <a:pt x="103" y="341"/>
                    <a:pt x="292" y="3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33" name="Google Shape;4233;p46"/>
            <p:cNvSpPr/>
            <p:nvPr/>
          </p:nvSpPr>
          <p:spPr>
            <a:xfrm>
              <a:off x="2438275" y="980300"/>
              <a:ext cx="9300" cy="9200"/>
            </a:xfrm>
            <a:custGeom>
              <a:avLst/>
              <a:gdLst/>
              <a:ahLst/>
              <a:cxnLst/>
              <a:rect l="l" t="t" r="r" b="b"/>
              <a:pathLst>
                <a:path w="372" h="368" extrusionOk="0">
                  <a:moveTo>
                    <a:pt x="221" y="344"/>
                  </a:moveTo>
                  <a:cubicBezTo>
                    <a:pt x="280" y="323"/>
                    <a:pt x="308" y="217"/>
                    <a:pt x="371" y="112"/>
                  </a:cubicBezTo>
                  <a:cubicBezTo>
                    <a:pt x="259" y="70"/>
                    <a:pt x="140" y="1"/>
                    <a:pt x="122" y="22"/>
                  </a:cubicBezTo>
                  <a:cubicBezTo>
                    <a:pt x="63" y="91"/>
                    <a:pt x="38" y="193"/>
                    <a:pt x="0" y="281"/>
                  </a:cubicBezTo>
                  <a:cubicBezTo>
                    <a:pt x="74" y="305"/>
                    <a:pt x="164" y="368"/>
                    <a:pt x="221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34" name="Google Shape;4234;p46"/>
            <p:cNvSpPr/>
            <p:nvPr/>
          </p:nvSpPr>
          <p:spPr>
            <a:xfrm>
              <a:off x="2256725" y="10540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cubicBezTo>
                    <a:pt x="0" y="7"/>
                    <a:pt x="4" y="15"/>
                    <a:pt x="7" y="18"/>
                  </a:cubicBezTo>
                  <a:cubicBezTo>
                    <a:pt x="11" y="18"/>
                    <a:pt x="15" y="15"/>
                    <a:pt x="18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35" name="Google Shape;4235;p46"/>
            <p:cNvSpPr/>
            <p:nvPr/>
          </p:nvSpPr>
          <p:spPr>
            <a:xfrm>
              <a:off x="2251225" y="105447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93" y="235"/>
                  </a:moveTo>
                  <a:cubicBezTo>
                    <a:pt x="329" y="175"/>
                    <a:pt x="259" y="84"/>
                    <a:pt x="227" y="0"/>
                  </a:cubicBezTo>
                  <a:cubicBezTo>
                    <a:pt x="164" y="53"/>
                    <a:pt x="0" y="21"/>
                    <a:pt x="84" y="182"/>
                  </a:cubicBezTo>
                  <a:cubicBezTo>
                    <a:pt x="101" y="214"/>
                    <a:pt x="164" y="245"/>
                    <a:pt x="193" y="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36" name="Google Shape;4236;p46"/>
            <p:cNvSpPr/>
            <p:nvPr/>
          </p:nvSpPr>
          <p:spPr>
            <a:xfrm>
              <a:off x="2724625" y="1032050"/>
              <a:ext cx="8075" cy="6075"/>
            </a:xfrm>
            <a:custGeom>
              <a:avLst/>
              <a:gdLst/>
              <a:ahLst/>
              <a:cxnLst/>
              <a:rect l="l" t="t" r="r" b="b"/>
              <a:pathLst>
                <a:path w="323" h="243" extrusionOk="0">
                  <a:moveTo>
                    <a:pt x="323" y="74"/>
                  </a:moveTo>
                  <a:cubicBezTo>
                    <a:pt x="263" y="53"/>
                    <a:pt x="190" y="0"/>
                    <a:pt x="140" y="18"/>
                  </a:cubicBezTo>
                  <a:cubicBezTo>
                    <a:pt x="95" y="32"/>
                    <a:pt x="71" y="120"/>
                    <a:pt x="1" y="243"/>
                  </a:cubicBezTo>
                  <a:cubicBezTo>
                    <a:pt x="137" y="225"/>
                    <a:pt x="207" y="235"/>
                    <a:pt x="260" y="207"/>
                  </a:cubicBezTo>
                  <a:cubicBezTo>
                    <a:pt x="295" y="190"/>
                    <a:pt x="302" y="120"/>
                    <a:pt x="323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37" name="Google Shape;4237;p46"/>
            <p:cNvSpPr/>
            <p:nvPr/>
          </p:nvSpPr>
          <p:spPr>
            <a:xfrm>
              <a:off x="2796875" y="1555025"/>
              <a:ext cx="7300" cy="7900"/>
            </a:xfrm>
            <a:custGeom>
              <a:avLst/>
              <a:gdLst/>
              <a:ahLst/>
              <a:cxnLst/>
              <a:rect l="l" t="t" r="r" b="b"/>
              <a:pathLst>
                <a:path w="292" h="316" extrusionOk="0">
                  <a:moveTo>
                    <a:pt x="228" y="316"/>
                  </a:moveTo>
                  <a:cubicBezTo>
                    <a:pt x="249" y="204"/>
                    <a:pt x="291" y="117"/>
                    <a:pt x="267" y="78"/>
                  </a:cubicBezTo>
                  <a:cubicBezTo>
                    <a:pt x="235" y="32"/>
                    <a:pt x="133" y="0"/>
                    <a:pt x="81" y="18"/>
                  </a:cubicBezTo>
                  <a:cubicBezTo>
                    <a:pt x="42" y="32"/>
                    <a:pt x="0" y="148"/>
                    <a:pt x="18" y="190"/>
                  </a:cubicBezTo>
                  <a:cubicBezTo>
                    <a:pt x="39" y="239"/>
                    <a:pt x="130" y="260"/>
                    <a:pt x="228" y="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38" name="Google Shape;4238;p46"/>
            <p:cNvSpPr/>
            <p:nvPr/>
          </p:nvSpPr>
          <p:spPr>
            <a:xfrm>
              <a:off x="2891725" y="1548300"/>
              <a:ext cx="6850" cy="5000"/>
            </a:xfrm>
            <a:custGeom>
              <a:avLst/>
              <a:gdLst/>
              <a:ahLst/>
              <a:cxnLst/>
              <a:rect l="l" t="t" r="r" b="b"/>
              <a:pathLst>
                <a:path w="274" h="200" extrusionOk="0">
                  <a:moveTo>
                    <a:pt x="274" y="119"/>
                  </a:moveTo>
                  <a:cubicBezTo>
                    <a:pt x="259" y="80"/>
                    <a:pt x="245" y="43"/>
                    <a:pt x="227" y="0"/>
                  </a:cubicBezTo>
                  <a:cubicBezTo>
                    <a:pt x="151" y="43"/>
                    <a:pt x="77" y="80"/>
                    <a:pt x="0" y="122"/>
                  </a:cubicBezTo>
                  <a:cubicBezTo>
                    <a:pt x="11" y="148"/>
                    <a:pt x="25" y="175"/>
                    <a:pt x="35" y="200"/>
                  </a:cubicBezTo>
                  <a:cubicBezTo>
                    <a:pt x="116" y="175"/>
                    <a:pt x="193" y="148"/>
                    <a:pt x="274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39" name="Google Shape;4239;p46"/>
            <p:cNvSpPr/>
            <p:nvPr/>
          </p:nvSpPr>
          <p:spPr>
            <a:xfrm>
              <a:off x="2857050" y="16146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227" y="73"/>
                  </a:moveTo>
                  <a:cubicBezTo>
                    <a:pt x="211" y="35"/>
                    <a:pt x="137" y="0"/>
                    <a:pt x="91" y="3"/>
                  </a:cubicBezTo>
                  <a:cubicBezTo>
                    <a:pt x="59" y="3"/>
                    <a:pt x="0" y="87"/>
                    <a:pt x="7" y="105"/>
                  </a:cubicBezTo>
                  <a:cubicBezTo>
                    <a:pt x="38" y="157"/>
                    <a:pt x="94" y="196"/>
                    <a:pt x="164" y="262"/>
                  </a:cubicBezTo>
                  <a:cubicBezTo>
                    <a:pt x="200" y="168"/>
                    <a:pt x="245" y="105"/>
                    <a:pt x="227" y="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40" name="Google Shape;4240;p46"/>
            <p:cNvSpPr/>
            <p:nvPr/>
          </p:nvSpPr>
          <p:spPr>
            <a:xfrm>
              <a:off x="2443875" y="873000"/>
              <a:ext cx="3350" cy="2400"/>
            </a:xfrm>
            <a:custGeom>
              <a:avLst/>
              <a:gdLst/>
              <a:ahLst/>
              <a:cxnLst/>
              <a:rect l="l" t="t" r="r" b="b"/>
              <a:pathLst>
                <a:path w="134" h="96" extrusionOk="0">
                  <a:moveTo>
                    <a:pt x="134" y="29"/>
                  </a:moveTo>
                  <a:cubicBezTo>
                    <a:pt x="92" y="18"/>
                    <a:pt x="63" y="1"/>
                    <a:pt x="35" y="1"/>
                  </a:cubicBezTo>
                  <a:cubicBezTo>
                    <a:pt x="24" y="1"/>
                    <a:pt x="14" y="36"/>
                    <a:pt x="0" y="54"/>
                  </a:cubicBezTo>
                  <a:cubicBezTo>
                    <a:pt x="29" y="68"/>
                    <a:pt x="53" y="89"/>
                    <a:pt x="81" y="92"/>
                  </a:cubicBezTo>
                  <a:cubicBezTo>
                    <a:pt x="92" y="96"/>
                    <a:pt x="108" y="61"/>
                    <a:pt x="134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41" name="Google Shape;4241;p46"/>
            <p:cNvSpPr/>
            <p:nvPr/>
          </p:nvSpPr>
          <p:spPr>
            <a:xfrm>
              <a:off x="2987525" y="483325"/>
              <a:ext cx="5200" cy="5625"/>
            </a:xfrm>
            <a:custGeom>
              <a:avLst/>
              <a:gdLst/>
              <a:ahLst/>
              <a:cxnLst/>
              <a:rect l="l" t="t" r="r" b="b"/>
              <a:pathLst>
                <a:path w="208" h="225" extrusionOk="0">
                  <a:moveTo>
                    <a:pt x="207" y="56"/>
                  </a:moveTo>
                  <a:cubicBezTo>
                    <a:pt x="148" y="35"/>
                    <a:pt x="99" y="18"/>
                    <a:pt x="53" y="0"/>
                  </a:cubicBezTo>
                  <a:cubicBezTo>
                    <a:pt x="36" y="60"/>
                    <a:pt x="18" y="119"/>
                    <a:pt x="0" y="179"/>
                  </a:cubicBezTo>
                  <a:cubicBezTo>
                    <a:pt x="49" y="190"/>
                    <a:pt x="109" y="224"/>
                    <a:pt x="144" y="207"/>
                  </a:cubicBezTo>
                  <a:cubicBezTo>
                    <a:pt x="175" y="190"/>
                    <a:pt x="183" y="119"/>
                    <a:pt x="207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42" name="Google Shape;4242;p46"/>
            <p:cNvSpPr/>
            <p:nvPr/>
          </p:nvSpPr>
          <p:spPr>
            <a:xfrm>
              <a:off x="2624625" y="1537275"/>
              <a:ext cx="7275" cy="8225"/>
            </a:xfrm>
            <a:custGeom>
              <a:avLst/>
              <a:gdLst/>
              <a:ahLst/>
              <a:cxnLst/>
              <a:rect l="l" t="t" r="r" b="b"/>
              <a:pathLst>
                <a:path w="291" h="329" extrusionOk="0">
                  <a:moveTo>
                    <a:pt x="176" y="7"/>
                  </a:moveTo>
                  <a:cubicBezTo>
                    <a:pt x="108" y="42"/>
                    <a:pt x="50" y="94"/>
                    <a:pt x="11" y="154"/>
                  </a:cubicBezTo>
                  <a:cubicBezTo>
                    <a:pt x="0" y="172"/>
                    <a:pt x="74" y="241"/>
                    <a:pt x="144" y="329"/>
                  </a:cubicBezTo>
                  <a:cubicBezTo>
                    <a:pt x="207" y="241"/>
                    <a:pt x="267" y="185"/>
                    <a:pt x="284" y="119"/>
                  </a:cubicBezTo>
                  <a:cubicBezTo>
                    <a:pt x="291" y="91"/>
                    <a:pt x="189" y="0"/>
                    <a:pt x="17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43" name="Google Shape;4243;p46"/>
            <p:cNvSpPr/>
            <p:nvPr/>
          </p:nvSpPr>
          <p:spPr>
            <a:xfrm>
              <a:off x="2446775" y="936050"/>
              <a:ext cx="3425" cy="2925"/>
            </a:xfrm>
            <a:custGeom>
              <a:avLst/>
              <a:gdLst/>
              <a:ahLst/>
              <a:cxnLst/>
              <a:rect l="l" t="t" r="r" b="b"/>
              <a:pathLst>
                <a:path w="137" h="117" extrusionOk="0">
                  <a:moveTo>
                    <a:pt x="0" y="78"/>
                  </a:moveTo>
                  <a:cubicBezTo>
                    <a:pt x="18" y="89"/>
                    <a:pt x="42" y="117"/>
                    <a:pt x="52" y="114"/>
                  </a:cubicBezTo>
                  <a:cubicBezTo>
                    <a:pt x="81" y="106"/>
                    <a:pt x="102" y="78"/>
                    <a:pt x="136" y="51"/>
                  </a:cubicBezTo>
                  <a:cubicBezTo>
                    <a:pt x="98" y="26"/>
                    <a:pt x="70" y="1"/>
                    <a:pt x="60" y="5"/>
                  </a:cubicBezTo>
                  <a:cubicBezTo>
                    <a:pt x="35" y="22"/>
                    <a:pt x="18" y="54"/>
                    <a:pt x="0" y="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44" name="Google Shape;4244;p46"/>
            <p:cNvSpPr/>
            <p:nvPr/>
          </p:nvSpPr>
          <p:spPr>
            <a:xfrm>
              <a:off x="2882350" y="1480150"/>
              <a:ext cx="6150" cy="6500"/>
            </a:xfrm>
            <a:custGeom>
              <a:avLst/>
              <a:gdLst/>
              <a:ahLst/>
              <a:cxnLst/>
              <a:rect l="l" t="t" r="r" b="b"/>
              <a:pathLst>
                <a:path w="246" h="260" extrusionOk="0">
                  <a:moveTo>
                    <a:pt x="242" y="74"/>
                  </a:moveTo>
                  <a:cubicBezTo>
                    <a:pt x="245" y="57"/>
                    <a:pt x="137" y="1"/>
                    <a:pt x="116" y="15"/>
                  </a:cubicBezTo>
                  <a:cubicBezTo>
                    <a:pt x="70" y="46"/>
                    <a:pt x="46" y="113"/>
                    <a:pt x="1" y="187"/>
                  </a:cubicBezTo>
                  <a:cubicBezTo>
                    <a:pt x="85" y="218"/>
                    <a:pt x="165" y="260"/>
                    <a:pt x="175" y="253"/>
                  </a:cubicBezTo>
                  <a:cubicBezTo>
                    <a:pt x="211" y="200"/>
                    <a:pt x="242" y="137"/>
                    <a:pt x="242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45" name="Google Shape;4245;p46"/>
            <p:cNvSpPr/>
            <p:nvPr/>
          </p:nvSpPr>
          <p:spPr>
            <a:xfrm>
              <a:off x="2767200" y="1753475"/>
              <a:ext cx="6500" cy="8950"/>
            </a:xfrm>
            <a:custGeom>
              <a:avLst/>
              <a:gdLst/>
              <a:ahLst/>
              <a:cxnLst/>
              <a:rect l="l" t="t" r="r" b="b"/>
              <a:pathLst>
                <a:path w="260" h="358" extrusionOk="0">
                  <a:moveTo>
                    <a:pt x="105" y="0"/>
                  </a:moveTo>
                  <a:cubicBezTo>
                    <a:pt x="67" y="63"/>
                    <a:pt x="4" y="126"/>
                    <a:pt x="0" y="193"/>
                  </a:cubicBezTo>
                  <a:cubicBezTo>
                    <a:pt x="0" y="238"/>
                    <a:pt x="80" y="288"/>
                    <a:pt x="143" y="358"/>
                  </a:cubicBezTo>
                  <a:cubicBezTo>
                    <a:pt x="206" y="211"/>
                    <a:pt x="259" y="147"/>
                    <a:pt x="248" y="99"/>
                  </a:cubicBezTo>
                  <a:cubicBezTo>
                    <a:pt x="235" y="57"/>
                    <a:pt x="154" y="32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46" name="Google Shape;4246;p46"/>
            <p:cNvSpPr/>
            <p:nvPr/>
          </p:nvSpPr>
          <p:spPr>
            <a:xfrm>
              <a:off x="2924200" y="443400"/>
              <a:ext cx="5100" cy="7825"/>
            </a:xfrm>
            <a:custGeom>
              <a:avLst/>
              <a:gdLst/>
              <a:ahLst/>
              <a:cxnLst/>
              <a:rect l="l" t="t" r="r" b="b"/>
              <a:pathLst>
                <a:path w="204" h="313" extrusionOk="0">
                  <a:moveTo>
                    <a:pt x="8" y="88"/>
                  </a:moveTo>
                  <a:cubicBezTo>
                    <a:pt x="0" y="144"/>
                    <a:pt x="32" y="207"/>
                    <a:pt x="60" y="312"/>
                  </a:cubicBezTo>
                  <a:cubicBezTo>
                    <a:pt x="137" y="238"/>
                    <a:pt x="204" y="199"/>
                    <a:pt x="204" y="168"/>
                  </a:cubicBezTo>
                  <a:cubicBezTo>
                    <a:pt x="197" y="112"/>
                    <a:pt x="152" y="56"/>
                    <a:pt x="123" y="0"/>
                  </a:cubicBezTo>
                  <a:cubicBezTo>
                    <a:pt x="81" y="28"/>
                    <a:pt x="11" y="52"/>
                    <a:pt x="8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47" name="Google Shape;4247;p46"/>
            <p:cNvSpPr/>
            <p:nvPr/>
          </p:nvSpPr>
          <p:spPr>
            <a:xfrm>
              <a:off x="2857300" y="1532625"/>
              <a:ext cx="8700" cy="6400"/>
            </a:xfrm>
            <a:custGeom>
              <a:avLst/>
              <a:gdLst/>
              <a:ahLst/>
              <a:cxnLst/>
              <a:rect l="l" t="t" r="r" b="b"/>
              <a:pathLst>
                <a:path w="348" h="256" extrusionOk="0">
                  <a:moveTo>
                    <a:pt x="348" y="147"/>
                  </a:moveTo>
                  <a:cubicBezTo>
                    <a:pt x="217" y="94"/>
                    <a:pt x="123" y="52"/>
                    <a:pt x="0" y="0"/>
                  </a:cubicBezTo>
                  <a:cubicBezTo>
                    <a:pt x="99" y="256"/>
                    <a:pt x="99" y="256"/>
                    <a:pt x="348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48" name="Google Shape;4248;p46"/>
            <p:cNvSpPr/>
            <p:nvPr/>
          </p:nvSpPr>
          <p:spPr>
            <a:xfrm>
              <a:off x="2525050" y="876150"/>
              <a:ext cx="2650" cy="2125"/>
            </a:xfrm>
            <a:custGeom>
              <a:avLst/>
              <a:gdLst/>
              <a:ahLst/>
              <a:cxnLst/>
              <a:rect l="l" t="t" r="r" b="b"/>
              <a:pathLst>
                <a:path w="106" h="85" extrusionOk="0">
                  <a:moveTo>
                    <a:pt x="106" y="19"/>
                  </a:moveTo>
                  <a:cubicBezTo>
                    <a:pt x="74" y="15"/>
                    <a:pt x="49" y="1"/>
                    <a:pt x="32" y="8"/>
                  </a:cubicBezTo>
                  <a:cubicBezTo>
                    <a:pt x="14" y="19"/>
                    <a:pt x="11" y="47"/>
                    <a:pt x="1" y="68"/>
                  </a:cubicBezTo>
                  <a:cubicBezTo>
                    <a:pt x="25" y="75"/>
                    <a:pt x="53" y="85"/>
                    <a:pt x="81" y="85"/>
                  </a:cubicBezTo>
                  <a:cubicBezTo>
                    <a:pt x="88" y="85"/>
                    <a:pt x="95" y="51"/>
                    <a:pt x="10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49" name="Google Shape;4249;p46"/>
            <p:cNvSpPr/>
            <p:nvPr/>
          </p:nvSpPr>
          <p:spPr>
            <a:xfrm>
              <a:off x="2647125" y="11530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259" y="113"/>
                  </a:moveTo>
                  <a:cubicBezTo>
                    <a:pt x="211" y="74"/>
                    <a:pt x="169" y="25"/>
                    <a:pt x="112" y="8"/>
                  </a:cubicBezTo>
                  <a:cubicBezTo>
                    <a:pt x="95" y="0"/>
                    <a:pt x="49" y="71"/>
                    <a:pt x="0" y="123"/>
                  </a:cubicBezTo>
                  <a:cubicBezTo>
                    <a:pt x="60" y="158"/>
                    <a:pt x="106" y="207"/>
                    <a:pt x="144" y="204"/>
                  </a:cubicBezTo>
                  <a:cubicBezTo>
                    <a:pt x="186" y="200"/>
                    <a:pt x="222" y="144"/>
                    <a:pt x="259" y="1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50" name="Google Shape;4250;p46"/>
            <p:cNvSpPr/>
            <p:nvPr/>
          </p:nvSpPr>
          <p:spPr>
            <a:xfrm>
              <a:off x="2515400" y="858050"/>
              <a:ext cx="3175" cy="3625"/>
            </a:xfrm>
            <a:custGeom>
              <a:avLst/>
              <a:gdLst/>
              <a:ahLst/>
              <a:cxnLst/>
              <a:rect l="l" t="t" r="r" b="b"/>
              <a:pathLst>
                <a:path w="127" h="145" extrusionOk="0">
                  <a:moveTo>
                    <a:pt x="1" y="25"/>
                  </a:moveTo>
                  <a:cubicBezTo>
                    <a:pt x="26" y="63"/>
                    <a:pt x="47" y="105"/>
                    <a:pt x="71" y="144"/>
                  </a:cubicBezTo>
                  <a:cubicBezTo>
                    <a:pt x="89" y="130"/>
                    <a:pt x="110" y="115"/>
                    <a:pt x="127" y="105"/>
                  </a:cubicBezTo>
                  <a:cubicBezTo>
                    <a:pt x="99" y="70"/>
                    <a:pt x="68" y="36"/>
                    <a:pt x="39" y="0"/>
                  </a:cubicBezTo>
                  <a:cubicBezTo>
                    <a:pt x="26" y="7"/>
                    <a:pt x="15" y="18"/>
                    <a:pt x="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51" name="Google Shape;4251;p46"/>
            <p:cNvSpPr/>
            <p:nvPr/>
          </p:nvSpPr>
          <p:spPr>
            <a:xfrm>
              <a:off x="2852850" y="1982925"/>
              <a:ext cx="4300" cy="4475"/>
            </a:xfrm>
            <a:custGeom>
              <a:avLst/>
              <a:gdLst/>
              <a:ahLst/>
              <a:cxnLst/>
              <a:rect l="l" t="t" r="r" b="b"/>
              <a:pathLst>
                <a:path w="172" h="179" extrusionOk="0">
                  <a:moveTo>
                    <a:pt x="0" y="147"/>
                  </a:moveTo>
                  <a:cubicBezTo>
                    <a:pt x="14" y="157"/>
                    <a:pt x="28" y="168"/>
                    <a:pt x="42" y="179"/>
                  </a:cubicBezTo>
                  <a:cubicBezTo>
                    <a:pt x="84" y="136"/>
                    <a:pt x="130" y="91"/>
                    <a:pt x="172" y="46"/>
                  </a:cubicBezTo>
                  <a:cubicBezTo>
                    <a:pt x="151" y="31"/>
                    <a:pt x="130" y="14"/>
                    <a:pt x="112" y="0"/>
                  </a:cubicBezTo>
                  <a:cubicBezTo>
                    <a:pt x="73" y="49"/>
                    <a:pt x="38" y="98"/>
                    <a:pt x="0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52" name="Google Shape;4252;p46"/>
            <p:cNvSpPr/>
            <p:nvPr/>
          </p:nvSpPr>
          <p:spPr>
            <a:xfrm>
              <a:off x="2090325" y="2179525"/>
              <a:ext cx="12375" cy="12625"/>
            </a:xfrm>
            <a:custGeom>
              <a:avLst/>
              <a:gdLst/>
              <a:ahLst/>
              <a:cxnLst/>
              <a:rect l="l" t="t" r="r" b="b"/>
              <a:pathLst>
                <a:path w="495" h="505" extrusionOk="0">
                  <a:moveTo>
                    <a:pt x="204" y="18"/>
                  </a:moveTo>
                  <a:cubicBezTo>
                    <a:pt x="85" y="25"/>
                    <a:pt x="1" y="186"/>
                    <a:pt x="57" y="294"/>
                  </a:cubicBezTo>
                  <a:cubicBezTo>
                    <a:pt x="165" y="505"/>
                    <a:pt x="320" y="406"/>
                    <a:pt x="495" y="347"/>
                  </a:cubicBezTo>
                  <a:cubicBezTo>
                    <a:pt x="495" y="109"/>
                    <a:pt x="404" y="0"/>
                    <a:pt x="204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253" name="Google Shape;4253;p46"/>
          <p:cNvGrpSpPr/>
          <p:nvPr/>
        </p:nvGrpSpPr>
        <p:grpSpPr>
          <a:xfrm rot="1504454">
            <a:off x="-154579" y="2870404"/>
            <a:ext cx="1164733" cy="2052560"/>
            <a:chOff x="2090325" y="237850"/>
            <a:chExt cx="1108975" cy="1954300"/>
          </a:xfrm>
        </p:grpSpPr>
        <p:sp>
          <p:nvSpPr>
            <p:cNvPr id="4254" name="Google Shape;4254;p46"/>
            <p:cNvSpPr/>
            <p:nvPr/>
          </p:nvSpPr>
          <p:spPr>
            <a:xfrm>
              <a:off x="2245450" y="1002025"/>
              <a:ext cx="24075" cy="31025"/>
            </a:xfrm>
            <a:custGeom>
              <a:avLst/>
              <a:gdLst/>
              <a:ahLst/>
              <a:cxnLst/>
              <a:rect l="l" t="t" r="r" b="b"/>
              <a:pathLst>
                <a:path w="963" h="1241" extrusionOk="0">
                  <a:moveTo>
                    <a:pt x="77" y="498"/>
                  </a:moveTo>
                  <a:cubicBezTo>
                    <a:pt x="70" y="599"/>
                    <a:pt x="38" y="704"/>
                    <a:pt x="56" y="802"/>
                  </a:cubicBezTo>
                  <a:cubicBezTo>
                    <a:pt x="105" y="1093"/>
                    <a:pt x="336" y="1240"/>
                    <a:pt x="616" y="1163"/>
                  </a:cubicBezTo>
                  <a:cubicBezTo>
                    <a:pt x="794" y="1117"/>
                    <a:pt x="896" y="991"/>
                    <a:pt x="928" y="823"/>
                  </a:cubicBezTo>
                  <a:cubicBezTo>
                    <a:pt x="963" y="631"/>
                    <a:pt x="900" y="462"/>
                    <a:pt x="731" y="351"/>
                  </a:cubicBezTo>
                  <a:cubicBezTo>
                    <a:pt x="581" y="249"/>
                    <a:pt x="378" y="220"/>
                    <a:pt x="283" y="31"/>
                  </a:cubicBezTo>
                  <a:cubicBezTo>
                    <a:pt x="269" y="3"/>
                    <a:pt x="157" y="0"/>
                    <a:pt x="101" y="21"/>
                  </a:cubicBezTo>
                  <a:cubicBezTo>
                    <a:pt x="31" y="49"/>
                    <a:pt x="0" y="133"/>
                    <a:pt x="56" y="193"/>
                  </a:cubicBezTo>
                  <a:cubicBezTo>
                    <a:pt x="157" y="294"/>
                    <a:pt x="87" y="396"/>
                    <a:pt x="77" y="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55" name="Google Shape;4255;p46"/>
            <p:cNvSpPr/>
            <p:nvPr/>
          </p:nvSpPr>
          <p:spPr>
            <a:xfrm>
              <a:off x="2580925" y="1806175"/>
              <a:ext cx="26200" cy="24025"/>
            </a:xfrm>
            <a:custGeom>
              <a:avLst/>
              <a:gdLst/>
              <a:ahLst/>
              <a:cxnLst/>
              <a:rect l="l" t="t" r="r" b="b"/>
              <a:pathLst>
                <a:path w="1048" h="961" extrusionOk="0">
                  <a:moveTo>
                    <a:pt x="978" y="435"/>
                  </a:moveTo>
                  <a:cubicBezTo>
                    <a:pt x="838" y="219"/>
                    <a:pt x="663" y="36"/>
                    <a:pt x="382" y="15"/>
                  </a:cubicBezTo>
                  <a:cubicBezTo>
                    <a:pt x="256" y="8"/>
                    <a:pt x="130" y="5"/>
                    <a:pt x="0" y="1"/>
                  </a:cubicBezTo>
                  <a:cubicBezTo>
                    <a:pt x="36" y="180"/>
                    <a:pt x="63" y="355"/>
                    <a:pt x="105" y="526"/>
                  </a:cubicBezTo>
                  <a:cubicBezTo>
                    <a:pt x="175" y="831"/>
                    <a:pt x="400" y="961"/>
                    <a:pt x="697" y="873"/>
                  </a:cubicBezTo>
                  <a:cubicBezTo>
                    <a:pt x="855" y="831"/>
                    <a:pt x="1048" y="544"/>
                    <a:pt x="978" y="4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56" name="Google Shape;4256;p46"/>
            <p:cNvSpPr/>
            <p:nvPr/>
          </p:nvSpPr>
          <p:spPr>
            <a:xfrm>
              <a:off x="2836800" y="1906375"/>
              <a:ext cx="19750" cy="25675"/>
            </a:xfrm>
            <a:custGeom>
              <a:avLst/>
              <a:gdLst/>
              <a:ahLst/>
              <a:cxnLst/>
              <a:rect l="l" t="t" r="r" b="b"/>
              <a:pathLst>
                <a:path w="790" h="1027" extrusionOk="0">
                  <a:moveTo>
                    <a:pt x="551" y="922"/>
                  </a:moveTo>
                  <a:cubicBezTo>
                    <a:pt x="709" y="823"/>
                    <a:pt x="789" y="631"/>
                    <a:pt x="722" y="487"/>
                  </a:cubicBezTo>
                  <a:cubicBezTo>
                    <a:pt x="670" y="379"/>
                    <a:pt x="271" y="60"/>
                    <a:pt x="102" y="0"/>
                  </a:cubicBezTo>
                  <a:cubicBezTo>
                    <a:pt x="64" y="180"/>
                    <a:pt x="15" y="327"/>
                    <a:pt x="4" y="477"/>
                  </a:cubicBezTo>
                  <a:cubicBezTo>
                    <a:pt x="1" y="592"/>
                    <a:pt x="22" y="726"/>
                    <a:pt x="75" y="831"/>
                  </a:cubicBezTo>
                  <a:cubicBezTo>
                    <a:pt x="159" y="995"/>
                    <a:pt x="376" y="1027"/>
                    <a:pt x="551" y="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57" name="Google Shape;4257;p46"/>
            <p:cNvSpPr/>
            <p:nvPr/>
          </p:nvSpPr>
          <p:spPr>
            <a:xfrm>
              <a:off x="2994525" y="1397575"/>
              <a:ext cx="625" cy="275"/>
            </a:xfrm>
            <a:custGeom>
              <a:avLst/>
              <a:gdLst/>
              <a:ahLst/>
              <a:cxnLst/>
              <a:rect l="l" t="t" r="r" b="b"/>
              <a:pathLst>
                <a:path w="25" h="11" extrusionOk="0">
                  <a:moveTo>
                    <a:pt x="4" y="1"/>
                  </a:moveTo>
                  <a:lnTo>
                    <a:pt x="0" y="1"/>
                  </a:lnTo>
                  <a:lnTo>
                    <a:pt x="25" y="11"/>
                  </a:lnTo>
                  <a:cubicBezTo>
                    <a:pt x="18" y="8"/>
                    <a:pt x="11" y="4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58" name="Google Shape;4258;p46"/>
            <p:cNvSpPr/>
            <p:nvPr/>
          </p:nvSpPr>
          <p:spPr>
            <a:xfrm>
              <a:off x="2978750" y="1359750"/>
              <a:ext cx="36125" cy="37850"/>
            </a:xfrm>
            <a:custGeom>
              <a:avLst/>
              <a:gdLst/>
              <a:ahLst/>
              <a:cxnLst/>
              <a:rect l="l" t="t" r="r" b="b"/>
              <a:pathLst>
                <a:path w="1445" h="1514" extrusionOk="0">
                  <a:moveTo>
                    <a:pt x="1360" y="1013"/>
                  </a:moveTo>
                  <a:cubicBezTo>
                    <a:pt x="1444" y="725"/>
                    <a:pt x="1357" y="494"/>
                    <a:pt x="1160" y="263"/>
                  </a:cubicBezTo>
                  <a:cubicBezTo>
                    <a:pt x="943" y="1"/>
                    <a:pt x="702" y="127"/>
                    <a:pt x="463" y="158"/>
                  </a:cubicBezTo>
                  <a:cubicBezTo>
                    <a:pt x="162" y="200"/>
                    <a:pt x="145" y="455"/>
                    <a:pt x="99" y="691"/>
                  </a:cubicBezTo>
                  <a:cubicBezTo>
                    <a:pt x="1" y="1153"/>
                    <a:pt x="316" y="1331"/>
                    <a:pt x="635" y="1514"/>
                  </a:cubicBezTo>
                  <a:cubicBezTo>
                    <a:pt x="954" y="1461"/>
                    <a:pt x="1255" y="1380"/>
                    <a:pt x="1360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59" name="Google Shape;4259;p46"/>
            <p:cNvSpPr/>
            <p:nvPr/>
          </p:nvSpPr>
          <p:spPr>
            <a:xfrm>
              <a:off x="2778475" y="2024950"/>
              <a:ext cx="20525" cy="20700"/>
            </a:xfrm>
            <a:custGeom>
              <a:avLst/>
              <a:gdLst/>
              <a:ahLst/>
              <a:cxnLst/>
              <a:rect l="l" t="t" r="r" b="b"/>
              <a:pathLst>
                <a:path w="821" h="828" extrusionOk="0">
                  <a:moveTo>
                    <a:pt x="589" y="81"/>
                  </a:moveTo>
                  <a:cubicBezTo>
                    <a:pt x="390" y="1"/>
                    <a:pt x="250" y="67"/>
                    <a:pt x="1" y="368"/>
                  </a:cubicBezTo>
                  <a:cubicBezTo>
                    <a:pt x="166" y="775"/>
                    <a:pt x="229" y="827"/>
                    <a:pt x="481" y="792"/>
                  </a:cubicBezTo>
                  <a:cubicBezTo>
                    <a:pt x="659" y="771"/>
                    <a:pt x="775" y="649"/>
                    <a:pt x="796" y="455"/>
                  </a:cubicBezTo>
                  <a:cubicBezTo>
                    <a:pt x="820" y="266"/>
                    <a:pt x="754" y="148"/>
                    <a:pt x="589" y="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60" name="Google Shape;4260;p46"/>
            <p:cNvSpPr/>
            <p:nvPr/>
          </p:nvSpPr>
          <p:spPr>
            <a:xfrm>
              <a:off x="3050500" y="595150"/>
              <a:ext cx="32225" cy="32325"/>
            </a:xfrm>
            <a:custGeom>
              <a:avLst/>
              <a:gdLst/>
              <a:ahLst/>
              <a:cxnLst/>
              <a:rect l="l" t="t" r="r" b="b"/>
              <a:pathLst>
                <a:path w="1289" h="1293" extrusionOk="0">
                  <a:moveTo>
                    <a:pt x="823" y="88"/>
                  </a:moveTo>
                  <a:cubicBezTo>
                    <a:pt x="518" y="1"/>
                    <a:pt x="283" y="85"/>
                    <a:pt x="147" y="333"/>
                  </a:cubicBezTo>
                  <a:cubicBezTo>
                    <a:pt x="0" y="606"/>
                    <a:pt x="31" y="876"/>
                    <a:pt x="231" y="1062"/>
                  </a:cubicBezTo>
                  <a:cubicBezTo>
                    <a:pt x="487" y="1293"/>
                    <a:pt x="788" y="1269"/>
                    <a:pt x="1250" y="971"/>
                  </a:cubicBezTo>
                  <a:cubicBezTo>
                    <a:pt x="1289" y="274"/>
                    <a:pt x="1261" y="218"/>
                    <a:pt x="823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61" name="Google Shape;4261;p46"/>
            <p:cNvSpPr/>
            <p:nvPr/>
          </p:nvSpPr>
          <p:spPr>
            <a:xfrm>
              <a:off x="2504725" y="799375"/>
              <a:ext cx="13775" cy="17550"/>
            </a:xfrm>
            <a:custGeom>
              <a:avLst/>
              <a:gdLst/>
              <a:ahLst/>
              <a:cxnLst/>
              <a:rect l="l" t="t" r="r" b="b"/>
              <a:pathLst>
                <a:path w="551" h="702" extrusionOk="0">
                  <a:moveTo>
                    <a:pt x="519" y="305"/>
                  </a:moveTo>
                  <a:cubicBezTo>
                    <a:pt x="498" y="207"/>
                    <a:pt x="477" y="108"/>
                    <a:pt x="453" y="0"/>
                  </a:cubicBezTo>
                  <a:cubicBezTo>
                    <a:pt x="344" y="71"/>
                    <a:pt x="243" y="129"/>
                    <a:pt x="144" y="200"/>
                  </a:cubicBezTo>
                  <a:cubicBezTo>
                    <a:pt x="25" y="288"/>
                    <a:pt x="1" y="459"/>
                    <a:pt x="81" y="567"/>
                  </a:cubicBezTo>
                  <a:cubicBezTo>
                    <a:pt x="162" y="673"/>
                    <a:pt x="323" y="701"/>
                    <a:pt x="432" y="627"/>
                  </a:cubicBezTo>
                  <a:cubicBezTo>
                    <a:pt x="551" y="546"/>
                    <a:pt x="544" y="428"/>
                    <a:pt x="519" y="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62" name="Google Shape;4262;p46"/>
            <p:cNvSpPr/>
            <p:nvPr/>
          </p:nvSpPr>
          <p:spPr>
            <a:xfrm>
              <a:off x="2175450" y="1072075"/>
              <a:ext cx="24625" cy="24450"/>
            </a:xfrm>
            <a:custGeom>
              <a:avLst/>
              <a:gdLst/>
              <a:ahLst/>
              <a:cxnLst/>
              <a:rect l="l" t="t" r="r" b="b"/>
              <a:pathLst>
                <a:path w="985" h="978" extrusionOk="0">
                  <a:moveTo>
                    <a:pt x="474" y="24"/>
                  </a:moveTo>
                  <a:cubicBezTo>
                    <a:pt x="194" y="50"/>
                    <a:pt x="0" y="270"/>
                    <a:pt x="32" y="554"/>
                  </a:cubicBezTo>
                  <a:cubicBezTo>
                    <a:pt x="43" y="669"/>
                    <a:pt x="95" y="778"/>
                    <a:pt x="131" y="894"/>
                  </a:cubicBezTo>
                  <a:cubicBezTo>
                    <a:pt x="257" y="921"/>
                    <a:pt x="383" y="970"/>
                    <a:pt x="509" y="974"/>
                  </a:cubicBezTo>
                  <a:cubicBezTo>
                    <a:pt x="810" y="978"/>
                    <a:pt x="985" y="806"/>
                    <a:pt x="982" y="543"/>
                  </a:cubicBezTo>
                  <a:cubicBezTo>
                    <a:pt x="978" y="249"/>
                    <a:pt x="736" y="0"/>
                    <a:pt x="474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63" name="Google Shape;4263;p46"/>
            <p:cNvSpPr/>
            <p:nvPr/>
          </p:nvSpPr>
          <p:spPr>
            <a:xfrm>
              <a:off x="2178275" y="1094325"/>
              <a:ext cx="450" cy="275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8" y="10"/>
                  </a:moveTo>
                  <a:lnTo>
                    <a:pt x="18" y="4"/>
                  </a:lnTo>
                  <a:cubicBezTo>
                    <a:pt x="10" y="0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64" name="Google Shape;4264;p46"/>
            <p:cNvSpPr/>
            <p:nvPr/>
          </p:nvSpPr>
          <p:spPr>
            <a:xfrm>
              <a:off x="2859750" y="2011200"/>
              <a:ext cx="24725" cy="26025"/>
            </a:xfrm>
            <a:custGeom>
              <a:avLst/>
              <a:gdLst/>
              <a:ahLst/>
              <a:cxnLst/>
              <a:rect l="l" t="t" r="r" b="b"/>
              <a:pathLst>
                <a:path w="989" h="1041" extrusionOk="0">
                  <a:moveTo>
                    <a:pt x="439" y="64"/>
                  </a:moveTo>
                  <a:cubicBezTo>
                    <a:pt x="148" y="151"/>
                    <a:pt x="1" y="414"/>
                    <a:pt x="92" y="684"/>
                  </a:cubicBezTo>
                  <a:cubicBezTo>
                    <a:pt x="166" y="897"/>
                    <a:pt x="452" y="1041"/>
                    <a:pt x="662" y="971"/>
                  </a:cubicBezTo>
                  <a:cubicBezTo>
                    <a:pt x="859" y="905"/>
                    <a:pt x="989" y="610"/>
                    <a:pt x="926" y="383"/>
                  </a:cubicBezTo>
                  <a:cubicBezTo>
                    <a:pt x="855" y="137"/>
                    <a:pt x="649" y="1"/>
                    <a:pt x="439" y="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65" name="Google Shape;4265;p46"/>
            <p:cNvSpPr/>
            <p:nvPr/>
          </p:nvSpPr>
          <p:spPr>
            <a:xfrm>
              <a:off x="2779450" y="1239500"/>
              <a:ext cx="33475" cy="33500"/>
            </a:xfrm>
            <a:custGeom>
              <a:avLst/>
              <a:gdLst/>
              <a:ahLst/>
              <a:cxnLst/>
              <a:rect l="l" t="t" r="r" b="b"/>
              <a:pathLst>
                <a:path w="1339" h="1340" extrusionOk="0">
                  <a:moveTo>
                    <a:pt x="911" y="1223"/>
                  </a:moveTo>
                  <a:cubicBezTo>
                    <a:pt x="1216" y="1139"/>
                    <a:pt x="1339" y="919"/>
                    <a:pt x="1251" y="607"/>
                  </a:cubicBezTo>
                  <a:cubicBezTo>
                    <a:pt x="1153" y="263"/>
                    <a:pt x="785" y="1"/>
                    <a:pt x="494" y="67"/>
                  </a:cubicBezTo>
                  <a:cubicBezTo>
                    <a:pt x="193" y="137"/>
                    <a:pt x="0" y="530"/>
                    <a:pt x="95" y="880"/>
                  </a:cubicBezTo>
                  <a:cubicBezTo>
                    <a:pt x="183" y="1206"/>
                    <a:pt x="494" y="1339"/>
                    <a:pt x="911" y="12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66" name="Google Shape;4266;p46"/>
            <p:cNvSpPr/>
            <p:nvPr/>
          </p:nvSpPr>
          <p:spPr>
            <a:xfrm>
              <a:off x="2238425" y="1512900"/>
              <a:ext cx="34250" cy="34625"/>
            </a:xfrm>
            <a:custGeom>
              <a:avLst/>
              <a:gdLst/>
              <a:ahLst/>
              <a:cxnLst/>
              <a:rect l="l" t="t" r="r" b="b"/>
              <a:pathLst>
                <a:path w="1370" h="1385" extrusionOk="0">
                  <a:moveTo>
                    <a:pt x="1297" y="544"/>
                  </a:moveTo>
                  <a:cubicBezTo>
                    <a:pt x="1223" y="229"/>
                    <a:pt x="880" y="1"/>
                    <a:pt x="582" y="67"/>
                  </a:cubicBezTo>
                  <a:cubicBezTo>
                    <a:pt x="221" y="148"/>
                    <a:pt x="0" y="537"/>
                    <a:pt x="109" y="908"/>
                  </a:cubicBezTo>
                  <a:cubicBezTo>
                    <a:pt x="207" y="1234"/>
                    <a:pt x="505" y="1385"/>
                    <a:pt x="862" y="1283"/>
                  </a:cubicBezTo>
                  <a:cubicBezTo>
                    <a:pt x="1181" y="1195"/>
                    <a:pt x="1370" y="870"/>
                    <a:pt x="1297" y="5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67" name="Google Shape;4267;p46"/>
            <p:cNvSpPr/>
            <p:nvPr/>
          </p:nvSpPr>
          <p:spPr>
            <a:xfrm>
              <a:off x="2640975" y="1234950"/>
              <a:ext cx="31150" cy="28225"/>
            </a:xfrm>
            <a:custGeom>
              <a:avLst/>
              <a:gdLst/>
              <a:ahLst/>
              <a:cxnLst/>
              <a:rect l="l" t="t" r="r" b="b"/>
              <a:pathLst>
                <a:path w="1246" h="1129" extrusionOk="0">
                  <a:moveTo>
                    <a:pt x="589" y="29"/>
                  </a:moveTo>
                  <a:cubicBezTo>
                    <a:pt x="421" y="50"/>
                    <a:pt x="222" y="172"/>
                    <a:pt x="131" y="312"/>
                  </a:cubicBezTo>
                  <a:cubicBezTo>
                    <a:pt x="1" y="508"/>
                    <a:pt x="232" y="880"/>
                    <a:pt x="618" y="1129"/>
                  </a:cubicBezTo>
                  <a:cubicBezTo>
                    <a:pt x="828" y="936"/>
                    <a:pt x="1245" y="967"/>
                    <a:pt x="1171" y="533"/>
                  </a:cubicBezTo>
                  <a:cubicBezTo>
                    <a:pt x="1129" y="302"/>
                    <a:pt x="825" y="0"/>
                    <a:pt x="58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68" name="Google Shape;4268;p46"/>
            <p:cNvSpPr/>
            <p:nvPr/>
          </p:nvSpPr>
          <p:spPr>
            <a:xfrm>
              <a:off x="2424700" y="1175125"/>
              <a:ext cx="32675" cy="25175"/>
            </a:xfrm>
            <a:custGeom>
              <a:avLst/>
              <a:gdLst/>
              <a:ahLst/>
              <a:cxnLst/>
              <a:rect l="l" t="t" r="r" b="b"/>
              <a:pathLst>
                <a:path w="1307" h="1007" extrusionOk="0">
                  <a:moveTo>
                    <a:pt x="1160" y="309"/>
                  </a:moveTo>
                  <a:cubicBezTo>
                    <a:pt x="1118" y="204"/>
                    <a:pt x="1023" y="120"/>
                    <a:pt x="935" y="1"/>
                  </a:cubicBezTo>
                  <a:cubicBezTo>
                    <a:pt x="364" y="78"/>
                    <a:pt x="133" y="429"/>
                    <a:pt x="0" y="905"/>
                  </a:cubicBezTo>
                  <a:cubicBezTo>
                    <a:pt x="238" y="937"/>
                    <a:pt x="466" y="993"/>
                    <a:pt x="697" y="996"/>
                  </a:cubicBezTo>
                  <a:cubicBezTo>
                    <a:pt x="1076" y="1006"/>
                    <a:pt x="1307" y="663"/>
                    <a:pt x="1160" y="3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69" name="Google Shape;4269;p46"/>
            <p:cNvSpPr/>
            <p:nvPr/>
          </p:nvSpPr>
          <p:spPr>
            <a:xfrm>
              <a:off x="3166250" y="1489975"/>
              <a:ext cx="33050" cy="24200"/>
            </a:xfrm>
            <a:custGeom>
              <a:avLst/>
              <a:gdLst/>
              <a:ahLst/>
              <a:cxnLst/>
              <a:rect l="l" t="t" r="r" b="b"/>
              <a:pathLst>
                <a:path w="1322" h="968" extrusionOk="0">
                  <a:moveTo>
                    <a:pt x="694" y="88"/>
                  </a:moveTo>
                  <a:cubicBezTo>
                    <a:pt x="487" y="1"/>
                    <a:pt x="313" y="80"/>
                    <a:pt x="169" y="249"/>
                  </a:cubicBezTo>
                  <a:cubicBezTo>
                    <a:pt x="1" y="445"/>
                    <a:pt x="1" y="676"/>
                    <a:pt x="148" y="841"/>
                  </a:cubicBezTo>
                  <a:cubicBezTo>
                    <a:pt x="239" y="942"/>
                    <a:pt x="456" y="967"/>
                    <a:pt x="614" y="960"/>
                  </a:cubicBezTo>
                  <a:cubicBezTo>
                    <a:pt x="964" y="950"/>
                    <a:pt x="1153" y="694"/>
                    <a:pt x="1321" y="413"/>
                  </a:cubicBezTo>
                  <a:cubicBezTo>
                    <a:pt x="1111" y="302"/>
                    <a:pt x="908" y="179"/>
                    <a:pt x="694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70" name="Google Shape;4270;p46"/>
            <p:cNvSpPr/>
            <p:nvPr/>
          </p:nvSpPr>
          <p:spPr>
            <a:xfrm>
              <a:off x="2412775" y="836500"/>
              <a:ext cx="13250" cy="12275"/>
            </a:xfrm>
            <a:custGeom>
              <a:avLst/>
              <a:gdLst/>
              <a:ahLst/>
              <a:cxnLst/>
              <a:rect l="l" t="t" r="r" b="b"/>
              <a:pathLst>
                <a:path w="530" h="491" extrusionOk="0">
                  <a:moveTo>
                    <a:pt x="355" y="452"/>
                  </a:moveTo>
                  <a:cubicBezTo>
                    <a:pt x="453" y="421"/>
                    <a:pt x="529" y="302"/>
                    <a:pt x="508" y="211"/>
                  </a:cubicBezTo>
                  <a:cubicBezTo>
                    <a:pt x="481" y="99"/>
                    <a:pt x="295" y="1"/>
                    <a:pt x="176" y="32"/>
                  </a:cubicBezTo>
                  <a:cubicBezTo>
                    <a:pt x="96" y="53"/>
                    <a:pt x="1" y="235"/>
                    <a:pt x="22" y="319"/>
                  </a:cubicBezTo>
                  <a:cubicBezTo>
                    <a:pt x="49" y="424"/>
                    <a:pt x="222" y="491"/>
                    <a:pt x="355" y="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71" name="Google Shape;4271;p46"/>
            <p:cNvSpPr/>
            <p:nvPr/>
          </p:nvSpPr>
          <p:spPr>
            <a:xfrm>
              <a:off x="2387025" y="1603025"/>
              <a:ext cx="32775" cy="32525"/>
            </a:xfrm>
            <a:custGeom>
              <a:avLst/>
              <a:gdLst/>
              <a:ahLst/>
              <a:cxnLst/>
              <a:rect l="l" t="t" r="r" b="b"/>
              <a:pathLst>
                <a:path w="1311" h="1301" extrusionOk="0">
                  <a:moveTo>
                    <a:pt x="484" y="106"/>
                  </a:moveTo>
                  <a:cubicBezTo>
                    <a:pt x="190" y="197"/>
                    <a:pt x="1" y="502"/>
                    <a:pt x="60" y="785"/>
                  </a:cubicBezTo>
                  <a:cubicBezTo>
                    <a:pt x="120" y="1069"/>
                    <a:pt x="512" y="1300"/>
                    <a:pt x="796" y="1220"/>
                  </a:cubicBezTo>
                  <a:cubicBezTo>
                    <a:pt x="1132" y="1128"/>
                    <a:pt x="1311" y="817"/>
                    <a:pt x="1220" y="491"/>
                  </a:cubicBezTo>
                  <a:cubicBezTo>
                    <a:pt x="1126" y="151"/>
                    <a:pt x="835" y="1"/>
                    <a:pt x="484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72" name="Google Shape;4272;p46"/>
            <p:cNvSpPr/>
            <p:nvPr/>
          </p:nvSpPr>
          <p:spPr>
            <a:xfrm>
              <a:off x="2562075" y="1103150"/>
              <a:ext cx="34625" cy="28400"/>
            </a:xfrm>
            <a:custGeom>
              <a:avLst/>
              <a:gdLst/>
              <a:ahLst/>
              <a:cxnLst/>
              <a:rect l="l" t="t" r="r" b="b"/>
              <a:pathLst>
                <a:path w="1385" h="1136" extrusionOk="0">
                  <a:moveTo>
                    <a:pt x="1307" y="771"/>
                  </a:moveTo>
                  <a:cubicBezTo>
                    <a:pt x="1385" y="593"/>
                    <a:pt x="1385" y="316"/>
                    <a:pt x="1294" y="152"/>
                  </a:cubicBezTo>
                  <a:cubicBezTo>
                    <a:pt x="1234" y="39"/>
                    <a:pt x="958" y="0"/>
                    <a:pt x="775" y="5"/>
                  </a:cubicBezTo>
                  <a:cubicBezTo>
                    <a:pt x="373" y="11"/>
                    <a:pt x="169" y="320"/>
                    <a:pt x="1" y="597"/>
                  </a:cubicBezTo>
                  <a:cubicBezTo>
                    <a:pt x="225" y="736"/>
                    <a:pt x="442" y="904"/>
                    <a:pt x="681" y="1014"/>
                  </a:cubicBezTo>
                  <a:cubicBezTo>
                    <a:pt x="947" y="1135"/>
                    <a:pt x="1207" y="1009"/>
                    <a:pt x="1307" y="7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73" name="Google Shape;4273;p46"/>
            <p:cNvSpPr/>
            <p:nvPr/>
          </p:nvSpPr>
          <p:spPr>
            <a:xfrm>
              <a:off x="2269500" y="1748900"/>
              <a:ext cx="31225" cy="32450"/>
            </a:xfrm>
            <a:custGeom>
              <a:avLst/>
              <a:gdLst/>
              <a:ahLst/>
              <a:cxnLst/>
              <a:rect l="l" t="t" r="r" b="b"/>
              <a:pathLst>
                <a:path w="1249" h="1298" extrusionOk="0">
                  <a:moveTo>
                    <a:pt x="453" y="103"/>
                  </a:moveTo>
                  <a:cubicBezTo>
                    <a:pt x="169" y="208"/>
                    <a:pt x="1" y="523"/>
                    <a:pt x="75" y="804"/>
                  </a:cubicBezTo>
                  <a:cubicBezTo>
                    <a:pt x="152" y="1108"/>
                    <a:pt x="467" y="1297"/>
                    <a:pt x="744" y="1210"/>
                  </a:cubicBezTo>
                  <a:cubicBezTo>
                    <a:pt x="1041" y="1112"/>
                    <a:pt x="1248" y="733"/>
                    <a:pt x="1157" y="453"/>
                  </a:cubicBezTo>
                  <a:cubicBezTo>
                    <a:pt x="1062" y="173"/>
                    <a:pt x="719" y="1"/>
                    <a:pt x="45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74" name="Google Shape;4274;p46"/>
            <p:cNvSpPr/>
            <p:nvPr/>
          </p:nvSpPr>
          <p:spPr>
            <a:xfrm>
              <a:off x="2563400" y="1858550"/>
              <a:ext cx="14675" cy="15175"/>
            </a:xfrm>
            <a:custGeom>
              <a:avLst/>
              <a:gdLst/>
              <a:ahLst/>
              <a:cxnLst/>
              <a:rect l="l" t="t" r="r" b="b"/>
              <a:pathLst>
                <a:path w="587" h="607" extrusionOk="0">
                  <a:moveTo>
                    <a:pt x="540" y="214"/>
                  </a:moveTo>
                  <a:cubicBezTo>
                    <a:pt x="498" y="67"/>
                    <a:pt x="379" y="1"/>
                    <a:pt x="239" y="46"/>
                  </a:cubicBezTo>
                  <a:cubicBezTo>
                    <a:pt x="82" y="99"/>
                    <a:pt x="1" y="256"/>
                    <a:pt x="50" y="411"/>
                  </a:cubicBezTo>
                  <a:cubicBezTo>
                    <a:pt x="92" y="544"/>
                    <a:pt x="204" y="607"/>
                    <a:pt x="334" y="568"/>
                  </a:cubicBezTo>
                  <a:cubicBezTo>
                    <a:pt x="498" y="520"/>
                    <a:pt x="586" y="369"/>
                    <a:pt x="54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75" name="Google Shape;4275;p46"/>
            <p:cNvSpPr/>
            <p:nvPr/>
          </p:nvSpPr>
          <p:spPr>
            <a:xfrm>
              <a:off x="2593450" y="1835725"/>
              <a:ext cx="13675" cy="13675"/>
            </a:xfrm>
            <a:custGeom>
              <a:avLst/>
              <a:gdLst/>
              <a:ahLst/>
              <a:cxnLst/>
              <a:rect l="l" t="t" r="r" b="b"/>
              <a:pathLst>
                <a:path w="547" h="547" extrusionOk="0">
                  <a:moveTo>
                    <a:pt x="210" y="24"/>
                  </a:moveTo>
                  <a:cubicBezTo>
                    <a:pt x="81" y="52"/>
                    <a:pt x="0" y="210"/>
                    <a:pt x="39" y="361"/>
                  </a:cubicBezTo>
                  <a:cubicBezTo>
                    <a:pt x="67" y="462"/>
                    <a:pt x="242" y="546"/>
                    <a:pt x="361" y="511"/>
                  </a:cubicBezTo>
                  <a:cubicBezTo>
                    <a:pt x="469" y="483"/>
                    <a:pt x="547" y="336"/>
                    <a:pt x="511" y="224"/>
                  </a:cubicBezTo>
                  <a:cubicBezTo>
                    <a:pt x="469" y="101"/>
                    <a:pt x="319" y="0"/>
                    <a:pt x="210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76" name="Google Shape;4276;p46"/>
            <p:cNvSpPr/>
            <p:nvPr/>
          </p:nvSpPr>
          <p:spPr>
            <a:xfrm>
              <a:off x="2532225" y="1857350"/>
              <a:ext cx="10625" cy="10525"/>
            </a:xfrm>
            <a:custGeom>
              <a:avLst/>
              <a:gdLst/>
              <a:ahLst/>
              <a:cxnLst/>
              <a:rect l="l" t="t" r="r" b="b"/>
              <a:pathLst>
                <a:path w="425" h="421" extrusionOk="0">
                  <a:moveTo>
                    <a:pt x="168" y="39"/>
                  </a:moveTo>
                  <a:cubicBezTo>
                    <a:pt x="63" y="77"/>
                    <a:pt x="0" y="199"/>
                    <a:pt x="47" y="354"/>
                  </a:cubicBezTo>
                  <a:cubicBezTo>
                    <a:pt x="92" y="371"/>
                    <a:pt x="168" y="420"/>
                    <a:pt x="242" y="413"/>
                  </a:cubicBezTo>
                  <a:cubicBezTo>
                    <a:pt x="344" y="403"/>
                    <a:pt x="425" y="256"/>
                    <a:pt x="404" y="161"/>
                  </a:cubicBezTo>
                  <a:cubicBezTo>
                    <a:pt x="383" y="60"/>
                    <a:pt x="270" y="0"/>
                    <a:pt x="168" y="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77" name="Google Shape;4277;p46"/>
            <p:cNvSpPr/>
            <p:nvPr/>
          </p:nvSpPr>
          <p:spPr>
            <a:xfrm>
              <a:off x="2991450" y="1765025"/>
              <a:ext cx="23500" cy="24025"/>
            </a:xfrm>
            <a:custGeom>
              <a:avLst/>
              <a:gdLst/>
              <a:ahLst/>
              <a:cxnLst/>
              <a:rect l="l" t="t" r="r" b="b"/>
              <a:pathLst>
                <a:path w="940" h="961" extrusionOk="0">
                  <a:moveTo>
                    <a:pt x="348" y="71"/>
                  </a:moveTo>
                  <a:cubicBezTo>
                    <a:pt x="81" y="141"/>
                    <a:pt x="1" y="344"/>
                    <a:pt x="75" y="596"/>
                  </a:cubicBezTo>
                  <a:cubicBezTo>
                    <a:pt x="148" y="848"/>
                    <a:pt x="323" y="961"/>
                    <a:pt x="589" y="908"/>
                  </a:cubicBezTo>
                  <a:cubicBezTo>
                    <a:pt x="838" y="814"/>
                    <a:pt x="940" y="635"/>
                    <a:pt x="862" y="376"/>
                  </a:cubicBezTo>
                  <a:cubicBezTo>
                    <a:pt x="786" y="127"/>
                    <a:pt x="607" y="1"/>
                    <a:pt x="348" y="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78" name="Google Shape;4278;p46"/>
            <p:cNvSpPr/>
            <p:nvPr/>
          </p:nvSpPr>
          <p:spPr>
            <a:xfrm>
              <a:off x="2833825" y="1931600"/>
              <a:ext cx="12375" cy="11675"/>
            </a:xfrm>
            <a:custGeom>
              <a:avLst/>
              <a:gdLst/>
              <a:ahLst/>
              <a:cxnLst/>
              <a:rect l="l" t="t" r="r" b="b"/>
              <a:pathLst>
                <a:path w="495" h="467" extrusionOk="0">
                  <a:moveTo>
                    <a:pt x="442" y="172"/>
                  </a:moveTo>
                  <a:cubicBezTo>
                    <a:pt x="390" y="53"/>
                    <a:pt x="295" y="0"/>
                    <a:pt x="173" y="53"/>
                  </a:cubicBezTo>
                  <a:cubicBezTo>
                    <a:pt x="53" y="105"/>
                    <a:pt x="0" y="221"/>
                    <a:pt x="63" y="326"/>
                  </a:cubicBezTo>
                  <a:cubicBezTo>
                    <a:pt x="113" y="400"/>
                    <a:pt x="225" y="435"/>
                    <a:pt x="278" y="466"/>
                  </a:cubicBezTo>
                  <a:cubicBezTo>
                    <a:pt x="446" y="406"/>
                    <a:pt x="495" y="288"/>
                    <a:pt x="442" y="1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79" name="Google Shape;4279;p46"/>
            <p:cNvSpPr/>
            <p:nvPr/>
          </p:nvSpPr>
          <p:spPr>
            <a:xfrm>
              <a:off x="2572950" y="1897525"/>
              <a:ext cx="10625" cy="10275"/>
            </a:xfrm>
            <a:custGeom>
              <a:avLst/>
              <a:gdLst/>
              <a:ahLst/>
              <a:cxnLst/>
              <a:rect l="l" t="t" r="r" b="b"/>
              <a:pathLst>
                <a:path w="425" h="411" extrusionOk="0">
                  <a:moveTo>
                    <a:pt x="18" y="232"/>
                  </a:moveTo>
                  <a:cubicBezTo>
                    <a:pt x="43" y="330"/>
                    <a:pt x="144" y="411"/>
                    <a:pt x="256" y="348"/>
                  </a:cubicBezTo>
                  <a:cubicBezTo>
                    <a:pt x="316" y="316"/>
                    <a:pt x="347" y="222"/>
                    <a:pt x="424" y="109"/>
                  </a:cubicBezTo>
                  <a:cubicBezTo>
                    <a:pt x="281" y="64"/>
                    <a:pt x="190" y="1"/>
                    <a:pt x="109" y="18"/>
                  </a:cubicBezTo>
                  <a:cubicBezTo>
                    <a:pt x="64" y="25"/>
                    <a:pt x="1" y="169"/>
                    <a:pt x="18" y="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80" name="Google Shape;4280;p46"/>
            <p:cNvSpPr/>
            <p:nvPr/>
          </p:nvSpPr>
          <p:spPr>
            <a:xfrm>
              <a:off x="3068700" y="435325"/>
              <a:ext cx="20625" cy="18850"/>
            </a:xfrm>
            <a:custGeom>
              <a:avLst/>
              <a:gdLst/>
              <a:ahLst/>
              <a:cxnLst/>
              <a:rect l="l" t="t" r="r" b="b"/>
              <a:pathLst>
                <a:path w="825" h="754" extrusionOk="0">
                  <a:moveTo>
                    <a:pt x="351" y="11"/>
                  </a:moveTo>
                  <a:cubicBezTo>
                    <a:pt x="147" y="25"/>
                    <a:pt x="0" y="320"/>
                    <a:pt x="105" y="498"/>
                  </a:cubicBezTo>
                  <a:cubicBezTo>
                    <a:pt x="176" y="617"/>
                    <a:pt x="330" y="687"/>
                    <a:pt x="410" y="754"/>
                  </a:cubicBezTo>
                  <a:cubicBezTo>
                    <a:pt x="673" y="645"/>
                    <a:pt x="824" y="337"/>
                    <a:pt x="715" y="194"/>
                  </a:cubicBezTo>
                  <a:cubicBezTo>
                    <a:pt x="642" y="92"/>
                    <a:pt x="470" y="0"/>
                    <a:pt x="35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81" name="Google Shape;4281;p46"/>
            <p:cNvSpPr/>
            <p:nvPr/>
          </p:nvSpPr>
          <p:spPr>
            <a:xfrm>
              <a:off x="2459175" y="990275"/>
              <a:ext cx="19675" cy="16225"/>
            </a:xfrm>
            <a:custGeom>
              <a:avLst/>
              <a:gdLst/>
              <a:ahLst/>
              <a:cxnLst/>
              <a:rect l="l" t="t" r="r" b="b"/>
              <a:pathLst>
                <a:path w="787" h="649" extrusionOk="0">
                  <a:moveTo>
                    <a:pt x="691" y="246"/>
                  </a:moveTo>
                  <a:cubicBezTo>
                    <a:pt x="631" y="137"/>
                    <a:pt x="429" y="1"/>
                    <a:pt x="351" y="32"/>
                  </a:cubicBezTo>
                  <a:cubicBezTo>
                    <a:pt x="229" y="81"/>
                    <a:pt x="159" y="260"/>
                    <a:pt x="1" y="470"/>
                  </a:cubicBezTo>
                  <a:cubicBezTo>
                    <a:pt x="229" y="554"/>
                    <a:pt x="362" y="648"/>
                    <a:pt x="478" y="635"/>
                  </a:cubicBezTo>
                  <a:cubicBezTo>
                    <a:pt x="681" y="606"/>
                    <a:pt x="786" y="428"/>
                    <a:pt x="691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82" name="Google Shape;4282;p46"/>
            <p:cNvSpPr/>
            <p:nvPr/>
          </p:nvSpPr>
          <p:spPr>
            <a:xfrm>
              <a:off x="2800375" y="1958675"/>
              <a:ext cx="10025" cy="11125"/>
            </a:xfrm>
            <a:custGeom>
              <a:avLst/>
              <a:gdLst/>
              <a:ahLst/>
              <a:cxnLst/>
              <a:rect l="l" t="t" r="r" b="b"/>
              <a:pathLst>
                <a:path w="401" h="445" extrusionOk="0">
                  <a:moveTo>
                    <a:pt x="155" y="49"/>
                  </a:moveTo>
                  <a:cubicBezTo>
                    <a:pt x="43" y="98"/>
                    <a:pt x="1" y="199"/>
                    <a:pt x="56" y="294"/>
                  </a:cubicBezTo>
                  <a:cubicBezTo>
                    <a:pt x="92" y="357"/>
                    <a:pt x="193" y="378"/>
                    <a:pt x="309" y="445"/>
                  </a:cubicBezTo>
                  <a:cubicBezTo>
                    <a:pt x="347" y="319"/>
                    <a:pt x="400" y="235"/>
                    <a:pt x="389" y="164"/>
                  </a:cubicBezTo>
                  <a:cubicBezTo>
                    <a:pt x="368" y="52"/>
                    <a:pt x="274" y="0"/>
                    <a:pt x="155" y="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83" name="Google Shape;4283;p46"/>
            <p:cNvSpPr/>
            <p:nvPr/>
          </p:nvSpPr>
          <p:spPr>
            <a:xfrm>
              <a:off x="2785675" y="1405550"/>
              <a:ext cx="16825" cy="20150"/>
            </a:xfrm>
            <a:custGeom>
              <a:avLst/>
              <a:gdLst/>
              <a:ahLst/>
              <a:cxnLst/>
              <a:rect l="l" t="t" r="r" b="b"/>
              <a:pathLst>
                <a:path w="673" h="806" extrusionOk="0">
                  <a:moveTo>
                    <a:pt x="655" y="298"/>
                  </a:moveTo>
                  <a:cubicBezTo>
                    <a:pt x="627" y="106"/>
                    <a:pt x="476" y="0"/>
                    <a:pt x="266" y="46"/>
                  </a:cubicBezTo>
                  <a:cubicBezTo>
                    <a:pt x="70" y="88"/>
                    <a:pt x="0" y="242"/>
                    <a:pt x="73" y="400"/>
                  </a:cubicBezTo>
                  <a:cubicBezTo>
                    <a:pt x="133" y="526"/>
                    <a:pt x="284" y="613"/>
                    <a:pt x="484" y="806"/>
                  </a:cubicBezTo>
                  <a:cubicBezTo>
                    <a:pt x="575" y="554"/>
                    <a:pt x="673" y="417"/>
                    <a:pt x="655" y="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84" name="Google Shape;4284;p46"/>
            <p:cNvSpPr/>
            <p:nvPr/>
          </p:nvSpPr>
          <p:spPr>
            <a:xfrm>
              <a:off x="3063700" y="405650"/>
              <a:ext cx="16150" cy="17875"/>
            </a:xfrm>
            <a:custGeom>
              <a:avLst/>
              <a:gdLst/>
              <a:ahLst/>
              <a:cxnLst/>
              <a:rect l="l" t="t" r="r" b="b"/>
              <a:pathLst>
                <a:path w="646" h="715" extrusionOk="0">
                  <a:moveTo>
                    <a:pt x="439" y="715"/>
                  </a:moveTo>
                  <a:cubicBezTo>
                    <a:pt x="541" y="487"/>
                    <a:pt x="646" y="351"/>
                    <a:pt x="646" y="214"/>
                  </a:cubicBezTo>
                  <a:cubicBezTo>
                    <a:pt x="642" y="25"/>
                    <a:pt x="460" y="0"/>
                    <a:pt x="309" y="25"/>
                  </a:cubicBezTo>
                  <a:cubicBezTo>
                    <a:pt x="109" y="60"/>
                    <a:pt x="1" y="199"/>
                    <a:pt x="78" y="385"/>
                  </a:cubicBezTo>
                  <a:cubicBezTo>
                    <a:pt x="120" y="494"/>
                    <a:pt x="263" y="561"/>
                    <a:pt x="439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85" name="Google Shape;4285;p46"/>
            <p:cNvSpPr/>
            <p:nvPr/>
          </p:nvSpPr>
          <p:spPr>
            <a:xfrm>
              <a:off x="2840850" y="1992300"/>
              <a:ext cx="12025" cy="8950"/>
            </a:xfrm>
            <a:custGeom>
              <a:avLst/>
              <a:gdLst/>
              <a:ahLst/>
              <a:cxnLst/>
              <a:rect l="l" t="t" r="r" b="b"/>
              <a:pathLst>
                <a:path w="481" h="358" extrusionOk="0">
                  <a:moveTo>
                    <a:pt x="56" y="231"/>
                  </a:moveTo>
                  <a:cubicBezTo>
                    <a:pt x="105" y="290"/>
                    <a:pt x="217" y="358"/>
                    <a:pt x="270" y="340"/>
                  </a:cubicBezTo>
                  <a:cubicBezTo>
                    <a:pt x="340" y="315"/>
                    <a:pt x="385" y="206"/>
                    <a:pt x="480" y="88"/>
                  </a:cubicBezTo>
                  <a:cubicBezTo>
                    <a:pt x="336" y="46"/>
                    <a:pt x="259" y="0"/>
                    <a:pt x="182" y="4"/>
                  </a:cubicBezTo>
                  <a:cubicBezTo>
                    <a:pt x="81" y="7"/>
                    <a:pt x="0" y="161"/>
                    <a:pt x="56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86" name="Google Shape;4286;p46"/>
            <p:cNvSpPr/>
            <p:nvPr/>
          </p:nvSpPr>
          <p:spPr>
            <a:xfrm>
              <a:off x="2917025" y="394850"/>
              <a:ext cx="19125" cy="16675"/>
            </a:xfrm>
            <a:custGeom>
              <a:avLst/>
              <a:gdLst/>
              <a:ahLst/>
              <a:cxnLst/>
              <a:rect l="l" t="t" r="r" b="b"/>
              <a:pathLst>
                <a:path w="765" h="667" extrusionOk="0">
                  <a:moveTo>
                    <a:pt x="271" y="33"/>
                  </a:moveTo>
                  <a:cubicBezTo>
                    <a:pt x="102" y="82"/>
                    <a:pt x="1" y="232"/>
                    <a:pt x="70" y="429"/>
                  </a:cubicBezTo>
                  <a:cubicBezTo>
                    <a:pt x="134" y="607"/>
                    <a:pt x="287" y="667"/>
                    <a:pt x="424" y="583"/>
                  </a:cubicBezTo>
                  <a:cubicBezTo>
                    <a:pt x="540" y="513"/>
                    <a:pt x="607" y="358"/>
                    <a:pt x="764" y="148"/>
                  </a:cubicBezTo>
                  <a:cubicBezTo>
                    <a:pt x="519" y="85"/>
                    <a:pt x="379" y="1"/>
                    <a:pt x="271" y="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87" name="Google Shape;4287;p46"/>
            <p:cNvSpPr/>
            <p:nvPr/>
          </p:nvSpPr>
          <p:spPr>
            <a:xfrm>
              <a:off x="3022900" y="1164725"/>
              <a:ext cx="21550" cy="13950"/>
            </a:xfrm>
            <a:custGeom>
              <a:avLst/>
              <a:gdLst/>
              <a:ahLst/>
              <a:cxnLst/>
              <a:rect l="l" t="t" r="r" b="b"/>
              <a:pathLst>
                <a:path w="862" h="558" extrusionOk="0">
                  <a:moveTo>
                    <a:pt x="281" y="14"/>
                  </a:moveTo>
                  <a:cubicBezTo>
                    <a:pt x="88" y="39"/>
                    <a:pt x="0" y="218"/>
                    <a:pt x="109" y="361"/>
                  </a:cubicBezTo>
                  <a:cubicBezTo>
                    <a:pt x="197" y="473"/>
                    <a:pt x="400" y="557"/>
                    <a:pt x="540" y="543"/>
                  </a:cubicBezTo>
                  <a:cubicBezTo>
                    <a:pt x="631" y="536"/>
                    <a:pt x="701" y="329"/>
                    <a:pt x="862" y="102"/>
                  </a:cubicBezTo>
                  <a:cubicBezTo>
                    <a:pt x="589" y="56"/>
                    <a:pt x="432" y="1"/>
                    <a:pt x="281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88" name="Google Shape;4288;p46"/>
            <p:cNvSpPr/>
            <p:nvPr/>
          </p:nvSpPr>
          <p:spPr>
            <a:xfrm>
              <a:off x="2541500" y="1486825"/>
              <a:ext cx="22450" cy="13400"/>
            </a:xfrm>
            <a:custGeom>
              <a:avLst/>
              <a:gdLst/>
              <a:ahLst/>
              <a:cxnLst/>
              <a:rect l="l" t="t" r="r" b="b"/>
              <a:pathLst>
                <a:path w="898" h="536" extrusionOk="0">
                  <a:moveTo>
                    <a:pt x="334" y="17"/>
                  </a:moveTo>
                  <a:cubicBezTo>
                    <a:pt x="71" y="0"/>
                    <a:pt x="1" y="164"/>
                    <a:pt x="57" y="455"/>
                  </a:cubicBezTo>
                  <a:cubicBezTo>
                    <a:pt x="285" y="480"/>
                    <a:pt x="516" y="505"/>
                    <a:pt x="811" y="536"/>
                  </a:cubicBezTo>
                  <a:cubicBezTo>
                    <a:pt x="898" y="28"/>
                    <a:pt x="586" y="35"/>
                    <a:pt x="334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89" name="Google Shape;4289;p46"/>
            <p:cNvSpPr/>
            <p:nvPr/>
          </p:nvSpPr>
          <p:spPr>
            <a:xfrm>
              <a:off x="2651325" y="1836250"/>
              <a:ext cx="6425" cy="9475"/>
            </a:xfrm>
            <a:custGeom>
              <a:avLst/>
              <a:gdLst/>
              <a:ahLst/>
              <a:cxnLst/>
              <a:rect l="l" t="t" r="r" b="b"/>
              <a:pathLst>
                <a:path w="257" h="379" extrusionOk="0">
                  <a:moveTo>
                    <a:pt x="183" y="0"/>
                  </a:moveTo>
                  <a:cubicBezTo>
                    <a:pt x="127" y="28"/>
                    <a:pt x="33" y="45"/>
                    <a:pt x="22" y="84"/>
                  </a:cubicBezTo>
                  <a:cubicBezTo>
                    <a:pt x="1" y="175"/>
                    <a:pt x="25" y="269"/>
                    <a:pt x="28" y="364"/>
                  </a:cubicBezTo>
                  <a:cubicBezTo>
                    <a:pt x="60" y="367"/>
                    <a:pt x="96" y="374"/>
                    <a:pt x="127" y="378"/>
                  </a:cubicBezTo>
                  <a:cubicBezTo>
                    <a:pt x="169" y="301"/>
                    <a:pt x="225" y="231"/>
                    <a:pt x="246" y="151"/>
                  </a:cubicBezTo>
                  <a:cubicBezTo>
                    <a:pt x="256" y="108"/>
                    <a:pt x="207" y="52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0" name="Google Shape;4290;p46"/>
            <p:cNvSpPr/>
            <p:nvPr/>
          </p:nvSpPr>
          <p:spPr>
            <a:xfrm>
              <a:off x="2462525" y="1185475"/>
              <a:ext cx="16225" cy="13675"/>
            </a:xfrm>
            <a:custGeom>
              <a:avLst/>
              <a:gdLst/>
              <a:ahLst/>
              <a:cxnLst/>
              <a:rect l="l" t="t" r="r" b="b"/>
              <a:pathLst>
                <a:path w="649" h="547" extrusionOk="0">
                  <a:moveTo>
                    <a:pt x="1" y="361"/>
                  </a:moveTo>
                  <a:cubicBezTo>
                    <a:pt x="211" y="435"/>
                    <a:pt x="371" y="547"/>
                    <a:pt x="466" y="508"/>
                  </a:cubicBezTo>
                  <a:cubicBezTo>
                    <a:pt x="565" y="466"/>
                    <a:pt x="592" y="270"/>
                    <a:pt x="649" y="144"/>
                  </a:cubicBezTo>
                  <a:cubicBezTo>
                    <a:pt x="523" y="95"/>
                    <a:pt x="389" y="0"/>
                    <a:pt x="266" y="15"/>
                  </a:cubicBezTo>
                  <a:cubicBezTo>
                    <a:pt x="186" y="25"/>
                    <a:pt x="127" y="190"/>
                    <a:pt x="1" y="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1" name="Google Shape;4291;p46"/>
            <p:cNvSpPr/>
            <p:nvPr/>
          </p:nvSpPr>
          <p:spPr>
            <a:xfrm>
              <a:off x="2495025" y="812425"/>
              <a:ext cx="7625" cy="6500"/>
            </a:xfrm>
            <a:custGeom>
              <a:avLst/>
              <a:gdLst/>
              <a:ahLst/>
              <a:cxnLst/>
              <a:rect l="l" t="t" r="r" b="b"/>
              <a:pathLst>
                <a:path w="305" h="260" extrusionOk="0">
                  <a:moveTo>
                    <a:pt x="172" y="11"/>
                  </a:moveTo>
                  <a:cubicBezTo>
                    <a:pt x="122" y="21"/>
                    <a:pt x="84" y="84"/>
                    <a:pt x="0" y="162"/>
                  </a:cubicBezTo>
                  <a:cubicBezTo>
                    <a:pt x="112" y="207"/>
                    <a:pt x="182" y="259"/>
                    <a:pt x="224" y="242"/>
                  </a:cubicBezTo>
                  <a:cubicBezTo>
                    <a:pt x="266" y="225"/>
                    <a:pt x="301" y="140"/>
                    <a:pt x="305" y="84"/>
                  </a:cubicBezTo>
                  <a:cubicBezTo>
                    <a:pt x="305" y="60"/>
                    <a:pt x="210" y="0"/>
                    <a:pt x="172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2" name="Google Shape;4292;p46"/>
            <p:cNvSpPr/>
            <p:nvPr/>
          </p:nvSpPr>
          <p:spPr>
            <a:xfrm>
              <a:off x="2994525" y="1397575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"/>
                  </a:moveTo>
                  <a:cubicBezTo>
                    <a:pt x="8" y="4"/>
                    <a:pt x="11" y="11"/>
                    <a:pt x="18" y="18"/>
                  </a:cubicBezTo>
                  <a:cubicBezTo>
                    <a:pt x="21" y="14"/>
                    <a:pt x="21" y="14"/>
                    <a:pt x="25" y="14"/>
                  </a:cubicBezTo>
                  <a:cubicBezTo>
                    <a:pt x="25" y="1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3" name="Google Shape;4293;p46"/>
            <p:cNvSpPr/>
            <p:nvPr/>
          </p:nvSpPr>
          <p:spPr>
            <a:xfrm>
              <a:off x="2984900" y="1398025"/>
              <a:ext cx="14200" cy="14825"/>
            </a:xfrm>
            <a:custGeom>
              <a:avLst/>
              <a:gdLst/>
              <a:ahLst/>
              <a:cxnLst/>
              <a:rect l="l" t="t" r="r" b="b"/>
              <a:pathLst>
                <a:path w="568" h="593" extrusionOk="0">
                  <a:moveTo>
                    <a:pt x="564" y="196"/>
                  </a:moveTo>
                  <a:cubicBezTo>
                    <a:pt x="564" y="130"/>
                    <a:pt x="466" y="64"/>
                    <a:pt x="403" y="0"/>
                  </a:cubicBezTo>
                  <a:cubicBezTo>
                    <a:pt x="337" y="32"/>
                    <a:pt x="270" y="64"/>
                    <a:pt x="207" y="95"/>
                  </a:cubicBezTo>
                  <a:cubicBezTo>
                    <a:pt x="28" y="190"/>
                    <a:pt x="0" y="347"/>
                    <a:pt x="120" y="480"/>
                  </a:cubicBezTo>
                  <a:cubicBezTo>
                    <a:pt x="189" y="557"/>
                    <a:pt x="347" y="557"/>
                    <a:pt x="466" y="592"/>
                  </a:cubicBezTo>
                  <a:cubicBezTo>
                    <a:pt x="501" y="459"/>
                    <a:pt x="568" y="329"/>
                    <a:pt x="564" y="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4" name="Google Shape;4294;p46"/>
            <p:cNvSpPr/>
            <p:nvPr/>
          </p:nvSpPr>
          <p:spPr>
            <a:xfrm>
              <a:off x="3146300" y="1483850"/>
              <a:ext cx="14900" cy="15850"/>
            </a:xfrm>
            <a:custGeom>
              <a:avLst/>
              <a:gdLst/>
              <a:ahLst/>
              <a:cxnLst/>
              <a:rect l="l" t="t" r="r" b="b"/>
              <a:pathLst>
                <a:path w="596" h="634" extrusionOk="0">
                  <a:moveTo>
                    <a:pt x="207" y="0"/>
                  </a:moveTo>
                  <a:cubicBezTo>
                    <a:pt x="140" y="119"/>
                    <a:pt x="0" y="262"/>
                    <a:pt x="28" y="361"/>
                  </a:cubicBezTo>
                  <a:cubicBezTo>
                    <a:pt x="56" y="459"/>
                    <a:pt x="246" y="515"/>
                    <a:pt x="427" y="634"/>
                  </a:cubicBezTo>
                  <a:cubicBezTo>
                    <a:pt x="490" y="438"/>
                    <a:pt x="595" y="283"/>
                    <a:pt x="553" y="217"/>
                  </a:cubicBezTo>
                  <a:cubicBezTo>
                    <a:pt x="490" y="112"/>
                    <a:pt x="330" y="7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5" name="Google Shape;4295;p46"/>
            <p:cNvSpPr/>
            <p:nvPr/>
          </p:nvSpPr>
          <p:spPr>
            <a:xfrm>
              <a:off x="2513575" y="1590225"/>
              <a:ext cx="17100" cy="18850"/>
            </a:xfrm>
            <a:custGeom>
              <a:avLst/>
              <a:gdLst/>
              <a:ahLst/>
              <a:cxnLst/>
              <a:rect l="l" t="t" r="r" b="b"/>
              <a:pathLst>
                <a:path w="684" h="754" extrusionOk="0">
                  <a:moveTo>
                    <a:pt x="225" y="99"/>
                  </a:moveTo>
                  <a:cubicBezTo>
                    <a:pt x="130" y="148"/>
                    <a:pt x="74" y="278"/>
                    <a:pt x="1" y="369"/>
                  </a:cubicBezTo>
                  <a:cubicBezTo>
                    <a:pt x="141" y="474"/>
                    <a:pt x="281" y="582"/>
                    <a:pt x="508" y="754"/>
                  </a:cubicBezTo>
                  <a:cubicBezTo>
                    <a:pt x="586" y="509"/>
                    <a:pt x="683" y="362"/>
                    <a:pt x="656" y="253"/>
                  </a:cubicBezTo>
                  <a:cubicBezTo>
                    <a:pt x="599" y="39"/>
                    <a:pt x="403" y="1"/>
                    <a:pt x="225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6" name="Google Shape;4296;p46"/>
            <p:cNvSpPr/>
            <p:nvPr/>
          </p:nvSpPr>
          <p:spPr>
            <a:xfrm>
              <a:off x="2606225" y="1122075"/>
              <a:ext cx="15450" cy="20250"/>
            </a:xfrm>
            <a:custGeom>
              <a:avLst/>
              <a:gdLst/>
              <a:ahLst/>
              <a:cxnLst/>
              <a:rect l="l" t="t" r="r" b="b"/>
              <a:pathLst>
                <a:path w="618" h="810" extrusionOk="0">
                  <a:moveTo>
                    <a:pt x="277" y="14"/>
                  </a:moveTo>
                  <a:cubicBezTo>
                    <a:pt x="172" y="25"/>
                    <a:pt x="0" y="214"/>
                    <a:pt x="11" y="299"/>
                  </a:cubicBezTo>
                  <a:cubicBezTo>
                    <a:pt x="36" y="438"/>
                    <a:pt x="186" y="561"/>
                    <a:pt x="375" y="810"/>
                  </a:cubicBezTo>
                  <a:cubicBezTo>
                    <a:pt x="498" y="522"/>
                    <a:pt x="618" y="372"/>
                    <a:pt x="607" y="228"/>
                  </a:cubicBezTo>
                  <a:cubicBezTo>
                    <a:pt x="603" y="140"/>
                    <a:pt x="386" y="0"/>
                    <a:pt x="277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7" name="Google Shape;4297;p46"/>
            <p:cNvSpPr/>
            <p:nvPr/>
          </p:nvSpPr>
          <p:spPr>
            <a:xfrm>
              <a:off x="3109875" y="1418600"/>
              <a:ext cx="13325" cy="15350"/>
            </a:xfrm>
            <a:custGeom>
              <a:avLst/>
              <a:gdLst/>
              <a:ahLst/>
              <a:cxnLst/>
              <a:rect l="l" t="t" r="r" b="b"/>
              <a:pathLst>
                <a:path w="533" h="614" extrusionOk="0">
                  <a:moveTo>
                    <a:pt x="157" y="1"/>
                  </a:moveTo>
                  <a:cubicBezTo>
                    <a:pt x="105" y="116"/>
                    <a:pt x="0" y="242"/>
                    <a:pt x="21" y="340"/>
                  </a:cubicBezTo>
                  <a:cubicBezTo>
                    <a:pt x="35" y="431"/>
                    <a:pt x="193" y="494"/>
                    <a:pt x="346" y="613"/>
                  </a:cubicBezTo>
                  <a:cubicBezTo>
                    <a:pt x="420" y="431"/>
                    <a:pt x="532" y="277"/>
                    <a:pt x="494" y="217"/>
                  </a:cubicBezTo>
                  <a:cubicBezTo>
                    <a:pt x="431" y="116"/>
                    <a:pt x="273" y="70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8" name="Google Shape;4298;p46"/>
            <p:cNvSpPr/>
            <p:nvPr/>
          </p:nvSpPr>
          <p:spPr>
            <a:xfrm>
              <a:off x="2714200" y="1821950"/>
              <a:ext cx="16850" cy="15175"/>
            </a:xfrm>
            <a:custGeom>
              <a:avLst/>
              <a:gdLst/>
              <a:ahLst/>
              <a:cxnLst/>
              <a:rect l="l" t="t" r="r" b="b"/>
              <a:pathLst>
                <a:path w="674" h="607" extrusionOk="0">
                  <a:moveTo>
                    <a:pt x="208" y="42"/>
                  </a:moveTo>
                  <a:cubicBezTo>
                    <a:pt x="106" y="89"/>
                    <a:pt x="67" y="278"/>
                    <a:pt x="1" y="404"/>
                  </a:cubicBezTo>
                  <a:cubicBezTo>
                    <a:pt x="127" y="470"/>
                    <a:pt x="271" y="607"/>
                    <a:pt x="376" y="582"/>
                  </a:cubicBezTo>
                  <a:cubicBezTo>
                    <a:pt x="477" y="554"/>
                    <a:pt x="544" y="365"/>
                    <a:pt x="674" y="183"/>
                  </a:cubicBezTo>
                  <a:cubicBezTo>
                    <a:pt x="467" y="113"/>
                    <a:pt x="302" y="0"/>
                    <a:pt x="208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9" name="Google Shape;4299;p46"/>
            <p:cNvSpPr/>
            <p:nvPr/>
          </p:nvSpPr>
          <p:spPr>
            <a:xfrm>
              <a:off x="3042775" y="1478150"/>
              <a:ext cx="15550" cy="15775"/>
            </a:xfrm>
            <a:custGeom>
              <a:avLst/>
              <a:gdLst/>
              <a:ahLst/>
              <a:cxnLst/>
              <a:rect l="l" t="t" r="r" b="b"/>
              <a:pathLst>
                <a:path w="622" h="631" extrusionOk="0">
                  <a:moveTo>
                    <a:pt x="180" y="0"/>
                  </a:moveTo>
                  <a:cubicBezTo>
                    <a:pt x="109" y="193"/>
                    <a:pt x="1" y="347"/>
                    <a:pt x="39" y="406"/>
                  </a:cubicBezTo>
                  <a:cubicBezTo>
                    <a:pt x="112" y="511"/>
                    <a:pt x="274" y="631"/>
                    <a:pt x="386" y="621"/>
                  </a:cubicBezTo>
                  <a:cubicBezTo>
                    <a:pt x="571" y="600"/>
                    <a:pt x="621" y="410"/>
                    <a:pt x="533" y="256"/>
                  </a:cubicBezTo>
                  <a:cubicBezTo>
                    <a:pt x="484" y="162"/>
                    <a:pt x="348" y="116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0" name="Google Shape;4300;p46"/>
            <p:cNvSpPr/>
            <p:nvPr/>
          </p:nvSpPr>
          <p:spPr>
            <a:xfrm>
              <a:off x="2942250" y="1476125"/>
              <a:ext cx="17450" cy="13950"/>
            </a:xfrm>
            <a:custGeom>
              <a:avLst/>
              <a:gdLst/>
              <a:ahLst/>
              <a:cxnLst/>
              <a:rect l="l" t="t" r="r" b="b"/>
              <a:pathLst>
                <a:path w="698" h="558" extrusionOk="0">
                  <a:moveTo>
                    <a:pt x="305" y="18"/>
                  </a:moveTo>
                  <a:cubicBezTo>
                    <a:pt x="211" y="36"/>
                    <a:pt x="144" y="183"/>
                    <a:pt x="1" y="344"/>
                  </a:cubicBezTo>
                  <a:cubicBezTo>
                    <a:pt x="217" y="442"/>
                    <a:pt x="354" y="558"/>
                    <a:pt x="476" y="540"/>
                  </a:cubicBezTo>
                  <a:cubicBezTo>
                    <a:pt x="676" y="512"/>
                    <a:pt x="697" y="309"/>
                    <a:pt x="617" y="169"/>
                  </a:cubicBezTo>
                  <a:cubicBezTo>
                    <a:pt x="568" y="81"/>
                    <a:pt x="400" y="1"/>
                    <a:pt x="305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1" name="Google Shape;4301;p46"/>
            <p:cNvSpPr/>
            <p:nvPr/>
          </p:nvSpPr>
          <p:spPr>
            <a:xfrm>
              <a:off x="2571725" y="1632975"/>
              <a:ext cx="17900" cy="19200"/>
            </a:xfrm>
            <a:custGeom>
              <a:avLst/>
              <a:gdLst/>
              <a:ahLst/>
              <a:cxnLst/>
              <a:rect l="l" t="t" r="r" b="b"/>
              <a:pathLst>
                <a:path w="716" h="768" extrusionOk="0">
                  <a:moveTo>
                    <a:pt x="1" y="767"/>
                  </a:moveTo>
                  <a:cubicBezTo>
                    <a:pt x="260" y="683"/>
                    <a:pt x="417" y="635"/>
                    <a:pt x="715" y="540"/>
                  </a:cubicBezTo>
                  <a:cubicBezTo>
                    <a:pt x="463" y="319"/>
                    <a:pt x="326" y="197"/>
                    <a:pt x="106" y="1"/>
                  </a:cubicBezTo>
                  <a:cubicBezTo>
                    <a:pt x="64" y="298"/>
                    <a:pt x="35" y="497"/>
                    <a:pt x="1" y="7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2" name="Google Shape;4302;p46"/>
            <p:cNvSpPr/>
            <p:nvPr/>
          </p:nvSpPr>
          <p:spPr>
            <a:xfrm>
              <a:off x="2267075" y="1448025"/>
              <a:ext cx="16550" cy="15875"/>
            </a:xfrm>
            <a:custGeom>
              <a:avLst/>
              <a:gdLst/>
              <a:ahLst/>
              <a:cxnLst/>
              <a:rect l="l" t="t" r="r" b="b"/>
              <a:pathLst>
                <a:path w="662" h="635" extrusionOk="0">
                  <a:moveTo>
                    <a:pt x="273" y="22"/>
                  </a:moveTo>
                  <a:cubicBezTo>
                    <a:pt x="165" y="43"/>
                    <a:pt x="91" y="228"/>
                    <a:pt x="0" y="340"/>
                  </a:cubicBezTo>
                  <a:cubicBezTo>
                    <a:pt x="136" y="424"/>
                    <a:pt x="270" y="512"/>
                    <a:pt x="466" y="634"/>
                  </a:cubicBezTo>
                  <a:cubicBezTo>
                    <a:pt x="547" y="434"/>
                    <a:pt x="662" y="274"/>
                    <a:pt x="623" y="224"/>
                  </a:cubicBezTo>
                  <a:cubicBezTo>
                    <a:pt x="547" y="119"/>
                    <a:pt x="375" y="0"/>
                    <a:pt x="273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3" name="Google Shape;4303;p46"/>
            <p:cNvSpPr/>
            <p:nvPr/>
          </p:nvSpPr>
          <p:spPr>
            <a:xfrm>
              <a:off x="2850750" y="1549525"/>
              <a:ext cx="15250" cy="12550"/>
            </a:xfrm>
            <a:custGeom>
              <a:avLst/>
              <a:gdLst/>
              <a:ahLst/>
              <a:cxnLst/>
              <a:rect l="l" t="t" r="r" b="b"/>
              <a:pathLst>
                <a:path w="610" h="502" extrusionOk="0">
                  <a:moveTo>
                    <a:pt x="431" y="466"/>
                  </a:moveTo>
                  <a:cubicBezTo>
                    <a:pt x="518" y="431"/>
                    <a:pt x="550" y="270"/>
                    <a:pt x="610" y="165"/>
                  </a:cubicBezTo>
                  <a:cubicBezTo>
                    <a:pt x="497" y="109"/>
                    <a:pt x="374" y="0"/>
                    <a:pt x="277" y="21"/>
                  </a:cubicBezTo>
                  <a:cubicBezTo>
                    <a:pt x="185" y="39"/>
                    <a:pt x="126" y="196"/>
                    <a:pt x="0" y="358"/>
                  </a:cubicBezTo>
                  <a:cubicBezTo>
                    <a:pt x="199" y="414"/>
                    <a:pt x="340" y="501"/>
                    <a:pt x="431" y="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4" name="Google Shape;4304;p46"/>
            <p:cNvSpPr/>
            <p:nvPr/>
          </p:nvSpPr>
          <p:spPr>
            <a:xfrm>
              <a:off x="2766050" y="1721325"/>
              <a:ext cx="12550" cy="14925"/>
            </a:xfrm>
            <a:custGeom>
              <a:avLst/>
              <a:gdLst/>
              <a:ahLst/>
              <a:cxnLst/>
              <a:rect l="l" t="t" r="r" b="b"/>
              <a:pathLst>
                <a:path w="502" h="597" extrusionOk="0">
                  <a:moveTo>
                    <a:pt x="389" y="596"/>
                  </a:moveTo>
                  <a:cubicBezTo>
                    <a:pt x="428" y="404"/>
                    <a:pt x="501" y="253"/>
                    <a:pt x="459" y="176"/>
                  </a:cubicBezTo>
                  <a:cubicBezTo>
                    <a:pt x="407" y="85"/>
                    <a:pt x="246" y="57"/>
                    <a:pt x="134" y="1"/>
                  </a:cubicBezTo>
                  <a:cubicBezTo>
                    <a:pt x="95" y="116"/>
                    <a:pt x="0" y="250"/>
                    <a:pt x="35" y="341"/>
                  </a:cubicBezTo>
                  <a:cubicBezTo>
                    <a:pt x="67" y="436"/>
                    <a:pt x="225" y="484"/>
                    <a:pt x="389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5" name="Google Shape;4305;p46"/>
            <p:cNvSpPr/>
            <p:nvPr/>
          </p:nvSpPr>
          <p:spPr>
            <a:xfrm>
              <a:off x="2469875" y="848850"/>
              <a:ext cx="5450" cy="6225"/>
            </a:xfrm>
            <a:custGeom>
              <a:avLst/>
              <a:gdLst/>
              <a:ahLst/>
              <a:cxnLst/>
              <a:rect l="l" t="t" r="r" b="b"/>
              <a:pathLst>
                <a:path w="218" h="249" extrusionOk="0">
                  <a:moveTo>
                    <a:pt x="172" y="249"/>
                  </a:moveTo>
                  <a:cubicBezTo>
                    <a:pt x="190" y="161"/>
                    <a:pt x="218" y="102"/>
                    <a:pt x="200" y="63"/>
                  </a:cubicBezTo>
                  <a:cubicBezTo>
                    <a:pt x="190" y="32"/>
                    <a:pt x="98" y="0"/>
                    <a:pt x="77" y="14"/>
                  </a:cubicBezTo>
                  <a:cubicBezTo>
                    <a:pt x="40" y="42"/>
                    <a:pt x="1" y="113"/>
                    <a:pt x="11" y="151"/>
                  </a:cubicBezTo>
                  <a:cubicBezTo>
                    <a:pt x="18" y="186"/>
                    <a:pt x="95" y="203"/>
                    <a:pt x="172" y="2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6" name="Google Shape;4306;p46"/>
            <p:cNvSpPr/>
            <p:nvPr/>
          </p:nvSpPr>
          <p:spPr>
            <a:xfrm>
              <a:off x="2563850" y="1156400"/>
              <a:ext cx="12275" cy="10975"/>
            </a:xfrm>
            <a:custGeom>
              <a:avLst/>
              <a:gdLst/>
              <a:ahLst/>
              <a:cxnLst/>
              <a:rect l="l" t="t" r="r" b="b"/>
              <a:pathLst>
                <a:path w="491" h="439" extrusionOk="0">
                  <a:moveTo>
                    <a:pt x="350" y="403"/>
                  </a:moveTo>
                  <a:cubicBezTo>
                    <a:pt x="424" y="368"/>
                    <a:pt x="445" y="221"/>
                    <a:pt x="491" y="127"/>
                  </a:cubicBezTo>
                  <a:cubicBezTo>
                    <a:pt x="379" y="77"/>
                    <a:pt x="266" y="1"/>
                    <a:pt x="154" y="1"/>
                  </a:cubicBezTo>
                  <a:cubicBezTo>
                    <a:pt x="109" y="1"/>
                    <a:pt x="67" y="176"/>
                    <a:pt x="1" y="319"/>
                  </a:cubicBezTo>
                  <a:cubicBezTo>
                    <a:pt x="154" y="361"/>
                    <a:pt x="277" y="439"/>
                    <a:pt x="350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7" name="Google Shape;4307;p46"/>
            <p:cNvSpPr/>
            <p:nvPr/>
          </p:nvSpPr>
          <p:spPr>
            <a:xfrm>
              <a:off x="2947425" y="635950"/>
              <a:ext cx="11825" cy="10450"/>
            </a:xfrm>
            <a:custGeom>
              <a:avLst/>
              <a:gdLst/>
              <a:ahLst/>
              <a:cxnLst/>
              <a:rect l="l" t="t" r="r" b="b"/>
              <a:pathLst>
                <a:path w="473" h="418" extrusionOk="0">
                  <a:moveTo>
                    <a:pt x="0" y="319"/>
                  </a:moveTo>
                  <a:cubicBezTo>
                    <a:pt x="143" y="351"/>
                    <a:pt x="263" y="418"/>
                    <a:pt x="329" y="382"/>
                  </a:cubicBezTo>
                  <a:cubicBezTo>
                    <a:pt x="403" y="344"/>
                    <a:pt x="427" y="214"/>
                    <a:pt x="473" y="123"/>
                  </a:cubicBezTo>
                  <a:cubicBezTo>
                    <a:pt x="364" y="78"/>
                    <a:pt x="256" y="1"/>
                    <a:pt x="147" y="4"/>
                  </a:cubicBezTo>
                  <a:cubicBezTo>
                    <a:pt x="101" y="4"/>
                    <a:pt x="63" y="176"/>
                    <a:pt x="0" y="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8" name="Google Shape;4308;p46"/>
            <p:cNvSpPr/>
            <p:nvPr/>
          </p:nvSpPr>
          <p:spPr>
            <a:xfrm>
              <a:off x="3131650" y="427350"/>
              <a:ext cx="15975" cy="13350"/>
            </a:xfrm>
            <a:custGeom>
              <a:avLst/>
              <a:gdLst/>
              <a:ahLst/>
              <a:cxnLst/>
              <a:rect l="l" t="t" r="r" b="b"/>
              <a:pathLst>
                <a:path w="639" h="534" extrusionOk="0">
                  <a:moveTo>
                    <a:pt x="429" y="29"/>
                  </a:moveTo>
                  <a:cubicBezTo>
                    <a:pt x="387" y="1"/>
                    <a:pt x="222" y="71"/>
                    <a:pt x="166" y="138"/>
                  </a:cubicBezTo>
                  <a:cubicBezTo>
                    <a:pt x="1" y="348"/>
                    <a:pt x="211" y="411"/>
                    <a:pt x="366" y="534"/>
                  </a:cubicBezTo>
                  <a:cubicBezTo>
                    <a:pt x="513" y="344"/>
                    <a:pt x="639" y="183"/>
                    <a:pt x="42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9" name="Google Shape;4309;p46"/>
            <p:cNvSpPr/>
            <p:nvPr/>
          </p:nvSpPr>
          <p:spPr>
            <a:xfrm>
              <a:off x="2725500" y="1124175"/>
              <a:ext cx="15625" cy="12550"/>
            </a:xfrm>
            <a:custGeom>
              <a:avLst/>
              <a:gdLst/>
              <a:ahLst/>
              <a:cxnLst/>
              <a:rect l="l" t="t" r="r" b="b"/>
              <a:pathLst>
                <a:path w="625" h="502" extrusionOk="0">
                  <a:moveTo>
                    <a:pt x="162" y="35"/>
                  </a:moveTo>
                  <a:cubicBezTo>
                    <a:pt x="88" y="60"/>
                    <a:pt x="0" y="305"/>
                    <a:pt x="36" y="344"/>
                  </a:cubicBezTo>
                  <a:cubicBezTo>
                    <a:pt x="116" y="435"/>
                    <a:pt x="274" y="501"/>
                    <a:pt x="393" y="491"/>
                  </a:cubicBezTo>
                  <a:cubicBezTo>
                    <a:pt x="459" y="484"/>
                    <a:pt x="512" y="309"/>
                    <a:pt x="624" y="126"/>
                  </a:cubicBezTo>
                  <a:cubicBezTo>
                    <a:pt x="414" y="78"/>
                    <a:pt x="270" y="0"/>
                    <a:pt x="162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0" name="Google Shape;4310;p46"/>
            <p:cNvSpPr/>
            <p:nvPr/>
          </p:nvSpPr>
          <p:spPr>
            <a:xfrm>
              <a:off x="2655625" y="2032750"/>
              <a:ext cx="12025" cy="15000"/>
            </a:xfrm>
            <a:custGeom>
              <a:avLst/>
              <a:gdLst/>
              <a:ahLst/>
              <a:cxnLst/>
              <a:rect l="l" t="t" r="r" b="b"/>
              <a:pathLst>
                <a:path w="481" h="600" extrusionOk="0">
                  <a:moveTo>
                    <a:pt x="179" y="1"/>
                  </a:moveTo>
                  <a:cubicBezTo>
                    <a:pt x="119" y="106"/>
                    <a:pt x="0" y="217"/>
                    <a:pt x="14" y="312"/>
                  </a:cubicBezTo>
                  <a:cubicBezTo>
                    <a:pt x="24" y="400"/>
                    <a:pt x="176" y="470"/>
                    <a:pt x="323" y="599"/>
                  </a:cubicBezTo>
                  <a:cubicBezTo>
                    <a:pt x="389" y="424"/>
                    <a:pt x="480" y="298"/>
                    <a:pt x="452" y="211"/>
                  </a:cubicBezTo>
                  <a:cubicBezTo>
                    <a:pt x="424" y="119"/>
                    <a:pt x="277" y="70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1" name="Google Shape;4311;p46"/>
            <p:cNvSpPr/>
            <p:nvPr/>
          </p:nvSpPr>
          <p:spPr>
            <a:xfrm>
              <a:off x="2968450" y="542625"/>
              <a:ext cx="14375" cy="11375"/>
            </a:xfrm>
            <a:custGeom>
              <a:avLst/>
              <a:gdLst/>
              <a:ahLst/>
              <a:cxnLst/>
              <a:rect l="l" t="t" r="r" b="b"/>
              <a:pathLst>
                <a:path w="575" h="455" extrusionOk="0">
                  <a:moveTo>
                    <a:pt x="325" y="17"/>
                  </a:moveTo>
                  <a:cubicBezTo>
                    <a:pt x="224" y="56"/>
                    <a:pt x="154" y="172"/>
                    <a:pt x="0" y="329"/>
                  </a:cubicBezTo>
                  <a:cubicBezTo>
                    <a:pt x="210" y="385"/>
                    <a:pt x="332" y="455"/>
                    <a:pt x="434" y="434"/>
                  </a:cubicBezTo>
                  <a:cubicBezTo>
                    <a:pt x="497" y="416"/>
                    <a:pt x="574" y="252"/>
                    <a:pt x="557" y="175"/>
                  </a:cubicBezTo>
                  <a:cubicBezTo>
                    <a:pt x="542" y="105"/>
                    <a:pt x="382" y="0"/>
                    <a:pt x="325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2" name="Google Shape;4312;p46"/>
            <p:cNvSpPr/>
            <p:nvPr/>
          </p:nvSpPr>
          <p:spPr>
            <a:xfrm>
              <a:off x="2606750" y="891050"/>
              <a:ext cx="10625" cy="13775"/>
            </a:xfrm>
            <a:custGeom>
              <a:avLst/>
              <a:gdLst/>
              <a:ahLst/>
              <a:cxnLst/>
              <a:rect l="l" t="t" r="r" b="b"/>
              <a:pathLst>
                <a:path w="425" h="551" extrusionOk="0">
                  <a:moveTo>
                    <a:pt x="270" y="551"/>
                  </a:moveTo>
                  <a:cubicBezTo>
                    <a:pt x="327" y="442"/>
                    <a:pt x="424" y="334"/>
                    <a:pt x="421" y="229"/>
                  </a:cubicBezTo>
                  <a:cubicBezTo>
                    <a:pt x="421" y="166"/>
                    <a:pt x="267" y="103"/>
                    <a:pt x="130" y="1"/>
                  </a:cubicBezTo>
                  <a:cubicBezTo>
                    <a:pt x="81" y="155"/>
                    <a:pt x="0" y="271"/>
                    <a:pt x="25" y="347"/>
                  </a:cubicBezTo>
                  <a:cubicBezTo>
                    <a:pt x="57" y="431"/>
                    <a:pt x="186" y="484"/>
                    <a:pt x="270" y="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3" name="Google Shape;4313;p46"/>
            <p:cNvSpPr/>
            <p:nvPr/>
          </p:nvSpPr>
          <p:spPr>
            <a:xfrm>
              <a:off x="2892250" y="1960850"/>
              <a:ext cx="8675" cy="6500"/>
            </a:xfrm>
            <a:custGeom>
              <a:avLst/>
              <a:gdLst/>
              <a:ahLst/>
              <a:cxnLst/>
              <a:rect l="l" t="t" r="r" b="b"/>
              <a:pathLst>
                <a:path w="347" h="260" extrusionOk="0">
                  <a:moveTo>
                    <a:pt x="0" y="217"/>
                  </a:moveTo>
                  <a:cubicBezTo>
                    <a:pt x="116" y="232"/>
                    <a:pt x="206" y="242"/>
                    <a:pt x="347" y="259"/>
                  </a:cubicBezTo>
                  <a:cubicBezTo>
                    <a:pt x="154" y="1"/>
                    <a:pt x="148" y="1"/>
                    <a:pt x="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4" name="Google Shape;4314;p46"/>
            <p:cNvSpPr/>
            <p:nvPr/>
          </p:nvSpPr>
          <p:spPr>
            <a:xfrm>
              <a:off x="2790850" y="1511150"/>
              <a:ext cx="12275" cy="11775"/>
            </a:xfrm>
            <a:custGeom>
              <a:avLst/>
              <a:gdLst/>
              <a:ahLst/>
              <a:cxnLst/>
              <a:rect l="l" t="t" r="r" b="b"/>
              <a:pathLst>
                <a:path w="491" h="471" extrusionOk="0">
                  <a:moveTo>
                    <a:pt x="371" y="436"/>
                  </a:moveTo>
                  <a:cubicBezTo>
                    <a:pt x="416" y="428"/>
                    <a:pt x="490" y="305"/>
                    <a:pt x="473" y="260"/>
                  </a:cubicBezTo>
                  <a:cubicBezTo>
                    <a:pt x="395" y="32"/>
                    <a:pt x="235" y="1"/>
                    <a:pt x="0" y="103"/>
                  </a:cubicBezTo>
                  <a:cubicBezTo>
                    <a:pt x="35" y="337"/>
                    <a:pt x="136" y="470"/>
                    <a:pt x="371" y="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5" name="Google Shape;4315;p46"/>
            <p:cNvSpPr/>
            <p:nvPr/>
          </p:nvSpPr>
          <p:spPr>
            <a:xfrm>
              <a:off x="2615775" y="1799025"/>
              <a:ext cx="6325" cy="5875"/>
            </a:xfrm>
            <a:custGeom>
              <a:avLst/>
              <a:gdLst/>
              <a:ahLst/>
              <a:cxnLst/>
              <a:rect l="l" t="t" r="r" b="b"/>
              <a:pathLst>
                <a:path w="253" h="235" extrusionOk="0">
                  <a:moveTo>
                    <a:pt x="123" y="10"/>
                  </a:moveTo>
                  <a:cubicBezTo>
                    <a:pt x="81" y="21"/>
                    <a:pt x="53" y="88"/>
                    <a:pt x="0" y="154"/>
                  </a:cubicBezTo>
                  <a:cubicBezTo>
                    <a:pt x="77" y="186"/>
                    <a:pt x="134" y="235"/>
                    <a:pt x="172" y="220"/>
                  </a:cubicBezTo>
                  <a:cubicBezTo>
                    <a:pt x="210" y="207"/>
                    <a:pt x="252" y="130"/>
                    <a:pt x="249" y="88"/>
                  </a:cubicBezTo>
                  <a:cubicBezTo>
                    <a:pt x="246" y="52"/>
                    <a:pt x="158" y="0"/>
                    <a:pt x="123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6" name="Google Shape;4316;p46"/>
            <p:cNvSpPr/>
            <p:nvPr/>
          </p:nvSpPr>
          <p:spPr>
            <a:xfrm>
              <a:off x="2443525" y="883350"/>
              <a:ext cx="5525" cy="4750"/>
            </a:xfrm>
            <a:custGeom>
              <a:avLst/>
              <a:gdLst/>
              <a:ahLst/>
              <a:cxnLst/>
              <a:rect l="l" t="t" r="r" b="b"/>
              <a:pathLst>
                <a:path w="221" h="190" extrusionOk="0">
                  <a:moveTo>
                    <a:pt x="1" y="141"/>
                  </a:moveTo>
                  <a:cubicBezTo>
                    <a:pt x="43" y="154"/>
                    <a:pt x="91" y="190"/>
                    <a:pt x="127" y="180"/>
                  </a:cubicBezTo>
                  <a:cubicBezTo>
                    <a:pt x="158" y="172"/>
                    <a:pt x="179" y="116"/>
                    <a:pt x="221" y="57"/>
                  </a:cubicBezTo>
                  <a:cubicBezTo>
                    <a:pt x="148" y="36"/>
                    <a:pt x="91" y="0"/>
                    <a:pt x="59" y="18"/>
                  </a:cubicBezTo>
                  <a:cubicBezTo>
                    <a:pt x="28" y="36"/>
                    <a:pt x="17" y="99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7" name="Google Shape;4317;p46"/>
            <p:cNvSpPr/>
            <p:nvPr/>
          </p:nvSpPr>
          <p:spPr>
            <a:xfrm>
              <a:off x="2441950" y="787875"/>
              <a:ext cx="5275" cy="4875"/>
            </a:xfrm>
            <a:custGeom>
              <a:avLst/>
              <a:gdLst/>
              <a:ahLst/>
              <a:cxnLst/>
              <a:rect l="l" t="t" r="r" b="b"/>
              <a:pathLst>
                <a:path w="211" h="195" extrusionOk="0">
                  <a:moveTo>
                    <a:pt x="130" y="183"/>
                  </a:moveTo>
                  <a:cubicBezTo>
                    <a:pt x="161" y="180"/>
                    <a:pt x="179" y="117"/>
                    <a:pt x="211" y="57"/>
                  </a:cubicBezTo>
                  <a:cubicBezTo>
                    <a:pt x="143" y="36"/>
                    <a:pt x="91" y="1"/>
                    <a:pt x="64" y="15"/>
                  </a:cubicBezTo>
                  <a:cubicBezTo>
                    <a:pt x="32" y="33"/>
                    <a:pt x="1" y="106"/>
                    <a:pt x="11" y="135"/>
                  </a:cubicBezTo>
                  <a:cubicBezTo>
                    <a:pt x="25" y="166"/>
                    <a:pt x="95" y="194"/>
                    <a:pt x="130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8" name="Google Shape;4318;p46"/>
            <p:cNvSpPr/>
            <p:nvPr/>
          </p:nvSpPr>
          <p:spPr>
            <a:xfrm>
              <a:off x="2651400" y="1199125"/>
              <a:ext cx="12200" cy="11775"/>
            </a:xfrm>
            <a:custGeom>
              <a:avLst/>
              <a:gdLst/>
              <a:ahLst/>
              <a:cxnLst/>
              <a:rect l="l" t="t" r="r" b="b"/>
              <a:pathLst>
                <a:path w="488" h="471" extrusionOk="0">
                  <a:moveTo>
                    <a:pt x="30" y="250"/>
                  </a:moveTo>
                  <a:cubicBezTo>
                    <a:pt x="93" y="334"/>
                    <a:pt x="219" y="379"/>
                    <a:pt x="366" y="470"/>
                  </a:cubicBezTo>
                  <a:cubicBezTo>
                    <a:pt x="411" y="306"/>
                    <a:pt x="488" y="162"/>
                    <a:pt x="453" y="124"/>
                  </a:cubicBezTo>
                  <a:cubicBezTo>
                    <a:pt x="387" y="46"/>
                    <a:pt x="250" y="1"/>
                    <a:pt x="145" y="4"/>
                  </a:cubicBezTo>
                  <a:cubicBezTo>
                    <a:pt x="96" y="8"/>
                    <a:pt x="1" y="208"/>
                    <a:pt x="30" y="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9" name="Google Shape;4319;p46"/>
            <p:cNvSpPr/>
            <p:nvPr/>
          </p:nvSpPr>
          <p:spPr>
            <a:xfrm>
              <a:off x="2869650" y="1900675"/>
              <a:ext cx="8075" cy="5725"/>
            </a:xfrm>
            <a:custGeom>
              <a:avLst/>
              <a:gdLst/>
              <a:ahLst/>
              <a:cxnLst/>
              <a:rect l="l" t="t" r="r" b="b"/>
              <a:pathLst>
                <a:path w="323" h="229" extrusionOk="0">
                  <a:moveTo>
                    <a:pt x="312" y="106"/>
                  </a:moveTo>
                  <a:cubicBezTo>
                    <a:pt x="266" y="60"/>
                    <a:pt x="203" y="15"/>
                    <a:pt x="144" y="4"/>
                  </a:cubicBezTo>
                  <a:cubicBezTo>
                    <a:pt x="109" y="1"/>
                    <a:pt x="64" y="67"/>
                    <a:pt x="1" y="127"/>
                  </a:cubicBezTo>
                  <a:cubicBezTo>
                    <a:pt x="137" y="186"/>
                    <a:pt x="193" y="228"/>
                    <a:pt x="245" y="225"/>
                  </a:cubicBezTo>
                  <a:cubicBezTo>
                    <a:pt x="270" y="225"/>
                    <a:pt x="323" y="117"/>
                    <a:pt x="312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0" name="Google Shape;4320;p46"/>
            <p:cNvSpPr/>
            <p:nvPr/>
          </p:nvSpPr>
          <p:spPr>
            <a:xfrm>
              <a:off x="3017825" y="380600"/>
              <a:ext cx="11750" cy="12550"/>
            </a:xfrm>
            <a:custGeom>
              <a:avLst/>
              <a:gdLst/>
              <a:ahLst/>
              <a:cxnLst/>
              <a:rect l="l" t="t" r="r" b="b"/>
              <a:pathLst>
                <a:path w="470" h="502" extrusionOk="0">
                  <a:moveTo>
                    <a:pt x="386" y="77"/>
                  </a:moveTo>
                  <a:cubicBezTo>
                    <a:pt x="371" y="39"/>
                    <a:pt x="239" y="0"/>
                    <a:pt x="200" y="24"/>
                  </a:cubicBezTo>
                  <a:cubicBezTo>
                    <a:pt x="22" y="130"/>
                    <a:pt x="1" y="281"/>
                    <a:pt x="148" y="501"/>
                  </a:cubicBezTo>
                  <a:cubicBezTo>
                    <a:pt x="344" y="389"/>
                    <a:pt x="470" y="281"/>
                    <a:pt x="386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1" name="Google Shape;4321;p46"/>
            <p:cNvSpPr/>
            <p:nvPr/>
          </p:nvSpPr>
          <p:spPr>
            <a:xfrm>
              <a:off x="2965100" y="237850"/>
              <a:ext cx="9475" cy="12450"/>
            </a:xfrm>
            <a:custGeom>
              <a:avLst/>
              <a:gdLst/>
              <a:ahLst/>
              <a:cxnLst/>
              <a:rect l="l" t="t" r="r" b="b"/>
              <a:pathLst>
                <a:path w="379" h="498" extrusionOk="0">
                  <a:moveTo>
                    <a:pt x="375" y="106"/>
                  </a:moveTo>
                  <a:cubicBezTo>
                    <a:pt x="379" y="85"/>
                    <a:pt x="179" y="0"/>
                    <a:pt x="155" y="25"/>
                  </a:cubicBezTo>
                  <a:cubicBezTo>
                    <a:pt x="78" y="106"/>
                    <a:pt x="25" y="218"/>
                    <a:pt x="4" y="323"/>
                  </a:cubicBezTo>
                  <a:cubicBezTo>
                    <a:pt x="0" y="358"/>
                    <a:pt x="134" y="417"/>
                    <a:pt x="256" y="498"/>
                  </a:cubicBezTo>
                  <a:cubicBezTo>
                    <a:pt x="312" y="333"/>
                    <a:pt x="361" y="221"/>
                    <a:pt x="375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2" name="Google Shape;4322;p46"/>
            <p:cNvSpPr/>
            <p:nvPr/>
          </p:nvSpPr>
          <p:spPr>
            <a:xfrm>
              <a:off x="2537675" y="1307375"/>
              <a:ext cx="9275" cy="7300"/>
            </a:xfrm>
            <a:custGeom>
              <a:avLst/>
              <a:gdLst/>
              <a:ahLst/>
              <a:cxnLst/>
              <a:rect l="l" t="t" r="r" b="b"/>
              <a:pathLst>
                <a:path w="371" h="292" extrusionOk="0">
                  <a:moveTo>
                    <a:pt x="49" y="291"/>
                  </a:moveTo>
                  <a:cubicBezTo>
                    <a:pt x="157" y="259"/>
                    <a:pt x="266" y="235"/>
                    <a:pt x="371" y="207"/>
                  </a:cubicBezTo>
                  <a:cubicBezTo>
                    <a:pt x="354" y="138"/>
                    <a:pt x="336" y="70"/>
                    <a:pt x="315" y="1"/>
                  </a:cubicBezTo>
                  <a:cubicBezTo>
                    <a:pt x="214" y="25"/>
                    <a:pt x="109" y="43"/>
                    <a:pt x="18" y="85"/>
                  </a:cubicBezTo>
                  <a:cubicBezTo>
                    <a:pt x="0" y="96"/>
                    <a:pt x="39" y="217"/>
                    <a:pt x="49" y="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3" name="Google Shape;4323;p46"/>
            <p:cNvSpPr/>
            <p:nvPr/>
          </p:nvSpPr>
          <p:spPr>
            <a:xfrm>
              <a:off x="2535200" y="812425"/>
              <a:ext cx="3975" cy="5175"/>
            </a:xfrm>
            <a:custGeom>
              <a:avLst/>
              <a:gdLst/>
              <a:ahLst/>
              <a:cxnLst/>
              <a:rect l="l" t="t" r="r" b="b"/>
              <a:pathLst>
                <a:path w="159" h="207" extrusionOk="0">
                  <a:moveTo>
                    <a:pt x="113" y="207"/>
                  </a:moveTo>
                  <a:cubicBezTo>
                    <a:pt x="130" y="140"/>
                    <a:pt x="159" y="95"/>
                    <a:pt x="151" y="56"/>
                  </a:cubicBezTo>
                  <a:cubicBezTo>
                    <a:pt x="148" y="32"/>
                    <a:pt x="88" y="18"/>
                    <a:pt x="57" y="0"/>
                  </a:cubicBezTo>
                  <a:cubicBezTo>
                    <a:pt x="36" y="42"/>
                    <a:pt x="4" y="84"/>
                    <a:pt x="1" y="126"/>
                  </a:cubicBezTo>
                  <a:cubicBezTo>
                    <a:pt x="1" y="147"/>
                    <a:pt x="57" y="172"/>
                    <a:pt x="113" y="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4" name="Google Shape;4324;p46"/>
            <p:cNvSpPr/>
            <p:nvPr/>
          </p:nvSpPr>
          <p:spPr>
            <a:xfrm>
              <a:off x="2659725" y="1129075"/>
              <a:ext cx="11075" cy="11225"/>
            </a:xfrm>
            <a:custGeom>
              <a:avLst/>
              <a:gdLst/>
              <a:ahLst/>
              <a:cxnLst/>
              <a:rect l="l" t="t" r="r" b="b"/>
              <a:pathLst>
                <a:path w="443" h="449" extrusionOk="0">
                  <a:moveTo>
                    <a:pt x="22" y="208"/>
                  </a:moveTo>
                  <a:cubicBezTo>
                    <a:pt x="61" y="292"/>
                    <a:pt x="166" y="344"/>
                    <a:pt x="288" y="449"/>
                  </a:cubicBezTo>
                  <a:cubicBezTo>
                    <a:pt x="358" y="299"/>
                    <a:pt x="400" y="204"/>
                    <a:pt x="442" y="109"/>
                  </a:cubicBezTo>
                  <a:cubicBezTo>
                    <a:pt x="340" y="67"/>
                    <a:pt x="239" y="1"/>
                    <a:pt x="138" y="1"/>
                  </a:cubicBezTo>
                  <a:cubicBezTo>
                    <a:pt x="96" y="1"/>
                    <a:pt x="1" y="161"/>
                    <a:pt x="22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5" name="Google Shape;4325;p46"/>
            <p:cNvSpPr/>
            <p:nvPr/>
          </p:nvSpPr>
          <p:spPr>
            <a:xfrm>
              <a:off x="2448250" y="1294150"/>
              <a:ext cx="11150" cy="13525"/>
            </a:xfrm>
            <a:custGeom>
              <a:avLst/>
              <a:gdLst/>
              <a:ahLst/>
              <a:cxnLst/>
              <a:rect l="l" t="t" r="r" b="b"/>
              <a:pathLst>
                <a:path w="446" h="541" extrusionOk="0">
                  <a:moveTo>
                    <a:pt x="81" y="74"/>
                  </a:moveTo>
                  <a:cubicBezTo>
                    <a:pt x="1" y="260"/>
                    <a:pt x="7" y="431"/>
                    <a:pt x="242" y="523"/>
                  </a:cubicBezTo>
                  <a:cubicBezTo>
                    <a:pt x="291" y="540"/>
                    <a:pt x="445" y="428"/>
                    <a:pt x="442" y="410"/>
                  </a:cubicBezTo>
                  <a:cubicBezTo>
                    <a:pt x="400" y="271"/>
                    <a:pt x="329" y="137"/>
                    <a:pt x="266" y="1"/>
                  </a:cubicBezTo>
                  <a:cubicBezTo>
                    <a:pt x="207" y="25"/>
                    <a:pt x="144" y="50"/>
                    <a:pt x="81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6" name="Google Shape;4326;p46"/>
            <p:cNvSpPr/>
            <p:nvPr/>
          </p:nvSpPr>
          <p:spPr>
            <a:xfrm>
              <a:off x="2803525" y="1370875"/>
              <a:ext cx="10275" cy="12350"/>
            </a:xfrm>
            <a:custGeom>
              <a:avLst/>
              <a:gdLst/>
              <a:ahLst/>
              <a:cxnLst/>
              <a:rect l="l" t="t" r="r" b="b"/>
              <a:pathLst>
                <a:path w="411" h="494" extrusionOk="0">
                  <a:moveTo>
                    <a:pt x="67" y="0"/>
                  </a:moveTo>
                  <a:cubicBezTo>
                    <a:pt x="53" y="168"/>
                    <a:pt x="1" y="295"/>
                    <a:pt x="43" y="364"/>
                  </a:cubicBezTo>
                  <a:cubicBezTo>
                    <a:pt x="88" y="435"/>
                    <a:pt x="221" y="452"/>
                    <a:pt x="316" y="494"/>
                  </a:cubicBezTo>
                  <a:cubicBezTo>
                    <a:pt x="341" y="393"/>
                    <a:pt x="410" y="277"/>
                    <a:pt x="379" y="200"/>
                  </a:cubicBezTo>
                  <a:cubicBezTo>
                    <a:pt x="347" y="123"/>
                    <a:pt x="214" y="88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7" name="Google Shape;4327;p46"/>
            <p:cNvSpPr/>
            <p:nvPr/>
          </p:nvSpPr>
          <p:spPr>
            <a:xfrm>
              <a:off x="2772100" y="1791475"/>
              <a:ext cx="12725" cy="9925"/>
            </a:xfrm>
            <a:custGeom>
              <a:avLst/>
              <a:gdLst/>
              <a:ahLst/>
              <a:cxnLst/>
              <a:rect l="l" t="t" r="r" b="b"/>
              <a:pathLst>
                <a:path w="509" h="397" extrusionOk="0">
                  <a:moveTo>
                    <a:pt x="508" y="105"/>
                  </a:moveTo>
                  <a:cubicBezTo>
                    <a:pt x="340" y="57"/>
                    <a:pt x="225" y="0"/>
                    <a:pt x="115" y="5"/>
                  </a:cubicBezTo>
                  <a:cubicBezTo>
                    <a:pt x="81" y="8"/>
                    <a:pt x="0" y="221"/>
                    <a:pt x="36" y="260"/>
                  </a:cubicBezTo>
                  <a:cubicBezTo>
                    <a:pt x="102" y="337"/>
                    <a:pt x="231" y="396"/>
                    <a:pt x="337" y="396"/>
                  </a:cubicBezTo>
                  <a:cubicBezTo>
                    <a:pt x="382" y="396"/>
                    <a:pt x="431" y="242"/>
                    <a:pt x="508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8" name="Google Shape;4328;p46"/>
            <p:cNvSpPr/>
            <p:nvPr/>
          </p:nvSpPr>
          <p:spPr>
            <a:xfrm>
              <a:off x="2522950" y="1235400"/>
              <a:ext cx="9825" cy="11400"/>
            </a:xfrm>
            <a:custGeom>
              <a:avLst/>
              <a:gdLst/>
              <a:ahLst/>
              <a:cxnLst/>
              <a:rect l="l" t="t" r="r" b="b"/>
              <a:pathLst>
                <a:path w="393" h="456" extrusionOk="0">
                  <a:moveTo>
                    <a:pt x="130" y="0"/>
                  </a:moveTo>
                  <a:cubicBezTo>
                    <a:pt x="74" y="137"/>
                    <a:pt x="11" y="231"/>
                    <a:pt x="4" y="330"/>
                  </a:cubicBezTo>
                  <a:cubicBezTo>
                    <a:pt x="1" y="361"/>
                    <a:pt x="186" y="456"/>
                    <a:pt x="228" y="427"/>
                  </a:cubicBezTo>
                  <a:cubicBezTo>
                    <a:pt x="305" y="378"/>
                    <a:pt x="368" y="267"/>
                    <a:pt x="386" y="172"/>
                  </a:cubicBezTo>
                  <a:cubicBezTo>
                    <a:pt x="392" y="137"/>
                    <a:pt x="249" y="77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9" name="Google Shape;4329;p46"/>
            <p:cNvSpPr/>
            <p:nvPr/>
          </p:nvSpPr>
          <p:spPr>
            <a:xfrm>
              <a:off x="2465150" y="809525"/>
              <a:ext cx="4675" cy="4850"/>
            </a:xfrm>
            <a:custGeom>
              <a:avLst/>
              <a:gdLst/>
              <a:ahLst/>
              <a:cxnLst/>
              <a:rect l="l" t="t" r="r" b="b"/>
              <a:pathLst>
                <a:path w="187" h="194" extrusionOk="0">
                  <a:moveTo>
                    <a:pt x="95" y="183"/>
                  </a:moveTo>
                  <a:cubicBezTo>
                    <a:pt x="130" y="158"/>
                    <a:pt x="148" y="109"/>
                    <a:pt x="186" y="53"/>
                  </a:cubicBezTo>
                  <a:cubicBezTo>
                    <a:pt x="127" y="35"/>
                    <a:pt x="70" y="1"/>
                    <a:pt x="56" y="14"/>
                  </a:cubicBezTo>
                  <a:cubicBezTo>
                    <a:pt x="25" y="43"/>
                    <a:pt x="4" y="92"/>
                    <a:pt x="1" y="134"/>
                  </a:cubicBezTo>
                  <a:cubicBezTo>
                    <a:pt x="1" y="151"/>
                    <a:pt x="77" y="193"/>
                    <a:pt x="95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0" name="Google Shape;4330;p46"/>
            <p:cNvSpPr/>
            <p:nvPr/>
          </p:nvSpPr>
          <p:spPr>
            <a:xfrm>
              <a:off x="3022125" y="1204300"/>
              <a:ext cx="11300" cy="13325"/>
            </a:xfrm>
            <a:custGeom>
              <a:avLst/>
              <a:gdLst/>
              <a:ahLst/>
              <a:cxnLst/>
              <a:rect l="l" t="t" r="r" b="b"/>
              <a:pathLst>
                <a:path w="452" h="533" extrusionOk="0">
                  <a:moveTo>
                    <a:pt x="105" y="1"/>
                  </a:moveTo>
                  <a:cubicBezTo>
                    <a:pt x="73" y="78"/>
                    <a:pt x="0" y="179"/>
                    <a:pt x="25" y="225"/>
                  </a:cubicBezTo>
                  <a:cubicBezTo>
                    <a:pt x="84" y="323"/>
                    <a:pt x="189" y="393"/>
                    <a:pt x="336" y="533"/>
                  </a:cubicBezTo>
                  <a:cubicBezTo>
                    <a:pt x="378" y="351"/>
                    <a:pt x="452" y="214"/>
                    <a:pt x="413" y="162"/>
                  </a:cubicBezTo>
                  <a:cubicBezTo>
                    <a:pt x="350" y="78"/>
                    <a:pt x="210" y="53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1" name="Google Shape;4331;p46"/>
            <p:cNvSpPr/>
            <p:nvPr/>
          </p:nvSpPr>
          <p:spPr>
            <a:xfrm>
              <a:off x="2967800" y="1461950"/>
              <a:ext cx="10825" cy="9025"/>
            </a:xfrm>
            <a:custGeom>
              <a:avLst/>
              <a:gdLst/>
              <a:ahLst/>
              <a:cxnLst/>
              <a:rect l="l" t="t" r="r" b="b"/>
              <a:pathLst>
                <a:path w="433" h="361" extrusionOk="0">
                  <a:moveTo>
                    <a:pt x="89" y="29"/>
                  </a:moveTo>
                  <a:cubicBezTo>
                    <a:pt x="36" y="50"/>
                    <a:pt x="29" y="186"/>
                    <a:pt x="1" y="267"/>
                  </a:cubicBezTo>
                  <a:cubicBezTo>
                    <a:pt x="99" y="302"/>
                    <a:pt x="201" y="361"/>
                    <a:pt x="299" y="354"/>
                  </a:cubicBezTo>
                  <a:cubicBezTo>
                    <a:pt x="341" y="351"/>
                    <a:pt x="372" y="207"/>
                    <a:pt x="432" y="71"/>
                  </a:cubicBezTo>
                  <a:cubicBezTo>
                    <a:pt x="285" y="50"/>
                    <a:pt x="173" y="0"/>
                    <a:pt x="89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2" name="Google Shape;4332;p46"/>
            <p:cNvSpPr/>
            <p:nvPr/>
          </p:nvSpPr>
          <p:spPr>
            <a:xfrm>
              <a:off x="2917550" y="1559325"/>
              <a:ext cx="7900" cy="6425"/>
            </a:xfrm>
            <a:custGeom>
              <a:avLst/>
              <a:gdLst/>
              <a:ahLst/>
              <a:cxnLst/>
              <a:rect l="l" t="t" r="r" b="b"/>
              <a:pathLst>
                <a:path w="316" h="257" extrusionOk="0">
                  <a:moveTo>
                    <a:pt x="67" y="256"/>
                  </a:moveTo>
                  <a:cubicBezTo>
                    <a:pt x="158" y="182"/>
                    <a:pt x="239" y="119"/>
                    <a:pt x="316" y="56"/>
                  </a:cubicBezTo>
                  <a:cubicBezTo>
                    <a:pt x="1" y="1"/>
                    <a:pt x="1" y="1"/>
                    <a:pt x="67" y="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3" name="Google Shape;4333;p46"/>
            <p:cNvSpPr/>
            <p:nvPr/>
          </p:nvSpPr>
          <p:spPr>
            <a:xfrm>
              <a:off x="2878850" y="1812600"/>
              <a:ext cx="12375" cy="10000"/>
            </a:xfrm>
            <a:custGeom>
              <a:avLst/>
              <a:gdLst/>
              <a:ahLst/>
              <a:cxnLst/>
              <a:rect l="l" t="t" r="r" b="b"/>
              <a:pathLst>
                <a:path w="495" h="400" extrusionOk="0">
                  <a:moveTo>
                    <a:pt x="0" y="277"/>
                  </a:moveTo>
                  <a:cubicBezTo>
                    <a:pt x="141" y="326"/>
                    <a:pt x="249" y="400"/>
                    <a:pt x="322" y="379"/>
                  </a:cubicBezTo>
                  <a:cubicBezTo>
                    <a:pt x="396" y="358"/>
                    <a:pt x="438" y="231"/>
                    <a:pt x="494" y="151"/>
                  </a:cubicBezTo>
                  <a:cubicBezTo>
                    <a:pt x="393" y="98"/>
                    <a:pt x="294" y="10"/>
                    <a:pt x="193" y="4"/>
                  </a:cubicBezTo>
                  <a:cubicBezTo>
                    <a:pt x="144" y="0"/>
                    <a:pt x="84" y="151"/>
                    <a:pt x="0" y="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4" name="Google Shape;4334;p46"/>
            <p:cNvSpPr/>
            <p:nvPr/>
          </p:nvSpPr>
          <p:spPr>
            <a:xfrm>
              <a:off x="2418475" y="1569475"/>
              <a:ext cx="11150" cy="14225"/>
            </a:xfrm>
            <a:custGeom>
              <a:avLst/>
              <a:gdLst/>
              <a:ahLst/>
              <a:cxnLst/>
              <a:rect l="l" t="t" r="r" b="b"/>
              <a:pathLst>
                <a:path w="446" h="569" extrusionOk="0">
                  <a:moveTo>
                    <a:pt x="0" y="568"/>
                  </a:moveTo>
                  <a:cubicBezTo>
                    <a:pt x="445" y="397"/>
                    <a:pt x="445" y="397"/>
                    <a:pt x="389" y="1"/>
                  </a:cubicBezTo>
                  <a:cubicBezTo>
                    <a:pt x="259" y="190"/>
                    <a:pt x="130" y="379"/>
                    <a:pt x="0" y="5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5" name="Google Shape;4335;p46"/>
            <p:cNvSpPr/>
            <p:nvPr/>
          </p:nvSpPr>
          <p:spPr>
            <a:xfrm>
              <a:off x="2378975" y="923025"/>
              <a:ext cx="4925" cy="4475"/>
            </a:xfrm>
            <a:custGeom>
              <a:avLst/>
              <a:gdLst/>
              <a:ahLst/>
              <a:cxnLst/>
              <a:rect l="l" t="t" r="r" b="b"/>
              <a:pathLst>
                <a:path w="197" h="179" extrusionOk="0">
                  <a:moveTo>
                    <a:pt x="60" y="1"/>
                  </a:moveTo>
                  <a:cubicBezTo>
                    <a:pt x="46" y="1"/>
                    <a:pt x="1" y="60"/>
                    <a:pt x="8" y="67"/>
                  </a:cubicBezTo>
                  <a:cubicBezTo>
                    <a:pt x="32" y="102"/>
                    <a:pt x="67" y="130"/>
                    <a:pt x="98" y="161"/>
                  </a:cubicBezTo>
                  <a:cubicBezTo>
                    <a:pt x="127" y="169"/>
                    <a:pt x="151" y="176"/>
                    <a:pt x="176" y="179"/>
                  </a:cubicBezTo>
                  <a:cubicBezTo>
                    <a:pt x="179" y="137"/>
                    <a:pt x="197" y="85"/>
                    <a:pt x="179" y="56"/>
                  </a:cubicBezTo>
                  <a:cubicBezTo>
                    <a:pt x="158" y="25"/>
                    <a:pt x="103" y="7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6" name="Google Shape;4336;p46"/>
            <p:cNvSpPr/>
            <p:nvPr/>
          </p:nvSpPr>
          <p:spPr>
            <a:xfrm>
              <a:off x="2883925" y="389175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221" y="372"/>
                  </a:moveTo>
                  <a:cubicBezTo>
                    <a:pt x="302" y="330"/>
                    <a:pt x="347" y="228"/>
                    <a:pt x="445" y="102"/>
                  </a:cubicBezTo>
                  <a:cubicBezTo>
                    <a:pt x="308" y="64"/>
                    <a:pt x="196" y="1"/>
                    <a:pt x="158" y="29"/>
                  </a:cubicBezTo>
                  <a:cubicBezTo>
                    <a:pt x="85" y="85"/>
                    <a:pt x="53" y="193"/>
                    <a:pt x="1" y="281"/>
                  </a:cubicBezTo>
                  <a:cubicBezTo>
                    <a:pt x="77" y="316"/>
                    <a:pt x="175" y="393"/>
                    <a:pt x="221" y="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7" name="Google Shape;4337;p46"/>
            <p:cNvSpPr/>
            <p:nvPr/>
          </p:nvSpPr>
          <p:spPr>
            <a:xfrm>
              <a:off x="2600725" y="1595925"/>
              <a:ext cx="8350" cy="12725"/>
            </a:xfrm>
            <a:custGeom>
              <a:avLst/>
              <a:gdLst/>
              <a:ahLst/>
              <a:cxnLst/>
              <a:rect l="l" t="t" r="r" b="b"/>
              <a:pathLst>
                <a:path w="334" h="509" extrusionOk="0">
                  <a:moveTo>
                    <a:pt x="84" y="0"/>
                  </a:moveTo>
                  <a:cubicBezTo>
                    <a:pt x="56" y="95"/>
                    <a:pt x="0" y="197"/>
                    <a:pt x="10" y="288"/>
                  </a:cubicBezTo>
                  <a:cubicBezTo>
                    <a:pt x="21" y="365"/>
                    <a:pt x="109" y="435"/>
                    <a:pt x="161" y="508"/>
                  </a:cubicBezTo>
                  <a:cubicBezTo>
                    <a:pt x="203" y="463"/>
                    <a:pt x="241" y="414"/>
                    <a:pt x="283" y="369"/>
                  </a:cubicBezTo>
                  <a:cubicBezTo>
                    <a:pt x="294" y="270"/>
                    <a:pt x="333" y="162"/>
                    <a:pt x="308" y="74"/>
                  </a:cubicBezTo>
                  <a:cubicBezTo>
                    <a:pt x="298" y="32"/>
                    <a:pt x="165" y="22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8" name="Google Shape;4338;p46"/>
            <p:cNvSpPr/>
            <p:nvPr/>
          </p:nvSpPr>
          <p:spPr>
            <a:xfrm>
              <a:off x="3122725" y="1349575"/>
              <a:ext cx="7575" cy="9750"/>
            </a:xfrm>
            <a:custGeom>
              <a:avLst/>
              <a:gdLst/>
              <a:ahLst/>
              <a:cxnLst/>
              <a:rect l="l" t="t" r="r" b="b"/>
              <a:pathLst>
                <a:path w="303" h="390" extrusionOk="0">
                  <a:moveTo>
                    <a:pt x="113" y="1"/>
                  </a:moveTo>
                  <a:cubicBezTo>
                    <a:pt x="60" y="123"/>
                    <a:pt x="1" y="201"/>
                    <a:pt x="8" y="271"/>
                  </a:cubicBezTo>
                  <a:cubicBezTo>
                    <a:pt x="12" y="316"/>
                    <a:pt x="117" y="351"/>
                    <a:pt x="172" y="390"/>
                  </a:cubicBezTo>
                  <a:cubicBezTo>
                    <a:pt x="218" y="316"/>
                    <a:pt x="281" y="246"/>
                    <a:pt x="295" y="169"/>
                  </a:cubicBezTo>
                  <a:cubicBezTo>
                    <a:pt x="302" y="134"/>
                    <a:pt x="204" y="8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9" name="Google Shape;4339;p46"/>
            <p:cNvSpPr/>
            <p:nvPr/>
          </p:nvSpPr>
          <p:spPr>
            <a:xfrm>
              <a:off x="2643350" y="1280050"/>
              <a:ext cx="8600" cy="11050"/>
            </a:xfrm>
            <a:custGeom>
              <a:avLst/>
              <a:gdLst/>
              <a:ahLst/>
              <a:cxnLst/>
              <a:rect l="l" t="t" r="r" b="b"/>
              <a:pathLst>
                <a:path w="344" h="442" extrusionOk="0">
                  <a:moveTo>
                    <a:pt x="151" y="1"/>
                  </a:moveTo>
                  <a:cubicBezTo>
                    <a:pt x="99" y="85"/>
                    <a:pt x="29" y="162"/>
                    <a:pt x="8" y="253"/>
                  </a:cubicBezTo>
                  <a:cubicBezTo>
                    <a:pt x="1" y="288"/>
                    <a:pt x="109" y="351"/>
                    <a:pt x="214" y="442"/>
                  </a:cubicBezTo>
                  <a:cubicBezTo>
                    <a:pt x="278" y="302"/>
                    <a:pt x="344" y="214"/>
                    <a:pt x="341" y="138"/>
                  </a:cubicBezTo>
                  <a:cubicBezTo>
                    <a:pt x="334" y="88"/>
                    <a:pt x="218" y="46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0" name="Google Shape;4340;p46"/>
            <p:cNvSpPr/>
            <p:nvPr/>
          </p:nvSpPr>
          <p:spPr>
            <a:xfrm>
              <a:off x="2974025" y="302650"/>
              <a:ext cx="8425" cy="7125"/>
            </a:xfrm>
            <a:custGeom>
              <a:avLst/>
              <a:gdLst/>
              <a:ahLst/>
              <a:cxnLst/>
              <a:rect l="l" t="t" r="r" b="b"/>
              <a:pathLst>
                <a:path w="337" h="285" extrusionOk="0">
                  <a:moveTo>
                    <a:pt x="225" y="271"/>
                  </a:moveTo>
                  <a:cubicBezTo>
                    <a:pt x="274" y="253"/>
                    <a:pt x="337" y="158"/>
                    <a:pt x="330" y="113"/>
                  </a:cubicBezTo>
                  <a:cubicBezTo>
                    <a:pt x="319" y="64"/>
                    <a:pt x="228" y="1"/>
                    <a:pt x="176" y="4"/>
                  </a:cubicBezTo>
                  <a:cubicBezTo>
                    <a:pt x="123" y="8"/>
                    <a:pt x="81" y="92"/>
                    <a:pt x="1" y="176"/>
                  </a:cubicBezTo>
                  <a:cubicBezTo>
                    <a:pt x="106" y="221"/>
                    <a:pt x="176" y="284"/>
                    <a:pt x="225" y="2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1" name="Google Shape;4341;p46"/>
            <p:cNvSpPr/>
            <p:nvPr/>
          </p:nvSpPr>
          <p:spPr>
            <a:xfrm>
              <a:off x="2984625" y="567550"/>
              <a:ext cx="8000" cy="10025"/>
            </a:xfrm>
            <a:custGeom>
              <a:avLst/>
              <a:gdLst/>
              <a:ahLst/>
              <a:cxnLst/>
              <a:rect l="l" t="t" r="r" b="b"/>
              <a:pathLst>
                <a:path w="320" h="401" extrusionOk="0">
                  <a:moveTo>
                    <a:pt x="295" y="127"/>
                  </a:moveTo>
                  <a:cubicBezTo>
                    <a:pt x="278" y="75"/>
                    <a:pt x="197" y="43"/>
                    <a:pt x="141" y="1"/>
                  </a:cubicBezTo>
                  <a:cubicBezTo>
                    <a:pt x="95" y="67"/>
                    <a:pt x="47" y="134"/>
                    <a:pt x="0" y="201"/>
                  </a:cubicBezTo>
                  <a:cubicBezTo>
                    <a:pt x="57" y="239"/>
                    <a:pt x="110" y="278"/>
                    <a:pt x="285" y="400"/>
                  </a:cubicBezTo>
                  <a:cubicBezTo>
                    <a:pt x="295" y="271"/>
                    <a:pt x="320" y="190"/>
                    <a:pt x="295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2" name="Google Shape;4342;p46"/>
            <p:cNvSpPr/>
            <p:nvPr/>
          </p:nvSpPr>
          <p:spPr>
            <a:xfrm>
              <a:off x="3047250" y="317100"/>
              <a:ext cx="9650" cy="9050"/>
            </a:xfrm>
            <a:custGeom>
              <a:avLst/>
              <a:gdLst/>
              <a:ahLst/>
              <a:cxnLst/>
              <a:rect l="l" t="t" r="r" b="b"/>
              <a:pathLst>
                <a:path w="386" h="362" extrusionOk="0">
                  <a:moveTo>
                    <a:pt x="221" y="344"/>
                  </a:moveTo>
                  <a:cubicBezTo>
                    <a:pt x="284" y="327"/>
                    <a:pt x="319" y="215"/>
                    <a:pt x="386" y="116"/>
                  </a:cubicBezTo>
                  <a:cubicBezTo>
                    <a:pt x="274" y="71"/>
                    <a:pt x="179" y="0"/>
                    <a:pt x="123" y="26"/>
                  </a:cubicBezTo>
                  <a:cubicBezTo>
                    <a:pt x="64" y="50"/>
                    <a:pt x="1" y="173"/>
                    <a:pt x="14" y="236"/>
                  </a:cubicBezTo>
                  <a:cubicBezTo>
                    <a:pt x="28" y="288"/>
                    <a:pt x="161" y="362"/>
                    <a:pt x="221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3" name="Google Shape;4343;p46"/>
            <p:cNvSpPr/>
            <p:nvPr/>
          </p:nvSpPr>
          <p:spPr>
            <a:xfrm>
              <a:off x="3043900" y="405375"/>
              <a:ext cx="10375" cy="9750"/>
            </a:xfrm>
            <a:custGeom>
              <a:avLst/>
              <a:gdLst/>
              <a:ahLst/>
              <a:cxnLst/>
              <a:rect l="l" t="t" r="r" b="b"/>
              <a:pathLst>
                <a:path w="415" h="390" extrusionOk="0">
                  <a:moveTo>
                    <a:pt x="292" y="390"/>
                  </a:moveTo>
                  <a:cubicBezTo>
                    <a:pt x="390" y="246"/>
                    <a:pt x="415" y="116"/>
                    <a:pt x="243" y="18"/>
                  </a:cubicBezTo>
                  <a:cubicBezTo>
                    <a:pt x="211" y="0"/>
                    <a:pt x="117" y="36"/>
                    <a:pt x="99" y="71"/>
                  </a:cubicBezTo>
                  <a:cubicBezTo>
                    <a:pt x="1" y="257"/>
                    <a:pt x="103" y="341"/>
                    <a:pt x="292" y="3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4" name="Google Shape;4344;p46"/>
            <p:cNvSpPr/>
            <p:nvPr/>
          </p:nvSpPr>
          <p:spPr>
            <a:xfrm>
              <a:off x="2438275" y="980300"/>
              <a:ext cx="9300" cy="9200"/>
            </a:xfrm>
            <a:custGeom>
              <a:avLst/>
              <a:gdLst/>
              <a:ahLst/>
              <a:cxnLst/>
              <a:rect l="l" t="t" r="r" b="b"/>
              <a:pathLst>
                <a:path w="372" h="368" extrusionOk="0">
                  <a:moveTo>
                    <a:pt x="221" y="344"/>
                  </a:moveTo>
                  <a:cubicBezTo>
                    <a:pt x="280" y="323"/>
                    <a:pt x="308" y="217"/>
                    <a:pt x="371" y="112"/>
                  </a:cubicBezTo>
                  <a:cubicBezTo>
                    <a:pt x="259" y="70"/>
                    <a:pt x="140" y="1"/>
                    <a:pt x="122" y="22"/>
                  </a:cubicBezTo>
                  <a:cubicBezTo>
                    <a:pt x="63" y="91"/>
                    <a:pt x="38" y="193"/>
                    <a:pt x="0" y="281"/>
                  </a:cubicBezTo>
                  <a:cubicBezTo>
                    <a:pt x="74" y="305"/>
                    <a:pt x="164" y="368"/>
                    <a:pt x="221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5" name="Google Shape;4345;p46"/>
            <p:cNvSpPr/>
            <p:nvPr/>
          </p:nvSpPr>
          <p:spPr>
            <a:xfrm>
              <a:off x="2256725" y="10540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cubicBezTo>
                    <a:pt x="0" y="7"/>
                    <a:pt x="4" y="15"/>
                    <a:pt x="7" y="18"/>
                  </a:cubicBezTo>
                  <a:cubicBezTo>
                    <a:pt x="11" y="18"/>
                    <a:pt x="15" y="15"/>
                    <a:pt x="18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6" name="Google Shape;4346;p46"/>
            <p:cNvSpPr/>
            <p:nvPr/>
          </p:nvSpPr>
          <p:spPr>
            <a:xfrm>
              <a:off x="2251225" y="105447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93" y="235"/>
                  </a:moveTo>
                  <a:cubicBezTo>
                    <a:pt x="329" y="175"/>
                    <a:pt x="259" y="84"/>
                    <a:pt x="227" y="0"/>
                  </a:cubicBezTo>
                  <a:cubicBezTo>
                    <a:pt x="164" y="53"/>
                    <a:pt x="0" y="21"/>
                    <a:pt x="84" y="182"/>
                  </a:cubicBezTo>
                  <a:cubicBezTo>
                    <a:pt x="101" y="214"/>
                    <a:pt x="164" y="245"/>
                    <a:pt x="193" y="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7" name="Google Shape;4347;p46"/>
            <p:cNvSpPr/>
            <p:nvPr/>
          </p:nvSpPr>
          <p:spPr>
            <a:xfrm>
              <a:off x="2724625" y="1032050"/>
              <a:ext cx="8075" cy="6075"/>
            </a:xfrm>
            <a:custGeom>
              <a:avLst/>
              <a:gdLst/>
              <a:ahLst/>
              <a:cxnLst/>
              <a:rect l="l" t="t" r="r" b="b"/>
              <a:pathLst>
                <a:path w="323" h="243" extrusionOk="0">
                  <a:moveTo>
                    <a:pt x="323" y="74"/>
                  </a:moveTo>
                  <a:cubicBezTo>
                    <a:pt x="263" y="53"/>
                    <a:pt x="190" y="0"/>
                    <a:pt x="140" y="18"/>
                  </a:cubicBezTo>
                  <a:cubicBezTo>
                    <a:pt x="95" y="32"/>
                    <a:pt x="71" y="120"/>
                    <a:pt x="1" y="243"/>
                  </a:cubicBezTo>
                  <a:cubicBezTo>
                    <a:pt x="137" y="225"/>
                    <a:pt x="207" y="235"/>
                    <a:pt x="260" y="207"/>
                  </a:cubicBezTo>
                  <a:cubicBezTo>
                    <a:pt x="295" y="190"/>
                    <a:pt x="302" y="120"/>
                    <a:pt x="323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8" name="Google Shape;4348;p46"/>
            <p:cNvSpPr/>
            <p:nvPr/>
          </p:nvSpPr>
          <p:spPr>
            <a:xfrm>
              <a:off x="2796875" y="1555025"/>
              <a:ext cx="7300" cy="7900"/>
            </a:xfrm>
            <a:custGeom>
              <a:avLst/>
              <a:gdLst/>
              <a:ahLst/>
              <a:cxnLst/>
              <a:rect l="l" t="t" r="r" b="b"/>
              <a:pathLst>
                <a:path w="292" h="316" extrusionOk="0">
                  <a:moveTo>
                    <a:pt x="228" y="316"/>
                  </a:moveTo>
                  <a:cubicBezTo>
                    <a:pt x="249" y="204"/>
                    <a:pt x="291" y="117"/>
                    <a:pt x="267" y="78"/>
                  </a:cubicBezTo>
                  <a:cubicBezTo>
                    <a:pt x="235" y="32"/>
                    <a:pt x="133" y="0"/>
                    <a:pt x="81" y="18"/>
                  </a:cubicBezTo>
                  <a:cubicBezTo>
                    <a:pt x="42" y="32"/>
                    <a:pt x="0" y="148"/>
                    <a:pt x="18" y="190"/>
                  </a:cubicBezTo>
                  <a:cubicBezTo>
                    <a:pt x="39" y="239"/>
                    <a:pt x="130" y="260"/>
                    <a:pt x="228" y="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9" name="Google Shape;4349;p46"/>
            <p:cNvSpPr/>
            <p:nvPr/>
          </p:nvSpPr>
          <p:spPr>
            <a:xfrm>
              <a:off x="2891725" y="1548300"/>
              <a:ext cx="6850" cy="5000"/>
            </a:xfrm>
            <a:custGeom>
              <a:avLst/>
              <a:gdLst/>
              <a:ahLst/>
              <a:cxnLst/>
              <a:rect l="l" t="t" r="r" b="b"/>
              <a:pathLst>
                <a:path w="274" h="200" extrusionOk="0">
                  <a:moveTo>
                    <a:pt x="274" y="119"/>
                  </a:moveTo>
                  <a:cubicBezTo>
                    <a:pt x="259" y="80"/>
                    <a:pt x="245" y="43"/>
                    <a:pt x="227" y="0"/>
                  </a:cubicBezTo>
                  <a:cubicBezTo>
                    <a:pt x="151" y="43"/>
                    <a:pt x="77" y="80"/>
                    <a:pt x="0" y="122"/>
                  </a:cubicBezTo>
                  <a:cubicBezTo>
                    <a:pt x="11" y="148"/>
                    <a:pt x="25" y="175"/>
                    <a:pt x="35" y="200"/>
                  </a:cubicBezTo>
                  <a:cubicBezTo>
                    <a:pt x="116" y="175"/>
                    <a:pt x="193" y="148"/>
                    <a:pt x="274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0" name="Google Shape;4350;p46"/>
            <p:cNvSpPr/>
            <p:nvPr/>
          </p:nvSpPr>
          <p:spPr>
            <a:xfrm>
              <a:off x="2857050" y="16146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227" y="73"/>
                  </a:moveTo>
                  <a:cubicBezTo>
                    <a:pt x="211" y="35"/>
                    <a:pt x="137" y="0"/>
                    <a:pt x="91" y="3"/>
                  </a:cubicBezTo>
                  <a:cubicBezTo>
                    <a:pt x="59" y="3"/>
                    <a:pt x="0" y="87"/>
                    <a:pt x="7" y="105"/>
                  </a:cubicBezTo>
                  <a:cubicBezTo>
                    <a:pt x="38" y="157"/>
                    <a:pt x="94" y="196"/>
                    <a:pt x="164" y="262"/>
                  </a:cubicBezTo>
                  <a:cubicBezTo>
                    <a:pt x="200" y="168"/>
                    <a:pt x="245" y="105"/>
                    <a:pt x="227" y="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1" name="Google Shape;4351;p46"/>
            <p:cNvSpPr/>
            <p:nvPr/>
          </p:nvSpPr>
          <p:spPr>
            <a:xfrm>
              <a:off x="2443875" y="873000"/>
              <a:ext cx="3350" cy="2400"/>
            </a:xfrm>
            <a:custGeom>
              <a:avLst/>
              <a:gdLst/>
              <a:ahLst/>
              <a:cxnLst/>
              <a:rect l="l" t="t" r="r" b="b"/>
              <a:pathLst>
                <a:path w="134" h="96" extrusionOk="0">
                  <a:moveTo>
                    <a:pt x="134" y="29"/>
                  </a:moveTo>
                  <a:cubicBezTo>
                    <a:pt x="92" y="18"/>
                    <a:pt x="63" y="1"/>
                    <a:pt x="35" y="1"/>
                  </a:cubicBezTo>
                  <a:cubicBezTo>
                    <a:pt x="24" y="1"/>
                    <a:pt x="14" y="36"/>
                    <a:pt x="0" y="54"/>
                  </a:cubicBezTo>
                  <a:cubicBezTo>
                    <a:pt x="29" y="68"/>
                    <a:pt x="53" y="89"/>
                    <a:pt x="81" y="92"/>
                  </a:cubicBezTo>
                  <a:cubicBezTo>
                    <a:pt x="92" y="96"/>
                    <a:pt x="108" y="61"/>
                    <a:pt x="134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2" name="Google Shape;4352;p46"/>
            <p:cNvSpPr/>
            <p:nvPr/>
          </p:nvSpPr>
          <p:spPr>
            <a:xfrm>
              <a:off x="2987525" y="483325"/>
              <a:ext cx="5200" cy="5625"/>
            </a:xfrm>
            <a:custGeom>
              <a:avLst/>
              <a:gdLst/>
              <a:ahLst/>
              <a:cxnLst/>
              <a:rect l="l" t="t" r="r" b="b"/>
              <a:pathLst>
                <a:path w="208" h="225" extrusionOk="0">
                  <a:moveTo>
                    <a:pt x="207" y="56"/>
                  </a:moveTo>
                  <a:cubicBezTo>
                    <a:pt x="148" y="35"/>
                    <a:pt x="99" y="18"/>
                    <a:pt x="53" y="0"/>
                  </a:cubicBezTo>
                  <a:cubicBezTo>
                    <a:pt x="36" y="60"/>
                    <a:pt x="18" y="119"/>
                    <a:pt x="0" y="179"/>
                  </a:cubicBezTo>
                  <a:cubicBezTo>
                    <a:pt x="49" y="190"/>
                    <a:pt x="109" y="224"/>
                    <a:pt x="144" y="207"/>
                  </a:cubicBezTo>
                  <a:cubicBezTo>
                    <a:pt x="175" y="190"/>
                    <a:pt x="183" y="119"/>
                    <a:pt x="207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3" name="Google Shape;4353;p46"/>
            <p:cNvSpPr/>
            <p:nvPr/>
          </p:nvSpPr>
          <p:spPr>
            <a:xfrm>
              <a:off x="2624625" y="1537275"/>
              <a:ext cx="7275" cy="8225"/>
            </a:xfrm>
            <a:custGeom>
              <a:avLst/>
              <a:gdLst/>
              <a:ahLst/>
              <a:cxnLst/>
              <a:rect l="l" t="t" r="r" b="b"/>
              <a:pathLst>
                <a:path w="291" h="329" extrusionOk="0">
                  <a:moveTo>
                    <a:pt x="176" y="7"/>
                  </a:moveTo>
                  <a:cubicBezTo>
                    <a:pt x="108" y="42"/>
                    <a:pt x="50" y="94"/>
                    <a:pt x="11" y="154"/>
                  </a:cubicBezTo>
                  <a:cubicBezTo>
                    <a:pt x="0" y="172"/>
                    <a:pt x="74" y="241"/>
                    <a:pt x="144" y="329"/>
                  </a:cubicBezTo>
                  <a:cubicBezTo>
                    <a:pt x="207" y="241"/>
                    <a:pt x="267" y="185"/>
                    <a:pt x="284" y="119"/>
                  </a:cubicBezTo>
                  <a:cubicBezTo>
                    <a:pt x="291" y="91"/>
                    <a:pt x="189" y="0"/>
                    <a:pt x="17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4" name="Google Shape;4354;p46"/>
            <p:cNvSpPr/>
            <p:nvPr/>
          </p:nvSpPr>
          <p:spPr>
            <a:xfrm>
              <a:off x="2446775" y="936050"/>
              <a:ext cx="3425" cy="2925"/>
            </a:xfrm>
            <a:custGeom>
              <a:avLst/>
              <a:gdLst/>
              <a:ahLst/>
              <a:cxnLst/>
              <a:rect l="l" t="t" r="r" b="b"/>
              <a:pathLst>
                <a:path w="137" h="117" extrusionOk="0">
                  <a:moveTo>
                    <a:pt x="0" y="78"/>
                  </a:moveTo>
                  <a:cubicBezTo>
                    <a:pt x="18" y="89"/>
                    <a:pt x="42" y="117"/>
                    <a:pt x="52" y="114"/>
                  </a:cubicBezTo>
                  <a:cubicBezTo>
                    <a:pt x="81" y="106"/>
                    <a:pt x="102" y="78"/>
                    <a:pt x="136" y="51"/>
                  </a:cubicBezTo>
                  <a:cubicBezTo>
                    <a:pt x="98" y="26"/>
                    <a:pt x="70" y="1"/>
                    <a:pt x="60" y="5"/>
                  </a:cubicBezTo>
                  <a:cubicBezTo>
                    <a:pt x="35" y="22"/>
                    <a:pt x="18" y="54"/>
                    <a:pt x="0" y="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5" name="Google Shape;4355;p46"/>
            <p:cNvSpPr/>
            <p:nvPr/>
          </p:nvSpPr>
          <p:spPr>
            <a:xfrm>
              <a:off x="2882350" y="1480150"/>
              <a:ext cx="6150" cy="6500"/>
            </a:xfrm>
            <a:custGeom>
              <a:avLst/>
              <a:gdLst/>
              <a:ahLst/>
              <a:cxnLst/>
              <a:rect l="l" t="t" r="r" b="b"/>
              <a:pathLst>
                <a:path w="246" h="260" extrusionOk="0">
                  <a:moveTo>
                    <a:pt x="242" y="74"/>
                  </a:moveTo>
                  <a:cubicBezTo>
                    <a:pt x="245" y="57"/>
                    <a:pt x="137" y="1"/>
                    <a:pt x="116" y="15"/>
                  </a:cubicBezTo>
                  <a:cubicBezTo>
                    <a:pt x="70" y="46"/>
                    <a:pt x="46" y="113"/>
                    <a:pt x="1" y="187"/>
                  </a:cubicBezTo>
                  <a:cubicBezTo>
                    <a:pt x="85" y="218"/>
                    <a:pt x="165" y="260"/>
                    <a:pt x="175" y="253"/>
                  </a:cubicBezTo>
                  <a:cubicBezTo>
                    <a:pt x="211" y="200"/>
                    <a:pt x="242" y="137"/>
                    <a:pt x="242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6" name="Google Shape;4356;p46"/>
            <p:cNvSpPr/>
            <p:nvPr/>
          </p:nvSpPr>
          <p:spPr>
            <a:xfrm>
              <a:off x="2767200" y="1753475"/>
              <a:ext cx="6500" cy="8950"/>
            </a:xfrm>
            <a:custGeom>
              <a:avLst/>
              <a:gdLst/>
              <a:ahLst/>
              <a:cxnLst/>
              <a:rect l="l" t="t" r="r" b="b"/>
              <a:pathLst>
                <a:path w="260" h="358" extrusionOk="0">
                  <a:moveTo>
                    <a:pt x="105" y="0"/>
                  </a:moveTo>
                  <a:cubicBezTo>
                    <a:pt x="67" y="63"/>
                    <a:pt x="4" y="126"/>
                    <a:pt x="0" y="193"/>
                  </a:cubicBezTo>
                  <a:cubicBezTo>
                    <a:pt x="0" y="238"/>
                    <a:pt x="80" y="288"/>
                    <a:pt x="143" y="358"/>
                  </a:cubicBezTo>
                  <a:cubicBezTo>
                    <a:pt x="206" y="211"/>
                    <a:pt x="259" y="147"/>
                    <a:pt x="248" y="99"/>
                  </a:cubicBezTo>
                  <a:cubicBezTo>
                    <a:pt x="235" y="57"/>
                    <a:pt x="154" y="32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7" name="Google Shape;4357;p46"/>
            <p:cNvSpPr/>
            <p:nvPr/>
          </p:nvSpPr>
          <p:spPr>
            <a:xfrm>
              <a:off x="2924200" y="443400"/>
              <a:ext cx="5100" cy="7825"/>
            </a:xfrm>
            <a:custGeom>
              <a:avLst/>
              <a:gdLst/>
              <a:ahLst/>
              <a:cxnLst/>
              <a:rect l="l" t="t" r="r" b="b"/>
              <a:pathLst>
                <a:path w="204" h="313" extrusionOk="0">
                  <a:moveTo>
                    <a:pt x="8" y="88"/>
                  </a:moveTo>
                  <a:cubicBezTo>
                    <a:pt x="0" y="144"/>
                    <a:pt x="32" y="207"/>
                    <a:pt x="60" y="312"/>
                  </a:cubicBezTo>
                  <a:cubicBezTo>
                    <a:pt x="137" y="238"/>
                    <a:pt x="204" y="199"/>
                    <a:pt x="204" y="168"/>
                  </a:cubicBezTo>
                  <a:cubicBezTo>
                    <a:pt x="197" y="112"/>
                    <a:pt x="152" y="56"/>
                    <a:pt x="123" y="0"/>
                  </a:cubicBezTo>
                  <a:cubicBezTo>
                    <a:pt x="81" y="28"/>
                    <a:pt x="11" y="52"/>
                    <a:pt x="8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8" name="Google Shape;4358;p46"/>
            <p:cNvSpPr/>
            <p:nvPr/>
          </p:nvSpPr>
          <p:spPr>
            <a:xfrm>
              <a:off x="2857300" y="1532625"/>
              <a:ext cx="8700" cy="6400"/>
            </a:xfrm>
            <a:custGeom>
              <a:avLst/>
              <a:gdLst/>
              <a:ahLst/>
              <a:cxnLst/>
              <a:rect l="l" t="t" r="r" b="b"/>
              <a:pathLst>
                <a:path w="348" h="256" extrusionOk="0">
                  <a:moveTo>
                    <a:pt x="348" y="147"/>
                  </a:moveTo>
                  <a:cubicBezTo>
                    <a:pt x="217" y="94"/>
                    <a:pt x="123" y="52"/>
                    <a:pt x="0" y="0"/>
                  </a:cubicBezTo>
                  <a:cubicBezTo>
                    <a:pt x="99" y="256"/>
                    <a:pt x="99" y="256"/>
                    <a:pt x="348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9" name="Google Shape;4359;p46"/>
            <p:cNvSpPr/>
            <p:nvPr/>
          </p:nvSpPr>
          <p:spPr>
            <a:xfrm>
              <a:off x="2525050" y="876150"/>
              <a:ext cx="2650" cy="2125"/>
            </a:xfrm>
            <a:custGeom>
              <a:avLst/>
              <a:gdLst/>
              <a:ahLst/>
              <a:cxnLst/>
              <a:rect l="l" t="t" r="r" b="b"/>
              <a:pathLst>
                <a:path w="106" h="85" extrusionOk="0">
                  <a:moveTo>
                    <a:pt x="106" y="19"/>
                  </a:moveTo>
                  <a:cubicBezTo>
                    <a:pt x="74" y="15"/>
                    <a:pt x="49" y="1"/>
                    <a:pt x="32" y="8"/>
                  </a:cubicBezTo>
                  <a:cubicBezTo>
                    <a:pt x="14" y="19"/>
                    <a:pt x="11" y="47"/>
                    <a:pt x="1" y="68"/>
                  </a:cubicBezTo>
                  <a:cubicBezTo>
                    <a:pt x="25" y="75"/>
                    <a:pt x="53" y="85"/>
                    <a:pt x="81" y="85"/>
                  </a:cubicBezTo>
                  <a:cubicBezTo>
                    <a:pt x="88" y="85"/>
                    <a:pt x="95" y="51"/>
                    <a:pt x="10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60" name="Google Shape;4360;p46"/>
            <p:cNvSpPr/>
            <p:nvPr/>
          </p:nvSpPr>
          <p:spPr>
            <a:xfrm>
              <a:off x="2647125" y="11530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259" y="113"/>
                  </a:moveTo>
                  <a:cubicBezTo>
                    <a:pt x="211" y="74"/>
                    <a:pt x="169" y="25"/>
                    <a:pt x="112" y="8"/>
                  </a:cubicBezTo>
                  <a:cubicBezTo>
                    <a:pt x="95" y="0"/>
                    <a:pt x="49" y="71"/>
                    <a:pt x="0" y="123"/>
                  </a:cubicBezTo>
                  <a:cubicBezTo>
                    <a:pt x="60" y="158"/>
                    <a:pt x="106" y="207"/>
                    <a:pt x="144" y="204"/>
                  </a:cubicBezTo>
                  <a:cubicBezTo>
                    <a:pt x="186" y="200"/>
                    <a:pt x="222" y="144"/>
                    <a:pt x="259" y="1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61" name="Google Shape;4361;p46"/>
            <p:cNvSpPr/>
            <p:nvPr/>
          </p:nvSpPr>
          <p:spPr>
            <a:xfrm>
              <a:off x="2515400" y="858050"/>
              <a:ext cx="3175" cy="3625"/>
            </a:xfrm>
            <a:custGeom>
              <a:avLst/>
              <a:gdLst/>
              <a:ahLst/>
              <a:cxnLst/>
              <a:rect l="l" t="t" r="r" b="b"/>
              <a:pathLst>
                <a:path w="127" h="145" extrusionOk="0">
                  <a:moveTo>
                    <a:pt x="1" y="25"/>
                  </a:moveTo>
                  <a:cubicBezTo>
                    <a:pt x="26" y="63"/>
                    <a:pt x="47" y="105"/>
                    <a:pt x="71" y="144"/>
                  </a:cubicBezTo>
                  <a:cubicBezTo>
                    <a:pt x="89" y="130"/>
                    <a:pt x="110" y="115"/>
                    <a:pt x="127" y="105"/>
                  </a:cubicBezTo>
                  <a:cubicBezTo>
                    <a:pt x="99" y="70"/>
                    <a:pt x="68" y="36"/>
                    <a:pt x="39" y="0"/>
                  </a:cubicBezTo>
                  <a:cubicBezTo>
                    <a:pt x="26" y="7"/>
                    <a:pt x="15" y="18"/>
                    <a:pt x="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62" name="Google Shape;4362;p46"/>
            <p:cNvSpPr/>
            <p:nvPr/>
          </p:nvSpPr>
          <p:spPr>
            <a:xfrm>
              <a:off x="2852850" y="1982925"/>
              <a:ext cx="4300" cy="4475"/>
            </a:xfrm>
            <a:custGeom>
              <a:avLst/>
              <a:gdLst/>
              <a:ahLst/>
              <a:cxnLst/>
              <a:rect l="l" t="t" r="r" b="b"/>
              <a:pathLst>
                <a:path w="172" h="179" extrusionOk="0">
                  <a:moveTo>
                    <a:pt x="0" y="147"/>
                  </a:moveTo>
                  <a:cubicBezTo>
                    <a:pt x="14" y="157"/>
                    <a:pt x="28" y="168"/>
                    <a:pt x="42" y="179"/>
                  </a:cubicBezTo>
                  <a:cubicBezTo>
                    <a:pt x="84" y="136"/>
                    <a:pt x="130" y="91"/>
                    <a:pt x="172" y="46"/>
                  </a:cubicBezTo>
                  <a:cubicBezTo>
                    <a:pt x="151" y="31"/>
                    <a:pt x="130" y="14"/>
                    <a:pt x="112" y="0"/>
                  </a:cubicBezTo>
                  <a:cubicBezTo>
                    <a:pt x="73" y="49"/>
                    <a:pt x="38" y="98"/>
                    <a:pt x="0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63" name="Google Shape;4363;p46"/>
            <p:cNvSpPr/>
            <p:nvPr/>
          </p:nvSpPr>
          <p:spPr>
            <a:xfrm>
              <a:off x="2090325" y="2179525"/>
              <a:ext cx="12375" cy="12625"/>
            </a:xfrm>
            <a:custGeom>
              <a:avLst/>
              <a:gdLst/>
              <a:ahLst/>
              <a:cxnLst/>
              <a:rect l="l" t="t" r="r" b="b"/>
              <a:pathLst>
                <a:path w="495" h="505" extrusionOk="0">
                  <a:moveTo>
                    <a:pt x="204" y="18"/>
                  </a:moveTo>
                  <a:cubicBezTo>
                    <a:pt x="85" y="25"/>
                    <a:pt x="1" y="186"/>
                    <a:pt x="57" y="294"/>
                  </a:cubicBezTo>
                  <a:cubicBezTo>
                    <a:pt x="165" y="505"/>
                    <a:pt x="320" y="406"/>
                    <a:pt x="495" y="347"/>
                  </a:cubicBezTo>
                  <a:cubicBezTo>
                    <a:pt x="495" y="109"/>
                    <a:pt x="404" y="0"/>
                    <a:pt x="204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BE5F5-8A0D-475F-B7DE-E8C78091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100" y="271871"/>
            <a:ext cx="7711800" cy="610200"/>
          </a:xfrm>
        </p:spPr>
        <p:txBody>
          <a:bodyPr/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 (SGK – 72)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48380B-D112-4388-9187-4E81113D0FA4}"/>
              </a:ext>
            </a:extLst>
          </p:cNvPr>
          <p:cNvSpPr/>
          <p:nvPr/>
        </p:nvSpPr>
        <p:spPr>
          <a:xfrm>
            <a:off x="716100" y="1234067"/>
            <a:ext cx="8100798" cy="869795"/>
          </a:xfrm>
          <a:prstGeom prst="round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làng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lứa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EE5516-86BA-4E1E-B1C7-A2A8EA8D2B7A}"/>
              </a:ext>
            </a:extLst>
          </p:cNvPr>
          <p:cNvSpPr/>
          <p:nvPr/>
        </p:nvSpPr>
        <p:spPr>
          <a:xfrm>
            <a:off x="660344" y="2414969"/>
            <a:ext cx="8100798" cy="869795"/>
          </a:xfrm>
          <a:prstGeom prst="round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Đuy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sen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C1ECF6-63CF-4BEE-8110-ABD4CE7E81C7}"/>
              </a:ext>
            </a:extLst>
          </p:cNvPr>
          <p:cNvSpPr/>
          <p:nvPr/>
        </p:nvSpPr>
        <p:spPr>
          <a:xfrm>
            <a:off x="604588" y="3595871"/>
            <a:ext cx="8100798" cy="869795"/>
          </a:xfrm>
          <a:prstGeom prst="round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18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A11A34-C21F-4CF8-BD11-1F82E3887FF1}"/>
              </a:ext>
            </a:extLst>
          </p:cNvPr>
          <p:cNvSpPr/>
          <p:nvPr/>
        </p:nvSpPr>
        <p:spPr>
          <a:xfrm>
            <a:off x="2386361" y="2571750"/>
            <a:ext cx="661639" cy="6026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01931C-C1CF-4108-993B-D873A74EAE43}"/>
              </a:ext>
            </a:extLst>
          </p:cNvPr>
          <p:cNvSpPr/>
          <p:nvPr/>
        </p:nvSpPr>
        <p:spPr>
          <a:xfrm>
            <a:off x="5633509" y="2668859"/>
            <a:ext cx="404598" cy="5055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9675C1-415B-4087-94D2-4E58B2E478A9}"/>
              </a:ext>
            </a:extLst>
          </p:cNvPr>
          <p:cNvSpPr/>
          <p:nvPr/>
        </p:nvSpPr>
        <p:spPr>
          <a:xfrm>
            <a:off x="7069872" y="1193178"/>
            <a:ext cx="420030" cy="6026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AC37A8-7308-4114-9F4A-CE7D673D4A7D}"/>
              </a:ext>
            </a:extLst>
          </p:cNvPr>
          <p:cNvSpPr/>
          <p:nvPr/>
        </p:nvSpPr>
        <p:spPr>
          <a:xfrm>
            <a:off x="3910361" y="4081345"/>
            <a:ext cx="743415" cy="4307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1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BE5F5-8A0D-475F-B7DE-E8C78091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100" y="271871"/>
            <a:ext cx="7711800" cy="610200"/>
          </a:xfrm>
        </p:spPr>
        <p:txBody>
          <a:bodyPr/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 (SGK – 72)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48380B-D112-4388-9187-4E81113D0FA4}"/>
              </a:ext>
            </a:extLst>
          </p:cNvPr>
          <p:cNvSpPr/>
          <p:nvPr/>
        </p:nvSpPr>
        <p:spPr>
          <a:xfrm>
            <a:off x="716100" y="1234067"/>
            <a:ext cx="8100798" cy="869795"/>
          </a:xfrm>
          <a:prstGeom prst="round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An-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Xu-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lai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-ma-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nô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1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9675C1-415B-4087-94D2-4E58B2E478A9}"/>
              </a:ext>
            </a:extLst>
          </p:cNvPr>
          <p:cNvSpPr/>
          <p:nvPr/>
        </p:nvSpPr>
        <p:spPr>
          <a:xfrm>
            <a:off x="1724721" y="1234067"/>
            <a:ext cx="661640" cy="6026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A3D1FC-78DA-4B9A-AAB5-4B524DAD87BC}"/>
              </a:ext>
            </a:extLst>
          </p:cNvPr>
          <p:cNvSpPr/>
          <p:nvPr/>
        </p:nvSpPr>
        <p:spPr>
          <a:xfrm>
            <a:off x="3107472" y="1234067"/>
            <a:ext cx="557561" cy="6026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EAB7A292-6CB9-46DE-A48A-9AB5E576518C}"/>
              </a:ext>
            </a:extLst>
          </p:cNvPr>
          <p:cNvSpPr/>
          <p:nvPr/>
        </p:nvSpPr>
        <p:spPr>
          <a:xfrm>
            <a:off x="1895707" y="1932878"/>
            <a:ext cx="260195" cy="100361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F52AF87-889F-4A88-896B-72498CD328BB}"/>
              </a:ext>
            </a:extLst>
          </p:cNvPr>
          <p:cNvSpPr/>
          <p:nvPr/>
        </p:nvSpPr>
        <p:spPr>
          <a:xfrm>
            <a:off x="3335509" y="1932878"/>
            <a:ext cx="260195" cy="100361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6D8312-EC81-416F-8CED-35C67813F36E}"/>
              </a:ext>
            </a:extLst>
          </p:cNvPr>
          <p:cNvSpPr/>
          <p:nvPr/>
        </p:nvSpPr>
        <p:spPr>
          <a:xfrm>
            <a:off x="802889" y="3032669"/>
            <a:ext cx="1925444" cy="1115586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sung ý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0A92014-3399-474F-987A-E6C52E6B89D5}"/>
              </a:ext>
            </a:extLst>
          </p:cNvPr>
          <p:cNvSpPr/>
          <p:nvPr/>
        </p:nvSpPr>
        <p:spPr>
          <a:xfrm>
            <a:off x="3256155" y="3002934"/>
            <a:ext cx="1925444" cy="1145322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sung ý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endParaRPr lang="en-US" sz="16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360D142-97EC-42DB-993F-CDF8D7793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10" b="98739" l="8526" r="89876">
                        <a14:foregroundMark x1="66075" y1="93821" x2="36590" y2="91047"/>
                        <a14:foregroundMark x1="26465" y1="93947" x2="50977" y2="98865"/>
                        <a14:foregroundMark x1="50977" y1="98865" x2="64476" y2="98108"/>
                        <a14:foregroundMark x1="8526" y1="61538" x2="8881" y2="67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567" y="653405"/>
            <a:ext cx="3186754" cy="448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79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Social Media Manager Job Descriptions by Slidesgo">
  <a:themeElements>
    <a:clrScheme name="Simple Light">
      <a:dk1>
        <a:srgbClr val="F8E7D5"/>
      </a:dk1>
      <a:lt1>
        <a:srgbClr val="FFFFFF"/>
      </a:lt1>
      <a:dk2>
        <a:srgbClr val="595959"/>
      </a:dk2>
      <a:lt2>
        <a:srgbClr val="EEEEEE"/>
      </a:lt2>
      <a:accent1>
        <a:srgbClr val="744F44"/>
      </a:accent1>
      <a:accent2>
        <a:srgbClr val="C98B54"/>
      </a:accent2>
      <a:accent3>
        <a:srgbClr val="E3D0BB"/>
      </a:accent3>
      <a:accent4>
        <a:srgbClr val="E6CAAB"/>
      </a:accent4>
      <a:accent5>
        <a:srgbClr val="FFFFFF"/>
      </a:accent5>
      <a:accent6>
        <a:srgbClr val="FFFFFF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667</Words>
  <Application>Microsoft Office PowerPoint</Application>
  <PresentationFormat>On-screen Show (16:9)</PresentationFormat>
  <Paragraphs>67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Cambria</vt:lpstr>
      <vt:lpstr>Cormorant Garamond</vt:lpstr>
      <vt:lpstr>Poppins</vt:lpstr>
      <vt:lpstr>Arial</vt:lpstr>
      <vt:lpstr>Social Media Manager Job Descriptions by Slidesgo</vt:lpstr>
      <vt:lpstr>PowerPoint Presentation</vt:lpstr>
      <vt:lpstr>01</vt:lpstr>
      <vt:lpstr>PowerPoint Presentation</vt:lpstr>
      <vt:lpstr>1. Khái niệm</vt:lpstr>
      <vt:lpstr>2. Phân loại</vt:lpstr>
      <vt:lpstr>PowerPoint Presentation</vt:lpstr>
      <vt:lpstr>LỰA CHỌN NHIỆM VỤ</vt:lpstr>
      <vt:lpstr>Bài tập 1 (SGK – 72)</vt:lpstr>
      <vt:lpstr>Bài tập 2 (SGK – 72)</vt:lpstr>
      <vt:lpstr>Bài tập 2 (SGK – 72)</vt:lpstr>
      <vt:lpstr>Bài tập 2 (SGK – 72)</vt:lpstr>
      <vt:lpstr>Bài tập 2 (SGK – 72)</vt:lpstr>
      <vt:lpstr>Bài tập 3 (SGK – 72)</vt:lpstr>
      <vt:lpstr>Bài tập 4 (SGK – 72)</vt:lpstr>
      <vt:lpstr>Bài tập 4 (SGK – 72)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PHÓ TỪ</dc:title>
  <cp:lastModifiedBy>Dương Uyên</cp:lastModifiedBy>
  <cp:revision>5</cp:revision>
  <dcterms:modified xsi:type="dcterms:W3CDTF">2022-06-23T08:59:26Z</dcterms:modified>
</cp:coreProperties>
</file>