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19"/>
  </p:notesMasterIdLst>
  <p:sldIdLst>
    <p:sldId id="256" r:id="rId2"/>
    <p:sldId id="258" r:id="rId3"/>
    <p:sldId id="260" r:id="rId4"/>
    <p:sldId id="261" r:id="rId5"/>
    <p:sldId id="268" r:id="rId6"/>
    <p:sldId id="296" r:id="rId7"/>
    <p:sldId id="299" r:id="rId8"/>
    <p:sldId id="4099" r:id="rId9"/>
    <p:sldId id="267" r:id="rId10"/>
    <p:sldId id="278" r:id="rId11"/>
    <p:sldId id="297" r:id="rId12"/>
    <p:sldId id="286" r:id="rId13"/>
    <p:sldId id="287" r:id="rId14"/>
    <p:sldId id="274" r:id="rId15"/>
    <p:sldId id="266" r:id="rId16"/>
    <p:sldId id="298" r:id="rId17"/>
    <p:sldId id="262" r:id="rId18"/>
  </p:sldIdLst>
  <p:sldSz cx="9144000" cy="5143500" type="screen16x9"/>
  <p:notesSz cx="6858000" cy="9144000"/>
  <p:embeddedFontLst>
    <p:embeddedFont>
      <p:font typeface="Bebas Neue" panose="020B0604020202020204" charset="0"/>
      <p:regular r:id="rId20"/>
    </p:embeddedFont>
    <p:embeddedFont>
      <p:font typeface="Cambria" panose="02040503050406030204" pitchFamily="18" charset="0"/>
      <p:regular r:id="rId21"/>
      <p:bold r:id="rId22"/>
      <p:italic r:id="rId23"/>
      <p:boldItalic r:id="rId24"/>
    </p:embeddedFont>
    <p:embeddedFont>
      <p:font typeface="Karla" pitchFamily="2" charset="0"/>
      <p:regular r:id="rId25"/>
      <p:bold r:id="rId26"/>
      <p:italic r:id="rId27"/>
      <p:boldItalic r:id="rId28"/>
    </p:embeddedFont>
    <p:embeddedFont>
      <p:font typeface="Ultra" panose="020B0604020202020204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6A5BC9-4CC0-4FB9-B8CD-24A1C256DFFC}">
  <a:tblStyle styleId="{8D6A5BC9-4CC0-4FB9-B8CD-24A1C256DFF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7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1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04f8d9e82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04f8d9e82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gea11957dab_0_316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9" name="Google Shape;1839;gea11957dab_0_316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ge8ba8b33e5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1" name="Google Shape;1191;ge8ba8b33e5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e8ba8b33e5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e8ba8b33e5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e8ba8b33e5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e8ba8b33e5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08554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e8ba8b33e5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e8ba8b33e5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e8ba8b33e5_2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e8ba8b33e5_2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e8ba8b33e5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e8ba8b33e5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e8ba8b33e5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e8ba8b33e5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e8ba8b33e5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e8ba8b33e5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e8ba8b33e5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e8ba8b33e5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5994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e8ba8b33e5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" name="Google Shape;869;ge8ba8b33e5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gea11957dab_0_7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5" name="Google Shape;1335;gea11957dab_0_7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" name="Google Shape;1787;ge8ba8b33e5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8" name="Google Shape;1788;ge8ba8b33e5_0_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5050" y="242278"/>
            <a:ext cx="7713900" cy="1820700"/>
          </a:xfrm>
          <a:prstGeom prst="rect">
            <a:avLst/>
          </a:prstGeom>
          <a:effectLst>
            <a:outerShdw dist="47625" dir="792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 b="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48900" y="2087467"/>
            <a:ext cx="40806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_1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/>
          <p:nvPr/>
        </p:nvSpPr>
        <p:spPr>
          <a:xfrm>
            <a:off x="715100" y="683825"/>
            <a:ext cx="2772900" cy="346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5"/>
          <p:cNvSpPr/>
          <p:nvPr/>
        </p:nvSpPr>
        <p:spPr>
          <a:xfrm>
            <a:off x="715100" y="1054075"/>
            <a:ext cx="2427900" cy="340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title"/>
          </p:nvPr>
        </p:nvSpPr>
        <p:spPr>
          <a:xfrm>
            <a:off x="3681100" y="2050707"/>
            <a:ext cx="4747800" cy="998400"/>
          </a:xfrm>
          <a:prstGeom prst="rect">
            <a:avLst/>
          </a:prstGeom>
          <a:effectLst>
            <a:outerShdw dist="38100" dir="684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title" idx="2" hasCustomPrompt="1"/>
          </p:nvPr>
        </p:nvSpPr>
        <p:spPr>
          <a:xfrm>
            <a:off x="3681100" y="1200402"/>
            <a:ext cx="4747800" cy="935700"/>
          </a:xfrm>
          <a:prstGeom prst="rect">
            <a:avLst/>
          </a:prstGeom>
          <a:effectLst>
            <a:outerShdw dist="38100" dir="684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1"/>
          </p:nvPr>
        </p:nvSpPr>
        <p:spPr>
          <a:xfrm>
            <a:off x="3681100" y="3340116"/>
            <a:ext cx="47478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effectLst>
            <a:outerShdw dist="38100" dir="684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0"/>
          <p:cNvSpPr/>
          <p:nvPr/>
        </p:nvSpPr>
        <p:spPr>
          <a:xfrm>
            <a:off x="715050" y="4700425"/>
            <a:ext cx="7713900" cy="46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8" name="Google Shape;118;p20"/>
          <p:cNvCxnSpPr/>
          <p:nvPr/>
        </p:nvCxnSpPr>
        <p:spPr>
          <a:xfrm>
            <a:off x="3407575" y="4932925"/>
            <a:ext cx="2334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9" name="Google Shape;119;p20"/>
          <p:cNvCxnSpPr>
            <a:endCxn id="117" idx="3"/>
          </p:cNvCxnSpPr>
          <p:nvPr/>
        </p:nvCxnSpPr>
        <p:spPr>
          <a:xfrm rot="10800000" flipH="1">
            <a:off x="6082050" y="4931725"/>
            <a:ext cx="2346900" cy="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" name="Google Shape;120;p20"/>
          <p:cNvCxnSpPr/>
          <p:nvPr/>
        </p:nvCxnSpPr>
        <p:spPr>
          <a:xfrm>
            <a:off x="721200" y="4932925"/>
            <a:ext cx="2334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1_1_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effectLst>
            <a:outerShdw dist="38100" dir="684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>
            <a:spLocks noGrp="1"/>
          </p:cNvSpPr>
          <p:nvPr>
            <p:ph type="subTitle" idx="1"/>
          </p:nvPr>
        </p:nvSpPr>
        <p:spPr>
          <a:xfrm>
            <a:off x="709900" y="746065"/>
            <a:ext cx="2874300" cy="440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000">
                <a:solidFill>
                  <a:schemeClr val="dk1"/>
                </a:solidFill>
                <a:latin typeface="Ultra"/>
                <a:ea typeface="Ultra"/>
                <a:cs typeface="Ultra"/>
                <a:sym typeface="Ult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3" name="Google Shape;143;p26"/>
          <p:cNvSpPr txBox="1">
            <a:spLocks noGrp="1"/>
          </p:cNvSpPr>
          <p:nvPr>
            <p:ph type="subTitle" idx="2"/>
          </p:nvPr>
        </p:nvSpPr>
        <p:spPr>
          <a:xfrm>
            <a:off x="709900" y="2997512"/>
            <a:ext cx="2874300" cy="440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000">
                <a:solidFill>
                  <a:schemeClr val="dk1"/>
                </a:solidFill>
                <a:latin typeface="Ultra"/>
                <a:ea typeface="Ultra"/>
                <a:cs typeface="Ultra"/>
                <a:sym typeface="Ult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4" name="Google Shape;144;p26"/>
          <p:cNvSpPr txBox="1">
            <a:spLocks noGrp="1"/>
          </p:cNvSpPr>
          <p:nvPr>
            <p:ph type="subTitle" idx="3"/>
          </p:nvPr>
        </p:nvSpPr>
        <p:spPr>
          <a:xfrm>
            <a:off x="709900" y="1149781"/>
            <a:ext cx="2874300" cy="105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6"/>
          <p:cNvSpPr txBox="1">
            <a:spLocks noGrp="1"/>
          </p:cNvSpPr>
          <p:nvPr>
            <p:ph type="subTitle" idx="4"/>
          </p:nvPr>
        </p:nvSpPr>
        <p:spPr>
          <a:xfrm>
            <a:off x="709900" y="3405106"/>
            <a:ext cx="2874300" cy="105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6"/>
          <p:cNvSpPr/>
          <p:nvPr/>
        </p:nvSpPr>
        <p:spPr>
          <a:xfrm flipH="1">
            <a:off x="4158475" y="680475"/>
            <a:ext cx="4264200" cy="346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6"/>
          <p:cNvSpPr/>
          <p:nvPr/>
        </p:nvSpPr>
        <p:spPr>
          <a:xfrm flipH="1">
            <a:off x="4688875" y="1050725"/>
            <a:ext cx="3733800" cy="340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6"/>
          <p:cNvSpPr/>
          <p:nvPr/>
        </p:nvSpPr>
        <p:spPr>
          <a:xfrm flipH="1">
            <a:off x="714975" y="0"/>
            <a:ext cx="8108100" cy="216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36"/>
          <p:cNvSpPr/>
          <p:nvPr/>
        </p:nvSpPr>
        <p:spPr>
          <a:xfrm>
            <a:off x="714975" y="2825"/>
            <a:ext cx="7726500" cy="187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7"/>
          <p:cNvSpPr/>
          <p:nvPr/>
        </p:nvSpPr>
        <p:spPr>
          <a:xfrm>
            <a:off x="867500" y="152400"/>
            <a:ext cx="5874900" cy="3428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7"/>
          <p:cNvSpPr/>
          <p:nvPr/>
        </p:nvSpPr>
        <p:spPr>
          <a:xfrm>
            <a:off x="867500" y="518484"/>
            <a:ext cx="5144100" cy="336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8"/>
          <p:cNvSpPr/>
          <p:nvPr/>
        </p:nvSpPr>
        <p:spPr>
          <a:xfrm>
            <a:off x="715050" y="4700425"/>
            <a:ext cx="7713900" cy="46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7" name="Google Shape;267;p38"/>
          <p:cNvCxnSpPr/>
          <p:nvPr/>
        </p:nvCxnSpPr>
        <p:spPr>
          <a:xfrm>
            <a:off x="1178700" y="4931725"/>
            <a:ext cx="6786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1735350" y="3052555"/>
            <a:ext cx="5673300" cy="752400"/>
          </a:xfrm>
          <a:prstGeom prst="rect">
            <a:avLst/>
          </a:prstGeom>
          <a:effectLst>
            <a:outerShdw dist="38100" dir="696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2509500" y="2428480"/>
            <a:ext cx="4125000" cy="752400"/>
          </a:xfrm>
          <a:prstGeom prst="rect">
            <a:avLst/>
          </a:prstGeom>
          <a:effectLst>
            <a:outerShdw dist="38100" dir="678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509500" y="3990722"/>
            <a:ext cx="4125000" cy="5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/>
          <p:nvPr/>
        </p:nvSpPr>
        <p:spPr>
          <a:xfrm flipH="1">
            <a:off x="714975" y="0"/>
            <a:ext cx="8108100" cy="216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714975" y="2825"/>
            <a:ext cx="7726500" cy="187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effectLst>
            <a:outerShdw dist="38100" dir="684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9pPr>
          </a:lstStyle>
          <a:p>
            <a:endParaRPr/>
          </a:p>
        </p:txBody>
      </p:sp>
      <p:sp>
        <p:nvSpPr>
          <p:cNvPr id="36" name="Google Shape;36;p6"/>
          <p:cNvSpPr/>
          <p:nvPr/>
        </p:nvSpPr>
        <p:spPr>
          <a:xfrm>
            <a:off x="715050" y="4700425"/>
            <a:ext cx="7713900" cy="46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7" name="Google Shape;37;p6"/>
          <p:cNvCxnSpPr>
            <a:stCxn id="36" idx="1"/>
          </p:cNvCxnSpPr>
          <p:nvPr/>
        </p:nvCxnSpPr>
        <p:spPr>
          <a:xfrm rot="10800000" flipH="1">
            <a:off x="715050" y="4930525"/>
            <a:ext cx="3811200" cy="1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6"/>
          <p:cNvCxnSpPr>
            <a:endCxn id="36" idx="3"/>
          </p:cNvCxnSpPr>
          <p:nvPr/>
        </p:nvCxnSpPr>
        <p:spPr>
          <a:xfrm>
            <a:off x="4609650" y="4931125"/>
            <a:ext cx="3819300" cy="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subTitle" idx="1"/>
          </p:nvPr>
        </p:nvSpPr>
        <p:spPr>
          <a:xfrm>
            <a:off x="1017175" y="1501962"/>
            <a:ext cx="7109700" cy="9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1178650" y="687638"/>
            <a:ext cx="6786600" cy="645600"/>
          </a:xfrm>
          <a:prstGeom prst="rect">
            <a:avLst/>
          </a:prstGeom>
          <a:effectLst>
            <a:outerShdw dist="38100" dir="696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/>
          <p:nvPr/>
        </p:nvSpPr>
        <p:spPr>
          <a:xfrm>
            <a:off x="715000" y="2511625"/>
            <a:ext cx="7713900" cy="2631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>
            <a:off x="715050" y="4700425"/>
            <a:ext cx="7713900" cy="46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5" name="Google Shape;45;p8"/>
          <p:cNvCxnSpPr/>
          <p:nvPr/>
        </p:nvCxnSpPr>
        <p:spPr>
          <a:xfrm>
            <a:off x="1178700" y="4931725"/>
            <a:ext cx="6786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46;p8"/>
          <p:cNvSpPr/>
          <p:nvPr/>
        </p:nvSpPr>
        <p:spPr>
          <a:xfrm>
            <a:off x="714975" y="5175"/>
            <a:ext cx="7726500" cy="3899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1394325" y="535000"/>
            <a:ext cx="6367800" cy="2544300"/>
          </a:xfrm>
          <a:prstGeom prst="rect">
            <a:avLst/>
          </a:prstGeom>
          <a:effectLst>
            <a:outerShdw dist="38100" dir="684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/>
          <p:nvPr/>
        </p:nvSpPr>
        <p:spPr>
          <a:xfrm rot="10800000">
            <a:off x="714975" y="1633200"/>
            <a:ext cx="8108100" cy="350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1"/>
          <p:cNvSpPr/>
          <p:nvPr/>
        </p:nvSpPr>
        <p:spPr>
          <a:xfrm rot="10800000" flipH="1">
            <a:off x="714975" y="2109230"/>
            <a:ext cx="7726500" cy="302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2740883"/>
            <a:ext cx="6576000" cy="1511100"/>
          </a:xfrm>
          <a:prstGeom prst="rect">
            <a:avLst/>
          </a:prstGeom>
          <a:effectLst>
            <a:outerShdw dist="38100" dir="678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7" name="Google Shape;57;p11"/>
          <p:cNvSpPr txBox="1">
            <a:spLocks noGrp="1"/>
          </p:cNvSpPr>
          <p:nvPr>
            <p:ph type="subTitle" idx="1"/>
          </p:nvPr>
        </p:nvSpPr>
        <p:spPr>
          <a:xfrm>
            <a:off x="1284000" y="4147064"/>
            <a:ext cx="6576000" cy="4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title"/>
          </p:nvPr>
        </p:nvSpPr>
        <p:spPr>
          <a:xfrm>
            <a:off x="1277325" y="1148650"/>
            <a:ext cx="32499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2" hasCustomPrompt="1"/>
          </p:nvPr>
        </p:nvSpPr>
        <p:spPr>
          <a:xfrm>
            <a:off x="4619463" y="2352463"/>
            <a:ext cx="6927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725301" y="1676283"/>
            <a:ext cx="28056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3"/>
          </p:nvPr>
        </p:nvSpPr>
        <p:spPr>
          <a:xfrm>
            <a:off x="1274563" y="2352463"/>
            <a:ext cx="32499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4" hasCustomPrompt="1"/>
          </p:nvPr>
        </p:nvSpPr>
        <p:spPr>
          <a:xfrm>
            <a:off x="722539" y="2352463"/>
            <a:ext cx="6927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5"/>
          </p:nvPr>
        </p:nvSpPr>
        <p:spPr>
          <a:xfrm>
            <a:off x="722539" y="2880144"/>
            <a:ext cx="28056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6"/>
          </p:nvPr>
        </p:nvSpPr>
        <p:spPr>
          <a:xfrm>
            <a:off x="1277325" y="3556275"/>
            <a:ext cx="32499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7" hasCustomPrompt="1"/>
          </p:nvPr>
        </p:nvSpPr>
        <p:spPr>
          <a:xfrm>
            <a:off x="725301" y="3556275"/>
            <a:ext cx="6927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8"/>
          </p:nvPr>
        </p:nvSpPr>
        <p:spPr>
          <a:xfrm>
            <a:off x="725301" y="4084004"/>
            <a:ext cx="28056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9"/>
          </p:nvPr>
        </p:nvSpPr>
        <p:spPr>
          <a:xfrm>
            <a:off x="5174325" y="1148650"/>
            <a:ext cx="32499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13" hasCustomPrompt="1"/>
          </p:nvPr>
        </p:nvSpPr>
        <p:spPr>
          <a:xfrm>
            <a:off x="4622225" y="1148650"/>
            <a:ext cx="6927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14"/>
          </p:nvPr>
        </p:nvSpPr>
        <p:spPr>
          <a:xfrm>
            <a:off x="4622225" y="1676283"/>
            <a:ext cx="28056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15"/>
          </p:nvPr>
        </p:nvSpPr>
        <p:spPr>
          <a:xfrm>
            <a:off x="5171562" y="2352463"/>
            <a:ext cx="32499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16" hasCustomPrompt="1"/>
          </p:nvPr>
        </p:nvSpPr>
        <p:spPr>
          <a:xfrm>
            <a:off x="725301" y="1148650"/>
            <a:ext cx="6927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17"/>
          </p:nvPr>
        </p:nvSpPr>
        <p:spPr>
          <a:xfrm>
            <a:off x="4619463" y="2880144"/>
            <a:ext cx="28056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18"/>
          </p:nvPr>
        </p:nvSpPr>
        <p:spPr>
          <a:xfrm>
            <a:off x="5174325" y="3556275"/>
            <a:ext cx="32499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19" hasCustomPrompt="1"/>
          </p:nvPr>
        </p:nvSpPr>
        <p:spPr>
          <a:xfrm>
            <a:off x="4622225" y="3556275"/>
            <a:ext cx="6927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20"/>
          </p:nvPr>
        </p:nvSpPr>
        <p:spPr>
          <a:xfrm>
            <a:off x="4622225" y="4084004"/>
            <a:ext cx="28056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 idx="21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effectLst>
            <a:outerShdw dist="38100" dir="732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/>
          <p:nvPr/>
        </p:nvSpPr>
        <p:spPr>
          <a:xfrm>
            <a:off x="715050" y="4700425"/>
            <a:ext cx="7713900" cy="46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0" name="Google Shape;80;p13"/>
          <p:cNvCxnSpPr/>
          <p:nvPr/>
        </p:nvCxnSpPr>
        <p:spPr>
          <a:xfrm rot="10800000" flipH="1">
            <a:off x="1180875" y="4930525"/>
            <a:ext cx="3346200" cy="2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" name="Google Shape;81;p13"/>
          <p:cNvCxnSpPr/>
          <p:nvPr/>
        </p:nvCxnSpPr>
        <p:spPr>
          <a:xfrm>
            <a:off x="4610525" y="4931275"/>
            <a:ext cx="3354300" cy="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>
            <a:spLocks noGrp="1"/>
          </p:cNvSpPr>
          <p:nvPr>
            <p:ph type="title"/>
          </p:nvPr>
        </p:nvSpPr>
        <p:spPr>
          <a:xfrm>
            <a:off x="1136850" y="1477589"/>
            <a:ext cx="6870300" cy="586200"/>
          </a:xfrm>
          <a:prstGeom prst="rect">
            <a:avLst/>
          </a:prstGeom>
          <a:effectLst>
            <a:outerShdw dist="381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title" idx="2" hasCustomPrompt="1"/>
          </p:nvPr>
        </p:nvSpPr>
        <p:spPr>
          <a:xfrm>
            <a:off x="3405150" y="590394"/>
            <a:ext cx="2333700" cy="1151400"/>
          </a:xfrm>
          <a:prstGeom prst="rect">
            <a:avLst/>
          </a:prstGeom>
          <a:effectLst>
            <a:outerShdw dist="38100" dir="684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5" name="Google Shape;85;p14"/>
          <p:cNvSpPr txBox="1">
            <a:spLocks noGrp="1"/>
          </p:cNvSpPr>
          <p:nvPr>
            <p:ph type="subTitle" idx="1"/>
          </p:nvPr>
        </p:nvSpPr>
        <p:spPr>
          <a:xfrm>
            <a:off x="1637850" y="2288566"/>
            <a:ext cx="5868300" cy="4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/>
          <p:nvPr/>
        </p:nvSpPr>
        <p:spPr>
          <a:xfrm>
            <a:off x="715050" y="2839700"/>
            <a:ext cx="7713900" cy="2303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ltra"/>
              <a:buNone/>
              <a:defRPr sz="3000">
                <a:solidFill>
                  <a:schemeClr val="dk1"/>
                </a:solidFill>
                <a:latin typeface="Ultra"/>
                <a:ea typeface="Ultra"/>
                <a:cs typeface="Ultra"/>
                <a:sym typeface="Ult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ltra"/>
              <a:buNone/>
              <a:defRPr sz="3000">
                <a:solidFill>
                  <a:schemeClr val="dk1"/>
                </a:solidFill>
                <a:latin typeface="Ultra"/>
                <a:ea typeface="Ultra"/>
                <a:cs typeface="Ultra"/>
                <a:sym typeface="Ult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ltra"/>
              <a:buNone/>
              <a:defRPr sz="3000">
                <a:solidFill>
                  <a:schemeClr val="dk1"/>
                </a:solidFill>
                <a:latin typeface="Ultra"/>
                <a:ea typeface="Ultra"/>
                <a:cs typeface="Ultra"/>
                <a:sym typeface="Ult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ltra"/>
              <a:buNone/>
              <a:defRPr sz="3000">
                <a:solidFill>
                  <a:schemeClr val="dk1"/>
                </a:solidFill>
                <a:latin typeface="Ultra"/>
                <a:ea typeface="Ultra"/>
                <a:cs typeface="Ultra"/>
                <a:sym typeface="Ult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ltra"/>
              <a:buNone/>
              <a:defRPr sz="3000">
                <a:solidFill>
                  <a:schemeClr val="dk1"/>
                </a:solidFill>
                <a:latin typeface="Ultra"/>
                <a:ea typeface="Ultra"/>
                <a:cs typeface="Ultra"/>
                <a:sym typeface="Ult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ltra"/>
              <a:buNone/>
              <a:defRPr sz="3000">
                <a:solidFill>
                  <a:schemeClr val="dk1"/>
                </a:solidFill>
                <a:latin typeface="Ultra"/>
                <a:ea typeface="Ultra"/>
                <a:cs typeface="Ultra"/>
                <a:sym typeface="Ult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ltra"/>
              <a:buNone/>
              <a:defRPr sz="3000">
                <a:solidFill>
                  <a:schemeClr val="dk1"/>
                </a:solidFill>
                <a:latin typeface="Ultra"/>
                <a:ea typeface="Ultra"/>
                <a:cs typeface="Ultra"/>
                <a:sym typeface="Ult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ltra"/>
              <a:buNone/>
              <a:defRPr sz="3000">
                <a:solidFill>
                  <a:schemeClr val="dk1"/>
                </a:solidFill>
                <a:latin typeface="Ultra"/>
                <a:ea typeface="Ultra"/>
                <a:cs typeface="Ultra"/>
                <a:sym typeface="Ult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ltra"/>
              <a:buNone/>
              <a:defRPr sz="3000">
                <a:solidFill>
                  <a:schemeClr val="dk1"/>
                </a:solidFill>
                <a:latin typeface="Ultra"/>
                <a:ea typeface="Ultra"/>
                <a:cs typeface="Ultra"/>
                <a:sym typeface="Ultr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6" r:id="rId11"/>
    <p:sldLayoutId id="2147483667" r:id="rId12"/>
    <p:sldLayoutId id="2147483672" r:id="rId13"/>
    <p:sldLayoutId id="2147483682" r:id="rId14"/>
    <p:sldLayoutId id="2147483683" r:id="rId15"/>
    <p:sldLayoutId id="2147483684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E6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2"/>
          <p:cNvSpPr/>
          <p:nvPr/>
        </p:nvSpPr>
        <p:spPr>
          <a:xfrm>
            <a:off x="715050" y="2519175"/>
            <a:ext cx="7713900" cy="2624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9" name="Google Shape;279;p42"/>
          <p:cNvGrpSpPr/>
          <p:nvPr/>
        </p:nvGrpSpPr>
        <p:grpSpPr>
          <a:xfrm>
            <a:off x="7579689" y="2780247"/>
            <a:ext cx="735383" cy="664778"/>
            <a:chOff x="-2315650" y="2561100"/>
            <a:chExt cx="659300" cy="596000"/>
          </a:xfrm>
        </p:grpSpPr>
        <p:sp>
          <p:nvSpPr>
            <p:cNvPr id="280" name="Google Shape;280;p42"/>
            <p:cNvSpPr/>
            <p:nvPr/>
          </p:nvSpPr>
          <p:spPr>
            <a:xfrm>
              <a:off x="-2315650" y="2561100"/>
              <a:ext cx="659300" cy="596000"/>
            </a:xfrm>
            <a:custGeom>
              <a:avLst/>
              <a:gdLst/>
              <a:ahLst/>
              <a:cxnLst/>
              <a:rect l="l" t="t" r="r" b="b"/>
              <a:pathLst>
                <a:path w="26372" h="23840" extrusionOk="0">
                  <a:moveTo>
                    <a:pt x="12821" y="1820"/>
                  </a:moveTo>
                  <a:cubicBezTo>
                    <a:pt x="16792" y="1820"/>
                    <a:pt x="20562" y="4177"/>
                    <a:pt x="22158" y="8074"/>
                  </a:cubicBezTo>
                  <a:cubicBezTo>
                    <a:pt x="23710" y="11844"/>
                    <a:pt x="22845" y="16191"/>
                    <a:pt x="19940" y="19053"/>
                  </a:cubicBezTo>
                  <a:cubicBezTo>
                    <a:pt x="18015" y="20978"/>
                    <a:pt x="15437" y="22003"/>
                    <a:pt x="12813" y="22003"/>
                  </a:cubicBezTo>
                  <a:cubicBezTo>
                    <a:pt x="11508" y="22003"/>
                    <a:pt x="10192" y="21749"/>
                    <a:pt x="8939" y="21226"/>
                  </a:cubicBezTo>
                  <a:cubicBezTo>
                    <a:pt x="5191" y="19651"/>
                    <a:pt x="2729" y="15970"/>
                    <a:pt x="2751" y="11889"/>
                  </a:cubicBezTo>
                  <a:cubicBezTo>
                    <a:pt x="2751" y="7808"/>
                    <a:pt x="5213" y="4126"/>
                    <a:pt x="9006" y="2573"/>
                  </a:cubicBezTo>
                  <a:cubicBezTo>
                    <a:pt x="10255" y="2062"/>
                    <a:pt x="11548" y="1820"/>
                    <a:pt x="12821" y="1820"/>
                  </a:cubicBezTo>
                  <a:close/>
                  <a:moveTo>
                    <a:pt x="12810" y="0"/>
                  </a:moveTo>
                  <a:cubicBezTo>
                    <a:pt x="8019" y="0"/>
                    <a:pt x="3698" y="2901"/>
                    <a:pt x="1842" y="7320"/>
                  </a:cubicBezTo>
                  <a:cubicBezTo>
                    <a:pt x="1" y="11778"/>
                    <a:pt x="999" y="16901"/>
                    <a:pt x="4392" y="20317"/>
                  </a:cubicBezTo>
                  <a:cubicBezTo>
                    <a:pt x="6676" y="22616"/>
                    <a:pt x="9744" y="23839"/>
                    <a:pt x="12865" y="23839"/>
                  </a:cubicBezTo>
                  <a:cubicBezTo>
                    <a:pt x="14381" y="23839"/>
                    <a:pt x="15910" y="23551"/>
                    <a:pt x="17367" y="22956"/>
                  </a:cubicBezTo>
                  <a:cubicBezTo>
                    <a:pt x="23466" y="20428"/>
                    <a:pt x="26372" y="13463"/>
                    <a:pt x="23866" y="7364"/>
                  </a:cubicBezTo>
                  <a:cubicBezTo>
                    <a:pt x="22025" y="2906"/>
                    <a:pt x="17700" y="1"/>
                    <a:pt x="12865" y="1"/>
                  </a:cubicBezTo>
                  <a:cubicBezTo>
                    <a:pt x="12846" y="0"/>
                    <a:pt x="12828" y="0"/>
                    <a:pt x="128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2"/>
            <p:cNvSpPr/>
            <p:nvPr/>
          </p:nvSpPr>
          <p:spPr>
            <a:xfrm>
              <a:off x="-1829375" y="2758875"/>
              <a:ext cx="58250" cy="39975"/>
            </a:xfrm>
            <a:custGeom>
              <a:avLst/>
              <a:gdLst/>
              <a:ahLst/>
              <a:cxnLst/>
              <a:rect l="l" t="t" r="r" b="b"/>
              <a:pathLst>
                <a:path w="2330" h="1599" extrusionOk="0">
                  <a:moveTo>
                    <a:pt x="1668" y="0"/>
                  </a:moveTo>
                  <a:cubicBezTo>
                    <a:pt x="1586" y="0"/>
                    <a:pt x="1502" y="17"/>
                    <a:pt x="1420" y="52"/>
                  </a:cubicBezTo>
                  <a:lnTo>
                    <a:pt x="467" y="429"/>
                  </a:lnTo>
                  <a:cubicBezTo>
                    <a:pt x="156" y="562"/>
                    <a:pt x="1" y="917"/>
                    <a:pt x="134" y="1227"/>
                  </a:cubicBezTo>
                  <a:cubicBezTo>
                    <a:pt x="219" y="1465"/>
                    <a:pt x="447" y="1599"/>
                    <a:pt x="688" y="1599"/>
                  </a:cubicBezTo>
                  <a:cubicBezTo>
                    <a:pt x="762" y="1599"/>
                    <a:pt x="837" y="1586"/>
                    <a:pt x="910" y="1560"/>
                  </a:cubicBezTo>
                  <a:lnTo>
                    <a:pt x="1864" y="1161"/>
                  </a:lnTo>
                  <a:cubicBezTo>
                    <a:pt x="2174" y="1028"/>
                    <a:pt x="2330" y="673"/>
                    <a:pt x="2197" y="362"/>
                  </a:cubicBezTo>
                  <a:cubicBezTo>
                    <a:pt x="2115" y="133"/>
                    <a:pt x="1900" y="0"/>
                    <a:pt x="16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2"/>
            <p:cNvSpPr/>
            <p:nvPr/>
          </p:nvSpPr>
          <p:spPr>
            <a:xfrm>
              <a:off x="-2218600" y="2918650"/>
              <a:ext cx="58225" cy="40225"/>
            </a:xfrm>
            <a:custGeom>
              <a:avLst/>
              <a:gdLst/>
              <a:ahLst/>
              <a:cxnLst/>
              <a:rect l="l" t="t" r="r" b="b"/>
              <a:pathLst>
                <a:path w="2329" h="1609" extrusionOk="0">
                  <a:moveTo>
                    <a:pt x="1651" y="1"/>
                  </a:moveTo>
                  <a:cubicBezTo>
                    <a:pt x="1574" y="1"/>
                    <a:pt x="1496" y="16"/>
                    <a:pt x="1420" y="49"/>
                  </a:cubicBezTo>
                  <a:lnTo>
                    <a:pt x="466" y="448"/>
                  </a:lnTo>
                  <a:cubicBezTo>
                    <a:pt x="155" y="581"/>
                    <a:pt x="0" y="936"/>
                    <a:pt x="133" y="1246"/>
                  </a:cubicBezTo>
                  <a:cubicBezTo>
                    <a:pt x="231" y="1476"/>
                    <a:pt x="451" y="1608"/>
                    <a:pt x="684" y="1608"/>
                  </a:cubicBezTo>
                  <a:cubicBezTo>
                    <a:pt x="766" y="1608"/>
                    <a:pt x="850" y="1591"/>
                    <a:pt x="932" y="1557"/>
                  </a:cubicBezTo>
                  <a:lnTo>
                    <a:pt x="1885" y="1157"/>
                  </a:lnTo>
                  <a:cubicBezTo>
                    <a:pt x="2196" y="1047"/>
                    <a:pt x="2329" y="692"/>
                    <a:pt x="2196" y="381"/>
                  </a:cubicBezTo>
                  <a:cubicBezTo>
                    <a:pt x="2112" y="147"/>
                    <a:pt x="1889" y="1"/>
                    <a:pt x="16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2"/>
            <p:cNvSpPr/>
            <p:nvPr/>
          </p:nvSpPr>
          <p:spPr>
            <a:xfrm>
              <a:off x="-1936925" y="3026225"/>
              <a:ext cx="44375" cy="54300"/>
            </a:xfrm>
            <a:custGeom>
              <a:avLst/>
              <a:gdLst/>
              <a:ahLst/>
              <a:cxnLst/>
              <a:rect l="l" t="t" r="r" b="b"/>
              <a:pathLst>
                <a:path w="1775" h="2172" extrusionOk="0">
                  <a:moveTo>
                    <a:pt x="694" y="0"/>
                  </a:moveTo>
                  <a:cubicBezTo>
                    <a:pt x="619" y="0"/>
                    <a:pt x="542" y="16"/>
                    <a:pt x="466" y="48"/>
                  </a:cubicBezTo>
                  <a:cubicBezTo>
                    <a:pt x="155" y="181"/>
                    <a:pt x="0" y="536"/>
                    <a:pt x="133" y="847"/>
                  </a:cubicBezTo>
                  <a:lnTo>
                    <a:pt x="532" y="1800"/>
                  </a:lnTo>
                  <a:cubicBezTo>
                    <a:pt x="617" y="2038"/>
                    <a:pt x="845" y="2172"/>
                    <a:pt x="1086" y="2172"/>
                  </a:cubicBezTo>
                  <a:cubicBezTo>
                    <a:pt x="1160" y="2172"/>
                    <a:pt x="1236" y="2159"/>
                    <a:pt x="1309" y="2133"/>
                  </a:cubicBezTo>
                  <a:cubicBezTo>
                    <a:pt x="1619" y="2000"/>
                    <a:pt x="1775" y="1645"/>
                    <a:pt x="1641" y="1335"/>
                  </a:cubicBezTo>
                  <a:lnTo>
                    <a:pt x="1242" y="381"/>
                  </a:lnTo>
                  <a:cubicBezTo>
                    <a:pt x="1142" y="146"/>
                    <a:pt x="927" y="0"/>
                    <a:pt x="6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2"/>
            <p:cNvSpPr/>
            <p:nvPr/>
          </p:nvSpPr>
          <p:spPr>
            <a:xfrm>
              <a:off x="-2097175" y="2637200"/>
              <a:ext cx="44375" cy="54075"/>
            </a:xfrm>
            <a:custGeom>
              <a:avLst/>
              <a:gdLst/>
              <a:ahLst/>
              <a:cxnLst/>
              <a:rect l="l" t="t" r="r" b="b"/>
              <a:pathLst>
                <a:path w="1775" h="2163" extrusionOk="0">
                  <a:moveTo>
                    <a:pt x="689" y="1"/>
                  </a:moveTo>
                  <a:cubicBezTo>
                    <a:pt x="614" y="1"/>
                    <a:pt x="539" y="13"/>
                    <a:pt x="466" y="39"/>
                  </a:cubicBezTo>
                  <a:cubicBezTo>
                    <a:pt x="156" y="173"/>
                    <a:pt x="0" y="527"/>
                    <a:pt x="133" y="838"/>
                  </a:cubicBezTo>
                  <a:lnTo>
                    <a:pt x="533" y="1792"/>
                  </a:lnTo>
                  <a:cubicBezTo>
                    <a:pt x="634" y="2029"/>
                    <a:pt x="866" y="2163"/>
                    <a:pt x="1109" y="2163"/>
                  </a:cubicBezTo>
                  <a:cubicBezTo>
                    <a:pt x="1183" y="2163"/>
                    <a:pt x="1258" y="2150"/>
                    <a:pt x="1331" y="2124"/>
                  </a:cubicBezTo>
                  <a:cubicBezTo>
                    <a:pt x="1619" y="1991"/>
                    <a:pt x="1775" y="1636"/>
                    <a:pt x="1642" y="1326"/>
                  </a:cubicBezTo>
                  <a:lnTo>
                    <a:pt x="1265" y="372"/>
                  </a:lnTo>
                  <a:cubicBezTo>
                    <a:pt x="1163" y="135"/>
                    <a:pt x="931" y="1"/>
                    <a:pt x="6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2"/>
            <p:cNvSpPr/>
            <p:nvPr/>
          </p:nvSpPr>
          <p:spPr>
            <a:xfrm>
              <a:off x="-2097725" y="3025900"/>
              <a:ext cx="43825" cy="54300"/>
            </a:xfrm>
            <a:custGeom>
              <a:avLst/>
              <a:gdLst/>
              <a:ahLst/>
              <a:cxnLst/>
              <a:rect l="l" t="t" r="r" b="b"/>
              <a:pathLst>
                <a:path w="1753" h="2172" extrusionOk="0">
                  <a:moveTo>
                    <a:pt x="1086" y="0"/>
                  </a:moveTo>
                  <a:cubicBezTo>
                    <a:pt x="844" y="0"/>
                    <a:pt x="612" y="134"/>
                    <a:pt x="510" y="372"/>
                  </a:cubicBezTo>
                  <a:lnTo>
                    <a:pt x="111" y="1326"/>
                  </a:lnTo>
                  <a:cubicBezTo>
                    <a:pt x="0" y="1636"/>
                    <a:pt x="133" y="1991"/>
                    <a:pt x="444" y="2124"/>
                  </a:cubicBezTo>
                  <a:cubicBezTo>
                    <a:pt x="520" y="2157"/>
                    <a:pt x="598" y="2172"/>
                    <a:pt x="676" y="2172"/>
                  </a:cubicBezTo>
                  <a:cubicBezTo>
                    <a:pt x="915" y="2172"/>
                    <a:pt x="1142" y="2026"/>
                    <a:pt x="1242" y="1791"/>
                  </a:cubicBezTo>
                  <a:lnTo>
                    <a:pt x="1641" y="838"/>
                  </a:lnTo>
                  <a:cubicBezTo>
                    <a:pt x="1752" y="527"/>
                    <a:pt x="1619" y="172"/>
                    <a:pt x="1309" y="39"/>
                  </a:cubicBezTo>
                  <a:cubicBezTo>
                    <a:pt x="1236" y="13"/>
                    <a:pt x="1161" y="0"/>
                    <a:pt x="10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2"/>
            <p:cNvSpPr/>
            <p:nvPr/>
          </p:nvSpPr>
          <p:spPr>
            <a:xfrm>
              <a:off x="-1935825" y="2637525"/>
              <a:ext cx="44375" cy="54075"/>
            </a:xfrm>
            <a:custGeom>
              <a:avLst/>
              <a:gdLst/>
              <a:ahLst/>
              <a:cxnLst/>
              <a:rect l="l" t="t" r="r" b="b"/>
              <a:pathLst>
                <a:path w="1775" h="2163" extrusionOk="0">
                  <a:moveTo>
                    <a:pt x="1078" y="1"/>
                  </a:moveTo>
                  <a:cubicBezTo>
                    <a:pt x="840" y="1"/>
                    <a:pt x="617" y="147"/>
                    <a:pt x="533" y="381"/>
                  </a:cubicBezTo>
                  <a:lnTo>
                    <a:pt x="134" y="1335"/>
                  </a:lnTo>
                  <a:cubicBezTo>
                    <a:pt x="1" y="1646"/>
                    <a:pt x="134" y="2000"/>
                    <a:pt x="444" y="2111"/>
                  </a:cubicBezTo>
                  <a:cubicBezTo>
                    <a:pt x="525" y="2146"/>
                    <a:pt x="609" y="2163"/>
                    <a:pt x="692" y="2163"/>
                  </a:cubicBezTo>
                  <a:cubicBezTo>
                    <a:pt x="925" y="2163"/>
                    <a:pt x="1144" y="2030"/>
                    <a:pt x="1243" y="1801"/>
                  </a:cubicBezTo>
                  <a:lnTo>
                    <a:pt x="1642" y="847"/>
                  </a:lnTo>
                  <a:cubicBezTo>
                    <a:pt x="1775" y="537"/>
                    <a:pt x="1620" y="182"/>
                    <a:pt x="1309" y="49"/>
                  </a:cubicBezTo>
                  <a:cubicBezTo>
                    <a:pt x="1233" y="16"/>
                    <a:pt x="1155" y="1"/>
                    <a:pt x="10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2"/>
            <p:cNvSpPr/>
            <p:nvPr/>
          </p:nvSpPr>
          <p:spPr>
            <a:xfrm>
              <a:off x="-2218050" y="2757850"/>
              <a:ext cx="58250" cy="40125"/>
            </a:xfrm>
            <a:custGeom>
              <a:avLst/>
              <a:gdLst/>
              <a:ahLst/>
              <a:cxnLst/>
              <a:rect l="l" t="t" r="r" b="b"/>
              <a:pathLst>
                <a:path w="2330" h="1605" extrusionOk="0">
                  <a:moveTo>
                    <a:pt x="678" y="1"/>
                  </a:moveTo>
                  <a:cubicBezTo>
                    <a:pt x="440" y="1"/>
                    <a:pt x="217" y="147"/>
                    <a:pt x="133" y="381"/>
                  </a:cubicBezTo>
                  <a:cubicBezTo>
                    <a:pt x="0" y="692"/>
                    <a:pt x="156" y="1024"/>
                    <a:pt x="444" y="1157"/>
                  </a:cubicBezTo>
                  <a:lnTo>
                    <a:pt x="1398" y="1557"/>
                  </a:lnTo>
                  <a:cubicBezTo>
                    <a:pt x="1474" y="1590"/>
                    <a:pt x="1554" y="1605"/>
                    <a:pt x="1632" y="1605"/>
                  </a:cubicBezTo>
                  <a:cubicBezTo>
                    <a:pt x="1870" y="1605"/>
                    <a:pt x="2096" y="1463"/>
                    <a:pt x="2196" y="1246"/>
                  </a:cubicBezTo>
                  <a:cubicBezTo>
                    <a:pt x="2329" y="914"/>
                    <a:pt x="2174" y="559"/>
                    <a:pt x="1863" y="448"/>
                  </a:cubicBezTo>
                  <a:lnTo>
                    <a:pt x="910" y="49"/>
                  </a:lnTo>
                  <a:cubicBezTo>
                    <a:pt x="834" y="16"/>
                    <a:pt x="755" y="1"/>
                    <a:pt x="6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2"/>
            <p:cNvSpPr/>
            <p:nvPr/>
          </p:nvSpPr>
          <p:spPr>
            <a:xfrm>
              <a:off x="-1829925" y="2919775"/>
              <a:ext cx="58250" cy="40125"/>
            </a:xfrm>
            <a:custGeom>
              <a:avLst/>
              <a:gdLst/>
              <a:ahLst/>
              <a:cxnLst/>
              <a:rect l="l" t="t" r="r" b="b"/>
              <a:pathLst>
                <a:path w="2330" h="1605" extrusionOk="0">
                  <a:moveTo>
                    <a:pt x="700" y="0"/>
                  </a:moveTo>
                  <a:cubicBezTo>
                    <a:pt x="461" y="0"/>
                    <a:pt x="234" y="146"/>
                    <a:pt x="134" y="381"/>
                  </a:cubicBezTo>
                  <a:cubicBezTo>
                    <a:pt x="1" y="669"/>
                    <a:pt x="156" y="1024"/>
                    <a:pt x="467" y="1157"/>
                  </a:cubicBezTo>
                  <a:lnTo>
                    <a:pt x="1420" y="1556"/>
                  </a:lnTo>
                  <a:cubicBezTo>
                    <a:pt x="1497" y="1589"/>
                    <a:pt x="1576" y="1604"/>
                    <a:pt x="1655" y="1604"/>
                  </a:cubicBezTo>
                  <a:cubicBezTo>
                    <a:pt x="1893" y="1604"/>
                    <a:pt x="2119" y="1463"/>
                    <a:pt x="2219" y="1246"/>
                  </a:cubicBezTo>
                  <a:cubicBezTo>
                    <a:pt x="2330" y="935"/>
                    <a:pt x="2196" y="580"/>
                    <a:pt x="1886" y="447"/>
                  </a:cubicBezTo>
                  <a:lnTo>
                    <a:pt x="932" y="48"/>
                  </a:lnTo>
                  <a:cubicBezTo>
                    <a:pt x="856" y="15"/>
                    <a:pt x="778" y="0"/>
                    <a:pt x="7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2"/>
            <p:cNvSpPr/>
            <p:nvPr/>
          </p:nvSpPr>
          <p:spPr>
            <a:xfrm>
              <a:off x="-2024550" y="2834075"/>
              <a:ext cx="59700" cy="49475"/>
            </a:xfrm>
            <a:custGeom>
              <a:avLst/>
              <a:gdLst/>
              <a:ahLst/>
              <a:cxnLst/>
              <a:rect l="l" t="t" r="r" b="b"/>
              <a:pathLst>
                <a:path w="2388" h="1979" extrusionOk="0">
                  <a:moveTo>
                    <a:pt x="1200" y="0"/>
                  </a:moveTo>
                  <a:cubicBezTo>
                    <a:pt x="1073" y="0"/>
                    <a:pt x="944" y="27"/>
                    <a:pt x="821" y="82"/>
                  </a:cubicBezTo>
                  <a:cubicBezTo>
                    <a:pt x="1" y="415"/>
                    <a:pt x="1" y="1568"/>
                    <a:pt x="799" y="1901"/>
                  </a:cubicBezTo>
                  <a:cubicBezTo>
                    <a:pt x="930" y="1954"/>
                    <a:pt x="1061" y="1979"/>
                    <a:pt x="1187" y="1979"/>
                  </a:cubicBezTo>
                  <a:cubicBezTo>
                    <a:pt x="1852" y="1979"/>
                    <a:pt x="2387" y="1304"/>
                    <a:pt x="2108" y="615"/>
                  </a:cubicBezTo>
                  <a:cubicBezTo>
                    <a:pt x="1942" y="233"/>
                    <a:pt x="1577" y="0"/>
                    <a:pt x="12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2"/>
            <p:cNvSpPr/>
            <p:nvPr/>
          </p:nvSpPr>
          <p:spPr>
            <a:xfrm>
              <a:off x="-2061700" y="2704275"/>
              <a:ext cx="58800" cy="126475"/>
            </a:xfrm>
            <a:custGeom>
              <a:avLst/>
              <a:gdLst/>
              <a:ahLst/>
              <a:cxnLst/>
              <a:rect l="l" t="t" r="r" b="b"/>
              <a:pathLst>
                <a:path w="2352" h="5059" extrusionOk="0">
                  <a:moveTo>
                    <a:pt x="219" y="1"/>
                  </a:moveTo>
                  <a:cubicBezTo>
                    <a:pt x="191" y="1"/>
                    <a:pt x="163" y="6"/>
                    <a:pt x="134" y="18"/>
                  </a:cubicBezTo>
                  <a:cubicBezTo>
                    <a:pt x="45" y="62"/>
                    <a:pt x="1" y="173"/>
                    <a:pt x="45" y="262"/>
                  </a:cubicBezTo>
                  <a:lnTo>
                    <a:pt x="1953" y="4942"/>
                  </a:lnTo>
                  <a:cubicBezTo>
                    <a:pt x="1989" y="5015"/>
                    <a:pt x="2072" y="5058"/>
                    <a:pt x="2149" y="5058"/>
                  </a:cubicBezTo>
                  <a:cubicBezTo>
                    <a:pt x="2165" y="5058"/>
                    <a:pt x="2181" y="5056"/>
                    <a:pt x="2197" y="5053"/>
                  </a:cubicBezTo>
                  <a:cubicBezTo>
                    <a:pt x="2307" y="5008"/>
                    <a:pt x="2352" y="4897"/>
                    <a:pt x="2307" y="4786"/>
                  </a:cubicBezTo>
                  <a:lnTo>
                    <a:pt x="400" y="129"/>
                  </a:lnTo>
                  <a:cubicBezTo>
                    <a:pt x="367" y="47"/>
                    <a:pt x="298" y="1"/>
                    <a:pt x="2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2"/>
            <p:cNvSpPr/>
            <p:nvPr/>
          </p:nvSpPr>
          <p:spPr>
            <a:xfrm>
              <a:off x="-1964650" y="2807500"/>
              <a:ext cx="88725" cy="41275"/>
            </a:xfrm>
            <a:custGeom>
              <a:avLst/>
              <a:gdLst/>
              <a:ahLst/>
              <a:cxnLst/>
              <a:rect l="l" t="t" r="r" b="b"/>
              <a:pathLst>
                <a:path w="3549" h="1651" extrusionOk="0">
                  <a:moveTo>
                    <a:pt x="3321" y="0"/>
                  </a:moveTo>
                  <a:cubicBezTo>
                    <a:pt x="3301" y="0"/>
                    <a:pt x="3280" y="5"/>
                    <a:pt x="3261" y="14"/>
                  </a:cubicBezTo>
                  <a:lnTo>
                    <a:pt x="155" y="1279"/>
                  </a:lnTo>
                  <a:cubicBezTo>
                    <a:pt x="67" y="1323"/>
                    <a:pt x="0" y="1434"/>
                    <a:pt x="45" y="1545"/>
                  </a:cubicBezTo>
                  <a:cubicBezTo>
                    <a:pt x="77" y="1610"/>
                    <a:pt x="157" y="1651"/>
                    <a:pt x="232" y="1651"/>
                  </a:cubicBezTo>
                  <a:cubicBezTo>
                    <a:pt x="260" y="1651"/>
                    <a:pt x="287" y="1645"/>
                    <a:pt x="311" y="1633"/>
                  </a:cubicBezTo>
                  <a:lnTo>
                    <a:pt x="3394" y="369"/>
                  </a:lnTo>
                  <a:cubicBezTo>
                    <a:pt x="3505" y="325"/>
                    <a:pt x="3549" y="214"/>
                    <a:pt x="3505" y="125"/>
                  </a:cubicBezTo>
                  <a:cubicBezTo>
                    <a:pt x="3470" y="56"/>
                    <a:pt x="3395" y="0"/>
                    <a:pt x="33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92;p42"/>
          <p:cNvGrpSpPr/>
          <p:nvPr/>
        </p:nvGrpSpPr>
        <p:grpSpPr>
          <a:xfrm>
            <a:off x="3468970" y="2935221"/>
            <a:ext cx="2206060" cy="1995509"/>
            <a:chOff x="3387190" y="3023396"/>
            <a:chExt cx="2206060" cy="1995509"/>
          </a:xfrm>
        </p:grpSpPr>
        <p:grpSp>
          <p:nvGrpSpPr>
            <p:cNvPr id="293" name="Google Shape;293;p42"/>
            <p:cNvGrpSpPr/>
            <p:nvPr/>
          </p:nvGrpSpPr>
          <p:grpSpPr>
            <a:xfrm>
              <a:off x="3387190" y="3023396"/>
              <a:ext cx="2206060" cy="1995509"/>
              <a:chOff x="1898278" y="4207046"/>
              <a:chExt cx="2206060" cy="1995509"/>
            </a:xfrm>
          </p:grpSpPr>
          <p:sp>
            <p:nvSpPr>
              <p:cNvPr id="294" name="Google Shape;294;p42"/>
              <p:cNvSpPr/>
              <p:nvPr/>
            </p:nvSpPr>
            <p:spPr>
              <a:xfrm>
                <a:off x="1898278" y="4289413"/>
                <a:ext cx="2206060" cy="1913143"/>
              </a:xfrm>
              <a:custGeom>
                <a:avLst/>
                <a:gdLst/>
                <a:ahLst/>
                <a:cxnLst/>
                <a:rect l="l" t="t" r="r" b="b"/>
                <a:pathLst>
                  <a:path w="61305" h="53165" extrusionOk="0">
                    <a:moveTo>
                      <a:pt x="53187" y="1"/>
                    </a:moveTo>
                    <a:lnTo>
                      <a:pt x="1" y="6366"/>
                    </a:lnTo>
                    <a:lnTo>
                      <a:pt x="2995" y="53165"/>
                    </a:lnTo>
                    <a:lnTo>
                      <a:pt x="61304" y="46200"/>
                    </a:lnTo>
                    <a:lnTo>
                      <a:pt x="5318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42"/>
              <p:cNvSpPr/>
              <p:nvPr/>
            </p:nvSpPr>
            <p:spPr>
              <a:xfrm>
                <a:off x="1978090" y="4578001"/>
                <a:ext cx="113461" cy="95360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650" extrusionOk="0">
                    <a:moveTo>
                      <a:pt x="1735" y="0"/>
                    </a:moveTo>
                    <a:cubicBezTo>
                      <a:pt x="1683" y="0"/>
                      <a:pt x="1629" y="3"/>
                      <a:pt x="1576" y="10"/>
                    </a:cubicBezTo>
                    <a:cubicBezTo>
                      <a:pt x="400" y="143"/>
                      <a:pt x="1" y="1629"/>
                      <a:pt x="910" y="2361"/>
                    </a:cubicBezTo>
                    <a:cubicBezTo>
                      <a:pt x="1164" y="2561"/>
                      <a:pt x="1450" y="2650"/>
                      <a:pt x="1728" y="2650"/>
                    </a:cubicBezTo>
                    <a:cubicBezTo>
                      <a:pt x="2468" y="2650"/>
                      <a:pt x="3152" y="2018"/>
                      <a:pt x="3039" y="1163"/>
                    </a:cubicBezTo>
                    <a:cubicBezTo>
                      <a:pt x="2978" y="505"/>
                      <a:pt x="2402" y="0"/>
                      <a:pt x="17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42"/>
              <p:cNvSpPr/>
              <p:nvPr/>
            </p:nvSpPr>
            <p:spPr>
              <a:xfrm>
                <a:off x="1991656" y="4404164"/>
                <a:ext cx="75065" cy="250204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6953" extrusionOk="0">
                    <a:moveTo>
                      <a:pt x="710" y="1"/>
                    </a:moveTo>
                    <a:cubicBezTo>
                      <a:pt x="681" y="1"/>
                      <a:pt x="652" y="2"/>
                      <a:pt x="622" y="6"/>
                    </a:cubicBezTo>
                    <a:cubicBezTo>
                      <a:pt x="267" y="50"/>
                      <a:pt x="1" y="383"/>
                      <a:pt x="45" y="738"/>
                    </a:cubicBezTo>
                    <a:lnTo>
                      <a:pt x="711" y="6371"/>
                    </a:lnTo>
                    <a:cubicBezTo>
                      <a:pt x="752" y="6700"/>
                      <a:pt x="1040" y="6953"/>
                      <a:pt x="1365" y="6953"/>
                    </a:cubicBezTo>
                    <a:cubicBezTo>
                      <a:pt x="1391" y="6953"/>
                      <a:pt x="1417" y="6951"/>
                      <a:pt x="1443" y="6948"/>
                    </a:cubicBezTo>
                    <a:cubicBezTo>
                      <a:pt x="1820" y="6926"/>
                      <a:pt x="2086" y="6571"/>
                      <a:pt x="2041" y="6216"/>
                    </a:cubicBezTo>
                    <a:lnTo>
                      <a:pt x="1376" y="582"/>
                    </a:lnTo>
                    <a:cubicBezTo>
                      <a:pt x="1335" y="235"/>
                      <a:pt x="1049" y="1"/>
                      <a:pt x="710" y="1"/>
                    </a:cubicBezTo>
                    <a:close/>
                  </a:path>
                </a:pathLst>
              </a:custGeom>
              <a:solidFill>
                <a:srgbClr val="1818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42"/>
              <p:cNvSpPr/>
              <p:nvPr/>
            </p:nvSpPr>
            <p:spPr>
              <a:xfrm>
                <a:off x="2212740" y="4550042"/>
                <a:ext cx="113677" cy="95396"/>
              </a:xfrm>
              <a:custGeom>
                <a:avLst/>
                <a:gdLst/>
                <a:ahLst/>
                <a:cxnLst/>
                <a:rect l="l" t="t" r="r" b="b"/>
                <a:pathLst>
                  <a:path w="3159" h="2651" extrusionOk="0">
                    <a:moveTo>
                      <a:pt x="1741" y="1"/>
                    </a:moveTo>
                    <a:cubicBezTo>
                      <a:pt x="1686" y="1"/>
                      <a:pt x="1631" y="4"/>
                      <a:pt x="1575" y="11"/>
                    </a:cubicBezTo>
                    <a:cubicBezTo>
                      <a:pt x="400" y="144"/>
                      <a:pt x="1" y="1630"/>
                      <a:pt x="910" y="2362"/>
                    </a:cubicBezTo>
                    <a:cubicBezTo>
                      <a:pt x="1164" y="2561"/>
                      <a:pt x="1450" y="2650"/>
                      <a:pt x="1728" y="2650"/>
                    </a:cubicBezTo>
                    <a:cubicBezTo>
                      <a:pt x="2469" y="2650"/>
                      <a:pt x="3158" y="2019"/>
                      <a:pt x="3061" y="1164"/>
                    </a:cubicBezTo>
                    <a:cubicBezTo>
                      <a:pt x="2979" y="487"/>
                      <a:pt x="2405" y="1"/>
                      <a:pt x="17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42"/>
              <p:cNvSpPr/>
              <p:nvPr/>
            </p:nvSpPr>
            <p:spPr>
              <a:xfrm>
                <a:off x="2226306" y="4375449"/>
                <a:ext cx="75065" cy="250995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6975" extrusionOk="0">
                    <a:moveTo>
                      <a:pt x="721" y="0"/>
                    </a:moveTo>
                    <a:cubicBezTo>
                      <a:pt x="696" y="0"/>
                      <a:pt x="670" y="2"/>
                      <a:pt x="644" y="5"/>
                    </a:cubicBezTo>
                    <a:cubicBezTo>
                      <a:pt x="267" y="50"/>
                      <a:pt x="1" y="382"/>
                      <a:pt x="45" y="759"/>
                    </a:cubicBezTo>
                    <a:lnTo>
                      <a:pt x="710" y="6393"/>
                    </a:lnTo>
                    <a:cubicBezTo>
                      <a:pt x="751" y="6722"/>
                      <a:pt x="1040" y="6974"/>
                      <a:pt x="1382" y="6974"/>
                    </a:cubicBezTo>
                    <a:cubicBezTo>
                      <a:pt x="1409" y="6974"/>
                      <a:pt x="1437" y="6973"/>
                      <a:pt x="1464" y="6970"/>
                    </a:cubicBezTo>
                    <a:cubicBezTo>
                      <a:pt x="1841" y="6925"/>
                      <a:pt x="2085" y="6593"/>
                      <a:pt x="2063" y="6238"/>
                    </a:cubicBezTo>
                    <a:lnTo>
                      <a:pt x="1376" y="604"/>
                    </a:lnTo>
                    <a:cubicBezTo>
                      <a:pt x="1335" y="255"/>
                      <a:pt x="1046" y="0"/>
                      <a:pt x="721" y="0"/>
                    </a:cubicBezTo>
                    <a:close/>
                  </a:path>
                </a:pathLst>
              </a:custGeom>
              <a:solidFill>
                <a:srgbClr val="1818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42"/>
              <p:cNvSpPr/>
              <p:nvPr/>
            </p:nvSpPr>
            <p:spPr>
              <a:xfrm>
                <a:off x="2448183" y="4522118"/>
                <a:ext cx="113641" cy="95396"/>
              </a:xfrm>
              <a:custGeom>
                <a:avLst/>
                <a:gdLst/>
                <a:ahLst/>
                <a:cxnLst/>
                <a:rect l="l" t="t" r="r" b="b"/>
                <a:pathLst>
                  <a:path w="3158" h="2651" extrusionOk="0">
                    <a:moveTo>
                      <a:pt x="1740" y="0"/>
                    </a:moveTo>
                    <a:cubicBezTo>
                      <a:pt x="1686" y="0"/>
                      <a:pt x="1631" y="4"/>
                      <a:pt x="1575" y="10"/>
                    </a:cubicBezTo>
                    <a:cubicBezTo>
                      <a:pt x="422" y="143"/>
                      <a:pt x="0" y="1629"/>
                      <a:pt x="932" y="2361"/>
                    </a:cubicBezTo>
                    <a:cubicBezTo>
                      <a:pt x="1180" y="2561"/>
                      <a:pt x="1461" y="2650"/>
                      <a:pt x="1736" y="2650"/>
                    </a:cubicBezTo>
                    <a:cubicBezTo>
                      <a:pt x="2469" y="2650"/>
                      <a:pt x="3158" y="2018"/>
                      <a:pt x="3061" y="1164"/>
                    </a:cubicBezTo>
                    <a:cubicBezTo>
                      <a:pt x="2979" y="487"/>
                      <a:pt x="2405" y="0"/>
                      <a:pt x="17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42"/>
              <p:cNvSpPr/>
              <p:nvPr/>
            </p:nvSpPr>
            <p:spPr>
              <a:xfrm>
                <a:off x="2461749" y="4347526"/>
                <a:ext cx="75065" cy="250995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6975" extrusionOk="0">
                    <a:moveTo>
                      <a:pt x="703" y="0"/>
                    </a:moveTo>
                    <a:cubicBezTo>
                      <a:pt x="676" y="0"/>
                      <a:pt x="649" y="2"/>
                      <a:pt x="621" y="5"/>
                    </a:cubicBezTo>
                    <a:cubicBezTo>
                      <a:pt x="267" y="49"/>
                      <a:pt x="0" y="382"/>
                      <a:pt x="45" y="759"/>
                    </a:cubicBezTo>
                    <a:lnTo>
                      <a:pt x="710" y="6393"/>
                    </a:lnTo>
                    <a:cubicBezTo>
                      <a:pt x="751" y="6721"/>
                      <a:pt x="1040" y="6974"/>
                      <a:pt x="1382" y="6974"/>
                    </a:cubicBezTo>
                    <a:cubicBezTo>
                      <a:pt x="1409" y="6974"/>
                      <a:pt x="1437" y="6973"/>
                      <a:pt x="1464" y="6969"/>
                    </a:cubicBezTo>
                    <a:cubicBezTo>
                      <a:pt x="1819" y="6925"/>
                      <a:pt x="2085" y="6592"/>
                      <a:pt x="2041" y="6215"/>
                    </a:cubicBezTo>
                    <a:lnTo>
                      <a:pt x="1376" y="604"/>
                    </a:lnTo>
                    <a:cubicBezTo>
                      <a:pt x="1334" y="254"/>
                      <a:pt x="1046" y="0"/>
                      <a:pt x="703" y="0"/>
                    </a:cubicBezTo>
                    <a:close/>
                  </a:path>
                </a:pathLst>
              </a:custGeom>
              <a:solidFill>
                <a:srgbClr val="1818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42"/>
              <p:cNvSpPr/>
              <p:nvPr/>
            </p:nvSpPr>
            <p:spPr>
              <a:xfrm>
                <a:off x="2682833" y="4494159"/>
                <a:ext cx="113677" cy="94928"/>
              </a:xfrm>
              <a:custGeom>
                <a:avLst/>
                <a:gdLst/>
                <a:ahLst/>
                <a:cxnLst/>
                <a:rect l="l" t="t" r="r" b="b"/>
                <a:pathLst>
                  <a:path w="3159" h="2638" extrusionOk="0">
                    <a:moveTo>
                      <a:pt x="1762" y="1"/>
                    </a:moveTo>
                    <a:cubicBezTo>
                      <a:pt x="1708" y="1"/>
                      <a:pt x="1653" y="4"/>
                      <a:pt x="1597" y="11"/>
                    </a:cubicBezTo>
                    <a:cubicBezTo>
                      <a:pt x="422" y="144"/>
                      <a:pt x="0" y="1630"/>
                      <a:pt x="932" y="2362"/>
                    </a:cubicBezTo>
                    <a:cubicBezTo>
                      <a:pt x="1182" y="2553"/>
                      <a:pt x="1461" y="2638"/>
                      <a:pt x="1733" y="2638"/>
                    </a:cubicBezTo>
                    <a:cubicBezTo>
                      <a:pt x="2473" y="2638"/>
                      <a:pt x="3158" y="2008"/>
                      <a:pt x="3061" y="1164"/>
                    </a:cubicBezTo>
                    <a:cubicBezTo>
                      <a:pt x="2979" y="488"/>
                      <a:pt x="2423" y="1"/>
                      <a:pt x="17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42"/>
              <p:cNvSpPr/>
              <p:nvPr/>
            </p:nvSpPr>
            <p:spPr>
              <a:xfrm>
                <a:off x="2696399" y="4319567"/>
                <a:ext cx="75856" cy="250995"/>
              </a:xfrm>
              <a:custGeom>
                <a:avLst/>
                <a:gdLst/>
                <a:ahLst/>
                <a:cxnLst/>
                <a:rect l="l" t="t" r="r" b="b"/>
                <a:pathLst>
                  <a:path w="2108" h="6975" extrusionOk="0">
                    <a:moveTo>
                      <a:pt x="721" y="1"/>
                    </a:moveTo>
                    <a:cubicBezTo>
                      <a:pt x="695" y="1"/>
                      <a:pt x="669" y="2"/>
                      <a:pt x="643" y="6"/>
                    </a:cubicBezTo>
                    <a:cubicBezTo>
                      <a:pt x="266" y="50"/>
                      <a:pt x="0" y="383"/>
                      <a:pt x="45" y="760"/>
                    </a:cubicBezTo>
                    <a:lnTo>
                      <a:pt x="732" y="6371"/>
                    </a:lnTo>
                    <a:cubicBezTo>
                      <a:pt x="773" y="6721"/>
                      <a:pt x="1062" y="6975"/>
                      <a:pt x="1387" y="6975"/>
                    </a:cubicBezTo>
                    <a:cubicBezTo>
                      <a:pt x="1412" y="6975"/>
                      <a:pt x="1438" y="6973"/>
                      <a:pt x="1464" y="6970"/>
                    </a:cubicBezTo>
                    <a:cubicBezTo>
                      <a:pt x="1841" y="6926"/>
                      <a:pt x="2107" y="6593"/>
                      <a:pt x="2063" y="6216"/>
                    </a:cubicBezTo>
                    <a:lnTo>
                      <a:pt x="1375" y="582"/>
                    </a:lnTo>
                    <a:cubicBezTo>
                      <a:pt x="1334" y="254"/>
                      <a:pt x="1045" y="1"/>
                      <a:pt x="721" y="1"/>
                    </a:cubicBezTo>
                    <a:close/>
                  </a:path>
                </a:pathLst>
              </a:custGeom>
              <a:solidFill>
                <a:srgbClr val="1818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42"/>
              <p:cNvSpPr/>
              <p:nvPr/>
            </p:nvSpPr>
            <p:spPr>
              <a:xfrm>
                <a:off x="2918240" y="4465444"/>
                <a:ext cx="113677" cy="95396"/>
              </a:xfrm>
              <a:custGeom>
                <a:avLst/>
                <a:gdLst/>
                <a:ahLst/>
                <a:cxnLst/>
                <a:rect l="l" t="t" r="r" b="b"/>
                <a:pathLst>
                  <a:path w="3159" h="2651" extrusionOk="0">
                    <a:moveTo>
                      <a:pt x="1753" y="1"/>
                    </a:moveTo>
                    <a:cubicBezTo>
                      <a:pt x="1702" y="1"/>
                      <a:pt x="1650" y="4"/>
                      <a:pt x="1598" y="11"/>
                    </a:cubicBezTo>
                    <a:cubicBezTo>
                      <a:pt x="422" y="166"/>
                      <a:pt x="1" y="1652"/>
                      <a:pt x="933" y="2362"/>
                    </a:cubicBezTo>
                    <a:cubicBezTo>
                      <a:pt x="1187" y="2562"/>
                      <a:pt x="1472" y="2651"/>
                      <a:pt x="1749" y="2651"/>
                    </a:cubicBezTo>
                    <a:cubicBezTo>
                      <a:pt x="2483" y="2651"/>
                      <a:pt x="3158" y="2024"/>
                      <a:pt x="3062" y="1186"/>
                    </a:cubicBezTo>
                    <a:cubicBezTo>
                      <a:pt x="2980" y="508"/>
                      <a:pt x="2402" y="1"/>
                      <a:pt x="17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42"/>
              <p:cNvSpPr/>
              <p:nvPr/>
            </p:nvSpPr>
            <p:spPr>
              <a:xfrm>
                <a:off x="2931842" y="4291644"/>
                <a:ext cx="75029" cy="250995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6975" extrusionOk="0">
                    <a:moveTo>
                      <a:pt x="721" y="1"/>
                    </a:moveTo>
                    <a:cubicBezTo>
                      <a:pt x="695" y="1"/>
                      <a:pt x="669" y="2"/>
                      <a:pt x="643" y="5"/>
                    </a:cubicBezTo>
                    <a:cubicBezTo>
                      <a:pt x="266" y="50"/>
                      <a:pt x="0" y="383"/>
                      <a:pt x="44" y="737"/>
                    </a:cubicBezTo>
                    <a:lnTo>
                      <a:pt x="710" y="6371"/>
                    </a:lnTo>
                    <a:cubicBezTo>
                      <a:pt x="751" y="6720"/>
                      <a:pt x="1040" y="6975"/>
                      <a:pt x="1382" y="6975"/>
                    </a:cubicBezTo>
                    <a:cubicBezTo>
                      <a:pt x="1409" y="6975"/>
                      <a:pt x="1436" y="6973"/>
                      <a:pt x="1464" y="6970"/>
                    </a:cubicBezTo>
                    <a:cubicBezTo>
                      <a:pt x="1819" y="6925"/>
                      <a:pt x="2085" y="6593"/>
                      <a:pt x="2041" y="6216"/>
                    </a:cubicBezTo>
                    <a:lnTo>
                      <a:pt x="1375" y="582"/>
                    </a:lnTo>
                    <a:cubicBezTo>
                      <a:pt x="1334" y="253"/>
                      <a:pt x="1045" y="1"/>
                      <a:pt x="721" y="1"/>
                    </a:cubicBezTo>
                    <a:close/>
                  </a:path>
                </a:pathLst>
              </a:custGeom>
              <a:solidFill>
                <a:srgbClr val="1818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42"/>
              <p:cNvSpPr/>
              <p:nvPr/>
            </p:nvSpPr>
            <p:spPr>
              <a:xfrm>
                <a:off x="3153682" y="4437521"/>
                <a:ext cx="113677" cy="95396"/>
              </a:xfrm>
              <a:custGeom>
                <a:avLst/>
                <a:gdLst/>
                <a:ahLst/>
                <a:cxnLst/>
                <a:rect l="l" t="t" r="r" b="b"/>
                <a:pathLst>
                  <a:path w="3159" h="2651" extrusionOk="0">
                    <a:moveTo>
                      <a:pt x="1735" y="1"/>
                    </a:moveTo>
                    <a:cubicBezTo>
                      <a:pt x="1683" y="1"/>
                      <a:pt x="1629" y="4"/>
                      <a:pt x="1576" y="10"/>
                    </a:cubicBezTo>
                    <a:cubicBezTo>
                      <a:pt x="400" y="143"/>
                      <a:pt x="1" y="1629"/>
                      <a:pt x="910" y="2361"/>
                    </a:cubicBezTo>
                    <a:cubicBezTo>
                      <a:pt x="1164" y="2561"/>
                      <a:pt x="1450" y="2650"/>
                      <a:pt x="1728" y="2650"/>
                    </a:cubicBezTo>
                    <a:cubicBezTo>
                      <a:pt x="2470" y="2650"/>
                      <a:pt x="3158" y="2018"/>
                      <a:pt x="3062" y="1164"/>
                    </a:cubicBezTo>
                    <a:cubicBezTo>
                      <a:pt x="2979" y="506"/>
                      <a:pt x="2402" y="1"/>
                      <a:pt x="17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42"/>
              <p:cNvSpPr/>
              <p:nvPr/>
            </p:nvSpPr>
            <p:spPr>
              <a:xfrm>
                <a:off x="3388333" y="4409562"/>
                <a:ext cx="113677" cy="95396"/>
              </a:xfrm>
              <a:custGeom>
                <a:avLst/>
                <a:gdLst/>
                <a:ahLst/>
                <a:cxnLst/>
                <a:rect l="l" t="t" r="r" b="b"/>
                <a:pathLst>
                  <a:path w="3159" h="2651" extrusionOk="0">
                    <a:moveTo>
                      <a:pt x="1758" y="1"/>
                    </a:moveTo>
                    <a:cubicBezTo>
                      <a:pt x="1705" y="1"/>
                      <a:pt x="1651" y="4"/>
                      <a:pt x="1597" y="11"/>
                    </a:cubicBezTo>
                    <a:cubicBezTo>
                      <a:pt x="422" y="144"/>
                      <a:pt x="1" y="1630"/>
                      <a:pt x="932" y="2362"/>
                    </a:cubicBezTo>
                    <a:cubicBezTo>
                      <a:pt x="1186" y="2562"/>
                      <a:pt x="1470" y="2651"/>
                      <a:pt x="1746" y="2651"/>
                    </a:cubicBezTo>
                    <a:cubicBezTo>
                      <a:pt x="2481" y="2651"/>
                      <a:pt x="3158" y="2019"/>
                      <a:pt x="3061" y="1164"/>
                    </a:cubicBezTo>
                    <a:cubicBezTo>
                      <a:pt x="2979" y="488"/>
                      <a:pt x="2405" y="1"/>
                      <a:pt x="17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42"/>
              <p:cNvSpPr/>
              <p:nvPr/>
            </p:nvSpPr>
            <p:spPr>
              <a:xfrm>
                <a:off x="3401899" y="4234970"/>
                <a:ext cx="75856" cy="250995"/>
              </a:xfrm>
              <a:custGeom>
                <a:avLst/>
                <a:gdLst/>
                <a:ahLst/>
                <a:cxnLst/>
                <a:rect l="l" t="t" r="r" b="b"/>
                <a:pathLst>
                  <a:path w="2108" h="6975" extrusionOk="0">
                    <a:moveTo>
                      <a:pt x="721" y="1"/>
                    </a:moveTo>
                    <a:cubicBezTo>
                      <a:pt x="696" y="1"/>
                      <a:pt x="670" y="2"/>
                      <a:pt x="644" y="6"/>
                    </a:cubicBezTo>
                    <a:cubicBezTo>
                      <a:pt x="267" y="50"/>
                      <a:pt x="1" y="383"/>
                      <a:pt x="45" y="760"/>
                    </a:cubicBezTo>
                    <a:lnTo>
                      <a:pt x="733" y="6393"/>
                    </a:lnTo>
                    <a:cubicBezTo>
                      <a:pt x="774" y="6722"/>
                      <a:pt x="1062" y="6975"/>
                      <a:pt x="1387" y="6975"/>
                    </a:cubicBezTo>
                    <a:cubicBezTo>
                      <a:pt x="1412" y="6975"/>
                      <a:pt x="1438" y="6973"/>
                      <a:pt x="1464" y="6970"/>
                    </a:cubicBezTo>
                    <a:cubicBezTo>
                      <a:pt x="1841" y="6926"/>
                      <a:pt x="2108" y="6593"/>
                      <a:pt x="2063" y="6216"/>
                    </a:cubicBezTo>
                    <a:lnTo>
                      <a:pt x="1376" y="582"/>
                    </a:lnTo>
                    <a:cubicBezTo>
                      <a:pt x="1335" y="254"/>
                      <a:pt x="1046" y="1"/>
                      <a:pt x="721" y="1"/>
                    </a:cubicBezTo>
                    <a:close/>
                  </a:path>
                </a:pathLst>
              </a:custGeom>
              <a:solidFill>
                <a:srgbClr val="1818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42"/>
              <p:cNvSpPr/>
              <p:nvPr/>
            </p:nvSpPr>
            <p:spPr>
              <a:xfrm>
                <a:off x="3623775" y="4381639"/>
                <a:ext cx="113641" cy="95396"/>
              </a:xfrm>
              <a:custGeom>
                <a:avLst/>
                <a:gdLst/>
                <a:ahLst/>
                <a:cxnLst/>
                <a:rect l="l" t="t" r="r" b="b"/>
                <a:pathLst>
                  <a:path w="3158" h="2651" extrusionOk="0">
                    <a:moveTo>
                      <a:pt x="1740" y="1"/>
                    </a:moveTo>
                    <a:cubicBezTo>
                      <a:pt x="1686" y="1"/>
                      <a:pt x="1631" y="4"/>
                      <a:pt x="1575" y="11"/>
                    </a:cubicBezTo>
                    <a:cubicBezTo>
                      <a:pt x="422" y="144"/>
                      <a:pt x="0" y="1630"/>
                      <a:pt x="932" y="2362"/>
                    </a:cubicBezTo>
                    <a:cubicBezTo>
                      <a:pt x="1180" y="2562"/>
                      <a:pt x="1461" y="2651"/>
                      <a:pt x="1737" y="2651"/>
                    </a:cubicBezTo>
                    <a:cubicBezTo>
                      <a:pt x="2469" y="2651"/>
                      <a:pt x="3158" y="2019"/>
                      <a:pt x="3061" y="1164"/>
                    </a:cubicBezTo>
                    <a:cubicBezTo>
                      <a:pt x="2979" y="488"/>
                      <a:pt x="2405" y="1"/>
                      <a:pt x="17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42"/>
              <p:cNvSpPr/>
              <p:nvPr/>
            </p:nvSpPr>
            <p:spPr>
              <a:xfrm>
                <a:off x="3638132" y="4207046"/>
                <a:ext cx="75065" cy="250995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6975" extrusionOk="0">
                    <a:moveTo>
                      <a:pt x="704" y="1"/>
                    </a:moveTo>
                    <a:cubicBezTo>
                      <a:pt x="677" y="1"/>
                      <a:pt x="649" y="2"/>
                      <a:pt x="622" y="5"/>
                    </a:cubicBezTo>
                    <a:cubicBezTo>
                      <a:pt x="245" y="50"/>
                      <a:pt x="1" y="382"/>
                      <a:pt x="45" y="760"/>
                    </a:cubicBezTo>
                    <a:lnTo>
                      <a:pt x="688" y="6393"/>
                    </a:lnTo>
                    <a:cubicBezTo>
                      <a:pt x="729" y="6722"/>
                      <a:pt x="1018" y="6975"/>
                      <a:pt x="1360" y="6975"/>
                    </a:cubicBezTo>
                    <a:cubicBezTo>
                      <a:pt x="1387" y="6975"/>
                      <a:pt x="1415" y="6973"/>
                      <a:pt x="1442" y="6970"/>
                    </a:cubicBezTo>
                    <a:cubicBezTo>
                      <a:pt x="1819" y="6925"/>
                      <a:pt x="2086" y="6593"/>
                      <a:pt x="2041" y="6216"/>
                    </a:cubicBezTo>
                    <a:lnTo>
                      <a:pt x="1376" y="604"/>
                    </a:lnTo>
                    <a:cubicBezTo>
                      <a:pt x="1335" y="255"/>
                      <a:pt x="1046" y="1"/>
                      <a:pt x="704" y="1"/>
                    </a:cubicBezTo>
                    <a:close/>
                  </a:path>
                </a:pathLst>
              </a:custGeom>
              <a:solidFill>
                <a:srgbClr val="1818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42"/>
              <p:cNvSpPr/>
              <p:nvPr/>
            </p:nvSpPr>
            <p:spPr>
              <a:xfrm>
                <a:off x="2055527" y="5060396"/>
                <a:ext cx="207525" cy="217925"/>
              </a:xfrm>
              <a:custGeom>
                <a:avLst/>
                <a:gdLst/>
                <a:ahLst/>
                <a:cxnLst/>
                <a:rect l="l" t="t" r="r" b="b"/>
                <a:pathLst>
                  <a:path w="5767" h="6056" extrusionOk="0">
                    <a:moveTo>
                      <a:pt x="5368" y="0"/>
                    </a:moveTo>
                    <a:lnTo>
                      <a:pt x="0" y="643"/>
                    </a:lnTo>
                    <a:lnTo>
                      <a:pt x="333" y="6055"/>
                    </a:lnTo>
                    <a:lnTo>
                      <a:pt x="5767" y="5412"/>
                    </a:lnTo>
                    <a:lnTo>
                      <a:pt x="53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42"/>
              <p:cNvSpPr/>
              <p:nvPr/>
            </p:nvSpPr>
            <p:spPr>
              <a:xfrm>
                <a:off x="2311696" y="5030062"/>
                <a:ext cx="211556" cy="217133"/>
              </a:xfrm>
              <a:custGeom>
                <a:avLst/>
                <a:gdLst/>
                <a:ahLst/>
                <a:cxnLst/>
                <a:rect l="l" t="t" r="r" b="b"/>
                <a:pathLst>
                  <a:path w="5879" h="6034" extrusionOk="0">
                    <a:moveTo>
                      <a:pt x="5368" y="0"/>
                    </a:moveTo>
                    <a:lnTo>
                      <a:pt x="1" y="644"/>
                    </a:lnTo>
                    <a:lnTo>
                      <a:pt x="444" y="6033"/>
                    </a:lnTo>
                    <a:lnTo>
                      <a:pt x="5878" y="5390"/>
                    </a:lnTo>
                    <a:lnTo>
                      <a:pt x="53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42"/>
              <p:cNvSpPr/>
              <p:nvPr/>
            </p:nvSpPr>
            <p:spPr>
              <a:xfrm>
                <a:off x="2568693" y="4999728"/>
                <a:ext cx="214722" cy="216342"/>
              </a:xfrm>
              <a:custGeom>
                <a:avLst/>
                <a:gdLst/>
                <a:ahLst/>
                <a:cxnLst/>
                <a:rect l="l" t="t" r="r" b="b"/>
                <a:pathLst>
                  <a:path w="5967" h="6012" extrusionOk="0">
                    <a:moveTo>
                      <a:pt x="5368" y="0"/>
                    </a:moveTo>
                    <a:lnTo>
                      <a:pt x="0" y="644"/>
                    </a:lnTo>
                    <a:lnTo>
                      <a:pt x="533" y="6011"/>
                    </a:lnTo>
                    <a:lnTo>
                      <a:pt x="5967" y="5368"/>
                    </a:lnTo>
                    <a:lnTo>
                      <a:pt x="53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42"/>
              <p:cNvSpPr/>
              <p:nvPr/>
            </p:nvSpPr>
            <p:spPr>
              <a:xfrm>
                <a:off x="2825689" y="4968602"/>
                <a:ext cx="217925" cy="216342"/>
              </a:xfrm>
              <a:custGeom>
                <a:avLst/>
                <a:gdLst/>
                <a:ahLst/>
                <a:cxnLst/>
                <a:rect l="l" t="t" r="r" b="b"/>
                <a:pathLst>
                  <a:path w="6056" h="6012" extrusionOk="0">
                    <a:moveTo>
                      <a:pt x="5368" y="1"/>
                    </a:moveTo>
                    <a:lnTo>
                      <a:pt x="0" y="644"/>
                    </a:lnTo>
                    <a:lnTo>
                      <a:pt x="621" y="6011"/>
                    </a:lnTo>
                    <a:lnTo>
                      <a:pt x="6055" y="5368"/>
                    </a:lnTo>
                    <a:lnTo>
                      <a:pt x="53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42"/>
              <p:cNvSpPr/>
              <p:nvPr/>
            </p:nvSpPr>
            <p:spPr>
              <a:xfrm>
                <a:off x="3081858" y="4938268"/>
                <a:ext cx="221919" cy="215550"/>
              </a:xfrm>
              <a:custGeom>
                <a:avLst/>
                <a:gdLst/>
                <a:ahLst/>
                <a:cxnLst/>
                <a:rect l="l" t="t" r="r" b="b"/>
                <a:pathLst>
                  <a:path w="6167" h="5990" extrusionOk="0">
                    <a:moveTo>
                      <a:pt x="5368" y="1"/>
                    </a:moveTo>
                    <a:lnTo>
                      <a:pt x="1" y="644"/>
                    </a:lnTo>
                    <a:lnTo>
                      <a:pt x="733" y="5989"/>
                    </a:lnTo>
                    <a:lnTo>
                      <a:pt x="6167" y="5346"/>
                    </a:lnTo>
                    <a:lnTo>
                      <a:pt x="53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42"/>
              <p:cNvSpPr/>
              <p:nvPr/>
            </p:nvSpPr>
            <p:spPr>
              <a:xfrm>
                <a:off x="3338855" y="4907142"/>
                <a:ext cx="225086" cy="215550"/>
              </a:xfrm>
              <a:custGeom>
                <a:avLst/>
                <a:gdLst/>
                <a:ahLst/>
                <a:cxnLst/>
                <a:rect l="l" t="t" r="r" b="b"/>
                <a:pathLst>
                  <a:path w="6255" h="5990" extrusionOk="0">
                    <a:moveTo>
                      <a:pt x="5368" y="1"/>
                    </a:moveTo>
                    <a:lnTo>
                      <a:pt x="0" y="644"/>
                    </a:lnTo>
                    <a:lnTo>
                      <a:pt x="821" y="5989"/>
                    </a:lnTo>
                    <a:lnTo>
                      <a:pt x="6255" y="5346"/>
                    </a:lnTo>
                    <a:lnTo>
                      <a:pt x="53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42"/>
              <p:cNvSpPr/>
              <p:nvPr/>
            </p:nvSpPr>
            <p:spPr>
              <a:xfrm>
                <a:off x="3595851" y="4876808"/>
                <a:ext cx="228289" cy="214758"/>
              </a:xfrm>
              <a:custGeom>
                <a:avLst/>
                <a:gdLst/>
                <a:ahLst/>
                <a:cxnLst/>
                <a:rect l="l" t="t" r="r" b="b"/>
                <a:pathLst>
                  <a:path w="6344" h="5968" extrusionOk="0">
                    <a:moveTo>
                      <a:pt x="5345" y="1"/>
                    </a:moveTo>
                    <a:lnTo>
                      <a:pt x="0" y="644"/>
                    </a:lnTo>
                    <a:lnTo>
                      <a:pt x="910" y="5967"/>
                    </a:lnTo>
                    <a:lnTo>
                      <a:pt x="6343" y="5324"/>
                    </a:lnTo>
                    <a:lnTo>
                      <a:pt x="534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42"/>
              <p:cNvSpPr/>
              <p:nvPr/>
            </p:nvSpPr>
            <p:spPr>
              <a:xfrm>
                <a:off x="2070676" y="5302998"/>
                <a:ext cx="210728" cy="217925"/>
              </a:xfrm>
              <a:custGeom>
                <a:avLst/>
                <a:gdLst/>
                <a:ahLst/>
                <a:cxnLst/>
                <a:rect l="l" t="t" r="r" b="b"/>
                <a:pathLst>
                  <a:path w="5856" h="6056" extrusionOk="0">
                    <a:moveTo>
                      <a:pt x="5435" y="1"/>
                    </a:moveTo>
                    <a:lnTo>
                      <a:pt x="1" y="666"/>
                    </a:lnTo>
                    <a:lnTo>
                      <a:pt x="311" y="6056"/>
                    </a:lnTo>
                    <a:lnTo>
                      <a:pt x="5856" y="5390"/>
                    </a:lnTo>
                    <a:lnTo>
                      <a:pt x="543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42"/>
              <p:cNvSpPr/>
              <p:nvPr/>
            </p:nvSpPr>
            <p:spPr>
              <a:xfrm>
                <a:off x="2331667" y="5271872"/>
                <a:ext cx="213931" cy="217925"/>
              </a:xfrm>
              <a:custGeom>
                <a:avLst/>
                <a:gdLst/>
                <a:ahLst/>
                <a:cxnLst/>
                <a:rect l="l" t="t" r="r" b="b"/>
                <a:pathLst>
                  <a:path w="5945" h="6056" extrusionOk="0">
                    <a:moveTo>
                      <a:pt x="5456" y="1"/>
                    </a:moveTo>
                    <a:lnTo>
                      <a:pt x="0" y="666"/>
                    </a:lnTo>
                    <a:lnTo>
                      <a:pt x="422" y="6056"/>
                    </a:lnTo>
                    <a:lnTo>
                      <a:pt x="5944" y="5390"/>
                    </a:lnTo>
                    <a:lnTo>
                      <a:pt x="545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42"/>
              <p:cNvSpPr/>
              <p:nvPr/>
            </p:nvSpPr>
            <p:spPr>
              <a:xfrm>
                <a:off x="2592622" y="5240746"/>
                <a:ext cx="217925" cy="217133"/>
              </a:xfrm>
              <a:custGeom>
                <a:avLst/>
                <a:gdLst/>
                <a:ahLst/>
                <a:cxnLst/>
                <a:rect l="l" t="t" r="r" b="b"/>
                <a:pathLst>
                  <a:path w="6056" h="6034" extrusionOk="0">
                    <a:moveTo>
                      <a:pt x="5457" y="1"/>
                    </a:moveTo>
                    <a:lnTo>
                      <a:pt x="1" y="666"/>
                    </a:lnTo>
                    <a:lnTo>
                      <a:pt x="511" y="6033"/>
                    </a:lnTo>
                    <a:lnTo>
                      <a:pt x="6056" y="5368"/>
                    </a:lnTo>
                    <a:lnTo>
                      <a:pt x="545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42"/>
              <p:cNvSpPr/>
              <p:nvPr/>
            </p:nvSpPr>
            <p:spPr>
              <a:xfrm>
                <a:off x="2853613" y="5209620"/>
                <a:ext cx="221128" cy="217133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6034" extrusionOk="0">
                    <a:moveTo>
                      <a:pt x="5457" y="1"/>
                    </a:moveTo>
                    <a:lnTo>
                      <a:pt x="0" y="666"/>
                    </a:lnTo>
                    <a:lnTo>
                      <a:pt x="621" y="6033"/>
                    </a:lnTo>
                    <a:lnTo>
                      <a:pt x="6144" y="5368"/>
                    </a:lnTo>
                    <a:lnTo>
                      <a:pt x="545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42"/>
              <p:cNvSpPr/>
              <p:nvPr/>
            </p:nvSpPr>
            <p:spPr>
              <a:xfrm>
                <a:off x="3114603" y="5178494"/>
                <a:ext cx="225086" cy="216342"/>
              </a:xfrm>
              <a:custGeom>
                <a:avLst/>
                <a:gdLst/>
                <a:ahLst/>
                <a:cxnLst/>
                <a:rect l="l" t="t" r="r" b="b"/>
                <a:pathLst>
                  <a:path w="6255" h="6012" extrusionOk="0">
                    <a:moveTo>
                      <a:pt x="5456" y="1"/>
                    </a:moveTo>
                    <a:lnTo>
                      <a:pt x="0" y="666"/>
                    </a:lnTo>
                    <a:lnTo>
                      <a:pt x="732" y="6011"/>
                    </a:lnTo>
                    <a:lnTo>
                      <a:pt x="6255" y="5346"/>
                    </a:lnTo>
                    <a:lnTo>
                      <a:pt x="545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42"/>
              <p:cNvSpPr/>
              <p:nvPr/>
            </p:nvSpPr>
            <p:spPr>
              <a:xfrm>
                <a:off x="3375558" y="5147369"/>
                <a:ext cx="228289" cy="215550"/>
              </a:xfrm>
              <a:custGeom>
                <a:avLst/>
                <a:gdLst/>
                <a:ahLst/>
                <a:cxnLst/>
                <a:rect l="l" t="t" r="r" b="b"/>
                <a:pathLst>
                  <a:path w="6344" h="5990" extrusionOk="0">
                    <a:moveTo>
                      <a:pt x="5457" y="1"/>
                    </a:moveTo>
                    <a:lnTo>
                      <a:pt x="1" y="644"/>
                    </a:lnTo>
                    <a:lnTo>
                      <a:pt x="821" y="5989"/>
                    </a:lnTo>
                    <a:lnTo>
                      <a:pt x="6344" y="5346"/>
                    </a:lnTo>
                    <a:lnTo>
                      <a:pt x="545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42"/>
              <p:cNvSpPr/>
              <p:nvPr/>
            </p:nvSpPr>
            <p:spPr>
              <a:xfrm>
                <a:off x="3636549" y="5116243"/>
                <a:ext cx="232283" cy="215550"/>
              </a:xfrm>
              <a:custGeom>
                <a:avLst/>
                <a:gdLst/>
                <a:ahLst/>
                <a:cxnLst/>
                <a:rect l="l" t="t" r="r" b="b"/>
                <a:pathLst>
                  <a:path w="6455" h="5990" extrusionOk="0">
                    <a:moveTo>
                      <a:pt x="5456" y="1"/>
                    </a:moveTo>
                    <a:lnTo>
                      <a:pt x="0" y="644"/>
                    </a:lnTo>
                    <a:lnTo>
                      <a:pt x="932" y="5989"/>
                    </a:lnTo>
                    <a:lnTo>
                      <a:pt x="6454" y="5324"/>
                    </a:lnTo>
                    <a:lnTo>
                      <a:pt x="545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42"/>
              <p:cNvSpPr/>
              <p:nvPr/>
            </p:nvSpPr>
            <p:spPr>
              <a:xfrm>
                <a:off x="2085034" y="5545635"/>
                <a:ext cx="214758" cy="218717"/>
              </a:xfrm>
              <a:custGeom>
                <a:avLst/>
                <a:gdLst/>
                <a:ahLst/>
                <a:cxnLst/>
                <a:rect l="l" t="t" r="r" b="b"/>
                <a:pathLst>
                  <a:path w="5968" h="6078" extrusionOk="0">
                    <a:moveTo>
                      <a:pt x="5546" y="0"/>
                    </a:moveTo>
                    <a:lnTo>
                      <a:pt x="1" y="666"/>
                    </a:lnTo>
                    <a:lnTo>
                      <a:pt x="334" y="6077"/>
                    </a:lnTo>
                    <a:lnTo>
                      <a:pt x="5967" y="5412"/>
                    </a:lnTo>
                    <a:lnTo>
                      <a:pt x="55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42"/>
              <p:cNvSpPr/>
              <p:nvPr/>
            </p:nvSpPr>
            <p:spPr>
              <a:xfrm>
                <a:off x="2350810" y="5514509"/>
                <a:ext cx="217925" cy="217925"/>
              </a:xfrm>
              <a:custGeom>
                <a:avLst/>
                <a:gdLst/>
                <a:ahLst/>
                <a:cxnLst/>
                <a:rect l="l" t="t" r="r" b="b"/>
                <a:pathLst>
                  <a:path w="6056" h="6056" extrusionOk="0">
                    <a:moveTo>
                      <a:pt x="5545" y="0"/>
                    </a:moveTo>
                    <a:lnTo>
                      <a:pt x="1" y="666"/>
                    </a:lnTo>
                    <a:lnTo>
                      <a:pt x="422" y="6055"/>
                    </a:lnTo>
                    <a:lnTo>
                      <a:pt x="6055" y="5368"/>
                    </a:lnTo>
                    <a:lnTo>
                      <a:pt x="554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42"/>
              <p:cNvSpPr/>
              <p:nvPr/>
            </p:nvSpPr>
            <p:spPr>
              <a:xfrm>
                <a:off x="2615795" y="5482555"/>
                <a:ext cx="221884" cy="217133"/>
              </a:xfrm>
              <a:custGeom>
                <a:avLst/>
                <a:gdLst/>
                <a:ahLst/>
                <a:cxnLst/>
                <a:rect l="l" t="t" r="r" b="b"/>
                <a:pathLst>
                  <a:path w="6166" h="6034" extrusionOk="0">
                    <a:moveTo>
                      <a:pt x="5567" y="1"/>
                    </a:moveTo>
                    <a:lnTo>
                      <a:pt x="0" y="666"/>
                    </a:lnTo>
                    <a:lnTo>
                      <a:pt x="532" y="6034"/>
                    </a:lnTo>
                    <a:lnTo>
                      <a:pt x="6166" y="5368"/>
                    </a:lnTo>
                    <a:lnTo>
                      <a:pt x="556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42"/>
              <p:cNvSpPr/>
              <p:nvPr/>
            </p:nvSpPr>
            <p:spPr>
              <a:xfrm>
                <a:off x="2881536" y="5450638"/>
                <a:ext cx="225122" cy="217133"/>
              </a:xfrm>
              <a:custGeom>
                <a:avLst/>
                <a:gdLst/>
                <a:ahLst/>
                <a:cxnLst/>
                <a:rect l="l" t="t" r="r" b="b"/>
                <a:pathLst>
                  <a:path w="6256" h="6034" extrusionOk="0">
                    <a:moveTo>
                      <a:pt x="5546" y="1"/>
                    </a:moveTo>
                    <a:lnTo>
                      <a:pt x="1" y="666"/>
                    </a:lnTo>
                    <a:lnTo>
                      <a:pt x="622" y="6034"/>
                    </a:lnTo>
                    <a:lnTo>
                      <a:pt x="6255" y="5368"/>
                    </a:lnTo>
                    <a:lnTo>
                      <a:pt x="554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42"/>
              <p:cNvSpPr/>
              <p:nvPr/>
            </p:nvSpPr>
            <p:spPr>
              <a:xfrm>
                <a:off x="3147313" y="5419512"/>
                <a:ext cx="228289" cy="216342"/>
              </a:xfrm>
              <a:custGeom>
                <a:avLst/>
                <a:gdLst/>
                <a:ahLst/>
                <a:cxnLst/>
                <a:rect l="l" t="t" r="r" b="b"/>
                <a:pathLst>
                  <a:path w="6344" h="6012" extrusionOk="0">
                    <a:moveTo>
                      <a:pt x="5545" y="1"/>
                    </a:moveTo>
                    <a:lnTo>
                      <a:pt x="0" y="644"/>
                    </a:lnTo>
                    <a:lnTo>
                      <a:pt x="710" y="6011"/>
                    </a:lnTo>
                    <a:lnTo>
                      <a:pt x="6344" y="5324"/>
                    </a:lnTo>
                    <a:lnTo>
                      <a:pt x="554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42"/>
              <p:cNvSpPr/>
              <p:nvPr/>
            </p:nvSpPr>
            <p:spPr>
              <a:xfrm>
                <a:off x="3412262" y="5387595"/>
                <a:ext cx="232319" cy="216342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012" extrusionOk="0">
                    <a:moveTo>
                      <a:pt x="5546" y="1"/>
                    </a:moveTo>
                    <a:lnTo>
                      <a:pt x="1" y="666"/>
                    </a:lnTo>
                    <a:lnTo>
                      <a:pt x="822" y="6011"/>
                    </a:lnTo>
                    <a:lnTo>
                      <a:pt x="6455" y="5324"/>
                    </a:lnTo>
                    <a:lnTo>
                      <a:pt x="554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42"/>
              <p:cNvSpPr/>
              <p:nvPr/>
            </p:nvSpPr>
            <p:spPr>
              <a:xfrm>
                <a:off x="3678039" y="5355677"/>
                <a:ext cx="235486" cy="215514"/>
              </a:xfrm>
              <a:custGeom>
                <a:avLst/>
                <a:gdLst/>
                <a:ahLst/>
                <a:cxnLst/>
                <a:rect l="l" t="t" r="r" b="b"/>
                <a:pathLst>
                  <a:path w="6544" h="5989" extrusionOk="0">
                    <a:moveTo>
                      <a:pt x="5545" y="0"/>
                    </a:moveTo>
                    <a:lnTo>
                      <a:pt x="1" y="666"/>
                    </a:lnTo>
                    <a:lnTo>
                      <a:pt x="910" y="5989"/>
                    </a:lnTo>
                    <a:lnTo>
                      <a:pt x="6543" y="5323"/>
                    </a:lnTo>
                    <a:lnTo>
                      <a:pt x="554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42"/>
              <p:cNvSpPr/>
              <p:nvPr/>
            </p:nvSpPr>
            <p:spPr>
              <a:xfrm>
                <a:off x="2100219" y="5788236"/>
                <a:ext cx="217133" cy="218717"/>
              </a:xfrm>
              <a:custGeom>
                <a:avLst/>
                <a:gdLst/>
                <a:ahLst/>
                <a:cxnLst/>
                <a:rect l="l" t="t" r="r" b="b"/>
                <a:pathLst>
                  <a:path w="6034" h="6078" extrusionOk="0">
                    <a:moveTo>
                      <a:pt x="5634" y="1"/>
                    </a:moveTo>
                    <a:lnTo>
                      <a:pt x="0" y="688"/>
                    </a:lnTo>
                    <a:lnTo>
                      <a:pt x="333" y="6078"/>
                    </a:lnTo>
                    <a:lnTo>
                      <a:pt x="6033" y="5412"/>
                    </a:lnTo>
                    <a:lnTo>
                      <a:pt x="563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42"/>
              <p:cNvSpPr/>
              <p:nvPr/>
            </p:nvSpPr>
            <p:spPr>
              <a:xfrm>
                <a:off x="2369954" y="5756318"/>
                <a:ext cx="221128" cy="21792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6056" extrusionOk="0">
                    <a:moveTo>
                      <a:pt x="5634" y="0"/>
                    </a:moveTo>
                    <a:lnTo>
                      <a:pt x="1" y="666"/>
                    </a:lnTo>
                    <a:lnTo>
                      <a:pt x="422" y="6055"/>
                    </a:lnTo>
                    <a:lnTo>
                      <a:pt x="6145" y="5390"/>
                    </a:lnTo>
                    <a:lnTo>
                      <a:pt x="563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42"/>
              <p:cNvSpPr/>
              <p:nvPr/>
            </p:nvSpPr>
            <p:spPr>
              <a:xfrm>
                <a:off x="2639725" y="5724401"/>
                <a:ext cx="224295" cy="217925"/>
              </a:xfrm>
              <a:custGeom>
                <a:avLst/>
                <a:gdLst/>
                <a:ahLst/>
                <a:cxnLst/>
                <a:rect l="l" t="t" r="r" b="b"/>
                <a:pathLst>
                  <a:path w="6233" h="6056" extrusionOk="0">
                    <a:moveTo>
                      <a:pt x="5634" y="0"/>
                    </a:moveTo>
                    <a:lnTo>
                      <a:pt x="0" y="666"/>
                    </a:lnTo>
                    <a:lnTo>
                      <a:pt x="533" y="6055"/>
                    </a:lnTo>
                    <a:lnTo>
                      <a:pt x="6233" y="5368"/>
                    </a:lnTo>
                    <a:lnTo>
                      <a:pt x="563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42"/>
              <p:cNvSpPr/>
              <p:nvPr/>
            </p:nvSpPr>
            <p:spPr>
              <a:xfrm>
                <a:off x="2909496" y="5691656"/>
                <a:ext cx="228289" cy="217925"/>
              </a:xfrm>
              <a:custGeom>
                <a:avLst/>
                <a:gdLst/>
                <a:ahLst/>
                <a:cxnLst/>
                <a:rect l="l" t="t" r="r" b="b"/>
                <a:pathLst>
                  <a:path w="6344" h="6056" extrusionOk="0">
                    <a:moveTo>
                      <a:pt x="5656" y="1"/>
                    </a:moveTo>
                    <a:lnTo>
                      <a:pt x="0" y="689"/>
                    </a:lnTo>
                    <a:lnTo>
                      <a:pt x="621" y="6056"/>
                    </a:lnTo>
                    <a:lnTo>
                      <a:pt x="6343" y="5368"/>
                    </a:lnTo>
                    <a:lnTo>
                      <a:pt x="565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42"/>
              <p:cNvSpPr/>
              <p:nvPr/>
            </p:nvSpPr>
            <p:spPr>
              <a:xfrm>
                <a:off x="3179230" y="5659739"/>
                <a:ext cx="232283" cy="217133"/>
              </a:xfrm>
              <a:custGeom>
                <a:avLst/>
                <a:gdLst/>
                <a:ahLst/>
                <a:cxnLst/>
                <a:rect l="l" t="t" r="r" b="b"/>
                <a:pathLst>
                  <a:path w="6455" h="6034" extrusionOk="0">
                    <a:moveTo>
                      <a:pt x="5656" y="1"/>
                    </a:moveTo>
                    <a:lnTo>
                      <a:pt x="1" y="666"/>
                    </a:lnTo>
                    <a:lnTo>
                      <a:pt x="733" y="6034"/>
                    </a:lnTo>
                    <a:lnTo>
                      <a:pt x="6455" y="5346"/>
                    </a:lnTo>
                    <a:lnTo>
                      <a:pt x="565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42"/>
              <p:cNvSpPr/>
              <p:nvPr/>
            </p:nvSpPr>
            <p:spPr>
              <a:xfrm>
                <a:off x="3449793" y="5627029"/>
                <a:ext cx="234694" cy="217133"/>
              </a:xfrm>
              <a:custGeom>
                <a:avLst/>
                <a:gdLst/>
                <a:ahLst/>
                <a:cxnLst/>
                <a:rect l="l" t="t" r="r" b="b"/>
                <a:pathLst>
                  <a:path w="6522" h="6034" extrusionOk="0">
                    <a:moveTo>
                      <a:pt x="5634" y="0"/>
                    </a:moveTo>
                    <a:lnTo>
                      <a:pt x="0" y="688"/>
                    </a:lnTo>
                    <a:lnTo>
                      <a:pt x="799" y="6033"/>
                    </a:lnTo>
                    <a:lnTo>
                      <a:pt x="6521" y="5346"/>
                    </a:lnTo>
                    <a:lnTo>
                      <a:pt x="563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42"/>
              <p:cNvSpPr/>
              <p:nvPr/>
            </p:nvSpPr>
            <p:spPr>
              <a:xfrm>
                <a:off x="3719528" y="5595112"/>
                <a:ext cx="238689" cy="216306"/>
              </a:xfrm>
              <a:custGeom>
                <a:avLst/>
                <a:gdLst/>
                <a:ahLst/>
                <a:cxnLst/>
                <a:rect l="l" t="t" r="r" b="b"/>
                <a:pathLst>
                  <a:path w="6633" h="6011" extrusionOk="0">
                    <a:moveTo>
                      <a:pt x="5634" y="0"/>
                    </a:moveTo>
                    <a:lnTo>
                      <a:pt x="1" y="666"/>
                    </a:lnTo>
                    <a:lnTo>
                      <a:pt x="910" y="6011"/>
                    </a:lnTo>
                    <a:lnTo>
                      <a:pt x="6633" y="5323"/>
                    </a:lnTo>
                    <a:lnTo>
                      <a:pt x="563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42"/>
              <p:cNvSpPr/>
              <p:nvPr/>
            </p:nvSpPr>
            <p:spPr>
              <a:xfrm>
                <a:off x="2949366" y="4613445"/>
                <a:ext cx="812541" cy="251463"/>
              </a:xfrm>
              <a:custGeom>
                <a:avLst/>
                <a:gdLst/>
                <a:ahLst/>
                <a:cxnLst/>
                <a:rect l="l" t="t" r="r" b="b"/>
                <a:pathLst>
                  <a:path w="22580" h="6988" extrusionOk="0">
                    <a:moveTo>
                      <a:pt x="21781" y="1"/>
                    </a:moveTo>
                    <a:lnTo>
                      <a:pt x="1" y="2596"/>
                    </a:lnTo>
                    <a:lnTo>
                      <a:pt x="511" y="6987"/>
                    </a:lnTo>
                    <a:lnTo>
                      <a:pt x="22579" y="4348"/>
                    </a:lnTo>
                    <a:lnTo>
                      <a:pt x="2178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42"/>
              <p:cNvSpPr/>
              <p:nvPr/>
            </p:nvSpPr>
            <p:spPr>
              <a:xfrm>
                <a:off x="2621589" y="5264963"/>
                <a:ext cx="211196" cy="155383"/>
              </a:xfrm>
              <a:custGeom>
                <a:avLst/>
                <a:gdLst/>
                <a:ahLst/>
                <a:cxnLst/>
                <a:rect l="l" t="t" r="r" b="b"/>
                <a:pathLst>
                  <a:path w="5869" h="4318" extrusionOk="0">
                    <a:moveTo>
                      <a:pt x="5146" y="0"/>
                    </a:moveTo>
                    <a:cubicBezTo>
                      <a:pt x="5022" y="0"/>
                      <a:pt x="4894" y="51"/>
                      <a:pt x="4785" y="170"/>
                    </a:cubicBezTo>
                    <a:lnTo>
                      <a:pt x="2146" y="3098"/>
                    </a:lnTo>
                    <a:lnTo>
                      <a:pt x="1081" y="2011"/>
                    </a:lnTo>
                    <a:cubicBezTo>
                      <a:pt x="974" y="1889"/>
                      <a:pt x="850" y="1838"/>
                      <a:pt x="729" y="1838"/>
                    </a:cubicBezTo>
                    <a:cubicBezTo>
                      <a:pt x="347" y="1838"/>
                      <a:pt x="1" y="2345"/>
                      <a:pt x="371" y="2699"/>
                    </a:cubicBezTo>
                    <a:lnTo>
                      <a:pt x="1813" y="4163"/>
                    </a:lnTo>
                    <a:cubicBezTo>
                      <a:pt x="1902" y="4274"/>
                      <a:pt x="2035" y="4318"/>
                      <a:pt x="2168" y="4318"/>
                    </a:cubicBezTo>
                    <a:lnTo>
                      <a:pt x="2234" y="4318"/>
                    </a:lnTo>
                    <a:cubicBezTo>
                      <a:pt x="2345" y="4296"/>
                      <a:pt x="2456" y="4251"/>
                      <a:pt x="2523" y="4163"/>
                    </a:cubicBezTo>
                    <a:lnTo>
                      <a:pt x="5517" y="858"/>
                    </a:lnTo>
                    <a:cubicBezTo>
                      <a:pt x="5868" y="473"/>
                      <a:pt x="5526" y="0"/>
                      <a:pt x="51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0" name="Google Shape;340;p42"/>
            <p:cNvSpPr/>
            <p:nvPr/>
          </p:nvSpPr>
          <p:spPr>
            <a:xfrm>
              <a:off x="4653422" y="3071831"/>
              <a:ext cx="75029" cy="250995"/>
            </a:xfrm>
            <a:custGeom>
              <a:avLst/>
              <a:gdLst/>
              <a:ahLst/>
              <a:cxnLst/>
              <a:rect l="l" t="t" r="r" b="b"/>
              <a:pathLst>
                <a:path w="2085" h="6975" extrusionOk="0">
                  <a:moveTo>
                    <a:pt x="721" y="1"/>
                  </a:moveTo>
                  <a:cubicBezTo>
                    <a:pt x="695" y="1"/>
                    <a:pt x="669" y="2"/>
                    <a:pt x="643" y="5"/>
                  </a:cubicBezTo>
                  <a:cubicBezTo>
                    <a:pt x="266" y="50"/>
                    <a:pt x="0" y="383"/>
                    <a:pt x="44" y="737"/>
                  </a:cubicBezTo>
                  <a:lnTo>
                    <a:pt x="710" y="6371"/>
                  </a:lnTo>
                  <a:cubicBezTo>
                    <a:pt x="751" y="6720"/>
                    <a:pt x="1040" y="6975"/>
                    <a:pt x="1382" y="6975"/>
                  </a:cubicBezTo>
                  <a:cubicBezTo>
                    <a:pt x="1409" y="6975"/>
                    <a:pt x="1436" y="6973"/>
                    <a:pt x="1464" y="6970"/>
                  </a:cubicBezTo>
                  <a:cubicBezTo>
                    <a:pt x="1819" y="6925"/>
                    <a:pt x="2085" y="6593"/>
                    <a:pt x="2041" y="6216"/>
                  </a:cubicBezTo>
                  <a:lnTo>
                    <a:pt x="1375" y="582"/>
                  </a:lnTo>
                  <a:cubicBezTo>
                    <a:pt x="1334" y="253"/>
                    <a:pt x="1045" y="1"/>
                    <a:pt x="721" y="1"/>
                  </a:cubicBezTo>
                  <a:close/>
                </a:path>
              </a:pathLst>
            </a:custGeom>
            <a:solidFill>
              <a:srgbClr val="181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" name="Google Shape;342;p42"/>
          <p:cNvGrpSpPr/>
          <p:nvPr/>
        </p:nvGrpSpPr>
        <p:grpSpPr>
          <a:xfrm>
            <a:off x="773275" y="2716050"/>
            <a:ext cx="1654714" cy="3161044"/>
            <a:chOff x="709050" y="3027975"/>
            <a:chExt cx="1654714" cy="3161044"/>
          </a:xfrm>
        </p:grpSpPr>
        <p:sp>
          <p:nvSpPr>
            <p:cNvPr id="343" name="Google Shape;343;p42"/>
            <p:cNvSpPr/>
            <p:nvPr/>
          </p:nvSpPr>
          <p:spPr>
            <a:xfrm>
              <a:off x="959814" y="5522329"/>
              <a:ext cx="1040287" cy="180200"/>
            </a:xfrm>
            <a:custGeom>
              <a:avLst/>
              <a:gdLst/>
              <a:ahLst/>
              <a:cxnLst/>
              <a:rect l="l" t="t" r="r" b="b"/>
              <a:pathLst>
                <a:path w="27791" h="4814" extrusionOk="0">
                  <a:moveTo>
                    <a:pt x="1331" y="0"/>
                  </a:moveTo>
                  <a:lnTo>
                    <a:pt x="0" y="4813"/>
                  </a:lnTo>
                  <a:lnTo>
                    <a:pt x="0" y="4813"/>
                  </a:lnTo>
                  <a:lnTo>
                    <a:pt x="27791" y="0"/>
                  </a:lnTo>
                  <a:close/>
                </a:path>
              </a:pathLst>
            </a:custGeom>
            <a:solidFill>
              <a:srgbClr val="181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2"/>
            <p:cNvSpPr/>
            <p:nvPr/>
          </p:nvSpPr>
          <p:spPr>
            <a:xfrm>
              <a:off x="1503602" y="3856856"/>
              <a:ext cx="326299" cy="359539"/>
            </a:xfrm>
            <a:custGeom>
              <a:avLst/>
              <a:gdLst/>
              <a:ahLst/>
              <a:cxnLst/>
              <a:rect l="l" t="t" r="r" b="b"/>
              <a:pathLst>
                <a:path w="8717" h="9605" extrusionOk="0">
                  <a:moveTo>
                    <a:pt x="2196" y="1"/>
                  </a:moveTo>
                  <a:lnTo>
                    <a:pt x="0" y="9604"/>
                  </a:lnTo>
                  <a:lnTo>
                    <a:pt x="8717" y="9604"/>
                  </a:lnTo>
                  <a:lnTo>
                    <a:pt x="8717" y="1265"/>
                  </a:lnTo>
                  <a:lnTo>
                    <a:pt x="21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2"/>
            <p:cNvSpPr/>
            <p:nvPr/>
          </p:nvSpPr>
          <p:spPr>
            <a:xfrm>
              <a:off x="1438245" y="3320178"/>
              <a:ext cx="722110" cy="639010"/>
            </a:xfrm>
            <a:custGeom>
              <a:avLst/>
              <a:gdLst/>
              <a:ahLst/>
              <a:cxnLst/>
              <a:rect l="l" t="t" r="r" b="b"/>
              <a:pathLst>
                <a:path w="19291" h="17071" extrusionOk="0">
                  <a:moveTo>
                    <a:pt x="9174" y="0"/>
                  </a:moveTo>
                  <a:cubicBezTo>
                    <a:pt x="8798" y="0"/>
                    <a:pt x="8420" y="26"/>
                    <a:pt x="8045" y="76"/>
                  </a:cubicBezTo>
                  <a:cubicBezTo>
                    <a:pt x="7247" y="165"/>
                    <a:pt x="6471" y="387"/>
                    <a:pt x="5739" y="719"/>
                  </a:cubicBezTo>
                  <a:lnTo>
                    <a:pt x="5650" y="742"/>
                  </a:lnTo>
                  <a:cubicBezTo>
                    <a:pt x="2922" y="1961"/>
                    <a:pt x="1037" y="4512"/>
                    <a:pt x="660" y="7462"/>
                  </a:cubicBezTo>
                  <a:cubicBezTo>
                    <a:pt x="1" y="12856"/>
                    <a:pt x="4306" y="17071"/>
                    <a:pt x="9132" y="17071"/>
                  </a:cubicBezTo>
                  <a:cubicBezTo>
                    <a:pt x="10477" y="17071"/>
                    <a:pt x="11862" y="16743"/>
                    <a:pt x="13191" y="16023"/>
                  </a:cubicBezTo>
                  <a:cubicBezTo>
                    <a:pt x="19290" y="12696"/>
                    <a:pt x="19113" y="3891"/>
                    <a:pt x="12858" y="853"/>
                  </a:cubicBezTo>
                  <a:cubicBezTo>
                    <a:pt x="11712" y="288"/>
                    <a:pt x="10446" y="0"/>
                    <a:pt x="91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2"/>
            <p:cNvSpPr/>
            <p:nvPr/>
          </p:nvSpPr>
          <p:spPr>
            <a:xfrm>
              <a:off x="2078124" y="3554659"/>
              <a:ext cx="63149" cy="103800"/>
            </a:xfrm>
            <a:custGeom>
              <a:avLst/>
              <a:gdLst/>
              <a:ahLst/>
              <a:cxnLst/>
              <a:rect l="l" t="t" r="r" b="b"/>
              <a:pathLst>
                <a:path w="1687" h="2773" extrusionOk="0">
                  <a:moveTo>
                    <a:pt x="1" y="0"/>
                  </a:moveTo>
                  <a:lnTo>
                    <a:pt x="400" y="2773"/>
                  </a:lnTo>
                  <a:lnTo>
                    <a:pt x="799" y="2418"/>
                  </a:lnTo>
                  <a:cubicBezTo>
                    <a:pt x="1686" y="1619"/>
                    <a:pt x="1198" y="133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2"/>
            <p:cNvSpPr/>
            <p:nvPr/>
          </p:nvSpPr>
          <p:spPr>
            <a:xfrm>
              <a:off x="1141626" y="3072857"/>
              <a:ext cx="983015" cy="800644"/>
            </a:xfrm>
            <a:custGeom>
              <a:avLst/>
              <a:gdLst/>
              <a:ahLst/>
              <a:cxnLst/>
              <a:rect l="l" t="t" r="r" b="b"/>
              <a:pathLst>
                <a:path w="26261" h="21389" extrusionOk="0">
                  <a:moveTo>
                    <a:pt x="16151" y="0"/>
                  </a:moveTo>
                  <a:cubicBezTo>
                    <a:pt x="15423" y="0"/>
                    <a:pt x="14487" y="268"/>
                    <a:pt x="13308" y="1050"/>
                  </a:cubicBezTo>
                  <a:cubicBezTo>
                    <a:pt x="10158" y="3135"/>
                    <a:pt x="9537" y="8302"/>
                    <a:pt x="9537" y="8302"/>
                  </a:cubicBezTo>
                  <a:cubicBezTo>
                    <a:pt x="9537" y="8302"/>
                    <a:pt x="8202" y="7768"/>
                    <a:pt x="6754" y="7768"/>
                  </a:cubicBezTo>
                  <a:cubicBezTo>
                    <a:pt x="5699" y="7768"/>
                    <a:pt x="4583" y="8052"/>
                    <a:pt x="3882" y="9034"/>
                  </a:cubicBezTo>
                  <a:cubicBezTo>
                    <a:pt x="0" y="14468"/>
                    <a:pt x="11245" y="21388"/>
                    <a:pt x="11245" y="21388"/>
                  </a:cubicBezTo>
                  <a:lnTo>
                    <a:pt x="13951" y="20945"/>
                  </a:lnTo>
                  <a:lnTo>
                    <a:pt x="15215" y="15865"/>
                  </a:lnTo>
                  <a:lnTo>
                    <a:pt x="16879" y="16841"/>
                  </a:lnTo>
                  <a:cubicBezTo>
                    <a:pt x="16879" y="16841"/>
                    <a:pt x="14727" y="12605"/>
                    <a:pt x="15836" y="11141"/>
                  </a:cubicBezTo>
                  <a:cubicBezTo>
                    <a:pt x="16945" y="9655"/>
                    <a:pt x="26261" y="4510"/>
                    <a:pt x="22934" y="1471"/>
                  </a:cubicBezTo>
                  <a:cubicBezTo>
                    <a:pt x="22289" y="883"/>
                    <a:pt x="21507" y="696"/>
                    <a:pt x="20773" y="696"/>
                  </a:cubicBezTo>
                  <a:cubicBezTo>
                    <a:pt x="19485" y="696"/>
                    <a:pt x="18343" y="1271"/>
                    <a:pt x="18343" y="1271"/>
                  </a:cubicBezTo>
                  <a:cubicBezTo>
                    <a:pt x="18343" y="1271"/>
                    <a:pt x="17738" y="0"/>
                    <a:pt x="16151" y="0"/>
                  </a:cubicBezTo>
                  <a:close/>
                </a:path>
              </a:pathLst>
            </a:custGeom>
            <a:solidFill>
              <a:srgbClr val="181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2"/>
            <p:cNvSpPr/>
            <p:nvPr/>
          </p:nvSpPr>
          <p:spPr>
            <a:xfrm>
              <a:off x="1471223" y="3027975"/>
              <a:ext cx="177318" cy="371330"/>
            </a:xfrm>
            <a:custGeom>
              <a:avLst/>
              <a:gdLst/>
              <a:ahLst/>
              <a:cxnLst/>
              <a:rect l="l" t="t" r="r" b="b"/>
              <a:pathLst>
                <a:path w="4737" h="9920" extrusionOk="0">
                  <a:moveTo>
                    <a:pt x="4587" y="1"/>
                  </a:moveTo>
                  <a:cubicBezTo>
                    <a:pt x="4574" y="1"/>
                    <a:pt x="4561" y="3"/>
                    <a:pt x="4547" y="9"/>
                  </a:cubicBezTo>
                  <a:cubicBezTo>
                    <a:pt x="1974" y="1495"/>
                    <a:pt x="378" y="4223"/>
                    <a:pt x="311" y="7195"/>
                  </a:cubicBezTo>
                  <a:cubicBezTo>
                    <a:pt x="289" y="8082"/>
                    <a:pt x="422" y="8991"/>
                    <a:pt x="666" y="9856"/>
                  </a:cubicBezTo>
                  <a:cubicBezTo>
                    <a:pt x="683" y="9899"/>
                    <a:pt x="721" y="9919"/>
                    <a:pt x="757" y="9919"/>
                  </a:cubicBezTo>
                  <a:cubicBezTo>
                    <a:pt x="815" y="9919"/>
                    <a:pt x="870" y="9871"/>
                    <a:pt x="843" y="9790"/>
                  </a:cubicBezTo>
                  <a:cubicBezTo>
                    <a:pt x="1" y="6906"/>
                    <a:pt x="777" y="3801"/>
                    <a:pt x="2862" y="1628"/>
                  </a:cubicBezTo>
                  <a:cubicBezTo>
                    <a:pt x="3394" y="1073"/>
                    <a:pt x="3993" y="585"/>
                    <a:pt x="4658" y="186"/>
                  </a:cubicBezTo>
                  <a:cubicBezTo>
                    <a:pt x="4736" y="128"/>
                    <a:pt x="4677" y="1"/>
                    <a:pt x="4587" y="1"/>
                  </a:cubicBezTo>
                  <a:close/>
                </a:path>
              </a:pathLst>
            </a:custGeom>
            <a:solidFill>
              <a:srgbClr val="181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2"/>
            <p:cNvSpPr/>
            <p:nvPr/>
          </p:nvSpPr>
          <p:spPr>
            <a:xfrm>
              <a:off x="1180518" y="3306365"/>
              <a:ext cx="330117" cy="93619"/>
            </a:xfrm>
            <a:custGeom>
              <a:avLst/>
              <a:gdLst/>
              <a:ahLst/>
              <a:cxnLst/>
              <a:rect l="l" t="t" r="r" b="b"/>
              <a:pathLst>
                <a:path w="8819" h="2501" extrusionOk="0">
                  <a:moveTo>
                    <a:pt x="4195" y="1"/>
                  </a:moveTo>
                  <a:cubicBezTo>
                    <a:pt x="3513" y="1"/>
                    <a:pt x="2833" y="112"/>
                    <a:pt x="2177" y="334"/>
                  </a:cubicBezTo>
                  <a:cubicBezTo>
                    <a:pt x="1423" y="578"/>
                    <a:pt x="736" y="911"/>
                    <a:pt x="92" y="1332"/>
                  </a:cubicBezTo>
                  <a:cubicBezTo>
                    <a:pt x="0" y="1388"/>
                    <a:pt x="61" y="1504"/>
                    <a:pt x="135" y="1504"/>
                  </a:cubicBezTo>
                  <a:cubicBezTo>
                    <a:pt x="150" y="1504"/>
                    <a:pt x="166" y="1499"/>
                    <a:pt x="181" y="1488"/>
                  </a:cubicBezTo>
                  <a:cubicBezTo>
                    <a:pt x="1290" y="778"/>
                    <a:pt x="2554" y="334"/>
                    <a:pt x="3885" y="223"/>
                  </a:cubicBezTo>
                  <a:cubicBezTo>
                    <a:pt x="4024" y="213"/>
                    <a:pt x="4163" y="208"/>
                    <a:pt x="4301" y="208"/>
                  </a:cubicBezTo>
                  <a:cubicBezTo>
                    <a:pt x="5336" y="208"/>
                    <a:pt x="6357" y="499"/>
                    <a:pt x="7256" y="1066"/>
                  </a:cubicBezTo>
                  <a:cubicBezTo>
                    <a:pt x="7811" y="1421"/>
                    <a:pt x="8277" y="1887"/>
                    <a:pt x="8631" y="2464"/>
                  </a:cubicBezTo>
                  <a:cubicBezTo>
                    <a:pt x="8651" y="2490"/>
                    <a:pt x="8676" y="2500"/>
                    <a:pt x="8701" y="2500"/>
                  </a:cubicBezTo>
                  <a:cubicBezTo>
                    <a:pt x="8761" y="2500"/>
                    <a:pt x="8818" y="2438"/>
                    <a:pt x="8787" y="2375"/>
                  </a:cubicBezTo>
                  <a:cubicBezTo>
                    <a:pt x="8144" y="1355"/>
                    <a:pt x="7145" y="623"/>
                    <a:pt x="6014" y="268"/>
                  </a:cubicBezTo>
                  <a:cubicBezTo>
                    <a:pt x="5417" y="90"/>
                    <a:pt x="4806" y="1"/>
                    <a:pt x="4195" y="1"/>
                  </a:cubicBezTo>
                  <a:close/>
                </a:path>
              </a:pathLst>
            </a:custGeom>
            <a:solidFill>
              <a:srgbClr val="181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2"/>
            <p:cNvSpPr/>
            <p:nvPr/>
          </p:nvSpPr>
          <p:spPr>
            <a:xfrm>
              <a:off x="1569559" y="3653332"/>
              <a:ext cx="145800" cy="131987"/>
            </a:xfrm>
            <a:custGeom>
              <a:avLst/>
              <a:gdLst/>
              <a:ahLst/>
              <a:cxnLst/>
              <a:rect l="l" t="t" r="r" b="b"/>
              <a:pathLst>
                <a:path w="3895" h="3526" extrusionOk="0">
                  <a:moveTo>
                    <a:pt x="1766" y="0"/>
                  </a:moveTo>
                  <a:cubicBezTo>
                    <a:pt x="713" y="0"/>
                    <a:pt x="0" y="738"/>
                    <a:pt x="723" y="2155"/>
                  </a:cubicBezTo>
                  <a:cubicBezTo>
                    <a:pt x="1277" y="3243"/>
                    <a:pt x="2033" y="3526"/>
                    <a:pt x="2667" y="3526"/>
                  </a:cubicBezTo>
                  <a:cubicBezTo>
                    <a:pt x="3351" y="3526"/>
                    <a:pt x="3894" y="3197"/>
                    <a:pt x="3894" y="3197"/>
                  </a:cubicBezTo>
                  <a:lnTo>
                    <a:pt x="3783" y="802"/>
                  </a:lnTo>
                  <a:cubicBezTo>
                    <a:pt x="3145" y="263"/>
                    <a:pt x="2395" y="0"/>
                    <a:pt x="17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2"/>
            <p:cNvSpPr/>
            <p:nvPr/>
          </p:nvSpPr>
          <p:spPr>
            <a:xfrm>
              <a:off x="1614853" y="3669241"/>
              <a:ext cx="75052" cy="42299"/>
            </a:xfrm>
            <a:custGeom>
              <a:avLst/>
              <a:gdLst/>
              <a:ahLst/>
              <a:cxnLst/>
              <a:rect l="l" t="t" r="r" b="b"/>
              <a:pathLst>
                <a:path w="2005" h="1130" extrusionOk="0">
                  <a:moveTo>
                    <a:pt x="89" y="0"/>
                  </a:moveTo>
                  <a:cubicBezTo>
                    <a:pt x="23" y="0"/>
                    <a:pt x="1" y="89"/>
                    <a:pt x="67" y="111"/>
                  </a:cubicBezTo>
                  <a:cubicBezTo>
                    <a:pt x="732" y="266"/>
                    <a:pt x="1353" y="621"/>
                    <a:pt x="1841" y="1109"/>
                  </a:cubicBezTo>
                  <a:cubicBezTo>
                    <a:pt x="1856" y="1123"/>
                    <a:pt x="1872" y="1129"/>
                    <a:pt x="1889" y="1129"/>
                  </a:cubicBezTo>
                  <a:cubicBezTo>
                    <a:pt x="1948" y="1129"/>
                    <a:pt x="2004" y="1050"/>
                    <a:pt x="1952" y="998"/>
                  </a:cubicBezTo>
                  <a:cubicBezTo>
                    <a:pt x="1464" y="444"/>
                    <a:pt x="799" y="89"/>
                    <a:pt x="89" y="0"/>
                  </a:cubicBezTo>
                  <a:close/>
                </a:path>
              </a:pathLst>
            </a:custGeom>
            <a:solidFill>
              <a:srgbClr val="181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2"/>
            <p:cNvSpPr/>
            <p:nvPr/>
          </p:nvSpPr>
          <p:spPr>
            <a:xfrm>
              <a:off x="1650564" y="3700011"/>
              <a:ext cx="22722" cy="60603"/>
            </a:xfrm>
            <a:custGeom>
              <a:avLst/>
              <a:gdLst/>
              <a:ahLst/>
              <a:cxnLst/>
              <a:rect l="l" t="t" r="r" b="b"/>
              <a:pathLst>
                <a:path w="607" h="1619" extrusionOk="0">
                  <a:moveTo>
                    <a:pt x="491" y="0"/>
                  </a:moveTo>
                  <a:cubicBezTo>
                    <a:pt x="475" y="0"/>
                    <a:pt x="458" y="6"/>
                    <a:pt x="444" y="21"/>
                  </a:cubicBezTo>
                  <a:cubicBezTo>
                    <a:pt x="45" y="442"/>
                    <a:pt x="0" y="1108"/>
                    <a:pt x="333" y="1596"/>
                  </a:cubicBezTo>
                  <a:cubicBezTo>
                    <a:pt x="349" y="1612"/>
                    <a:pt x="369" y="1619"/>
                    <a:pt x="390" y="1619"/>
                  </a:cubicBezTo>
                  <a:cubicBezTo>
                    <a:pt x="453" y="1619"/>
                    <a:pt x="516" y="1552"/>
                    <a:pt x="466" y="1485"/>
                  </a:cubicBezTo>
                  <a:cubicBezTo>
                    <a:pt x="200" y="1063"/>
                    <a:pt x="244" y="509"/>
                    <a:pt x="555" y="132"/>
                  </a:cubicBezTo>
                  <a:cubicBezTo>
                    <a:pt x="607" y="80"/>
                    <a:pt x="550" y="0"/>
                    <a:pt x="491" y="0"/>
                  </a:cubicBezTo>
                  <a:close/>
                </a:path>
              </a:pathLst>
            </a:custGeom>
            <a:solidFill>
              <a:srgbClr val="181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2"/>
            <p:cNvSpPr/>
            <p:nvPr/>
          </p:nvSpPr>
          <p:spPr>
            <a:xfrm>
              <a:off x="709050" y="4162385"/>
              <a:ext cx="1369917" cy="1359960"/>
            </a:xfrm>
            <a:custGeom>
              <a:avLst/>
              <a:gdLst/>
              <a:ahLst/>
              <a:cxnLst/>
              <a:rect l="l" t="t" r="r" b="b"/>
              <a:pathLst>
                <a:path w="36597" h="36331" extrusionOk="0">
                  <a:moveTo>
                    <a:pt x="24821" y="0"/>
                  </a:moveTo>
                  <a:cubicBezTo>
                    <a:pt x="17819" y="0"/>
                    <a:pt x="12881" y="226"/>
                    <a:pt x="8252" y="12088"/>
                  </a:cubicBezTo>
                  <a:cubicBezTo>
                    <a:pt x="3439" y="24420"/>
                    <a:pt x="1" y="36330"/>
                    <a:pt x="1" y="36330"/>
                  </a:cubicBezTo>
                  <a:lnTo>
                    <a:pt x="36597" y="36330"/>
                  </a:lnTo>
                  <a:lnTo>
                    <a:pt x="34689" y="5878"/>
                  </a:lnTo>
                  <a:cubicBezTo>
                    <a:pt x="34467" y="2573"/>
                    <a:pt x="31717" y="1"/>
                    <a:pt x="28413" y="1"/>
                  </a:cubicBezTo>
                  <a:lnTo>
                    <a:pt x="25662" y="1"/>
                  </a:lnTo>
                  <a:cubicBezTo>
                    <a:pt x="25379" y="1"/>
                    <a:pt x="25098" y="0"/>
                    <a:pt x="24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2"/>
            <p:cNvSpPr/>
            <p:nvPr/>
          </p:nvSpPr>
          <p:spPr>
            <a:xfrm>
              <a:off x="1503602" y="4213032"/>
              <a:ext cx="860161" cy="1975987"/>
            </a:xfrm>
            <a:custGeom>
              <a:avLst/>
              <a:gdLst/>
              <a:ahLst/>
              <a:cxnLst/>
              <a:rect l="l" t="t" r="r" b="b"/>
              <a:pathLst>
                <a:path w="22979" h="52788" extrusionOk="0">
                  <a:moveTo>
                    <a:pt x="10669" y="0"/>
                  </a:moveTo>
                  <a:lnTo>
                    <a:pt x="0" y="1309"/>
                  </a:lnTo>
                  <a:cubicBezTo>
                    <a:pt x="0" y="1309"/>
                    <a:pt x="6432" y="38859"/>
                    <a:pt x="8695" y="52787"/>
                  </a:cubicBezTo>
                  <a:cubicBezTo>
                    <a:pt x="8695" y="52787"/>
                    <a:pt x="15859" y="51146"/>
                    <a:pt x="20028" y="50037"/>
                  </a:cubicBezTo>
                  <a:cubicBezTo>
                    <a:pt x="21758" y="49571"/>
                    <a:pt x="22978" y="49216"/>
                    <a:pt x="22978" y="49105"/>
                  </a:cubicBezTo>
                  <a:cubicBezTo>
                    <a:pt x="22978" y="48795"/>
                    <a:pt x="18542" y="29809"/>
                    <a:pt x="15881" y="18498"/>
                  </a:cubicBezTo>
                  <a:cubicBezTo>
                    <a:pt x="14816" y="13885"/>
                    <a:pt x="14018" y="10558"/>
                    <a:pt x="13951" y="10225"/>
                  </a:cubicBezTo>
                  <a:cubicBezTo>
                    <a:pt x="13951" y="10203"/>
                    <a:pt x="13951" y="10203"/>
                    <a:pt x="13951" y="10181"/>
                  </a:cubicBezTo>
                  <a:cubicBezTo>
                    <a:pt x="12110" y="4148"/>
                    <a:pt x="10669" y="0"/>
                    <a:pt x="106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2"/>
            <p:cNvSpPr/>
            <p:nvPr/>
          </p:nvSpPr>
          <p:spPr>
            <a:xfrm>
              <a:off x="1561212" y="4588149"/>
              <a:ext cx="158302" cy="843392"/>
            </a:xfrm>
            <a:custGeom>
              <a:avLst/>
              <a:gdLst/>
              <a:ahLst/>
              <a:cxnLst/>
              <a:rect l="l" t="t" r="r" b="b"/>
              <a:pathLst>
                <a:path w="4229" h="22531" extrusionOk="0">
                  <a:moveTo>
                    <a:pt x="88" y="0"/>
                  </a:moveTo>
                  <a:cubicBezTo>
                    <a:pt x="46" y="0"/>
                    <a:pt x="0" y="38"/>
                    <a:pt x="14" y="93"/>
                  </a:cubicBezTo>
                  <a:cubicBezTo>
                    <a:pt x="524" y="2999"/>
                    <a:pt x="1034" y="5904"/>
                    <a:pt x="1567" y="8832"/>
                  </a:cubicBezTo>
                  <a:cubicBezTo>
                    <a:pt x="2099" y="11760"/>
                    <a:pt x="2609" y="14643"/>
                    <a:pt x="3141" y="17548"/>
                  </a:cubicBezTo>
                  <a:cubicBezTo>
                    <a:pt x="3452" y="19190"/>
                    <a:pt x="3740" y="20831"/>
                    <a:pt x="4051" y="22472"/>
                  </a:cubicBezTo>
                  <a:cubicBezTo>
                    <a:pt x="4059" y="22514"/>
                    <a:pt x="4086" y="22530"/>
                    <a:pt x="4116" y="22530"/>
                  </a:cubicBezTo>
                  <a:cubicBezTo>
                    <a:pt x="4167" y="22530"/>
                    <a:pt x="4228" y="22483"/>
                    <a:pt x="4228" y="22428"/>
                  </a:cubicBezTo>
                  <a:cubicBezTo>
                    <a:pt x="3740" y="19500"/>
                    <a:pt x="3186" y="16595"/>
                    <a:pt x="2653" y="13667"/>
                  </a:cubicBezTo>
                  <a:cubicBezTo>
                    <a:pt x="2121" y="10761"/>
                    <a:pt x="1589" y="7878"/>
                    <a:pt x="1056" y="4973"/>
                  </a:cubicBezTo>
                  <a:cubicBezTo>
                    <a:pt x="746" y="3331"/>
                    <a:pt x="435" y="1690"/>
                    <a:pt x="147" y="49"/>
                  </a:cubicBezTo>
                  <a:cubicBezTo>
                    <a:pt x="139" y="15"/>
                    <a:pt x="114" y="0"/>
                    <a:pt x="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2"/>
            <p:cNvSpPr/>
            <p:nvPr/>
          </p:nvSpPr>
          <p:spPr>
            <a:xfrm>
              <a:off x="1495779" y="4585603"/>
              <a:ext cx="92047" cy="131987"/>
            </a:xfrm>
            <a:custGeom>
              <a:avLst/>
              <a:gdLst/>
              <a:ahLst/>
              <a:cxnLst/>
              <a:rect l="l" t="t" r="r" b="b"/>
              <a:pathLst>
                <a:path w="2459" h="3526" extrusionOk="0">
                  <a:moveTo>
                    <a:pt x="85" y="1"/>
                  </a:moveTo>
                  <a:cubicBezTo>
                    <a:pt x="47" y="1"/>
                    <a:pt x="1" y="48"/>
                    <a:pt x="32" y="95"/>
                  </a:cubicBezTo>
                  <a:cubicBezTo>
                    <a:pt x="764" y="1226"/>
                    <a:pt x="1518" y="2357"/>
                    <a:pt x="2294" y="3488"/>
                  </a:cubicBezTo>
                  <a:cubicBezTo>
                    <a:pt x="2308" y="3515"/>
                    <a:pt x="2329" y="3525"/>
                    <a:pt x="2351" y="3525"/>
                  </a:cubicBezTo>
                  <a:cubicBezTo>
                    <a:pt x="2403" y="3525"/>
                    <a:pt x="2458" y="3468"/>
                    <a:pt x="2427" y="3422"/>
                  </a:cubicBezTo>
                  <a:cubicBezTo>
                    <a:pt x="1651" y="2290"/>
                    <a:pt x="919" y="1137"/>
                    <a:pt x="121" y="28"/>
                  </a:cubicBezTo>
                  <a:cubicBezTo>
                    <a:pt x="114" y="9"/>
                    <a:pt x="100" y="1"/>
                    <a:pt x="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2"/>
            <p:cNvSpPr/>
            <p:nvPr/>
          </p:nvSpPr>
          <p:spPr>
            <a:xfrm>
              <a:off x="1912071" y="3574199"/>
              <a:ext cx="44956" cy="55438"/>
            </a:xfrm>
            <a:custGeom>
              <a:avLst/>
              <a:gdLst/>
              <a:ahLst/>
              <a:cxnLst/>
              <a:rect l="l" t="t" r="r" b="b"/>
              <a:pathLst>
                <a:path w="1201" h="1481" extrusionOk="0">
                  <a:moveTo>
                    <a:pt x="431" y="1"/>
                  </a:moveTo>
                  <a:cubicBezTo>
                    <a:pt x="368" y="1"/>
                    <a:pt x="304" y="18"/>
                    <a:pt x="245" y="55"/>
                  </a:cubicBezTo>
                  <a:cubicBezTo>
                    <a:pt x="67" y="144"/>
                    <a:pt x="1" y="388"/>
                    <a:pt x="112" y="565"/>
                  </a:cubicBezTo>
                  <a:cubicBezTo>
                    <a:pt x="178" y="698"/>
                    <a:pt x="245" y="831"/>
                    <a:pt x="333" y="964"/>
                  </a:cubicBezTo>
                  <a:cubicBezTo>
                    <a:pt x="378" y="1053"/>
                    <a:pt x="422" y="1142"/>
                    <a:pt x="489" y="1230"/>
                  </a:cubicBezTo>
                  <a:cubicBezTo>
                    <a:pt x="533" y="1297"/>
                    <a:pt x="577" y="1341"/>
                    <a:pt x="644" y="1386"/>
                  </a:cubicBezTo>
                  <a:cubicBezTo>
                    <a:pt x="703" y="1452"/>
                    <a:pt x="779" y="1480"/>
                    <a:pt x="853" y="1480"/>
                  </a:cubicBezTo>
                  <a:cubicBezTo>
                    <a:pt x="1029" y="1480"/>
                    <a:pt x="1201" y="1322"/>
                    <a:pt x="1154" y="1120"/>
                  </a:cubicBezTo>
                  <a:cubicBezTo>
                    <a:pt x="1132" y="942"/>
                    <a:pt x="1065" y="765"/>
                    <a:pt x="977" y="609"/>
                  </a:cubicBezTo>
                  <a:lnTo>
                    <a:pt x="755" y="188"/>
                  </a:lnTo>
                  <a:cubicBezTo>
                    <a:pt x="681" y="70"/>
                    <a:pt x="558" y="1"/>
                    <a:pt x="431" y="1"/>
                  </a:cubicBezTo>
                  <a:close/>
                </a:path>
              </a:pathLst>
            </a:custGeom>
            <a:solidFill>
              <a:srgbClr val="1D1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2"/>
            <p:cNvSpPr/>
            <p:nvPr/>
          </p:nvSpPr>
          <p:spPr>
            <a:xfrm>
              <a:off x="1968894" y="3522316"/>
              <a:ext cx="50309" cy="67266"/>
            </a:xfrm>
            <a:custGeom>
              <a:avLst/>
              <a:gdLst/>
              <a:ahLst/>
              <a:cxnLst/>
              <a:rect l="l" t="t" r="r" b="b"/>
              <a:pathLst>
                <a:path w="1344" h="1797" extrusionOk="0">
                  <a:moveTo>
                    <a:pt x="448" y="0"/>
                  </a:moveTo>
                  <a:cubicBezTo>
                    <a:pt x="230" y="0"/>
                    <a:pt x="1" y="244"/>
                    <a:pt x="168" y="487"/>
                  </a:cubicBezTo>
                  <a:lnTo>
                    <a:pt x="190" y="487"/>
                  </a:lnTo>
                  <a:cubicBezTo>
                    <a:pt x="301" y="687"/>
                    <a:pt x="412" y="886"/>
                    <a:pt x="523" y="1086"/>
                  </a:cubicBezTo>
                  <a:cubicBezTo>
                    <a:pt x="568" y="1197"/>
                    <a:pt x="612" y="1308"/>
                    <a:pt x="656" y="1397"/>
                  </a:cubicBezTo>
                  <a:cubicBezTo>
                    <a:pt x="701" y="1463"/>
                    <a:pt x="723" y="1552"/>
                    <a:pt x="789" y="1596"/>
                  </a:cubicBezTo>
                  <a:cubicBezTo>
                    <a:pt x="811" y="1641"/>
                    <a:pt x="856" y="1685"/>
                    <a:pt x="900" y="1729"/>
                  </a:cubicBezTo>
                  <a:cubicBezTo>
                    <a:pt x="943" y="1772"/>
                    <a:pt x="1005" y="1797"/>
                    <a:pt x="1067" y="1797"/>
                  </a:cubicBezTo>
                  <a:cubicBezTo>
                    <a:pt x="1101" y="1797"/>
                    <a:pt x="1135" y="1789"/>
                    <a:pt x="1166" y="1774"/>
                  </a:cubicBezTo>
                  <a:cubicBezTo>
                    <a:pt x="1255" y="1729"/>
                    <a:pt x="1322" y="1641"/>
                    <a:pt x="1344" y="1552"/>
                  </a:cubicBezTo>
                  <a:cubicBezTo>
                    <a:pt x="1344" y="1463"/>
                    <a:pt x="1344" y="1397"/>
                    <a:pt x="1322" y="1330"/>
                  </a:cubicBezTo>
                  <a:cubicBezTo>
                    <a:pt x="1299" y="1241"/>
                    <a:pt x="1277" y="1175"/>
                    <a:pt x="1233" y="1108"/>
                  </a:cubicBezTo>
                  <a:cubicBezTo>
                    <a:pt x="1189" y="997"/>
                    <a:pt x="1122" y="886"/>
                    <a:pt x="1078" y="798"/>
                  </a:cubicBezTo>
                  <a:cubicBezTo>
                    <a:pt x="967" y="576"/>
                    <a:pt x="834" y="376"/>
                    <a:pt x="701" y="177"/>
                  </a:cubicBezTo>
                  <a:cubicBezTo>
                    <a:pt x="645" y="51"/>
                    <a:pt x="548" y="0"/>
                    <a:pt x="448" y="0"/>
                  </a:cubicBezTo>
                  <a:close/>
                </a:path>
              </a:pathLst>
            </a:custGeom>
            <a:solidFill>
              <a:srgbClr val="1D1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2"/>
            <p:cNvSpPr/>
            <p:nvPr/>
          </p:nvSpPr>
          <p:spPr>
            <a:xfrm>
              <a:off x="1881676" y="3679648"/>
              <a:ext cx="134832" cy="68651"/>
            </a:xfrm>
            <a:custGeom>
              <a:avLst/>
              <a:gdLst/>
              <a:ahLst/>
              <a:cxnLst/>
              <a:rect l="l" t="t" r="r" b="b"/>
              <a:pathLst>
                <a:path w="3602" h="1834" extrusionOk="0">
                  <a:moveTo>
                    <a:pt x="244" y="0"/>
                  </a:moveTo>
                  <a:cubicBezTo>
                    <a:pt x="122" y="0"/>
                    <a:pt x="1" y="102"/>
                    <a:pt x="59" y="232"/>
                  </a:cubicBezTo>
                  <a:lnTo>
                    <a:pt x="36" y="254"/>
                  </a:lnTo>
                  <a:cubicBezTo>
                    <a:pt x="147" y="565"/>
                    <a:pt x="325" y="831"/>
                    <a:pt x="524" y="1075"/>
                  </a:cubicBezTo>
                  <a:cubicBezTo>
                    <a:pt x="768" y="1341"/>
                    <a:pt x="1034" y="1519"/>
                    <a:pt x="1367" y="1652"/>
                  </a:cubicBezTo>
                  <a:cubicBezTo>
                    <a:pt x="1638" y="1768"/>
                    <a:pt x="1943" y="1833"/>
                    <a:pt x="2252" y="1833"/>
                  </a:cubicBezTo>
                  <a:cubicBezTo>
                    <a:pt x="2297" y="1833"/>
                    <a:pt x="2342" y="1832"/>
                    <a:pt x="2387" y="1829"/>
                  </a:cubicBezTo>
                  <a:cubicBezTo>
                    <a:pt x="2742" y="1807"/>
                    <a:pt x="3097" y="1674"/>
                    <a:pt x="3408" y="1474"/>
                  </a:cubicBezTo>
                  <a:cubicBezTo>
                    <a:pt x="3602" y="1319"/>
                    <a:pt x="3473" y="1011"/>
                    <a:pt x="3259" y="1011"/>
                  </a:cubicBezTo>
                  <a:cubicBezTo>
                    <a:pt x="3229" y="1011"/>
                    <a:pt x="3197" y="1017"/>
                    <a:pt x="3164" y="1031"/>
                  </a:cubicBezTo>
                  <a:cubicBezTo>
                    <a:pt x="2898" y="1141"/>
                    <a:pt x="2631" y="1186"/>
                    <a:pt x="2365" y="1208"/>
                  </a:cubicBezTo>
                  <a:cubicBezTo>
                    <a:pt x="2316" y="1212"/>
                    <a:pt x="2267" y="1214"/>
                    <a:pt x="2219" y="1214"/>
                  </a:cubicBezTo>
                  <a:cubicBezTo>
                    <a:pt x="1986" y="1214"/>
                    <a:pt x="1765" y="1171"/>
                    <a:pt x="1545" y="1097"/>
                  </a:cubicBezTo>
                  <a:cubicBezTo>
                    <a:pt x="1034" y="942"/>
                    <a:pt x="635" y="565"/>
                    <a:pt x="413" y="99"/>
                  </a:cubicBezTo>
                  <a:cubicBezTo>
                    <a:pt x="375" y="29"/>
                    <a:pt x="309" y="0"/>
                    <a:pt x="244" y="0"/>
                  </a:cubicBezTo>
                  <a:close/>
                </a:path>
              </a:pathLst>
            </a:custGeom>
            <a:solidFill>
              <a:srgbClr val="1D1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2"/>
            <p:cNvSpPr/>
            <p:nvPr/>
          </p:nvSpPr>
          <p:spPr>
            <a:xfrm>
              <a:off x="1855622" y="3509215"/>
              <a:ext cx="42374" cy="72469"/>
            </a:xfrm>
            <a:custGeom>
              <a:avLst/>
              <a:gdLst/>
              <a:ahLst/>
              <a:cxnLst/>
              <a:rect l="l" t="t" r="r" b="b"/>
              <a:pathLst>
                <a:path w="1132" h="1936" extrusionOk="0">
                  <a:moveTo>
                    <a:pt x="896" y="0"/>
                  </a:moveTo>
                  <a:cubicBezTo>
                    <a:pt x="854" y="0"/>
                    <a:pt x="812" y="13"/>
                    <a:pt x="777" y="39"/>
                  </a:cubicBezTo>
                  <a:cubicBezTo>
                    <a:pt x="644" y="105"/>
                    <a:pt x="511" y="216"/>
                    <a:pt x="422" y="327"/>
                  </a:cubicBezTo>
                  <a:cubicBezTo>
                    <a:pt x="289" y="460"/>
                    <a:pt x="200" y="615"/>
                    <a:pt x="134" y="793"/>
                  </a:cubicBezTo>
                  <a:cubicBezTo>
                    <a:pt x="23" y="1081"/>
                    <a:pt x="0" y="1414"/>
                    <a:pt x="67" y="1724"/>
                  </a:cubicBezTo>
                  <a:cubicBezTo>
                    <a:pt x="85" y="1853"/>
                    <a:pt x="194" y="1935"/>
                    <a:pt x="319" y="1935"/>
                  </a:cubicBezTo>
                  <a:cubicBezTo>
                    <a:pt x="346" y="1935"/>
                    <a:pt x="373" y="1932"/>
                    <a:pt x="400" y="1924"/>
                  </a:cubicBezTo>
                  <a:cubicBezTo>
                    <a:pt x="533" y="1902"/>
                    <a:pt x="644" y="1747"/>
                    <a:pt x="599" y="1591"/>
                  </a:cubicBezTo>
                  <a:lnTo>
                    <a:pt x="599" y="1591"/>
                  </a:lnTo>
                  <a:lnTo>
                    <a:pt x="622" y="1613"/>
                  </a:lnTo>
                  <a:cubicBezTo>
                    <a:pt x="622" y="1601"/>
                    <a:pt x="622" y="1573"/>
                    <a:pt x="622" y="1569"/>
                  </a:cubicBezTo>
                  <a:lnTo>
                    <a:pt x="622" y="1458"/>
                  </a:lnTo>
                  <a:lnTo>
                    <a:pt x="622" y="1281"/>
                  </a:lnTo>
                  <a:cubicBezTo>
                    <a:pt x="622" y="1281"/>
                    <a:pt x="622" y="1270"/>
                    <a:pt x="622" y="1236"/>
                  </a:cubicBezTo>
                  <a:cubicBezTo>
                    <a:pt x="622" y="1214"/>
                    <a:pt x="622" y="1170"/>
                    <a:pt x="644" y="1148"/>
                  </a:cubicBezTo>
                  <a:cubicBezTo>
                    <a:pt x="644" y="1081"/>
                    <a:pt x="666" y="1015"/>
                    <a:pt x="688" y="970"/>
                  </a:cubicBezTo>
                  <a:lnTo>
                    <a:pt x="710" y="926"/>
                  </a:lnTo>
                  <a:lnTo>
                    <a:pt x="710" y="926"/>
                  </a:lnTo>
                  <a:cubicBezTo>
                    <a:pt x="701" y="945"/>
                    <a:pt x="699" y="952"/>
                    <a:pt x="701" y="952"/>
                  </a:cubicBezTo>
                  <a:cubicBezTo>
                    <a:pt x="703" y="952"/>
                    <a:pt x="710" y="939"/>
                    <a:pt x="710" y="926"/>
                  </a:cubicBezTo>
                  <a:lnTo>
                    <a:pt x="710" y="926"/>
                  </a:lnTo>
                  <a:lnTo>
                    <a:pt x="710" y="926"/>
                  </a:lnTo>
                  <a:lnTo>
                    <a:pt x="755" y="837"/>
                  </a:lnTo>
                  <a:cubicBezTo>
                    <a:pt x="799" y="793"/>
                    <a:pt x="821" y="726"/>
                    <a:pt x="843" y="660"/>
                  </a:cubicBezTo>
                  <a:cubicBezTo>
                    <a:pt x="888" y="615"/>
                    <a:pt x="910" y="571"/>
                    <a:pt x="954" y="505"/>
                  </a:cubicBezTo>
                  <a:cubicBezTo>
                    <a:pt x="954" y="505"/>
                    <a:pt x="954" y="494"/>
                    <a:pt x="962" y="480"/>
                  </a:cubicBezTo>
                  <a:lnTo>
                    <a:pt x="962" y="480"/>
                  </a:lnTo>
                  <a:cubicBezTo>
                    <a:pt x="964" y="480"/>
                    <a:pt x="969" y="475"/>
                    <a:pt x="976" y="460"/>
                  </a:cubicBezTo>
                  <a:lnTo>
                    <a:pt x="976" y="460"/>
                  </a:lnTo>
                  <a:cubicBezTo>
                    <a:pt x="976" y="460"/>
                    <a:pt x="976" y="460"/>
                    <a:pt x="976" y="460"/>
                  </a:cubicBezTo>
                  <a:lnTo>
                    <a:pt x="1043" y="394"/>
                  </a:lnTo>
                  <a:cubicBezTo>
                    <a:pt x="1132" y="305"/>
                    <a:pt x="1132" y="194"/>
                    <a:pt x="1065" y="83"/>
                  </a:cubicBezTo>
                  <a:cubicBezTo>
                    <a:pt x="1025" y="29"/>
                    <a:pt x="960" y="0"/>
                    <a:pt x="896" y="0"/>
                  </a:cubicBezTo>
                  <a:close/>
                </a:path>
              </a:pathLst>
            </a:custGeom>
            <a:solidFill>
              <a:srgbClr val="1D1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2"/>
            <p:cNvSpPr/>
            <p:nvPr/>
          </p:nvSpPr>
          <p:spPr>
            <a:xfrm>
              <a:off x="1937002" y="3463996"/>
              <a:ext cx="88378" cy="25267"/>
            </a:xfrm>
            <a:custGeom>
              <a:avLst/>
              <a:gdLst/>
              <a:ahLst/>
              <a:cxnLst/>
              <a:rect l="l" t="t" r="r" b="b"/>
              <a:pathLst>
                <a:path w="2361" h="675" extrusionOk="0">
                  <a:moveTo>
                    <a:pt x="1302" y="1"/>
                  </a:moveTo>
                  <a:cubicBezTo>
                    <a:pt x="1260" y="1"/>
                    <a:pt x="1218" y="2"/>
                    <a:pt x="1176" y="5"/>
                  </a:cubicBezTo>
                  <a:cubicBezTo>
                    <a:pt x="799" y="27"/>
                    <a:pt x="466" y="93"/>
                    <a:pt x="133" y="249"/>
                  </a:cubicBezTo>
                  <a:cubicBezTo>
                    <a:pt x="44" y="293"/>
                    <a:pt x="0" y="426"/>
                    <a:pt x="44" y="515"/>
                  </a:cubicBezTo>
                  <a:cubicBezTo>
                    <a:pt x="64" y="611"/>
                    <a:pt x="167" y="674"/>
                    <a:pt x="267" y="674"/>
                  </a:cubicBezTo>
                  <a:cubicBezTo>
                    <a:pt x="282" y="674"/>
                    <a:pt x="296" y="673"/>
                    <a:pt x="311" y="670"/>
                  </a:cubicBezTo>
                  <a:cubicBezTo>
                    <a:pt x="577" y="581"/>
                    <a:pt x="865" y="515"/>
                    <a:pt x="1176" y="515"/>
                  </a:cubicBezTo>
                  <a:cubicBezTo>
                    <a:pt x="1295" y="506"/>
                    <a:pt x="1418" y="500"/>
                    <a:pt x="1542" y="500"/>
                  </a:cubicBezTo>
                  <a:cubicBezTo>
                    <a:pt x="1717" y="500"/>
                    <a:pt x="1894" y="511"/>
                    <a:pt x="2063" y="537"/>
                  </a:cubicBezTo>
                  <a:cubicBezTo>
                    <a:pt x="2077" y="540"/>
                    <a:pt x="2091" y="541"/>
                    <a:pt x="2105" y="541"/>
                  </a:cubicBezTo>
                  <a:cubicBezTo>
                    <a:pt x="2295" y="541"/>
                    <a:pt x="2360" y="265"/>
                    <a:pt x="2174" y="182"/>
                  </a:cubicBezTo>
                  <a:cubicBezTo>
                    <a:pt x="1883" y="66"/>
                    <a:pt x="1593" y="1"/>
                    <a:pt x="1302" y="1"/>
                  </a:cubicBezTo>
                  <a:close/>
                </a:path>
              </a:pathLst>
            </a:custGeom>
            <a:solidFill>
              <a:srgbClr val="1D1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" name="Google Shape;362;p42"/>
          <p:cNvGrpSpPr/>
          <p:nvPr/>
        </p:nvGrpSpPr>
        <p:grpSpPr>
          <a:xfrm>
            <a:off x="2567075" y="3933050"/>
            <a:ext cx="277825" cy="294450"/>
            <a:chOff x="5427425" y="3215750"/>
            <a:chExt cx="277825" cy="294450"/>
          </a:xfrm>
        </p:grpSpPr>
        <p:sp>
          <p:nvSpPr>
            <p:cNvPr id="363" name="Google Shape;363;p42"/>
            <p:cNvSpPr/>
            <p:nvPr/>
          </p:nvSpPr>
          <p:spPr>
            <a:xfrm>
              <a:off x="5476225" y="3291725"/>
              <a:ext cx="154725" cy="69875"/>
            </a:xfrm>
            <a:custGeom>
              <a:avLst/>
              <a:gdLst/>
              <a:ahLst/>
              <a:cxnLst/>
              <a:rect l="l" t="t" r="r" b="b"/>
              <a:pathLst>
                <a:path w="6189" h="2795" extrusionOk="0">
                  <a:moveTo>
                    <a:pt x="5922" y="0"/>
                  </a:moveTo>
                  <a:lnTo>
                    <a:pt x="0" y="1996"/>
                  </a:lnTo>
                  <a:lnTo>
                    <a:pt x="267" y="2795"/>
                  </a:lnTo>
                  <a:lnTo>
                    <a:pt x="6188" y="799"/>
                  </a:lnTo>
                  <a:lnTo>
                    <a:pt x="59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2"/>
            <p:cNvSpPr/>
            <p:nvPr/>
          </p:nvSpPr>
          <p:spPr>
            <a:xfrm>
              <a:off x="5477875" y="3352150"/>
              <a:ext cx="196325" cy="83750"/>
            </a:xfrm>
            <a:custGeom>
              <a:avLst/>
              <a:gdLst/>
              <a:ahLst/>
              <a:cxnLst/>
              <a:rect l="l" t="t" r="r" b="b"/>
              <a:pathLst>
                <a:path w="7853" h="3350" extrusionOk="0">
                  <a:moveTo>
                    <a:pt x="7586" y="1"/>
                  </a:moveTo>
                  <a:lnTo>
                    <a:pt x="1" y="2551"/>
                  </a:lnTo>
                  <a:lnTo>
                    <a:pt x="245" y="3350"/>
                  </a:lnTo>
                  <a:lnTo>
                    <a:pt x="7852" y="777"/>
                  </a:lnTo>
                  <a:lnTo>
                    <a:pt x="75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2"/>
            <p:cNvSpPr/>
            <p:nvPr/>
          </p:nvSpPr>
          <p:spPr>
            <a:xfrm>
              <a:off x="5427425" y="3215750"/>
              <a:ext cx="277825" cy="294450"/>
            </a:xfrm>
            <a:custGeom>
              <a:avLst/>
              <a:gdLst/>
              <a:ahLst/>
              <a:cxnLst/>
              <a:rect l="l" t="t" r="r" b="b"/>
              <a:pathLst>
                <a:path w="11113" h="11778" extrusionOk="0">
                  <a:moveTo>
                    <a:pt x="4747" y="1"/>
                  </a:moveTo>
                  <a:lnTo>
                    <a:pt x="4747" y="1"/>
                  </a:lnTo>
                  <a:cubicBezTo>
                    <a:pt x="4015" y="311"/>
                    <a:pt x="3372" y="732"/>
                    <a:pt x="2817" y="1287"/>
                  </a:cubicBezTo>
                  <a:cubicBezTo>
                    <a:pt x="2263" y="1819"/>
                    <a:pt x="1753" y="2440"/>
                    <a:pt x="1331" y="3083"/>
                  </a:cubicBezTo>
                  <a:cubicBezTo>
                    <a:pt x="910" y="3749"/>
                    <a:pt x="577" y="4459"/>
                    <a:pt x="333" y="5213"/>
                  </a:cubicBezTo>
                  <a:cubicBezTo>
                    <a:pt x="289" y="5390"/>
                    <a:pt x="222" y="5568"/>
                    <a:pt x="178" y="5767"/>
                  </a:cubicBezTo>
                  <a:cubicBezTo>
                    <a:pt x="134" y="5967"/>
                    <a:pt x="112" y="6144"/>
                    <a:pt x="67" y="6344"/>
                  </a:cubicBezTo>
                  <a:cubicBezTo>
                    <a:pt x="23" y="6743"/>
                    <a:pt x="1" y="7142"/>
                    <a:pt x="45" y="7564"/>
                  </a:cubicBezTo>
                  <a:cubicBezTo>
                    <a:pt x="89" y="7963"/>
                    <a:pt x="200" y="8362"/>
                    <a:pt x="356" y="8739"/>
                  </a:cubicBezTo>
                  <a:cubicBezTo>
                    <a:pt x="533" y="9094"/>
                    <a:pt x="755" y="9449"/>
                    <a:pt x="1021" y="9759"/>
                  </a:cubicBezTo>
                  <a:cubicBezTo>
                    <a:pt x="1531" y="10380"/>
                    <a:pt x="2196" y="10868"/>
                    <a:pt x="2906" y="11223"/>
                  </a:cubicBezTo>
                  <a:cubicBezTo>
                    <a:pt x="3283" y="11401"/>
                    <a:pt x="3660" y="11534"/>
                    <a:pt x="4059" y="11622"/>
                  </a:cubicBezTo>
                  <a:cubicBezTo>
                    <a:pt x="4436" y="11733"/>
                    <a:pt x="4858" y="11778"/>
                    <a:pt x="5257" y="11778"/>
                  </a:cubicBezTo>
                  <a:cubicBezTo>
                    <a:pt x="6078" y="11778"/>
                    <a:pt x="6876" y="11578"/>
                    <a:pt x="7608" y="11223"/>
                  </a:cubicBezTo>
                  <a:cubicBezTo>
                    <a:pt x="8318" y="10868"/>
                    <a:pt x="8983" y="10358"/>
                    <a:pt x="9516" y="9759"/>
                  </a:cubicBezTo>
                  <a:cubicBezTo>
                    <a:pt x="10048" y="9161"/>
                    <a:pt x="10447" y="8451"/>
                    <a:pt x="10713" y="7697"/>
                  </a:cubicBezTo>
                  <a:cubicBezTo>
                    <a:pt x="10979" y="6920"/>
                    <a:pt x="11112" y="6144"/>
                    <a:pt x="11090" y="5346"/>
                  </a:cubicBezTo>
                  <a:cubicBezTo>
                    <a:pt x="11112" y="4525"/>
                    <a:pt x="10957" y="3727"/>
                    <a:pt x="10624" y="2995"/>
                  </a:cubicBezTo>
                  <a:cubicBezTo>
                    <a:pt x="10314" y="2241"/>
                    <a:pt x="9782" y="1597"/>
                    <a:pt x="9094" y="1176"/>
                  </a:cubicBezTo>
                  <a:cubicBezTo>
                    <a:pt x="9005" y="1109"/>
                    <a:pt x="8917" y="1065"/>
                    <a:pt x="8828" y="1021"/>
                  </a:cubicBezTo>
                  <a:lnTo>
                    <a:pt x="8562" y="888"/>
                  </a:lnTo>
                  <a:cubicBezTo>
                    <a:pt x="8473" y="866"/>
                    <a:pt x="8384" y="799"/>
                    <a:pt x="8273" y="777"/>
                  </a:cubicBezTo>
                  <a:lnTo>
                    <a:pt x="7985" y="710"/>
                  </a:lnTo>
                  <a:cubicBezTo>
                    <a:pt x="7680" y="642"/>
                    <a:pt x="7375" y="614"/>
                    <a:pt x="7080" y="614"/>
                  </a:cubicBezTo>
                  <a:cubicBezTo>
                    <a:pt x="6989" y="614"/>
                    <a:pt x="6899" y="616"/>
                    <a:pt x="6810" y="622"/>
                  </a:cubicBezTo>
                  <a:cubicBezTo>
                    <a:pt x="6011" y="666"/>
                    <a:pt x="5257" y="866"/>
                    <a:pt x="4525" y="1176"/>
                  </a:cubicBezTo>
                  <a:cubicBezTo>
                    <a:pt x="3815" y="1487"/>
                    <a:pt x="3172" y="1952"/>
                    <a:pt x="2684" y="2573"/>
                  </a:cubicBezTo>
                  <a:cubicBezTo>
                    <a:pt x="3217" y="2019"/>
                    <a:pt x="3860" y="1597"/>
                    <a:pt x="4592" y="1331"/>
                  </a:cubicBezTo>
                  <a:cubicBezTo>
                    <a:pt x="5301" y="1065"/>
                    <a:pt x="6033" y="910"/>
                    <a:pt x="6810" y="888"/>
                  </a:cubicBezTo>
                  <a:cubicBezTo>
                    <a:pt x="7165" y="888"/>
                    <a:pt x="7542" y="932"/>
                    <a:pt x="7919" y="1021"/>
                  </a:cubicBezTo>
                  <a:lnTo>
                    <a:pt x="8163" y="1087"/>
                  </a:lnTo>
                  <a:cubicBezTo>
                    <a:pt x="8251" y="1132"/>
                    <a:pt x="8340" y="1154"/>
                    <a:pt x="8429" y="1198"/>
                  </a:cubicBezTo>
                  <a:lnTo>
                    <a:pt x="8673" y="1331"/>
                  </a:lnTo>
                  <a:cubicBezTo>
                    <a:pt x="8739" y="1376"/>
                    <a:pt x="8828" y="1420"/>
                    <a:pt x="8895" y="1487"/>
                  </a:cubicBezTo>
                  <a:cubicBezTo>
                    <a:pt x="9493" y="1886"/>
                    <a:pt x="9959" y="2485"/>
                    <a:pt x="10225" y="3172"/>
                  </a:cubicBezTo>
                  <a:cubicBezTo>
                    <a:pt x="10514" y="3860"/>
                    <a:pt x="10624" y="4592"/>
                    <a:pt x="10624" y="5346"/>
                  </a:cubicBezTo>
                  <a:cubicBezTo>
                    <a:pt x="10602" y="6078"/>
                    <a:pt x="10469" y="6810"/>
                    <a:pt x="10225" y="7497"/>
                  </a:cubicBezTo>
                  <a:cubicBezTo>
                    <a:pt x="9715" y="8894"/>
                    <a:pt x="8695" y="10048"/>
                    <a:pt x="7364" y="10713"/>
                  </a:cubicBezTo>
                  <a:cubicBezTo>
                    <a:pt x="6699" y="11046"/>
                    <a:pt x="5989" y="11201"/>
                    <a:pt x="5257" y="11223"/>
                  </a:cubicBezTo>
                  <a:cubicBezTo>
                    <a:pt x="4525" y="11223"/>
                    <a:pt x="3815" y="11046"/>
                    <a:pt x="3150" y="10735"/>
                  </a:cubicBezTo>
                  <a:cubicBezTo>
                    <a:pt x="2485" y="10425"/>
                    <a:pt x="1886" y="9981"/>
                    <a:pt x="1398" y="9427"/>
                  </a:cubicBezTo>
                  <a:cubicBezTo>
                    <a:pt x="1154" y="9161"/>
                    <a:pt x="954" y="8850"/>
                    <a:pt x="799" y="8517"/>
                  </a:cubicBezTo>
                  <a:cubicBezTo>
                    <a:pt x="644" y="8207"/>
                    <a:pt x="533" y="7852"/>
                    <a:pt x="466" y="7497"/>
                  </a:cubicBezTo>
                  <a:cubicBezTo>
                    <a:pt x="400" y="6743"/>
                    <a:pt x="489" y="6011"/>
                    <a:pt x="710" y="5301"/>
                  </a:cubicBezTo>
                  <a:cubicBezTo>
                    <a:pt x="910" y="4569"/>
                    <a:pt x="1198" y="3860"/>
                    <a:pt x="1575" y="3217"/>
                  </a:cubicBezTo>
                  <a:cubicBezTo>
                    <a:pt x="2307" y="1886"/>
                    <a:pt x="3350" y="688"/>
                    <a:pt x="4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" name="Google Shape;366;p42"/>
          <p:cNvGrpSpPr/>
          <p:nvPr/>
        </p:nvGrpSpPr>
        <p:grpSpPr>
          <a:xfrm>
            <a:off x="2428000" y="2890275"/>
            <a:ext cx="658725" cy="377625"/>
            <a:chOff x="3905425" y="6727525"/>
            <a:chExt cx="658725" cy="377625"/>
          </a:xfrm>
        </p:grpSpPr>
        <p:sp>
          <p:nvSpPr>
            <p:cNvPr id="367" name="Google Shape;367;p42"/>
            <p:cNvSpPr/>
            <p:nvPr/>
          </p:nvSpPr>
          <p:spPr>
            <a:xfrm>
              <a:off x="3920950" y="6750825"/>
              <a:ext cx="322175" cy="322175"/>
            </a:xfrm>
            <a:custGeom>
              <a:avLst/>
              <a:gdLst/>
              <a:ahLst/>
              <a:cxnLst/>
              <a:rect l="l" t="t" r="r" b="b"/>
              <a:pathLst>
                <a:path w="12887" h="12887" extrusionOk="0">
                  <a:moveTo>
                    <a:pt x="2018" y="0"/>
                  </a:moveTo>
                  <a:lnTo>
                    <a:pt x="0" y="10890"/>
                  </a:lnTo>
                  <a:lnTo>
                    <a:pt x="10890" y="12887"/>
                  </a:lnTo>
                  <a:lnTo>
                    <a:pt x="12886" y="1996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2"/>
            <p:cNvSpPr/>
            <p:nvPr/>
          </p:nvSpPr>
          <p:spPr>
            <a:xfrm>
              <a:off x="3905425" y="6727525"/>
              <a:ext cx="336025" cy="336050"/>
            </a:xfrm>
            <a:custGeom>
              <a:avLst/>
              <a:gdLst/>
              <a:ahLst/>
              <a:cxnLst/>
              <a:rect l="l" t="t" r="r" b="b"/>
              <a:pathLst>
                <a:path w="13441" h="13442" extrusionOk="0">
                  <a:moveTo>
                    <a:pt x="2684" y="1"/>
                  </a:moveTo>
                  <a:lnTo>
                    <a:pt x="0" y="10780"/>
                  </a:lnTo>
                  <a:lnTo>
                    <a:pt x="10757" y="13441"/>
                  </a:lnTo>
                  <a:lnTo>
                    <a:pt x="13441" y="2685"/>
                  </a:lnTo>
                  <a:lnTo>
                    <a:pt x="26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2"/>
            <p:cNvSpPr/>
            <p:nvPr/>
          </p:nvSpPr>
          <p:spPr>
            <a:xfrm>
              <a:off x="4011875" y="6790750"/>
              <a:ext cx="177450" cy="63225"/>
            </a:xfrm>
            <a:custGeom>
              <a:avLst/>
              <a:gdLst/>
              <a:ahLst/>
              <a:cxnLst/>
              <a:rect l="l" t="t" r="r" b="b"/>
              <a:pathLst>
                <a:path w="7098" h="2529" extrusionOk="0">
                  <a:moveTo>
                    <a:pt x="200" y="0"/>
                  </a:moveTo>
                  <a:lnTo>
                    <a:pt x="0" y="799"/>
                  </a:lnTo>
                  <a:lnTo>
                    <a:pt x="6898" y="2529"/>
                  </a:lnTo>
                  <a:lnTo>
                    <a:pt x="7098" y="1708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2"/>
            <p:cNvSpPr/>
            <p:nvPr/>
          </p:nvSpPr>
          <p:spPr>
            <a:xfrm>
              <a:off x="3983725" y="6866600"/>
              <a:ext cx="204750" cy="75000"/>
            </a:xfrm>
            <a:custGeom>
              <a:avLst/>
              <a:gdLst/>
              <a:ahLst/>
              <a:cxnLst/>
              <a:rect l="l" t="t" r="r" b="b"/>
              <a:pathLst>
                <a:path w="8190" h="3000" extrusionOk="0">
                  <a:moveTo>
                    <a:pt x="1280" y="1"/>
                  </a:moveTo>
                  <a:cubicBezTo>
                    <a:pt x="846" y="1"/>
                    <a:pt x="397" y="138"/>
                    <a:pt x="84" y="493"/>
                  </a:cubicBezTo>
                  <a:cubicBezTo>
                    <a:pt x="1" y="593"/>
                    <a:pt x="105" y="717"/>
                    <a:pt x="209" y="717"/>
                  </a:cubicBezTo>
                  <a:cubicBezTo>
                    <a:pt x="243" y="717"/>
                    <a:pt x="278" y="703"/>
                    <a:pt x="306" y="670"/>
                  </a:cubicBezTo>
                  <a:cubicBezTo>
                    <a:pt x="544" y="390"/>
                    <a:pt x="905" y="278"/>
                    <a:pt x="1263" y="278"/>
                  </a:cubicBezTo>
                  <a:cubicBezTo>
                    <a:pt x="1471" y="278"/>
                    <a:pt x="1678" y="316"/>
                    <a:pt x="1858" y="382"/>
                  </a:cubicBezTo>
                  <a:cubicBezTo>
                    <a:pt x="2413" y="648"/>
                    <a:pt x="2901" y="1003"/>
                    <a:pt x="3278" y="1469"/>
                  </a:cubicBezTo>
                  <a:lnTo>
                    <a:pt x="3367" y="1535"/>
                  </a:lnTo>
                  <a:cubicBezTo>
                    <a:pt x="3744" y="2001"/>
                    <a:pt x="4209" y="2400"/>
                    <a:pt x="4742" y="2689"/>
                  </a:cubicBezTo>
                  <a:cubicBezTo>
                    <a:pt x="5185" y="2910"/>
                    <a:pt x="5695" y="2999"/>
                    <a:pt x="6206" y="2999"/>
                  </a:cubicBezTo>
                  <a:cubicBezTo>
                    <a:pt x="6804" y="2977"/>
                    <a:pt x="7425" y="2888"/>
                    <a:pt x="8024" y="2711"/>
                  </a:cubicBezTo>
                  <a:cubicBezTo>
                    <a:pt x="8189" y="2669"/>
                    <a:pt x="8143" y="2418"/>
                    <a:pt x="7976" y="2418"/>
                  </a:cubicBezTo>
                  <a:cubicBezTo>
                    <a:pt x="7963" y="2418"/>
                    <a:pt x="7950" y="2419"/>
                    <a:pt x="7935" y="2422"/>
                  </a:cubicBezTo>
                  <a:cubicBezTo>
                    <a:pt x="7418" y="2574"/>
                    <a:pt x="6807" y="2711"/>
                    <a:pt x="6196" y="2711"/>
                  </a:cubicBezTo>
                  <a:cubicBezTo>
                    <a:pt x="5734" y="2711"/>
                    <a:pt x="5273" y="2633"/>
                    <a:pt x="4853" y="2422"/>
                  </a:cubicBezTo>
                  <a:cubicBezTo>
                    <a:pt x="4365" y="2156"/>
                    <a:pt x="3921" y="1779"/>
                    <a:pt x="3544" y="1336"/>
                  </a:cubicBezTo>
                  <a:lnTo>
                    <a:pt x="3477" y="1269"/>
                  </a:lnTo>
                  <a:cubicBezTo>
                    <a:pt x="3056" y="781"/>
                    <a:pt x="2546" y="382"/>
                    <a:pt x="1969" y="116"/>
                  </a:cubicBezTo>
                  <a:cubicBezTo>
                    <a:pt x="1762" y="44"/>
                    <a:pt x="1523" y="1"/>
                    <a:pt x="12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2"/>
            <p:cNvSpPr/>
            <p:nvPr/>
          </p:nvSpPr>
          <p:spPr>
            <a:xfrm>
              <a:off x="3968075" y="6938800"/>
              <a:ext cx="197425" cy="59350"/>
            </a:xfrm>
            <a:custGeom>
              <a:avLst/>
              <a:gdLst/>
              <a:ahLst/>
              <a:cxnLst/>
              <a:rect l="l" t="t" r="r" b="b"/>
              <a:pathLst>
                <a:path w="7897" h="2374" extrusionOk="0">
                  <a:moveTo>
                    <a:pt x="156" y="0"/>
                  </a:moveTo>
                  <a:cubicBezTo>
                    <a:pt x="89" y="0"/>
                    <a:pt x="22" y="44"/>
                    <a:pt x="0" y="111"/>
                  </a:cubicBezTo>
                  <a:cubicBezTo>
                    <a:pt x="0" y="200"/>
                    <a:pt x="67" y="266"/>
                    <a:pt x="133" y="266"/>
                  </a:cubicBezTo>
                  <a:cubicBezTo>
                    <a:pt x="799" y="355"/>
                    <a:pt x="1442" y="510"/>
                    <a:pt x="2085" y="732"/>
                  </a:cubicBezTo>
                  <a:lnTo>
                    <a:pt x="6122" y="1996"/>
                  </a:lnTo>
                  <a:cubicBezTo>
                    <a:pt x="6632" y="2196"/>
                    <a:pt x="7164" y="2307"/>
                    <a:pt x="7696" y="2373"/>
                  </a:cubicBezTo>
                  <a:lnTo>
                    <a:pt x="7719" y="2373"/>
                  </a:lnTo>
                  <a:cubicBezTo>
                    <a:pt x="7896" y="2373"/>
                    <a:pt x="7896" y="2107"/>
                    <a:pt x="7719" y="2107"/>
                  </a:cubicBezTo>
                  <a:cubicBezTo>
                    <a:pt x="7186" y="2041"/>
                    <a:pt x="6676" y="1908"/>
                    <a:pt x="6188" y="1730"/>
                  </a:cubicBezTo>
                  <a:lnTo>
                    <a:pt x="2152" y="466"/>
                  </a:lnTo>
                  <a:cubicBezTo>
                    <a:pt x="1508" y="244"/>
                    <a:pt x="843" y="89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2"/>
            <p:cNvSpPr/>
            <p:nvPr/>
          </p:nvSpPr>
          <p:spPr>
            <a:xfrm>
              <a:off x="4062325" y="6827900"/>
              <a:ext cx="277275" cy="277250"/>
            </a:xfrm>
            <a:custGeom>
              <a:avLst/>
              <a:gdLst/>
              <a:ahLst/>
              <a:cxnLst/>
              <a:rect l="l" t="t" r="r" b="b"/>
              <a:pathLst>
                <a:path w="11091" h="11090" extrusionOk="0">
                  <a:moveTo>
                    <a:pt x="1" y="0"/>
                  </a:moveTo>
                  <a:lnTo>
                    <a:pt x="1" y="11090"/>
                  </a:lnTo>
                  <a:lnTo>
                    <a:pt x="11090" y="11090"/>
                  </a:lnTo>
                  <a:lnTo>
                    <a:pt x="1109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2"/>
            <p:cNvSpPr/>
            <p:nvPr/>
          </p:nvSpPr>
          <p:spPr>
            <a:xfrm>
              <a:off x="4112225" y="6871150"/>
              <a:ext cx="177475" cy="20525"/>
            </a:xfrm>
            <a:custGeom>
              <a:avLst/>
              <a:gdLst/>
              <a:ahLst/>
              <a:cxnLst/>
              <a:rect l="l" t="t" r="r" b="b"/>
              <a:pathLst>
                <a:path w="7099" h="821" extrusionOk="0">
                  <a:moveTo>
                    <a:pt x="1" y="0"/>
                  </a:moveTo>
                  <a:lnTo>
                    <a:pt x="1" y="821"/>
                  </a:lnTo>
                  <a:lnTo>
                    <a:pt x="7098" y="821"/>
                  </a:lnTo>
                  <a:lnTo>
                    <a:pt x="70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2"/>
            <p:cNvSpPr/>
            <p:nvPr/>
          </p:nvSpPr>
          <p:spPr>
            <a:xfrm>
              <a:off x="4092825" y="6948575"/>
              <a:ext cx="220250" cy="35700"/>
            </a:xfrm>
            <a:custGeom>
              <a:avLst/>
              <a:gdLst/>
              <a:ahLst/>
              <a:cxnLst/>
              <a:rect l="l" t="t" r="r" b="b"/>
              <a:pathLst>
                <a:path w="8810" h="1428" extrusionOk="0">
                  <a:moveTo>
                    <a:pt x="4279" y="1"/>
                  </a:moveTo>
                  <a:cubicBezTo>
                    <a:pt x="3819" y="1"/>
                    <a:pt x="3437" y="363"/>
                    <a:pt x="3150" y="629"/>
                  </a:cubicBezTo>
                  <a:cubicBezTo>
                    <a:pt x="2922" y="838"/>
                    <a:pt x="2613" y="1096"/>
                    <a:pt x="2292" y="1096"/>
                  </a:cubicBezTo>
                  <a:cubicBezTo>
                    <a:pt x="2238" y="1096"/>
                    <a:pt x="2184" y="1089"/>
                    <a:pt x="2130" y="1073"/>
                  </a:cubicBezTo>
                  <a:cubicBezTo>
                    <a:pt x="1975" y="1006"/>
                    <a:pt x="1819" y="918"/>
                    <a:pt x="1708" y="785"/>
                  </a:cubicBezTo>
                  <a:cubicBezTo>
                    <a:pt x="1575" y="674"/>
                    <a:pt x="1442" y="563"/>
                    <a:pt x="1287" y="496"/>
                  </a:cubicBezTo>
                  <a:cubicBezTo>
                    <a:pt x="1177" y="458"/>
                    <a:pt x="1066" y="440"/>
                    <a:pt x="957" y="440"/>
                  </a:cubicBezTo>
                  <a:cubicBezTo>
                    <a:pt x="493" y="440"/>
                    <a:pt x="72" y="765"/>
                    <a:pt x="1" y="1250"/>
                  </a:cubicBezTo>
                  <a:cubicBezTo>
                    <a:pt x="1" y="1339"/>
                    <a:pt x="67" y="1406"/>
                    <a:pt x="134" y="1406"/>
                  </a:cubicBezTo>
                  <a:cubicBezTo>
                    <a:pt x="200" y="1406"/>
                    <a:pt x="267" y="1361"/>
                    <a:pt x="289" y="1273"/>
                  </a:cubicBezTo>
                  <a:cubicBezTo>
                    <a:pt x="344" y="944"/>
                    <a:pt x="639" y="706"/>
                    <a:pt x="964" y="706"/>
                  </a:cubicBezTo>
                  <a:cubicBezTo>
                    <a:pt x="1034" y="706"/>
                    <a:pt x="1105" y="717"/>
                    <a:pt x="1176" y="740"/>
                  </a:cubicBezTo>
                  <a:cubicBezTo>
                    <a:pt x="1287" y="807"/>
                    <a:pt x="1420" y="896"/>
                    <a:pt x="1531" y="1006"/>
                  </a:cubicBezTo>
                  <a:cubicBezTo>
                    <a:pt x="1664" y="1139"/>
                    <a:pt x="1842" y="1250"/>
                    <a:pt x="2041" y="1317"/>
                  </a:cubicBezTo>
                  <a:cubicBezTo>
                    <a:pt x="2130" y="1344"/>
                    <a:pt x="2217" y="1356"/>
                    <a:pt x="2302" y="1356"/>
                  </a:cubicBezTo>
                  <a:cubicBezTo>
                    <a:pt x="2703" y="1356"/>
                    <a:pt x="3057" y="1082"/>
                    <a:pt x="3350" y="807"/>
                  </a:cubicBezTo>
                  <a:cubicBezTo>
                    <a:pt x="3658" y="519"/>
                    <a:pt x="3966" y="270"/>
                    <a:pt x="4292" y="270"/>
                  </a:cubicBezTo>
                  <a:cubicBezTo>
                    <a:pt x="4318" y="270"/>
                    <a:pt x="4344" y="271"/>
                    <a:pt x="4370" y="274"/>
                  </a:cubicBezTo>
                  <a:cubicBezTo>
                    <a:pt x="4636" y="341"/>
                    <a:pt x="4880" y="496"/>
                    <a:pt x="5057" y="718"/>
                  </a:cubicBezTo>
                  <a:cubicBezTo>
                    <a:pt x="5146" y="807"/>
                    <a:pt x="5257" y="896"/>
                    <a:pt x="5368" y="984"/>
                  </a:cubicBezTo>
                  <a:cubicBezTo>
                    <a:pt x="5789" y="1273"/>
                    <a:pt x="6277" y="1428"/>
                    <a:pt x="6765" y="1428"/>
                  </a:cubicBezTo>
                  <a:cubicBezTo>
                    <a:pt x="6824" y="1428"/>
                    <a:pt x="6874" y="1418"/>
                    <a:pt x="6933" y="1418"/>
                  </a:cubicBezTo>
                  <a:cubicBezTo>
                    <a:pt x="6962" y="1418"/>
                    <a:pt x="6994" y="1420"/>
                    <a:pt x="7031" y="1428"/>
                  </a:cubicBezTo>
                  <a:cubicBezTo>
                    <a:pt x="7586" y="1361"/>
                    <a:pt x="8118" y="1228"/>
                    <a:pt x="8651" y="1029"/>
                  </a:cubicBezTo>
                  <a:cubicBezTo>
                    <a:pt x="8810" y="989"/>
                    <a:pt x="8755" y="753"/>
                    <a:pt x="8613" y="753"/>
                  </a:cubicBezTo>
                  <a:cubicBezTo>
                    <a:pt x="8597" y="753"/>
                    <a:pt x="8580" y="756"/>
                    <a:pt x="8562" y="762"/>
                  </a:cubicBezTo>
                  <a:cubicBezTo>
                    <a:pt x="8052" y="940"/>
                    <a:pt x="7542" y="1073"/>
                    <a:pt x="7009" y="1139"/>
                  </a:cubicBezTo>
                  <a:cubicBezTo>
                    <a:pt x="6923" y="1151"/>
                    <a:pt x="6835" y="1156"/>
                    <a:pt x="6748" y="1156"/>
                  </a:cubicBezTo>
                  <a:cubicBezTo>
                    <a:pt x="6321" y="1156"/>
                    <a:pt x="5895" y="1024"/>
                    <a:pt x="5545" y="785"/>
                  </a:cubicBezTo>
                  <a:cubicBezTo>
                    <a:pt x="5435" y="718"/>
                    <a:pt x="5346" y="629"/>
                    <a:pt x="5257" y="518"/>
                  </a:cubicBezTo>
                  <a:cubicBezTo>
                    <a:pt x="5035" y="274"/>
                    <a:pt x="4725" y="75"/>
                    <a:pt x="4392" y="8"/>
                  </a:cubicBezTo>
                  <a:cubicBezTo>
                    <a:pt x="4354" y="3"/>
                    <a:pt x="4316" y="1"/>
                    <a:pt x="42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2"/>
            <p:cNvSpPr/>
            <p:nvPr/>
          </p:nvSpPr>
          <p:spPr>
            <a:xfrm>
              <a:off x="4116225" y="7025300"/>
              <a:ext cx="188250" cy="17750"/>
            </a:xfrm>
            <a:custGeom>
              <a:avLst/>
              <a:gdLst/>
              <a:ahLst/>
              <a:cxnLst/>
              <a:rect l="l" t="t" r="r" b="b"/>
              <a:pathLst>
                <a:path w="7530" h="710" extrusionOk="0">
                  <a:moveTo>
                    <a:pt x="1637" y="0"/>
                  </a:moveTo>
                  <a:cubicBezTo>
                    <a:pt x="1105" y="44"/>
                    <a:pt x="595" y="178"/>
                    <a:pt x="151" y="421"/>
                  </a:cubicBezTo>
                  <a:cubicBezTo>
                    <a:pt x="1" y="497"/>
                    <a:pt x="58" y="685"/>
                    <a:pt x="188" y="685"/>
                  </a:cubicBezTo>
                  <a:cubicBezTo>
                    <a:pt x="211" y="685"/>
                    <a:pt x="236" y="679"/>
                    <a:pt x="262" y="665"/>
                  </a:cubicBezTo>
                  <a:cubicBezTo>
                    <a:pt x="684" y="444"/>
                    <a:pt x="1172" y="311"/>
                    <a:pt x="1637" y="266"/>
                  </a:cubicBezTo>
                  <a:cubicBezTo>
                    <a:pt x="2014" y="266"/>
                    <a:pt x="2369" y="333"/>
                    <a:pt x="2724" y="421"/>
                  </a:cubicBezTo>
                  <a:lnTo>
                    <a:pt x="2968" y="466"/>
                  </a:lnTo>
                  <a:cubicBezTo>
                    <a:pt x="3722" y="621"/>
                    <a:pt x="4476" y="710"/>
                    <a:pt x="5253" y="710"/>
                  </a:cubicBezTo>
                  <a:cubicBezTo>
                    <a:pt x="5962" y="710"/>
                    <a:pt x="6650" y="643"/>
                    <a:pt x="7337" y="510"/>
                  </a:cubicBezTo>
                  <a:cubicBezTo>
                    <a:pt x="7529" y="468"/>
                    <a:pt x="7475" y="221"/>
                    <a:pt x="7314" y="221"/>
                  </a:cubicBezTo>
                  <a:cubicBezTo>
                    <a:pt x="7307" y="221"/>
                    <a:pt x="7300" y="221"/>
                    <a:pt x="7293" y="222"/>
                  </a:cubicBezTo>
                  <a:cubicBezTo>
                    <a:pt x="6598" y="352"/>
                    <a:pt x="5891" y="419"/>
                    <a:pt x="5188" y="419"/>
                  </a:cubicBezTo>
                  <a:cubicBezTo>
                    <a:pt x="4455" y="419"/>
                    <a:pt x="3725" y="347"/>
                    <a:pt x="3013" y="200"/>
                  </a:cubicBezTo>
                  <a:lnTo>
                    <a:pt x="2791" y="155"/>
                  </a:lnTo>
                  <a:cubicBezTo>
                    <a:pt x="2414" y="44"/>
                    <a:pt x="2014" y="0"/>
                    <a:pt x="16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2"/>
            <p:cNvSpPr/>
            <p:nvPr/>
          </p:nvSpPr>
          <p:spPr>
            <a:xfrm>
              <a:off x="4238650" y="6746950"/>
              <a:ext cx="325500" cy="325500"/>
            </a:xfrm>
            <a:custGeom>
              <a:avLst/>
              <a:gdLst/>
              <a:ahLst/>
              <a:cxnLst/>
              <a:rect l="l" t="t" r="r" b="b"/>
              <a:pathLst>
                <a:path w="13020" h="13020" extrusionOk="0">
                  <a:moveTo>
                    <a:pt x="10869" y="0"/>
                  </a:moveTo>
                  <a:lnTo>
                    <a:pt x="1" y="2151"/>
                  </a:lnTo>
                  <a:lnTo>
                    <a:pt x="2130" y="13019"/>
                  </a:lnTo>
                  <a:lnTo>
                    <a:pt x="13020" y="10890"/>
                  </a:lnTo>
                  <a:lnTo>
                    <a:pt x="108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2"/>
            <p:cNvSpPr/>
            <p:nvPr/>
          </p:nvSpPr>
          <p:spPr>
            <a:xfrm>
              <a:off x="4249750" y="6738625"/>
              <a:ext cx="313850" cy="314425"/>
            </a:xfrm>
            <a:custGeom>
              <a:avLst/>
              <a:gdLst/>
              <a:ahLst/>
              <a:cxnLst/>
              <a:rect l="l" t="t" r="r" b="b"/>
              <a:pathLst>
                <a:path w="12554" h="12577" extrusionOk="0">
                  <a:moveTo>
                    <a:pt x="10957" y="0"/>
                  </a:moveTo>
                  <a:lnTo>
                    <a:pt x="0" y="1597"/>
                  </a:lnTo>
                  <a:lnTo>
                    <a:pt x="1575" y="12576"/>
                  </a:lnTo>
                  <a:lnTo>
                    <a:pt x="12554" y="10979"/>
                  </a:lnTo>
                  <a:lnTo>
                    <a:pt x="109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2"/>
            <p:cNvSpPr/>
            <p:nvPr/>
          </p:nvSpPr>
          <p:spPr>
            <a:xfrm>
              <a:off x="4311850" y="6794625"/>
              <a:ext cx="179125" cy="46600"/>
            </a:xfrm>
            <a:custGeom>
              <a:avLst/>
              <a:gdLst/>
              <a:ahLst/>
              <a:cxnLst/>
              <a:rect l="l" t="t" r="r" b="b"/>
              <a:pathLst>
                <a:path w="7165" h="1864" extrusionOk="0">
                  <a:moveTo>
                    <a:pt x="7031" y="1"/>
                  </a:moveTo>
                  <a:lnTo>
                    <a:pt x="0" y="1043"/>
                  </a:lnTo>
                  <a:lnTo>
                    <a:pt x="111" y="1864"/>
                  </a:lnTo>
                  <a:lnTo>
                    <a:pt x="7164" y="843"/>
                  </a:lnTo>
                  <a:lnTo>
                    <a:pt x="70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2"/>
            <p:cNvSpPr/>
            <p:nvPr/>
          </p:nvSpPr>
          <p:spPr>
            <a:xfrm>
              <a:off x="4319600" y="6872250"/>
              <a:ext cx="178575" cy="45500"/>
            </a:xfrm>
            <a:custGeom>
              <a:avLst/>
              <a:gdLst/>
              <a:ahLst/>
              <a:cxnLst/>
              <a:rect l="l" t="t" r="r" b="b"/>
              <a:pathLst>
                <a:path w="7143" h="1820" extrusionOk="0">
                  <a:moveTo>
                    <a:pt x="7032" y="1"/>
                  </a:moveTo>
                  <a:lnTo>
                    <a:pt x="1" y="976"/>
                  </a:lnTo>
                  <a:lnTo>
                    <a:pt x="112" y="1819"/>
                  </a:lnTo>
                  <a:lnTo>
                    <a:pt x="7143" y="821"/>
                  </a:lnTo>
                  <a:lnTo>
                    <a:pt x="70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2"/>
            <p:cNvSpPr/>
            <p:nvPr/>
          </p:nvSpPr>
          <p:spPr>
            <a:xfrm>
              <a:off x="4360650" y="6938225"/>
              <a:ext cx="121450" cy="37750"/>
            </a:xfrm>
            <a:custGeom>
              <a:avLst/>
              <a:gdLst/>
              <a:ahLst/>
              <a:cxnLst/>
              <a:rect l="l" t="t" r="r" b="b"/>
              <a:pathLst>
                <a:path w="4858" h="1510" extrusionOk="0">
                  <a:moveTo>
                    <a:pt x="4747" y="1"/>
                  </a:moveTo>
                  <a:lnTo>
                    <a:pt x="0" y="688"/>
                  </a:lnTo>
                  <a:lnTo>
                    <a:pt x="111" y="1509"/>
                  </a:lnTo>
                  <a:lnTo>
                    <a:pt x="4857" y="822"/>
                  </a:lnTo>
                  <a:lnTo>
                    <a:pt x="474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" name="Google Shape;381;p42"/>
          <p:cNvGrpSpPr/>
          <p:nvPr/>
        </p:nvGrpSpPr>
        <p:grpSpPr>
          <a:xfrm>
            <a:off x="6441600" y="2780250"/>
            <a:ext cx="371525" cy="371525"/>
            <a:chOff x="4956150" y="6582250"/>
            <a:chExt cx="371525" cy="371525"/>
          </a:xfrm>
        </p:grpSpPr>
        <p:sp>
          <p:nvSpPr>
            <p:cNvPr id="382" name="Google Shape;382;p42"/>
            <p:cNvSpPr/>
            <p:nvPr/>
          </p:nvSpPr>
          <p:spPr>
            <a:xfrm>
              <a:off x="4967800" y="6593900"/>
              <a:ext cx="359875" cy="359875"/>
            </a:xfrm>
            <a:custGeom>
              <a:avLst/>
              <a:gdLst/>
              <a:ahLst/>
              <a:cxnLst/>
              <a:rect l="l" t="t" r="r" b="b"/>
              <a:pathLst>
                <a:path w="14395" h="14395" extrusionOk="0">
                  <a:moveTo>
                    <a:pt x="10314" y="1"/>
                  </a:moveTo>
                  <a:lnTo>
                    <a:pt x="0" y="4082"/>
                  </a:lnTo>
                  <a:lnTo>
                    <a:pt x="4081" y="14395"/>
                  </a:lnTo>
                  <a:lnTo>
                    <a:pt x="14395" y="10336"/>
                  </a:lnTo>
                  <a:lnTo>
                    <a:pt x="10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2"/>
            <p:cNvSpPr/>
            <p:nvPr/>
          </p:nvSpPr>
          <p:spPr>
            <a:xfrm>
              <a:off x="4956150" y="6582250"/>
              <a:ext cx="349900" cy="349900"/>
            </a:xfrm>
            <a:custGeom>
              <a:avLst/>
              <a:gdLst/>
              <a:ahLst/>
              <a:cxnLst/>
              <a:rect l="l" t="t" r="r" b="b"/>
              <a:pathLst>
                <a:path w="13996" h="13996" extrusionOk="0">
                  <a:moveTo>
                    <a:pt x="10558" y="1"/>
                  </a:moveTo>
                  <a:lnTo>
                    <a:pt x="1" y="3439"/>
                  </a:lnTo>
                  <a:lnTo>
                    <a:pt x="3461" y="13996"/>
                  </a:lnTo>
                  <a:lnTo>
                    <a:pt x="13996" y="10536"/>
                  </a:lnTo>
                  <a:lnTo>
                    <a:pt x="105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2"/>
            <p:cNvSpPr/>
            <p:nvPr/>
          </p:nvSpPr>
          <p:spPr>
            <a:xfrm>
              <a:off x="5028225" y="6646575"/>
              <a:ext cx="167500" cy="72675"/>
            </a:xfrm>
            <a:custGeom>
              <a:avLst/>
              <a:gdLst/>
              <a:ahLst/>
              <a:cxnLst/>
              <a:rect l="l" t="t" r="r" b="b"/>
              <a:pathLst>
                <a:path w="6700" h="2907" extrusionOk="0">
                  <a:moveTo>
                    <a:pt x="6433" y="1"/>
                  </a:moveTo>
                  <a:lnTo>
                    <a:pt x="1" y="2108"/>
                  </a:lnTo>
                  <a:lnTo>
                    <a:pt x="267" y="2906"/>
                  </a:lnTo>
                  <a:lnTo>
                    <a:pt x="6699" y="799"/>
                  </a:lnTo>
                  <a:lnTo>
                    <a:pt x="64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2"/>
            <p:cNvSpPr/>
            <p:nvPr/>
          </p:nvSpPr>
          <p:spPr>
            <a:xfrm>
              <a:off x="5028700" y="6716800"/>
              <a:ext cx="195025" cy="70650"/>
            </a:xfrm>
            <a:custGeom>
              <a:avLst/>
              <a:gdLst/>
              <a:ahLst/>
              <a:cxnLst/>
              <a:rect l="l" t="t" r="r" b="b"/>
              <a:pathLst>
                <a:path w="7801" h="2826" extrusionOk="0">
                  <a:moveTo>
                    <a:pt x="7600" y="1"/>
                  </a:moveTo>
                  <a:cubicBezTo>
                    <a:pt x="7556" y="1"/>
                    <a:pt x="7511" y="22"/>
                    <a:pt x="7479" y="75"/>
                  </a:cubicBezTo>
                  <a:cubicBezTo>
                    <a:pt x="7203" y="516"/>
                    <a:pt x="6714" y="774"/>
                    <a:pt x="6202" y="774"/>
                  </a:cubicBezTo>
                  <a:cubicBezTo>
                    <a:pt x="6095" y="774"/>
                    <a:pt x="5988" y="763"/>
                    <a:pt x="5882" y="740"/>
                  </a:cubicBezTo>
                  <a:cubicBezTo>
                    <a:pt x="5726" y="696"/>
                    <a:pt x="5593" y="652"/>
                    <a:pt x="5460" y="585"/>
                  </a:cubicBezTo>
                  <a:cubicBezTo>
                    <a:pt x="5231" y="470"/>
                    <a:pt x="4977" y="404"/>
                    <a:pt x="4726" y="404"/>
                  </a:cubicBezTo>
                  <a:cubicBezTo>
                    <a:pt x="4638" y="404"/>
                    <a:pt x="4549" y="412"/>
                    <a:pt x="4462" y="430"/>
                  </a:cubicBezTo>
                  <a:cubicBezTo>
                    <a:pt x="4019" y="541"/>
                    <a:pt x="3752" y="940"/>
                    <a:pt x="3553" y="1295"/>
                  </a:cubicBezTo>
                  <a:cubicBezTo>
                    <a:pt x="3331" y="1650"/>
                    <a:pt x="3109" y="1982"/>
                    <a:pt x="2777" y="2049"/>
                  </a:cubicBezTo>
                  <a:cubicBezTo>
                    <a:pt x="2488" y="2049"/>
                    <a:pt x="2200" y="1982"/>
                    <a:pt x="1978" y="1827"/>
                  </a:cubicBezTo>
                  <a:cubicBezTo>
                    <a:pt x="1712" y="1672"/>
                    <a:pt x="1401" y="1583"/>
                    <a:pt x="1091" y="1583"/>
                  </a:cubicBezTo>
                  <a:cubicBezTo>
                    <a:pt x="514" y="1605"/>
                    <a:pt x="115" y="2138"/>
                    <a:pt x="26" y="2648"/>
                  </a:cubicBezTo>
                  <a:cubicBezTo>
                    <a:pt x="1" y="2762"/>
                    <a:pt x="77" y="2825"/>
                    <a:pt x="156" y="2825"/>
                  </a:cubicBezTo>
                  <a:cubicBezTo>
                    <a:pt x="214" y="2825"/>
                    <a:pt x="274" y="2790"/>
                    <a:pt x="293" y="2714"/>
                  </a:cubicBezTo>
                  <a:cubicBezTo>
                    <a:pt x="381" y="2315"/>
                    <a:pt x="692" y="1871"/>
                    <a:pt x="1135" y="1849"/>
                  </a:cubicBezTo>
                  <a:cubicBezTo>
                    <a:pt x="1379" y="1871"/>
                    <a:pt x="1645" y="1938"/>
                    <a:pt x="1867" y="2071"/>
                  </a:cubicBezTo>
                  <a:cubicBezTo>
                    <a:pt x="2126" y="2231"/>
                    <a:pt x="2421" y="2318"/>
                    <a:pt x="2736" y="2318"/>
                  </a:cubicBezTo>
                  <a:cubicBezTo>
                    <a:pt x="2772" y="2318"/>
                    <a:pt x="2807" y="2317"/>
                    <a:pt x="2843" y="2315"/>
                  </a:cubicBezTo>
                  <a:cubicBezTo>
                    <a:pt x="3309" y="2226"/>
                    <a:pt x="3553" y="1827"/>
                    <a:pt x="3797" y="1450"/>
                  </a:cubicBezTo>
                  <a:cubicBezTo>
                    <a:pt x="4019" y="1095"/>
                    <a:pt x="4218" y="785"/>
                    <a:pt x="4551" y="696"/>
                  </a:cubicBezTo>
                  <a:cubicBezTo>
                    <a:pt x="4606" y="687"/>
                    <a:pt x="4663" y="682"/>
                    <a:pt x="4720" y="682"/>
                  </a:cubicBezTo>
                  <a:cubicBezTo>
                    <a:pt x="4936" y="682"/>
                    <a:pt x="5161" y="746"/>
                    <a:pt x="5372" y="851"/>
                  </a:cubicBezTo>
                  <a:cubicBezTo>
                    <a:pt x="5527" y="918"/>
                    <a:pt x="5660" y="962"/>
                    <a:pt x="5815" y="1006"/>
                  </a:cubicBezTo>
                  <a:cubicBezTo>
                    <a:pt x="5945" y="1029"/>
                    <a:pt x="6078" y="1042"/>
                    <a:pt x="6210" y="1042"/>
                  </a:cubicBezTo>
                  <a:cubicBezTo>
                    <a:pt x="6460" y="1042"/>
                    <a:pt x="6706" y="997"/>
                    <a:pt x="6924" y="896"/>
                  </a:cubicBezTo>
                  <a:cubicBezTo>
                    <a:pt x="7257" y="762"/>
                    <a:pt x="7523" y="519"/>
                    <a:pt x="7723" y="230"/>
                  </a:cubicBezTo>
                  <a:cubicBezTo>
                    <a:pt x="7801" y="121"/>
                    <a:pt x="7703" y="1"/>
                    <a:pt x="76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2"/>
            <p:cNvSpPr/>
            <p:nvPr/>
          </p:nvSpPr>
          <p:spPr>
            <a:xfrm>
              <a:off x="5058400" y="6797000"/>
              <a:ext cx="151525" cy="60700"/>
            </a:xfrm>
            <a:custGeom>
              <a:avLst/>
              <a:gdLst/>
              <a:ahLst/>
              <a:cxnLst/>
              <a:rect l="l" t="t" r="r" b="b"/>
              <a:pathLst>
                <a:path w="6061" h="2428" extrusionOk="0">
                  <a:moveTo>
                    <a:pt x="4710" y="0"/>
                  </a:moveTo>
                  <a:cubicBezTo>
                    <a:pt x="4630" y="0"/>
                    <a:pt x="4550" y="6"/>
                    <a:pt x="4472" y="16"/>
                  </a:cubicBezTo>
                  <a:cubicBezTo>
                    <a:pt x="4028" y="127"/>
                    <a:pt x="3762" y="549"/>
                    <a:pt x="3540" y="881"/>
                  </a:cubicBezTo>
                  <a:cubicBezTo>
                    <a:pt x="3341" y="1236"/>
                    <a:pt x="3119" y="1569"/>
                    <a:pt x="2786" y="1635"/>
                  </a:cubicBezTo>
                  <a:cubicBezTo>
                    <a:pt x="2757" y="1638"/>
                    <a:pt x="2727" y="1639"/>
                    <a:pt x="2698" y="1639"/>
                  </a:cubicBezTo>
                  <a:cubicBezTo>
                    <a:pt x="2440" y="1639"/>
                    <a:pt x="2187" y="1553"/>
                    <a:pt x="1988" y="1414"/>
                  </a:cubicBezTo>
                  <a:cubicBezTo>
                    <a:pt x="1699" y="1258"/>
                    <a:pt x="1411" y="1170"/>
                    <a:pt x="1101" y="1170"/>
                  </a:cubicBezTo>
                  <a:cubicBezTo>
                    <a:pt x="524" y="1214"/>
                    <a:pt x="125" y="1746"/>
                    <a:pt x="14" y="2257"/>
                  </a:cubicBezTo>
                  <a:cubicBezTo>
                    <a:pt x="1" y="2361"/>
                    <a:pt x="88" y="2427"/>
                    <a:pt x="171" y="2427"/>
                  </a:cubicBezTo>
                  <a:cubicBezTo>
                    <a:pt x="229" y="2427"/>
                    <a:pt x="284" y="2396"/>
                    <a:pt x="302" y="2323"/>
                  </a:cubicBezTo>
                  <a:cubicBezTo>
                    <a:pt x="391" y="1902"/>
                    <a:pt x="701" y="1480"/>
                    <a:pt x="1123" y="1458"/>
                  </a:cubicBezTo>
                  <a:cubicBezTo>
                    <a:pt x="1389" y="1458"/>
                    <a:pt x="1655" y="1547"/>
                    <a:pt x="1877" y="1680"/>
                  </a:cubicBezTo>
                  <a:cubicBezTo>
                    <a:pt x="2116" y="1827"/>
                    <a:pt x="2385" y="1913"/>
                    <a:pt x="2672" y="1913"/>
                  </a:cubicBezTo>
                  <a:cubicBezTo>
                    <a:pt x="2732" y="1913"/>
                    <a:pt x="2792" y="1909"/>
                    <a:pt x="2853" y="1902"/>
                  </a:cubicBezTo>
                  <a:cubicBezTo>
                    <a:pt x="2919" y="1902"/>
                    <a:pt x="2986" y="1879"/>
                    <a:pt x="3052" y="1857"/>
                  </a:cubicBezTo>
                  <a:cubicBezTo>
                    <a:pt x="3363" y="1658"/>
                    <a:pt x="3629" y="1392"/>
                    <a:pt x="3784" y="1059"/>
                  </a:cubicBezTo>
                  <a:cubicBezTo>
                    <a:pt x="4006" y="704"/>
                    <a:pt x="4206" y="393"/>
                    <a:pt x="4538" y="305"/>
                  </a:cubicBezTo>
                  <a:cubicBezTo>
                    <a:pt x="4599" y="295"/>
                    <a:pt x="4659" y="291"/>
                    <a:pt x="4719" y="291"/>
                  </a:cubicBezTo>
                  <a:cubicBezTo>
                    <a:pt x="4945" y="291"/>
                    <a:pt x="5166" y="355"/>
                    <a:pt x="5359" y="460"/>
                  </a:cubicBezTo>
                  <a:cubicBezTo>
                    <a:pt x="5514" y="504"/>
                    <a:pt x="5647" y="571"/>
                    <a:pt x="5803" y="615"/>
                  </a:cubicBezTo>
                  <a:cubicBezTo>
                    <a:pt x="5811" y="616"/>
                    <a:pt x="5818" y="617"/>
                    <a:pt x="5826" y="617"/>
                  </a:cubicBezTo>
                  <a:cubicBezTo>
                    <a:pt x="6007" y="617"/>
                    <a:pt x="6061" y="369"/>
                    <a:pt x="5869" y="327"/>
                  </a:cubicBezTo>
                  <a:cubicBezTo>
                    <a:pt x="5736" y="283"/>
                    <a:pt x="5603" y="238"/>
                    <a:pt x="5470" y="194"/>
                  </a:cubicBezTo>
                  <a:cubicBezTo>
                    <a:pt x="5233" y="58"/>
                    <a:pt x="4970" y="0"/>
                    <a:pt x="4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" name="Google Shape;387;p42"/>
          <p:cNvSpPr/>
          <p:nvPr/>
        </p:nvSpPr>
        <p:spPr>
          <a:xfrm>
            <a:off x="6662275" y="3311552"/>
            <a:ext cx="459847" cy="463649"/>
          </a:xfrm>
          <a:custGeom>
            <a:avLst/>
            <a:gdLst/>
            <a:ahLst/>
            <a:cxnLst/>
            <a:rect l="l" t="t" r="r" b="b"/>
            <a:pathLst>
              <a:path w="18165" h="18106" extrusionOk="0">
                <a:moveTo>
                  <a:pt x="9058" y="4218"/>
                </a:moveTo>
                <a:cubicBezTo>
                  <a:pt x="9208" y="4218"/>
                  <a:pt x="9360" y="4225"/>
                  <a:pt x="9515" y="4238"/>
                </a:cubicBezTo>
                <a:cubicBezTo>
                  <a:pt x="13796" y="4637"/>
                  <a:pt x="15459" y="10005"/>
                  <a:pt x="12154" y="12755"/>
                </a:cubicBezTo>
                <a:cubicBezTo>
                  <a:pt x="11255" y="13498"/>
                  <a:pt x="10162" y="13862"/>
                  <a:pt x="9077" y="13862"/>
                </a:cubicBezTo>
                <a:cubicBezTo>
                  <a:pt x="7699" y="13862"/>
                  <a:pt x="6333" y="13275"/>
                  <a:pt x="5390" y="12134"/>
                </a:cubicBezTo>
                <a:cubicBezTo>
                  <a:pt x="2717" y="8949"/>
                  <a:pt x="5052" y="4218"/>
                  <a:pt x="9058" y="4218"/>
                </a:cubicBezTo>
                <a:close/>
                <a:moveTo>
                  <a:pt x="8830" y="1"/>
                </a:moveTo>
                <a:cubicBezTo>
                  <a:pt x="8513" y="1"/>
                  <a:pt x="8228" y="238"/>
                  <a:pt x="8206" y="556"/>
                </a:cubicBezTo>
                <a:lnTo>
                  <a:pt x="8051" y="2331"/>
                </a:lnTo>
                <a:cubicBezTo>
                  <a:pt x="7386" y="2420"/>
                  <a:pt x="6743" y="2619"/>
                  <a:pt x="6144" y="2907"/>
                </a:cubicBezTo>
                <a:lnTo>
                  <a:pt x="5013" y="1532"/>
                </a:lnTo>
                <a:cubicBezTo>
                  <a:pt x="4901" y="1396"/>
                  <a:pt x="4727" y="1322"/>
                  <a:pt x="4553" y="1322"/>
                </a:cubicBezTo>
                <a:cubicBezTo>
                  <a:pt x="4415" y="1322"/>
                  <a:pt x="4277" y="1368"/>
                  <a:pt x="4170" y="1466"/>
                </a:cubicBezTo>
                <a:lnTo>
                  <a:pt x="2529" y="2819"/>
                </a:lnTo>
                <a:cubicBezTo>
                  <a:pt x="2285" y="3018"/>
                  <a:pt x="2240" y="3418"/>
                  <a:pt x="2462" y="3662"/>
                </a:cubicBezTo>
                <a:lnTo>
                  <a:pt x="3593" y="5037"/>
                </a:lnTo>
                <a:cubicBezTo>
                  <a:pt x="3194" y="5569"/>
                  <a:pt x="2883" y="6146"/>
                  <a:pt x="2662" y="6789"/>
                </a:cubicBezTo>
                <a:lnTo>
                  <a:pt x="910" y="6611"/>
                </a:lnTo>
                <a:cubicBezTo>
                  <a:pt x="895" y="6610"/>
                  <a:pt x="880" y="6610"/>
                  <a:pt x="865" y="6610"/>
                </a:cubicBezTo>
                <a:cubicBezTo>
                  <a:pt x="531" y="6610"/>
                  <a:pt x="265" y="6847"/>
                  <a:pt x="244" y="7166"/>
                </a:cubicBezTo>
                <a:lnTo>
                  <a:pt x="45" y="9273"/>
                </a:lnTo>
                <a:cubicBezTo>
                  <a:pt x="0" y="9606"/>
                  <a:pt x="266" y="9916"/>
                  <a:pt x="599" y="9938"/>
                </a:cubicBezTo>
                <a:lnTo>
                  <a:pt x="2351" y="10116"/>
                </a:lnTo>
                <a:cubicBezTo>
                  <a:pt x="2462" y="10759"/>
                  <a:pt x="2662" y="11402"/>
                  <a:pt x="2950" y="11979"/>
                </a:cubicBezTo>
                <a:lnTo>
                  <a:pt x="1575" y="13132"/>
                </a:lnTo>
                <a:cubicBezTo>
                  <a:pt x="1309" y="13332"/>
                  <a:pt x="1287" y="13731"/>
                  <a:pt x="1486" y="13975"/>
                </a:cubicBezTo>
                <a:lnTo>
                  <a:pt x="2839" y="15616"/>
                </a:lnTo>
                <a:cubicBezTo>
                  <a:pt x="2963" y="15753"/>
                  <a:pt x="3136" y="15827"/>
                  <a:pt x="3310" y="15827"/>
                </a:cubicBezTo>
                <a:cubicBezTo>
                  <a:pt x="3448" y="15827"/>
                  <a:pt x="3587" y="15781"/>
                  <a:pt x="3704" y="15683"/>
                </a:cubicBezTo>
                <a:lnTo>
                  <a:pt x="5079" y="14552"/>
                </a:lnTo>
                <a:cubicBezTo>
                  <a:pt x="5612" y="14951"/>
                  <a:pt x="6188" y="15261"/>
                  <a:pt x="6809" y="15483"/>
                </a:cubicBezTo>
                <a:lnTo>
                  <a:pt x="6654" y="17257"/>
                </a:lnTo>
                <a:cubicBezTo>
                  <a:pt x="6632" y="17590"/>
                  <a:pt x="6876" y="17879"/>
                  <a:pt x="7208" y="17901"/>
                </a:cubicBezTo>
                <a:lnTo>
                  <a:pt x="9315" y="18100"/>
                </a:lnTo>
                <a:cubicBezTo>
                  <a:pt x="9342" y="18104"/>
                  <a:pt x="9368" y="18106"/>
                  <a:pt x="9393" y="18106"/>
                </a:cubicBezTo>
                <a:cubicBezTo>
                  <a:pt x="9692" y="18106"/>
                  <a:pt x="9940" y="17873"/>
                  <a:pt x="9981" y="17546"/>
                </a:cubicBezTo>
                <a:lnTo>
                  <a:pt x="10136" y="15794"/>
                </a:lnTo>
                <a:cubicBezTo>
                  <a:pt x="10801" y="15683"/>
                  <a:pt x="11422" y="15483"/>
                  <a:pt x="12021" y="15195"/>
                </a:cubicBezTo>
                <a:lnTo>
                  <a:pt x="13152" y="16570"/>
                </a:lnTo>
                <a:cubicBezTo>
                  <a:pt x="13277" y="16719"/>
                  <a:pt x="13449" y="16791"/>
                  <a:pt x="13624" y="16791"/>
                </a:cubicBezTo>
                <a:cubicBezTo>
                  <a:pt x="13762" y="16791"/>
                  <a:pt x="13900" y="16747"/>
                  <a:pt x="14017" y="16659"/>
                </a:cubicBezTo>
                <a:lnTo>
                  <a:pt x="15659" y="15306"/>
                </a:lnTo>
                <a:cubicBezTo>
                  <a:pt x="15903" y="15084"/>
                  <a:pt x="15947" y="14707"/>
                  <a:pt x="15725" y="14441"/>
                </a:cubicBezTo>
                <a:lnTo>
                  <a:pt x="14594" y="13066"/>
                </a:lnTo>
                <a:cubicBezTo>
                  <a:pt x="14971" y="12533"/>
                  <a:pt x="15282" y="11957"/>
                  <a:pt x="15503" y="11336"/>
                </a:cubicBezTo>
                <a:lnTo>
                  <a:pt x="17278" y="11491"/>
                </a:lnTo>
                <a:cubicBezTo>
                  <a:pt x="17302" y="11494"/>
                  <a:pt x="17327" y="11496"/>
                  <a:pt x="17351" y="11496"/>
                </a:cubicBezTo>
                <a:cubicBezTo>
                  <a:pt x="17655" y="11496"/>
                  <a:pt x="17923" y="11245"/>
                  <a:pt x="17943" y="10936"/>
                </a:cubicBezTo>
                <a:lnTo>
                  <a:pt x="18143" y="8829"/>
                </a:lnTo>
                <a:cubicBezTo>
                  <a:pt x="18165" y="8497"/>
                  <a:pt x="17921" y="8208"/>
                  <a:pt x="17588" y="8164"/>
                </a:cubicBezTo>
                <a:lnTo>
                  <a:pt x="15814" y="8009"/>
                </a:lnTo>
                <a:cubicBezTo>
                  <a:pt x="15703" y="7343"/>
                  <a:pt x="15526" y="6722"/>
                  <a:pt x="15237" y="6123"/>
                </a:cubicBezTo>
                <a:lnTo>
                  <a:pt x="16612" y="4992"/>
                </a:lnTo>
                <a:cubicBezTo>
                  <a:pt x="16856" y="4771"/>
                  <a:pt x="16901" y="4394"/>
                  <a:pt x="16679" y="4127"/>
                </a:cubicBezTo>
                <a:lnTo>
                  <a:pt x="15326" y="2508"/>
                </a:lnTo>
                <a:cubicBezTo>
                  <a:pt x="15213" y="2357"/>
                  <a:pt x="15035" y="2278"/>
                  <a:pt x="14858" y="2278"/>
                </a:cubicBezTo>
                <a:cubicBezTo>
                  <a:pt x="14723" y="2278"/>
                  <a:pt x="14589" y="2324"/>
                  <a:pt x="14483" y="2420"/>
                </a:cubicBezTo>
                <a:lnTo>
                  <a:pt x="13108" y="3551"/>
                </a:lnTo>
                <a:cubicBezTo>
                  <a:pt x="12576" y="3151"/>
                  <a:pt x="11977" y="2841"/>
                  <a:pt x="11356" y="2641"/>
                </a:cubicBezTo>
                <a:lnTo>
                  <a:pt x="11533" y="867"/>
                </a:lnTo>
                <a:cubicBezTo>
                  <a:pt x="11556" y="534"/>
                  <a:pt x="11312" y="224"/>
                  <a:pt x="10979" y="202"/>
                </a:cubicBezTo>
                <a:lnTo>
                  <a:pt x="8872" y="2"/>
                </a:lnTo>
                <a:cubicBezTo>
                  <a:pt x="8858" y="1"/>
                  <a:pt x="8844" y="1"/>
                  <a:pt x="883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42"/>
          <p:cNvSpPr/>
          <p:nvPr/>
        </p:nvSpPr>
        <p:spPr>
          <a:xfrm>
            <a:off x="412238" y="3311558"/>
            <a:ext cx="659299" cy="657157"/>
          </a:xfrm>
          <a:custGeom>
            <a:avLst/>
            <a:gdLst/>
            <a:ahLst/>
            <a:cxnLst/>
            <a:rect l="l" t="t" r="r" b="b"/>
            <a:pathLst>
              <a:path w="18165" h="18106" extrusionOk="0">
                <a:moveTo>
                  <a:pt x="9055" y="4237"/>
                </a:moveTo>
                <a:cubicBezTo>
                  <a:pt x="9213" y="4237"/>
                  <a:pt x="9374" y="4245"/>
                  <a:pt x="9537" y="4260"/>
                </a:cubicBezTo>
                <a:cubicBezTo>
                  <a:pt x="13818" y="4659"/>
                  <a:pt x="15481" y="10027"/>
                  <a:pt x="12177" y="12777"/>
                </a:cubicBezTo>
                <a:cubicBezTo>
                  <a:pt x="11274" y="13515"/>
                  <a:pt x="10184" y="13874"/>
                  <a:pt x="9102" y="13874"/>
                </a:cubicBezTo>
                <a:cubicBezTo>
                  <a:pt x="7713" y="13874"/>
                  <a:pt x="6337" y="13281"/>
                  <a:pt x="5390" y="12134"/>
                </a:cubicBezTo>
                <a:cubicBezTo>
                  <a:pt x="2744" y="8955"/>
                  <a:pt x="5065" y="4237"/>
                  <a:pt x="9055" y="4237"/>
                </a:cubicBezTo>
                <a:close/>
                <a:moveTo>
                  <a:pt x="8830" y="0"/>
                </a:moveTo>
                <a:cubicBezTo>
                  <a:pt x="8513" y="0"/>
                  <a:pt x="8228" y="237"/>
                  <a:pt x="8206" y="556"/>
                </a:cubicBezTo>
                <a:lnTo>
                  <a:pt x="8029" y="2330"/>
                </a:lnTo>
                <a:cubicBezTo>
                  <a:pt x="7386" y="2419"/>
                  <a:pt x="6743" y="2619"/>
                  <a:pt x="6144" y="2907"/>
                </a:cubicBezTo>
                <a:lnTo>
                  <a:pt x="5013" y="1532"/>
                </a:lnTo>
                <a:cubicBezTo>
                  <a:pt x="4901" y="1396"/>
                  <a:pt x="4727" y="1322"/>
                  <a:pt x="4553" y="1322"/>
                </a:cubicBezTo>
                <a:cubicBezTo>
                  <a:pt x="4415" y="1322"/>
                  <a:pt x="4277" y="1368"/>
                  <a:pt x="4170" y="1465"/>
                </a:cubicBezTo>
                <a:lnTo>
                  <a:pt x="2529" y="2818"/>
                </a:lnTo>
                <a:cubicBezTo>
                  <a:pt x="2262" y="3018"/>
                  <a:pt x="2240" y="3417"/>
                  <a:pt x="2462" y="3661"/>
                </a:cubicBezTo>
                <a:lnTo>
                  <a:pt x="3593" y="5036"/>
                </a:lnTo>
                <a:cubicBezTo>
                  <a:pt x="3194" y="5569"/>
                  <a:pt x="2883" y="6167"/>
                  <a:pt x="2662" y="6788"/>
                </a:cubicBezTo>
                <a:lnTo>
                  <a:pt x="887" y="6611"/>
                </a:lnTo>
                <a:cubicBezTo>
                  <a:pt x="873" y="6610"/>
                  <a:pt x="859" y="6610"/>
                  <a:pt x="845" y="6610"/>
                </a:cubicBezTo>
                <a:cubicBezTo>
                  <a:pt x="531" y="6610"/>
                  <a:pt x="264" y="6847"/>
                  <a:pt x="222" y="7166"/>
                </a:cubicBezTo>
                <a:lnTo>
                  <a:pt x="45" y="9273"/>
                </a:lnTo>
                <a:cubicBezTo>
                  <a:pt x="0" y="9605"/>
                  <a:pt x="244" y="9916"/>
                  <a:pt x="599" y="9938"/>
                </a:cubicBezTo>
                <a:lnTo>
                  <a:pt x="2351" y="10093"/>
                </a:lnTo>
                <a:cubicBezTo>
                  <a:pt x="2462" y="10759"/>
                  <a:pt x="2662" y="11402"/>
                  <a:pt x="2950" y="11978"/>
                </a:cubicBezTo>
                <a:lnTo>
                  <a:pt x="1575" y="13110"/>
                </a:lnTo>
                <a:cubicBezTo>
                  <a:pt x="1309" y="13331"/>
                  <a:pt x="1287" y="13731"/>
                  <a:pt x="1486" y="13975"/>
                </a:cubicBezTo>
                <a:lnTo>
                  <a:pt x="2839" y="15616"/>
                </a:lnTo>
                <a:cubicBezTo>
                  <a:pt x="2960" y="15761"/>
                  <a:pt x="3127" y="15834"/>
                  <a:pt x="3297" y="15834"/>
                </a:cubicBezTo>
                <a:cubicBezTo>
                  <a:pt x="3439" y="15834"/>
                  <a:pt x="3583" y="15783"/>
                  <a:pt x="3704" y="15682"/>
                </a:cubicBezTo>
                <a:lnTo>
                  <a:pt x="5079" y="14551"/>
                </a:lnTo>
                <a:cubicBezTo>
                  <a:pt x="5612" y="14950"/>
                  <a:pt x="6188" y="15261"/>
                  <a:pt x="6809" y="15483"/>
                </a:cubicBezTo>
                <a:lnTo>
                  <a:pt x="6654" y="17257"/>
                </a:lnTo>
                <a:cubicBezTo>
                  <a:pt x="6610" y="17590"/>
                  <a:pt x="6876" y="17878"/>
                  <a:pt x="7208" y="17922"/>
                </a:cubicBezTo>
                <a:lnTo>
                  <a:pt x="9315" y="18100"/>
                </a:lnTo>
                <a:cubicBezTo>
                  <a:pt x="9342" y="18103"/>
                  <a:pt x="9368" y="18105"/>
                  <a:pt x="9393" y="18105"/>
                </a:cubicBezTo>
                <a:cubicBezTo>
                  <a:pt x="9692" y="18105"/>
                  <a:pt x="9940" y="17872"/>
                  <a:pt x="9981" y="17545"/>
                </a:cubicBezTo>
                <a:lnTo>
                  <a:pt x="10136" y="15793"/>
                </a:lnTo>
                <a:cubicBezTo>
                  <a:pt x="10801" y="15682"/>
                  <a:pt x="11422" y="15483"/>
                  <a:pt x="12021" y="15194"/>
                </a:cubicBezTo>
                <a:lnTo>
                  <a:pt x="13152" y="16570"/>
                </a:lnTo>
                <a:cubicBezTo>
                  <a:pt x="13277" y="16719"/>
                  <a:pt x="13449" y="16791"/>
                  <a:pt x="13624" y="16791"/>
                </a:cubicBezTo>
                <a:cubicBezTo>
                  <a:pt x="13762" y="16791"/>
                  <a:pt x="13900" y="16746"/>
                  <a:pt x="14017" y="16658"/>
                </a:cubicBezTo>
                <a:lnTo>
                  <a:pt x="15637" y="15305"/>
                </a:lnTo>
                <a:cubicBezTo>
                  <a:pt x="15903" y="15084"/>
                  <a:pt x="15947" y="14706"/>
                  <a:pt x="15725" y="14440"/>
                </a:cubicBezTo>
                <a:lnTo>
                  <a:pt x="14594" y="13065"/>
                </a:lnTo>
                <a:cubicBezTo>
                  <a:pt x="14993" y="12533"/>
                  <a:pt x="15304" y="11956"/>
                  <a:pt x="15526" y="11335"/>
                </a:cubicBezTo>
                <a:lnTo>
                  <a:pt x="17278" y="11490"/>
                </a:lnTo>
                <a:cubicBezTo>
                  <a:pt x="17292" y="11491"/>
                  <a:pt x="17306" y="11492"/>
                  <a:pt x="17320" y="11492"/>
                </a:cubicBezTo>
                <a:cubicBezTo>
                  <a:pt x="17636" y="11492"/>
                  <a:pt x="17922" y="11255"/>
                  <a:pt x="17943" y="10936"/>
                </a:cubicBezTo>
                <a:lnTo>
                  <a:pt x="18143" y="8829"/>
                </a:lnTo>
                <a:cubicBezTo>
                  <a:pt x="18165" y="8496"/>
                  <a:pt x="17921" y="8208"/>
                  <a:pt x="17588" y="8164"/>
                </a:cubicBezTo>
                <a:lnTo>
                  <a:pt x="15836" y="8008"/>
                </a:lnTo>
                <a:cubicBezTo>
                  <a:pt x="15725" y="7343"/>
                  <a:pt x="15526" y="6722"/>
                  <a:pt x="15237" y="6123"/>
                </a:cubicBezTo>
                <a:lnTo>
                  <a:pt x="16612" y="4992"/>
                </a:lnTo>
                <a:cubicBezTo>
                  <a:pt x="16856" y="4770"/>
                  <a:pt x="16901" y="4393"/>
                  <a:pt x="16679" y="4127"/>
                </a:cubicBezTo>
                <a:lnTo>
                  <a:pt x="15348" y="2486"/>
                </a:lnTo>
                <a:cubicBezTo>
                  <a:pt x="15224" y="2349"/>
                  <a:pt x="15045" y="2275"/>
                  <a:pt x="14868" y="2275"/>
                </a:cubicBezTo>
                <a:cubicBezTo>
                  <a:pt x="14729" y="2275"/>
                  <a:pt x="14591" y="2321"/>
                  <a:pt x="14483" y="2419"/>
                </a:cubicBezTo>
                <a:lnTo>
                  <a:pt x="13108" y="3550"/>
                </a:lnTo>
                <a:cubicBezTo>
                  <a:pt x="12576" y="3151"/>
                  <a:pt x="11999" y="2841"/>
                  <a:pt x="11356" y="2619"/>
                </a:cubicBezTo>
                <a:lnTo>
                  <a:pt x="11533" y="867"/>
                </a:lnTo>
                <a:cubicBezTo>
                  <a:pt x="11556" y="534"/>
                  <a:pt x="11312" y="223"/>
                  <a:pt x="10979" y="201"/>
                </a:cubicBezTo>
                <a:lnTo>
                  <a:pt x="8872" y="2"/>
                </a:lnTo>
                <a:cubicBezTo>
                  <a:pt x="8858" y="1"/>
                  <a:pt x="8844" y="0"/>
                  <a:pt x="88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9" name="Google Shape;389;p42"/>
          <p:cNvGrpSpPr/>
          <p:nvPr/>
        </p:nvGrpSpPr>
        <p:grpSpPr>
          <a:xfrm>
            <a:off x="5593251" y="3078733"/>
            <a:ext cx="3495731" cy="2886224"/>
            <a:chOff x="5513226" y="4114758"/>
            <a:chExt cx="3495731" cy="2886224"/>
          </a:xfrm>
        </p:grpSpPr>
        <p:sp>
          <p:nvSpPr>
            <p:cNvPr id="390" name="Google Shape;390;p42"/>
            <p:cNvSpPr/>
            <p:nvPr/>
          </p:nvSpPr>
          <p:spPr>
            <a:xfrm>
              <a:off x="7011234" y="6522598"/>
              <a:ext cx="1379197" cy="265821"/>
            </a:xfrm>
            <a:custGeom>
              <a:avLst/>
              <a:gdLst/>
              <a:ahLst/>
              <a:cxnLst/>
              <a:rect l="l" t="t" r="r" b="b"/>
              <a:pathLst>
                <a:path w="38327" h="7387" extrusionOk="0">
                  <a:moveTo>
                    <a:pt x="1974" y="1"/>
                  </a:moveTo>
                  <a:lnTo>
                    <a:pt x="821" y="3527"/>
                  </a:lnTo>
                  <a:cubicBezTo>
                    <a:pt x="511" y="4636"/>
                    <a:pt x="222" y="5923"/>
                    <a:pt x="0" y="7387"/>
                  </a:cubicBezTo>
                  <a:lnTo>
                    <a:pt x="14483" y="4592"/>
                  </a:lnTo>
                  <a:lnTo>
                    <a:pt x="17966" y="3927"/>
                  </a:lnTo>
                  <a:lnTo>
                    <a:pt x="34445" y="733"/>
                  </a:lnTo>
                  <a:lnTo>
                    <a:pt x="38326" y="1"/>
                  </a:lnTo>
                  <a:close/>
                </a:path>
              </a:pathLst>
            </a:custGeom>
            <a:solidFill>
              <a:srgbClr val="181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2"/>
            <p:cNvSpPr/>
            <p:nvPr/>
          </p:nvSpPr>
          <p:spPr>
            <a:xfrm>
              <a:off x="5770979" y="4577651"/>
              <a:ext cx="3055234" cy="1945061"/>
            </a:xfrm>
            <a:custGeom>
              <a:avLst/>
              <a:gdLst/>
              <a:ahLst/>
              <a:cxnLst/>
              <a:rect l="l" t="t" r="r" b="b"/>
              <a:pathLst>
                <a:path w="84903" h="54052" extrusionOk="0">
                  <a:moveTo>
                    <a:pt x="10847" y="1"/>
                  </a:moveTo>
                  <a:lnTo>
                    <a:pt x="1" y="3328"/>
                  </a:lnTo>
                  <a:cubicBezTo>
                    <a:pt x="1" y="3328"/>
                    <a:pt x="8983" y="28435"/>
                    <a:pt x="16924" y="31407"/>
                  </a:cubicBezTo>
                  <a:cubicBezTo>
                    <a:pt x="18557" y="31998"/>
                    <a:pt x="20299" y="32240"/>
                    <a:pt x="22044" y="32240"/>
                  </a:cubicBezTo>
                  <a:cubicBezTo>
                    <a:pt x="22787" y="32240"/>
                    <a:pt x="23530" y="32196"/>
                    <a:pt x="24265" y="32117"/>
                  </a:cubicBezTo>
                  <a:cubicBezTo>
                    <a:pt x="30209" y="31451"/>
                    <a:pt x="35554" y="28546"/>
                    <a:pt x="35554" y="28546"/>
                  </a:cubicBezTo>
                  <a:lnTo>
                    <a:pt x="35554" y="28546"/>
                  </a:lnTo>
                  <a:cubicBezTo>
                    <a:pt x="35443" y="29189"/>
                    <a:pt x="35377" y="29832"/>
                    <a:pt x="35332" y="30498"/>
                  </a:cubicBezTo>
                  <a:lnTo>
                    <a:pt x="35332" y="30520"/>
                  </a:lnTo>
                  <a:cubicBezTo>
                    <a:pt x="35222" y="32782"/>
                    <a:pt x="35355" y="36730"/>
                    <a:pt x="37218" y="40523"/>
                  </a:cubicBezTo>
                  <a:cubicBezTo>
                    <a:pt x="40057" y="46334"/>
                    <a:pt x="34800" y="47642"/>
                    <a:pt x="33780" y="54052"/>
                  </a:cubicBezTo>
                  <a:lnTo>
                    <a:pt x="72793" y="54052"/>
                  </a:lnTo>
                  <a:lnTo>
                    <a:pt x="72793" y="45380"/>
                  </a:lnTo>
                  <a:lnTo>
                    <a:pt x="84903" y="45380"/>
                  </a:lnTo>
                  <a:cubicBezTo>
                    <a:pt x="80512" y="36486"/>
                    <a:pt x="82530" y="27947"/>
                    <a:pt x="70309" y="19275"/>
                  </a:cubicBezTo>
                  <a:cubicBezTo>
                    <a:pt x="60484" y="12310"/>
                    <a:pt x="55205" y="10847"/>
                    <a:pt x="49194" y="10381"/>
                  </a:cubicBezTo>
                  <a:cubicBezTo>
                    <a:pt x="48640" y="10337"/>
                    <a:pt x="48085" y="10292"/>
                    <a:pt x="47531" y="10270"/>
                  </a:cubicBezTo>
                  <a:cubicBezTo>
                    <a:pt x="47235" y="10254"/>
                    <a:pt x="46930" y="10246"/>
                    <a:pt x="46616" y="10246"/>
                  </a:cubicBezTo>
                  <a:cubicBezTo>
                    <a:pt x="40399" y="10246"/>
                    <a:pt x="30721" y="13275"/>
                    <a:pt x="25063" y="15238"/>
                  </a:cubicBezTo>
                  <a:lnTo>
                    <a:pt x="24975" y="15260"/>
                  </a:lnTo>
                  <a:cubicBezTo>
                    <a:pt x="24345" y="15484"/>
                    <a:pt x="23698" y="15592"/>
                    <a:pt x="23061" y="15592"/>
                  </a:cubicBezTo>
                  <a:cubicBezTo>
                    <a:pt x="21048" y="15592"/>
                    <a:pt x="19121" y="14523"/>
                    <a:pt x="18077" y="12688"/>
                  </a:cubicBezTo>
                  <a:lnTo>
                    <a:pt x="1084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2"/>
            <p:cNvSpPr/>
            <p:nvPr/>
          </p:nvSpPr>
          <p:spPr>
            <a:xfrm>
              <a:off x="5513226" y="4114758"/>
              <a:ext cx="648090" cy="581877"/>
            </a:xfrm>
            <a:custGeom>
              <a:avLst/>
              <a:gdLst/>
              <a:ahLst/>
              <a:cxnLst/>
              <a:rect l="l" t="t" r="r" b="b"/>
              <a:pathLst>
                <a:path w="18010" h="16170" extrusionOk="0">
                  <a:moveTo>
                    <a:pt x="12209" y="1"/>
                  </a:moveTo>
                  <a:cubicBezTo>
                    <a:pt x="12205" y="1"/>
                    <a:pt x="12202" y="1"/>
                    <a:pt x="12199" y="1"/>
                  </a:cubicBezTo>
                  <a:cubicBezTo>
                    <a:pt x="10180" y="45"/>
                    <a:pt x="11489" y="3949"/>
                    <a:pt x="11489" y="3949"/>
                  </a:cubicBezTo>
                  <a:cubicBezTo>
                    <a:pt x="11489" y="3949"/>
                    <a:pt x="8916" y="1936"/>
                    <a:pt x="7358" y="1936"/>
                  </a:cubicBezTo>
                  <a:cubicBezTo>
                    <a:pt x="7030" y="1936"/>
                    <a:pt x="6747" y="2025"/>
                    <a:pt x="6543" y="2241"/>
                  </a:cubicBezTo>
                  <a:cubicBezTo>
                    <a:pt x="5390" y="3505"/>
                    <a:pt x="7807" y="3860"/>
                    <a:pt x="10003" y="7276"/>
                  </a:cubicBezTo>
                  <a:cubicBezTo>
                    <a:pt x="11990" y="10366"/>
                    <a:pt x="8256" y="11895"/>
                    <a:pt x="6493" y="11895"/>
                  </a:cubicBezTo>
                  <a:cubicBezTo>
                    <a:pt x="6307" y="11895"/>
                    <a:pt x="6144" y="11878"/>
                    <a:pt x="6011" y="11845"/>
                  </a:cubicBezTo>
                  <a:cubicBezTo>
                    <a:pt x="4928" y="11570"/>
                    <a:pt x="2939" y="10003"/>
                    <a:pt x="1697" y="10003"/>
                  </a:cubicBezTo>
                  <a:cubicBezTo>
                    <a:pt x="1336" y="10003"/>
                    <a:pt x="1038" y="10135"/>
                    <a:pt x="843" y="10470"/>
                  </a:cubicBezTo>
                  <a:cubicBezTo>
                    <a:pt x="0" y="11956"/>
                    <a:pt x="6144" y="13952"/>
                    <a:pt x="7164" y="16170"/>
                  </a:cubicBezTo>
                  <a:lnTo>
                    <a:pt x="18010" y="12865"/>
                  </a:lnTo>
                  <a:cubicBezTo>
                    <a:pt x="18010" y="12865"/>
                    <a:pt x="16768" y="2019"/>
                    <a:pt x="15659" y="1798"/>
                  </a:cubicBezTo>
                  <a:cubicBezTo>
                    <a:pt x="15608" y="1787"/>
                    <a:pt x="15559" y="1783"/>
                    <a:pt x="15512" y="1783"/>
                  </a:cubicBezTo>
                  <a:cubicBezTo>
                    <a:pt x="14524" y="1783"/>
                    <a:pt x="14261" y="3905"/>
                    <a:pt x="14261" y="3905"/>
                  </a:cubicBezTo>
                  <a:cubicBezTo>
                    <a:pt x="14261" y="3905"/>
                    <a:pt x="13379" y="1"/>
                    <a:pt x="122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2"/>
            <p:cNvSpPr/>
            <p:nvPr/>
          </p:nvSpPr>
          <p:spPr>
            <a:xfrm>
              <a:off x="5926645" y="4268444"/>
              <a:ext cx="84601" cy="159378"/>
            </a:xfrm>
            <a:custGeom>
              <a:avLst/>
              <a:gdLst/>
              <a:ahLst/>
              <a:cxnLst/>
              <a:rect l="l" t="t" r="r" b="b"/>
              <a:pathLst>
                <a:path w="2351" h="4429" extrusionOk="0">
                  <a:moveTo>
                    <a:pt x="108" y="0"/>
                  </a:moveTo>
                  <a:cubicBezTo>
                    <a:pt x="44" y="0"/>
                    <a:pt x="1" y="78"/>
                    <a:pt x="66" y="144"/>
                  </a:cubicBezTo>
                  <a:cubicBezTo>
                    <a:pt x="1175" y="1319"/>
                    <a:pt x="1929" y="2783"/>
                    <a:pt x="2218" y="4380"/>
                  </a:cubicBezTo>
                  <a:cubicBezTo>
                    <a:pt x="2226" y="4414"/>
                    <a:pt x="2248" y="4428"/>
                    <a:pt x="2271" y="4428"/>
                  </a:cubicBezTo>
                  <a:cubicBezTo>
                    <a:pt x="2309" y="4428"/>
                    <a:pt x="2351" y="4390"/>
                    <a:pt x="2351" y="4336"/>
                  </a:cubicBezTo>
                  <a:cubicBezTo>
                    <a:pt x="2107" y="2716"/>
                    <a:pt x="1331" y="1186"/>
                    <a:pt x="177" y="33"/>
                  </a:cubicBezTo>
                  <a:cubicBezTo>
                    <a:pt x="154" y="10"/>
                    <a:pt x="130" y="0"/>
                    <a:pt x="108" y="0"/>
                  </a:cubicBezTo>
                  <a:close/>
                </a:path>
              </a:pathLst>
            </a:custGeom>
            <a:solidFill>
              <a:srgbClr val="181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2"/>
            <p:cNvSpPr/>
            <p:nvPr/>
          </p:nvSpPr>
          <p:spPr>
            <a:xfrm>
              <a:off x="6024305" y="4266825"/>
              <a:ext cx="38036" cy="134656"/>
            </a:xfrm>
            <a:custGeom>
              <a:avLst/>
              <a:gdLst/>
              <a:ahLst/>
              <a:cxnLst/>
              <a:rect l="l" t="t" r="r" b="b"/>
              <a:pathLst>
                <a:path w="1057" h="3742" extrusionOk="0">
                  <a:moveTo>
                    <a:pt x="85" y="1"/>
                  </a:moveTo>
                  <a:cubicBezTo>
                    <a:pt x="41" y="1"/>
                    <a:pt x="1" y="35"/>
                    <a:pt x="14" y="100"/>
                  </a:cubicBezTo>
                  <a:lnTo>
                    <a:pt x="14" y="78"/>
                  </a:lnTo>
                  <a:cubicBezTo>
                    <a:pt x="369" y="1275"/>
                    <a:pt x="657" y="2473"/>
                    <a:pt x="923" y="3693"/>
                  </a:cubicBezTo>
                  <a:cubicBezTo>
                    <a:pt x="923" y="3727"/>
                    <a:pt x="943" y="3741"/>
                    <a:pt x="967" y="3741"/>
                  </a:cubicBezTo>
                  <a:cubicBezTo>
                    <a:pt x="1006" y="3741"/>
                    <a:pt x="1056" y="3703"/>
                    <a:pt x="1056" y="3649"/>
                  </a:cubicBezTo>
                  <a:cubicBezTo>
                    <a:pt x="835" y="2429"/>
                    <a:pt x="524" y="1231"/>
                    <a:pt x="169" y="56"/>
                  </a:cubicBezTo>
                  <a:cubicBezTo>
                    <a:pt x="151" y="19"/>
                    <a:pt x="117" y="1"/>
                    <a:pt x="85" y="1"/>
                  </a:cubicBezTo>
                  <a:close/>
                </a:path>
              </a:pathLst>
            </a:custGeom>
            <a:solidFill>
              <a:srgbClr val="181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2"/>
            <p:cNvSpPr/>
            <p:nvPr/>
          </p:nvSpPr>
          <p:spPr>
            <a:xfrm>
              <a:off x="6636138" y="4947202"/>
              <a:ext cx="2190047" cy="1575495"/>
            </a:xfrm>
            <a:custGeom>
              <a:avLst/>
              <a:gdLst/>
              <a:ahLst/>
              <a:cxnLst/>
              <a:rect l="l" t="t" r="r" b="b"/>
              <a:pathLst>
                <a:path w="60860" h="43782" extrusionOk="0">
                  <a:moveTo>
                    <a:pt x="22493" y="1"/>
                  </a:moveTo>
                  <a:cubicBezTo>
                    <a:pt x="21774" y="1"/>
                    <a:pt x="21051" y="35"/>
                    <a:pt x="20339" y="111"/>
                  </a:cubicBezTo>
                  <a:cubicBezTo>
                    <a:pt x="14195" y="665"/>
                    <a:pt x="6033" y="3238"/>
                    <a:pt x="1020" y="4990"/>
                  </a:cubicBezTo>
                  <a:lnTo>
                    <a:pt x="222" y="21847"/>
                  </a:lnTo>
                  <a:lnTo>
                    <a:pt x="0" y="26327"/>
                  </a:lnTo>
                  <a:lnTo>
                    <a:pt x="11289" y="20228"/>
                  </a:lnTo>
                  <a:cubicBezTo>
                    <a:pt x="11289" y="20228"/>
                    <a:pt x="11289" y="20228"/>
                    <a:pt x="11289" y="20250"/>
                  </a:cubicBezTo>
                  <a:cubicBezTo>
                    <a:pt x="11179" y="22512"/>
                    <a:pt x="11312" y="26460"/>
                    <a:pt x="13175" y="30253"/>
                  </a:cubicBezTo>
                  <a:cubicBezTo>
                    <a:pt x="16014" y="36064"/>
                    <a:pt x="10757" y="37372"/>
                    <a:pt x="9737" y="43782"/>
                  </a:cubicBezTo>
                  <a:lnTo>
                    <a:pt x="48750" y="43782"/>
                  </a:lnTo>
                  <a:lnTo>
                    <a:pt x="48750" y="35110"/>
                  </a:lnTo>
                  <a:lnTo>
                    <a:pt x="60860" y="35110"/>
                  </a:lnTo>
                  <a:cubicBezTo>
                    <a:pt x="56469" y="26216"/>
                    <a:pt x="58487" y="17677"/>
                    <a:pt x="46266" y="9027"/>
                  </a:cubicBezTo>
                  <a:cubicBezTo>
                    <a:pt x="44292" y="7607"/>
                    <a:pt x="42496" y="6432"/>
                    <a:pt x="40832" y="5434"/>
                  </a:cubicBezTo>
                  <a:cubicBezTo>
                    <a:pt x="38747" y="4148"/>
                    <a:pt x="36552" y="3039"/>
                    <a:pt x="34289" y="2129"/>
                  </a:cubicBezTo>
                  <a:cubicBezTo>
                    <a:pt x="33979" y="2018"/>
                    <a:pt x="33690" y="1907"/>
                    <a:pt x="33380" y="1797"/>
                  </a:cubicBezTo>
                  <a:cubicBezTo>
                    <a:pt x="30962" y="932"/>
                    <a:pt x="28412" y="377"/>
                    <a:pt x="25839" y="177"/>
                  </a:cubicBezTo>
                  <a:lnTo>
                    <a:pt x="25750" y="177"/>
                  </a:lnTo>
                  <a:cubicBezTo>
                    <a:pt x="25551" y="155"/>
                    <a:pt x="25351" y="133"/>
                    <a:pt x="25151" y="133"/>
                  </a:cubicBezTo>
                  <a:cubicBezTo>
                    <a:pt x="24597" y="67"/>
                    <a:pt x="24042" y="44"/>
                    <a:pt x="23488" y="22"/>
                  </a:cubicBezTo>
                  <a:cubicBezTo>
                    <a:pt x="23158" y="8"/>
                    <a:pt x="22826" y="1"/>
                    <a:pt x="22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2"/>
            <p:cNvSpPr/>
            <p:nvPr/>
          </p:nvSpPr>
          <p:spPr>
            <a:xfrm>
              <a:off x="7042360" y="5390771"/>
              <a:ext cx="42822" cy="299467"/>
            </a:xfrm>
            <a:custGeom>
              <a:avLst/>
              <a:gdLst/>
              <a:ahLst/>
              <a:cxnLst/>
              <a:rect l="l" t="t" r="r" b="b"/>
              <a:pathLst>
                <a:path w="1190" h="8322" extrusionOk="0">
                  <a:moveTo>
                    <a:pt x="1082" y="1"/>
                  </a:moveTo>
                  <a:cubicBezTo>
                    <a:pt x="1049" y="1"/>
                    <a:pt x="1015" y="15"/>
                    <a:pt x="998" y="49"/>
                  </a:cubicBezTo>
                  <a:cubicBezTo>
                    <a:pt x="289" y="2733"/>
                    <a:pt x="0" y="5505"/>
                    <a:pt x="111" y="8255"/>
                  </a:cubicBezTo>
                  <a:cubicBezTo>
                    <a:pt x="111" y="8300"/>
                    <a:pt x="145" y="8322"/>
                    <a:pt x="178" y="8322"/>
                  </a:cubicBezTo>
                  <a:cubicBezTo>
                    <a:pt x="211" y="8322"/>
                    <a:pt x="244" y="8300"/>
                    <a:pt x="244" y="8255"/>
                  </a:cubicBezTo>
                  <a:cubicBezTo>
                    <a:pt x="156" y="5505"/>
                    <a:pt x="466" y="2755"/>
                    <a:pt x="1176" y="93"/>
                  </a:cubicBezTo>
                  <a:cubicBezTo>
                    <a:pt x="1190" y="39"/>
                    <a:pt x="1136" y="1"/>
                    <a:pt x="1082" y="1"/>
                  </a:cubicBezTo>
                  <a:close/>
                </a:path>
              </a:pathLst>
            </a:custGeom>
            <a:solidFill>
              <a:srgbClr val="181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2"/>
            <p:cNvSpPr/>
            <p:nvPr/>
          </p:nvSpPr>
          <p:spPr>
            <a:xfrm>
              <a:off x="6990759" y="5314702"/>
              <a:ext cx="73985" cy="205150"/>
            </a:xfrm>
            <a:custGeom>
              <a:avLst/>
              <a:gdLst/>
              <a:ahLst/>
              <a:cxnLst/>
              <a:rect l="l" t="t" r="r" b="b"/>
              <a:pathLst>
                <a:path w="2056" h="5701" extrusionOk="0">
                  <a:moveTo>
                    <a:pt x="80" y="1"/>
                  </a:moveTo>
                  <a:cubicBezTo>
                    <a:pt x="43" y="1"/>
                    <a:pt x="1" y="35"/>
                    <a:pt x="15" y="78"/>
                  </a:cubicBezTo>
                  <a:cubicBezTo>
                    <a:pt x="370" y="1010"/>
                    <a:pt x="747" y="1941"/>
                    <a:pt x="1124" y="2873"/>
                  </a:cubicBezTo>
                  <a:cubicBezTo>
                    <a:pt x="1301" y="3316"/>
                    <a:pt x="1501" y="3782"/>
                    <a:pt x="1678" y="4248"/>
                  </a:cubicBezTo>
                  <a:cubicBezTo>
                    <a:pt x="1834" y="4691"/>
                    <a:pt x="1989" y="5157"/>
                    <a:pt x="1811" y="5623"/>
                  </a:cubicBezTo>
                  <a:cubicBezTo>
                    <a:pt x="1783" y="5666"/>
                    <a:pt x="1820" y="5700"/>
                    <a:pt x="1855" y="5700"/>
                  </a:cubicBezTo>
                  <a:cubicBezTo>
                    <a:pt x="1874" y="5700"/>
                    <a:pt x="1892" y="5691"/>
                    <a:pt x="1900" y="5667"/>
                  </a:cubicBezTo>
                  <a:cubicBezTo>
                    <a:pt x="2055" y="5246"/>
                    <a:pt x="2055" y="4802"/>
                    <a:pt x="1900" y="4403"/>
                  </a:cubicBezTo>
                  <a:cubicBezTo>
                    <a:pt x="1745" y="3915"/>
                    <a:pt x="1545" y="3427"/>
                    <a:pt x="1346" y="2939"/>
                  </a:cubicBezTo>
                  <a:cubicBezTo>
                    <a:pt x="946" y="1963"/>
                    <a:pt x="547" y="1010"/>
                    <a:pt x="126" y="34"/>
                  </a:cubicBezTo>
                  <a:cubicBezTo>
                    <a:pt x="118" y="11"/>
                    <a:pt x="100" y="1"/>
                    <a:pt x="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2"/>
            <p:cNvSpPr/>
            <p:nvPr/>
          </p:nvSpPr>
          <p:spPr>
            <a:xfrm>
              <a:off x="6636138" y="5549747"/>
              <a:ext cx="417426" cy="344017"/>
            </a:xfrm>
            <a:custGeom>
              <a:avLst/>
              <a:gdLst/>
              <a:ahLst/>
              <a:cxnLst/>
              <a:rect l="l" t="t" r="r" b="b"/>
              <a:pathLst>
                <a:path w="11600" h="9560" extrusionOk="0">
                  <a:moveTo>
                    <a:pt x="11600" y="0"/>
                  </a:moveTo>
                  <a:lnTo>
                    <a:pt x="0" y="9560"/>
                  </a:lnTo>
                  <a:lnTo>
                    <a:pt x="11289" y="3483"/>
                  </a:lnTo>
                  <a:lnTo>
                    <a:pt x="11600" y="0"/>
                  </a:lnTo>
                  <a:close/>
                </a:path>
              </a:pathLst>
            </a:custGeom>
            <a:solidFill>
              <a:srgbClr val="181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2"/>
            <p:cNvSpPr/>
            <p:nvPr/>
          </p:nvSpPr>
          <p:spPr>
            <a:xfrm>
              <a:off x="7367978" y="4706976"/>
              <a:ext cx="736685" cy="514729"/>
            </a:xfrm>
            <a:custGeom>
              <a:avLst/>
              <a:gdLst/>
              <a:ahLst/>
              <a:cxnLst/>
              <a:rect l="l" t="t" r="r" b="b"/>
              <a:pathLst>
                <a:path w="20472" h="14304" extrusionOk="0">
                  <a:moveTo>
                    <a:pt x="10336" y="0"/>
                  </a:moveTo>
                  <a:lnTo>
                    <a:pt x="4747" y="222"/>
                  </a:lnTo>
                  <a:lnTo>
                    <a:pt x="5501" y="6853"/>
                  </a:lnTo>
                  <a:cubicBezTo>
                    <a:pt x="5501" y="6853"/>
                    <a:pt x="5013" y="6809"/>
                    <a:pt x="4813" y="6787"/>
                  </a:cubicBezTo>
                  <a:cubicBezTo>
                    <a:pt x="4259" y="6743"/>
                    <a:pt x="3704" y="6698"/>
                    <a:pt x="3150" y="6676"/>
                  </a:cubicBezTo>
                  <a:cubicBezTo>
                    <a:pt x="2820" y="6662"/>
                    <a:pt x="2488" y="6655"/>
                    <a:pt x="2155" y="6655"/>
                  </a:cubicBezTo>
                  <a:cubicBezTo>
                    <a:pt x="1436" y="6655"/>
                    <a:pt x="713" y="6689"/>
                    <a:pt x="1" y="6765"/>
                  </a:cubicBezTo>
                  <a:cubicBezTo>
                    <a:pt x="1674" y="9242"/>
                    <a:pt x="5931" y="14303"/>
                    <a:pt x="12576" y="14303"/>
                  </a:cubicBezTo>
                  <a:cubicBezTo>
                    <a:pt x="14915" y="14303"/>
                    <a:pt x="17550" y="13676"/>
                    <a:pt x="20472" y="12088"/>
                  </a:cubicBezTo>
                  <a:cubicBezTo>
                    <a:pt x="18409" y="10824"/>
                    <a:pt x="16214" y="9715"/>
                    <a:pt x="13951" y="8805"/>
                  </a:cubicBezTo>
                  <a:cubicBezTo>
                    <a:pt x="13641" y="8694"/>
                    <a:pt x="13352" y="8583"/>
                    <a:pt x="13042" y="8450"/>
                  </a:cubicBezTo>
                  <a:lnTo>
                    <a:pt x="103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2"/>
            <p:cNvSpPr/>
            <p:nvPr/>
          </p:nvSpPr>
          <p:spPr>
            <a:xfrm>
              <a:off x="7551531" y="4827485"/>
              <a:ext cx="138110" cy="81434"/>
            </a:xfrm>
            <a:custGeom>
              <a:avLst/>
              <a:gdLst/>
              <a:ahLst/>
              <a:cxnLst/>
              <a:rect l="l" t="t" r="r" b="b"/>
              <a:pathLst>
                <a:path w="3838" h="2263" extrusionOk="0">
                  <a:moveTo>
                    <a:pt x="1" y="0"/>
                  </a:moveTo>
                  <a:lnTo>
                    <a:pt x="267" y="2262"/>
                  </a:lnTo>
                  <a:lnTo>
                    <a:pt x="3838" y="8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81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2"/>
            <p:cNvSpPr/>
            <p:nvPr/>
          </p:nvSpPr>
          <p:spPr>
            <a:xfrm>
              <a:off x="7216342" y="4199140"/>
              <a:ext cx="715346" cy="632292"/>
            </a:xfrm>
            <a:custGeom>
              <a:avLst/>
              <a:gdLst/>
              <a:ahLst/>
              <a:cxnLst/>
              <a:rect l="l" t="t" r="r" b="b"/>
              <a:pathLst>
                <a:path w="19879" h="17571" extrusionOk="0">
                  <a:moveTo>
                    <a:pt x="10481" y="1"/>
                  </a:moveTo>
                  <a:cubicBezTo>
                    <a:pt x="9161" y="1"/>
                    <a:pt x="7847" y="301"/>
                    <a:pt x="6654" y="872"/>
                  </a:cubicBezTo>
                  <a:cubicBezTo>
                    <a:pt x="222" y="3977"/>
                    <a:pt x="0" y="13071"/>
                    <a:pt x="6277" y="16486"/>
                  </a:cubicBezTo>
                  <a:cubicBezTo>
                    <a:pt x="7652" y="17232"/>
                    <a:pt x="9085" y="17571"/>
                    <a:pt x="10474" y="17571"/>
                  </a:cubicBezTo>
                  <a:cubicBezTo>
                    <a:pt x="15450" y="17571"/>
                    <a:pt x="19879" y="13229"/>
                    <a:pt x="19186" y="7681"/>
                  </a:cubicBezTo>
                  <a:cubicBezTo>
                    <a:pt x="18808" y="4642"/>
                    <a:pt x="16879" y="2003"/>
                    <a:pt x="14062" y="761"/>
                  </a:cubicBezTo>
                  <a:lnTo>
                    <a:pt x="13996" y="739"/>
                  </a:lnTo>
                  <a:cubicBezTo>
                    <a:pt x="13219" y="384"/>
                    <a:pt x="12421" y="162"/>
                    <a:pt x="11600" y="74"/>
                  </a:cubicBezTo>
                  <a:cubicBezTo>
                    <a:pt x="11228" y="25"/>
                    <a:pt x="10855" y="1"/>
                    <a:pt x="104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2"/>
            <p:cNvSpPr/>
            <p:nvPr/>
          </p:nvSpPr>
          <p:spPr>
            <a:xfrm>
              <a:off x="7236277" y="4430802"/>
              <a:ext cx="61498" cy="103025"/>
            </a:xfrm>
            <a:custGeom>
              <a:avLst/>
              <a:gdLst/>
              <a:ahLst/>
              <a:cxnLst/>
              <a:rect l="l" t="t" r="r" b="b"/>
              <a:pathLst>
                <a:path w="1709" h="2863" extrusionOk="0">
                  <a:moveTo>
                    <a:pt x="1709" y="1"/>
                  </a:moveTo>
                  <a:cubicBezTo>
                    <a:pt x="489" y="134"/>
                    <a:pt x="1" y="1664"/>
                    <a:pt x="910" y="2485"/>
                  </a:cubicBezTo>
                  <a:lnTo>
                    <a:pt x="1332" y="2862"/>
                  </a:lnTo>
                  <a:lnTo>
                    <a:pt x="17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2"/>
            <p:cNvSpPr/>
            <p:nvPr/>
          </p:nvSpPr>
          <p:spPr>
            <a:xfrm>
              <a:off x="7411878" y="4198780"/>
              <a:ext cx="1198804" cy="1490715"/>
            </a:xfrm>
            <a:custGeom>
              <a:avLst/>
              <a:gdLst/>
              <a:ahLst/>
              <a:cxnLst/>
              <a:rect l="l" t="t" r="r" b="b"/>
              <a:pathLst>
                <a:path w="33314" h="41426" extrusionOk="0">
                  <a:moveTo>
                    <a:pt x="5365" y="1"/>
                  </a:moveTo>
                  <a:cubicBezTo>
                    <a:pt x="4863" y="1"/>
                    <a:pt x="4360" y="36"/>
                    <a:pt x="3860" y="106"/>
                  </a:cubicBezTo>
                  <a:lnTo>
                    <a:pt x="3837" y="106"/>
                  </a:lnTo>
                  <a:cubicBezTo>
                    <a:pt x="2928" y="217"/>
                    <a:pt x="2019" y="483"/>
                    <a:pt x="1198" y="904"/>
                  </a:cubicBezTo>
                  <a:cubicBezTo>
                    <a:pt x="0" y="6227"/>
                    <a:pt x="7120" y="10020"/>
                    <a:pt x="7120" y="10020"/>
                  </a:cubicBezTo>
                  <a:cubicBezTo>
                    <a:pt x="7475" y="13679"/>
                    <a:pt x="7497" y="15032"/>
                    <a:pt x="8606" y="16718"/>
                  </a:cubicBezTo>
                  <a:cubicBezTo>
                    <a:pt x="9626" y="18315"/>
                    <a:pt x="10602" y="20200"/>
                    <a:pt x="10735" y="24547"/>
                  </a:cubicBezTo>
                  <a:cubicBezTo>
                    <a:pt x="11023" y="33552"/>
                    <a:pt x="21337" y="41426"/>
                    <a:pt x="21337" y="41426"/>
                  </a:cubicBezTo>
                  <a:lnTo>
                    <a:pt x="32892" y="39962"/>
                  </a:lnTo>
                  <a:cubicBezTo>
                    <a:pt x="33314" y="39918"/>
                    <a:pt x="32160" y="31356"/>
                    <a:pt x="27503" y="28451"/>
                  </a:cubicBezTo>
                  <a:cubicBezTo>
                    <a:pt x="22867" y="25523"/>
                    <a:pt x="19119" y="23527"/>
                    <a:pt x="17877" y="16474"/>
                  </a:cubicBezTo>
                  <a:cubicBezTo>
                    <a:pt x="16879" y="10730"/>
                    <a:pt x="16546" y="4741"/>
                    <a:pt x="10757" y="1414"/>
                  </a:cubicBezTo>
                  <a:cubicBezTo>
                    <a:pt x="9112" y="487"/>
                    <a:pt x="7246" y="1"/>
                    <a:pt x="53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2"/>
            <p:cNvSpPr/>
            <p:nvPr/>
          </p:nvSpPr>
          <p:spPr>
            <a:xfrm>
              <a:off x="7908671" y="4406513"/>
              <a:ext cx="594652" cy="1105387"/>
            </a:xfrm>
            <a:custGeom>
              <a:avLst/>
              <a:gdLst/>
              <a:ahLst/>
              <a:cxnLst/>
              <a:rect l="l" t="t" r="r" b="b"/>
              <a:pathLst>
                <a:path w="16525" h="30718" extrusionOk="0">
                  <a:moveTo>
                    <a:pt x="91" y="0"/>
                  </a:moveTo>
                  <a:cubicBezTo>
                    <a:pt x="38" y="0"/>
                    <a:pt x="1" y="84"/>
                    <a:pt x="56" y="121"/>
                  </a:cubicBezTo>
                  <a:lnTo>
                    <a:pt x="56" y="144"/>
                  </a:lnTo>
                  <a:cubicBezTo>
                    <a:pt x="1964" y="1408"/>
                    <a:pt x="3428" y="3249"/>
                    <a:pt x="4248" y="5400"/>
                  </a:cubicBezTo>
                  <a:cubicBezTo>
                    <a:pt x="5135" y="7773"/>
                    <a:pt x="5246" y="10346"/>
                    <a:pt x="5734" y="12808"/>
                  </a:cubicBezTo>
                  <a:cubicBezTo>
                    <a:pt x="5912" y="13984"/>
                    <a:pt x="6289" y="15137"/>
                    <a:pt x="6821" y="16224"/>
                  </a:cubicBezTo>
                  <a:cubicBezTo>
                    <a:pt x="7065" y="16712"/>
                    <a:pt x="7398" y="17155"/>
                    <a:pt x="7775" y="17532"/>
                  </a:cubicBezTo>
                  <a:cubicBezTo>
                    <a:pt x="8196" y="17887"/>
                    <a:pt x="8684" y="18198"/>
                    <a:pt x="9216" y="18375"/>
                  </a:cubicBezTo>
                  <a:cubicBezTo>
                    <a:pt x="9771" y="18597"/>
                    <a:pt x="10348" y="18774"/>
                    <a:pt x="10880" y="19018"/>
                  </a:cubicBezTo>
                  <a:cubicBezTo>
                    <a:pt x="11368" y="19262"/>
                    <a:pt x="11811" y="19551"/>
                    <a:pt x="12233" y="19883"/>
                  </a:cubicBezTo>
                  <a:cubicBezTo>
                    <a:pt x="13053" y="20593"/>
                    <a:pt x="13741" y="21436"/>
                    <a:pt x="14273" y="22390"/>
                  </a:cubicBezTo>
                  <a:cubicBezTo>
                    <a:pt x="15515" y="24607"/>
                    <a:pt x="15892" y="27158"/>
                    <a:pt x="16203" y="29664"/>
                  </a:cubicBezTo>
                  <a:cubicBezTo>
                    <a:pt x="16247" y="29975"/>
                    <a:pt x="16292" y="30308"/>
                    <a:pt x="16314" y="30618"/>
                  </a:cubicBezTo>
                  <a:cubicBezTo>
                    <a:pt x="16314" y="30685"/>
                    <a:pt x="16369" y="30718"/>
                    <a:pt x="16422" y="30718"/>
                  </a:cubicBezTo>
                  <a:cubicBezTo>
                    <a:pt x="16475" y="30718"/>
                    <a:pt x="16525" y="30685"/>
                    <a:pt x="16513" y="30618"/>
                  </a:cubicBezTo>
                  <a:cubicBezTo>
                    <a:pt x="16269" y="28067"/>
                    <a:pt x="15981" y="25450"/>
                    <a:pt x="14894" y="23099"/>
                  </a:cubicBezTo>
                  <a:cubicBezTo>
                    <a:pt x="14007" y="21147"/>
                    <a:pt x="12543" y="19395"/>
                    <a:pt x="10503" y="18597"/>
                  </a:cubicBezTo>
                  <a:cubicBezTo>
                    <a:pt x="9926" y="18375"/>
                    <a:pt x="9327" y="18220"/>
                    <a:pt x="8773" y="17931"/>
                  </a:cubicBezTo>
                  <a:cubicBezTo>
                    <a:pt x="8241" y="17665"/>
                    <a:pt x="7797" y="17266"/>
                    <a:pt x="7442" y="16800"/>
                  </a:cubicBezTo>
                  <a:cubicBezTo>
                    <a:pt x="6732" y="15847"/>
                    <a:pt x="6355" y="14649"/>
                    <a:pt x="6089" y="13496"/>
                  </a:cubicBezTo>
                  <a:cubicBezTo>
                    <a:pt x="5513" y="11012"/>
                    <a:pt x="5446" y="8417"/>
                    <a:pt x="4648" y="5977"/>
                  </a:cubicBezTo>
                  <a:cubicBezTo>
                    <a:pt x="3960" y="3803"/>
                    <a:pt x="2629" y="1896"/>
                    <a:pt x="811" y="499"/>
                  </a:cubicBezTo>
                  <a:cubicBezTo>
                    <a:pt x="589" y="321"/>
                    <a:pt x="367" y="166"/>
                    <a:pt x="123" y="11"/>
                  </a:cubicBezTo>
                  <a:cubicBezTo>
                    <a:pt x="112" y="3"/>
                    <a:pt x="101" y="0"/>
                    <a:pt x="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2"/>
            <p:cNvSpPr/>
            <p:nvPr/>
          </p:nvSpPr>
          <p:spPr>
            <a:xfrm>
              <a:off x="7668047" y="4676426"/>
              <a:ext cx="375719" cy="823985"/>
            </a:xfrm>
            <a:custGeom>
              <a:avLst/>
              <a:gdLst/>
              <a:ahLst/>
              <a:cxnLst/>
              <a:rect l="l" t="t" r="r" b="b"/>
              <a:pathLst>
                <a:path w="10441" h="22898" extrusionOk="0">
                  <a:moveTo>
                    <a:pt x="848" y="0"/>
                  </a:moveTo>
                  <a:cubicBezTo>
                    <a:pt x="830" y="0"/>
                    <a:pt x="813" y="8"/>
                    <a:pt x="799" y="28"/>
                  </a:cubicBezTo>
                  <a:lnTo>
                    <a:pt x="822" y="51"/>
                  </a:lnTo>
                  <a:cubicBezTo>
                    <a:pt x="23" y="1293"/>
                    <a:pt x="356" y="2912"/>
                    <a:pt x="799" y="4220"/>
                  </a:cubicBezTo>
                  <a:cubicBezTo>
                    <a:pt x="1021" y="4863"/>
                    <a:pt x="1310" y="5484"/>
                    <a:pt x="1620" y="6106"/>
                  </a:cubicBezTo>
                  <a:cubicBezTo>
                    <a:pt x="1953" y="6660"/>
                    <a:pt x="2241" y="7237"/>
                    <a:pt x="2507" y="7813"/>
                  </a:cubicBezTo>
                  <a:cubicBezTo>
                    <a:pt x="2840" y="8789"/>
                    <a:pt x="3062" y="9787"/>
                    <a:pt x="3150" y="10808"/>
                  </a:cubicBezTo>
                  <a:cubicBezTo>
                    <a:pt x="3283" y="11828"/>
                    <a:pt x="3394" y="12870"/>
                    <a:pt x="3572" y="13890"/>
                  </a:cubicBezTo>
                  <a:cubicBezTo>
                    <a:pt x="3904" y="15887"/>
                    <a:pt x="4481" y="17883"/>
                    <a:pt x="5634" y="19568"/>
                  </a:cubicBezTo>
                  <a:cubicBezTo>
                    <a:pt x="6588" y="21010"/>
                    <a:pt x="7985" y="22274"/>
                    <a:pt x="9649" y="22762"/>
                  </a:cubicBezTo>
                  <a:cubicBezTo>
                    <a:pt x="9871" y="22829"/>
                    <a:pt x="10070" y="22873"/>
                    <a:pt x="10292" y="22895"/>
                  </a:cubicBezTo>
                  <a:cubicBezTo>
                    <a:pt x="10299" y="22897"/>
                    <a:pt x="10306" y="22897"/>
                    <a:pt x="10313" y="22897"/>
                  </a:cubicBezTo>
                  <a:cubicBezTo>
                    <a:pt x="10408" y="22897"/>
                    <a:pt x="10440" y="22759"/>
                    <a:pt x="10336" y="22718"/>
                  </a:cubicBezTo>
                  <a:cubicBezTo>
                    <a:pt x="8629" y="22274"/>
                    <a:pt x="7143" y="21254"/>
                    <a:pt x="6122" y="19834"/>
                  </a:cubicBezTo>
                  <a:cubicBezTo>
                    <a:pt x="4925" y="18260"/>
                    <a:pt x="4282" y="16330"/>
                    <a:pt x="3904" y="14423"/>
                  </a:cubicBezTo>
                  <a:cubicBezTo>
                    <a:pt x="3705" y="13403"/>
                    <a:pt x="3572" y="12382"/>
                    <a:pt x="3461" y="11362"/>
                  </a:cubicBezTo>
                  <a:cubicBezTo>
                    <a:pt x="3372" y="10386"/>
                    <a:pt x="3195" y="9432"/>
                    <a:pt x="2951" y="8479"/>
                  </a:cubicBezTo>
                  <a:cubicBezTo>
                    <a:pt x="2818" y="8013"/>
                    <a:pt x="2640" y="7569"/>
                    <a:pt x="2441" y="7126"/>
                  </a:cubicBezTo>
                  <a:cubicBezTo>
                    <a:pt x="2308" y="6904"/>
                    <a:pt x="2175" y="6682"/>
                    <a:pt x="2064" y="6460"/>
                  </a:cubicBezTo>
                  <a:cubicBezTo>
                    <a:pt x="1753" y="5928"/>
                    <a:pt x="1465" y="5351"/>
                    <a:pt x="1221" y="4797"/>
                  </a:cubicBezTo>
                  <a:cubicBezTo>
                    <a:pt x="622" y="3400"/>
                    <a:pt x="1" y="1492"/>
                    <a:pt x="910" y="73"/>
                  </a:cubicBezTo>
                  <a:cubicBezTo>
                    <a:pt x="926" y="42"/>
                    <a:pt x="887" y="0"/>
                    <a:pt x="848" y="0"/>
                  </a:cubicBezTo>
                  <a:close/>
                </a:path>
              </a:pathLst>
            </a:custGeom>
            <a:solidFill>
              <a:srgbClr val="181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2"/>
            <p:cNvSpPr/>
            <p:nvPr/>
          </p:nvSpPr>
          <p:spPr>
            <a:xfrm>
              <a:off x="7657684" y="4528389"/>
              <a:ext cx="143544" cy="130662"/>
            </a:xfrm>
            <a:custGeom>
              <a:avLst/>
              <a:gdLst/>
              <a:ahLst/>
              <a:cxnLst/>
              <a:rect l="l" t="t" r="r" b="b"/>
              <a:pathLst>
                <a:path w="3989" h="3631" extrusionOk="0">
                  <a:moveTo>
                    <a:pt x="2180" y="0"/>
                  </a:moveTo>
                  <a:cubicBezTo>
                    <a:pt x="1535" y="0"/>
                    <a:pt x="766" y="269"/>
                    <a:pt x="112" y="815"/>
                  </a:cubicBezTo>
                  <a:lnTo>
                    <a:pt x="1" y="3300"/>
                  </a:lnTo>
                  <a:cubicBezTo>
                    <a:pt x="1" y="3300"/>
                    <a:pt x="550" y="3630"/>
                    <a:pt x="1243" y="3630"/>
                  </a:cubicBezTo>
                  <a:cubicBezTo>
                    <a:pt x="1893" y="3630"/>
                    <a:pt x="2670" y="3340"/>
                    <a:pt x="3239" y="2213"/>
                  </a:cubicBezTo>
                  <a:cubicBezTo>
                    <a:pt x="3989" y="754"/>
                    <a:pt x="3260" y="0"/>
                    <a:pt x="21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2"/>
            <p:cNvSpPr/>
            <p:nvPr/>
          </p:nvSpPr>
          <p:spPr>
            <a:xfrm>
              <a:off x="7682944" y="4544150"/>
              <a:ext cx="73733" cy="42282"/>
            </a:xfrm>
            <a:custGeom>
              <a:avLst/>
              <a:gdLst/>
              <a:ahLst/>
              <a:cxnLst/>
              <a:rect l="l" t="t" r="r" b="b"/>
              <a:pathLst>
                <a:path w="2049" h="1175" extrusionOk="0">
                  <a:moveTo>
                    <a:pt x="1960" y="0"/>
                  </a:moveTo>
                  <a:cubicBezTo>
                    <a:pt x="1228" y="111"/>
                    <a:pt x="541" y="466"/>
                    <a:pt x="53" y="1021"/>
                  </a:cubicBezTo>
                  <a:cubicBezTo>
                    <a:pt x="0" y="1091"/>
                    <a:pt x="58" y="1174"/>
                    <a:pt x="117" y="1174"/>
                  </a:cubicBezTo>
                  <a:cubicBezTo>
                    <a:pt x="133" y="1174"/>
                    <a:pt x="149" y="1168"/>
                    <a:pt x="164" y="1154"/>
                  </a:cubicBezTo>
                  <a:cubicBezTo>
                    <a:pt x="652" y="644"/>
                    <a:pt x="1273" y="289"/>
                    <a:pt x="1982" y="111"/>
                  </a:cubicBezTo>
                  <a:cubicBezTo>
                    <a:pt x="2049" y="111"/>
                    <a:pt x="2027" y="0"/>
                    <a:pt x="1960" y="0"/>
                  </a:cubicBezTo>
                  <a:close/>
                </a:path>
              </a:pathLst>
            </a:custGeom>
            <a:solidFill>
              <a:srgbClr val="181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2"/>
            <p:cNvSpPr/>
            <p:nvPr/>
          </p:nvSpPr>
          <p:spPr>
            <a:xfrm>
              <a:off x="7698921" y="4574520"/>
              <a:ext cx="22635" cy="59879"/>
            </a:xfrm>
            <a:custGeom>
              <a:avLst/>
              <a:gdLst/>
              <a:ahLst/>
              <a:cxnLst/>
              <a:rect l="l" t="t" r="r" b="b"/>
              <a:pathLst>
                <a:path w="629" h="1664" extrusionOk="0">
                  <a:moveTo>
                    <a:pt x="116" y="1"/>
                  </a:moveTo>
                  <a:cubicBezTo>
                    <a:pt x="57" y="1"/>
                    <a:pt x="0" y="80"/>
                    <a:pt x="52" y="132"/>
                  </a:cubicBezTo>
                  <a:lnTo>
                    <a:pt x="52" y="155"/>
                  </a:lnTo>
                  <a:cubicBezTo>
                    <a:pt x="363" y="532"/>
                    <a:pt x="407" y="1086"/>
                    <a:pt x="141" y="1530"/>
                  </a:cubicBezTo>
                  <a:cubicBezTo>
                    <a:pt x="107" y="1597"/>
                    <a:pt x="163" y="1664"/>
                    <a:pt x="220" y="1664"/>
                  </a:cubicBezTo>
                  <a:cubicBezTo>
                    <a:pt x="239" y="1664"/>
                    <a:pt x="258" y="1657"/>
                    <a:pt x="274" y="1641"/>
                  </a:cubicBezTo>
                  <a:cubicBezTo>
                    <a:pt x="629" y="1130"/>
                    <a:pt x="585" y="465"/>
                    <a:pt x="163" y="21"/>
                  </a:cubicBezTo>
                  <a:cubicBezTo>
                    <a:pt x="149" y="7"/>
                    <a:pt x="132" y="1"/>
                    <a:pt x="116" y="1"/>
                  </a:cubicBezTo>
                  <a:close/>
                </a:path>
              </a:pathLst>
            </a:custGeom>
            <a:solidFill>
              <a:srgbClr val="181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2"/>
            <p:cNvSpPr/>
            <p:nvPr/>
          </p:nvSpPr>
          <p:spPr>
            <a:xfrm>
              <a:off x="7593848" y="4644724"/>
              <a:ext cx="191584" cy="190756"/>
            </a:xfrm>
            <a:custGeom>
              <a:avLst/>
              <a:gdLst/>
              <a:ahLst/>
              <a:cxnLst/>
              <a:rect l="l" t="t" r="r" b="b"/>
              <a:pathLst>
                <a:path w="5324" h="5301" extrusionOk="0">
                  <a:moveTo>
                    <a:pt x="2662" y="0"/>
                  </a:moveTo>
                  <a:cubicBezTo>
                    <a:pt x="1198" y="0"/>
                    <a:pt x="0" y="1176"/>
                    <a:pt x="0" y="2639"/>
                  </a:cubicBezTo>
                  <a:cubicBezTo>
                    <a:pt x="0" y="4125"/>
                    <a:pt x="1176" y="5301"/>
                    <a:pt x="2662" y="5301"/>
                  </a:cubicBezTo>
                  <a:cubicBezTo>
                    <a:pt x="3172" y="5301"/>
                    <a:pt x="3682" y="5146"/>
                    <a:pt x="4103" y="4879"/>
                  </a:cubicBezTo>
                  <a:cubicBezTo>
                    <a:pt x="4858" y="4369"/>
                    <a:pt x="5301" y="3549"/>
                    <a:pt x="5301" y="2662"/>
                  </a:cubicBezTo>
                  <a:cubicBezTo>
                    <a:pt x="5323" y="1176"/>
                    <a:pt x="4126" y="0"/>
                    <a:pt x="26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2"/>
            <p:cNvSpPr/>
            <p:nvPr/>
          </p:nvSpPr>
          <p:spPr>
            <a:xfrm>
              <a:off x="7593848" y="4668653"/>
              <a:ext cx="147682" cy="166826"/>
            </a:xfrm>
            <a:custGeom>
              <a:avLst/>
              <a:gdLst/>
              <a:ahLst/>
              <a:cxnLst/>
              <a:rect l="l" t="t" r="r" b="b"/>
              <a:pathLst>
                <a:path w="4104" h="4636" extrusionOk="0">
                  <a:moveTo>
                    <a:pt x="910" y="0"/>
                  </a:moveTo>
                  <a:cubicBezTo>
                    <a:pt x="333" y="488"/>
                    <a:pt x="0" y="1220"/>
                    <a:pt x="0" y="1974"/>
                  </a:cubicBezTo>
                  <a:cubicBezTo>
                    <a:pt x="0" y="3460"/>
                    <a:pt x="1176" y="4636"/>
                    <a:pt x="2662" y="4636"/>
                  </a:cubicBezTo>
                  <a:cubicBezTo>
                    <a:pt x="3172" y="4636"/>
                    <a:pt x="3682" y="4503"/>
                    <a:pt x="4103" y="4214"/>
                  </a:cubicBezTo>
                  <a:cubicBezTo>
                    <a:pt x="3172" y="2928"/>
                    <a:pt x="1841" y="1242"/>
                    <a:pt x="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2"/>
            <p:cNvSpPr/>
            <p:nvPr/>
          </p:nvSpPr>
          <p:spPr>
            <a:xfrm>
              <a:off x="7419075" y="5185809"/>
              <a:ext cx="1455773" cy="1561173"/>
            </a:xfrm>
            <a:custGeom>
              <a:avLst/>
              <a:gdLst/>
              <a:ahLst/>
              <a:cxnLst/>
              <a:rect l="l" t="t" r="r" b="b"/>
              <a:pathLst>
                <a:path w="40455" h="43384" extrusionOk="0">
                  <a:moveTo>
                    <a:pt x="24508" y="1"/>
                  </a:moveTo>
                  <a:lnTo>
                    <a:pt x="0" y="27414"/>
                  </a:lnTo>
                  <a:lnTo>
                    <a:pt x="15015" y="43383"/>
                  </a:lnTo>
                  <a:lnTo>
                    <a:pt x="40455" y="16968"/>
                  </a:lnTo>
                  <a:lnTo>
                    <a:pt x="245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2"/>
            <p:cNvSpPr/>
            <p:nvPr/>
          </p:nvSpPr>
          <p:spPr>
            <a:xfrm>
              <a:off x="7620980" y="5641972"/>
              <a:ext cx="1387977" cy="1359010"/>
            </a:xfrm>
            <a:custGeom>
              <a:avLst/>
              <a:gdLst/>
              <a:ahLst/>
              <a:cxnLst/>
              <a:rect l="l" t="t" r="r" b="b"/>
              <a:pathLst>
                <a:path w="38571" h="37766" extrusionOk="0">
                  <a:moveTo>
                    <a:pt x="4904" y="0"/>
                  </a:moveTo>
                  <a:cubicBezTo>
                    <a:pt x="4880" y="0"/>
                    <a:pt x="4857" y="4"/>
                    <a:pt x="4835" y="10"/>
                  </a:cubicBezTo>
                  <a:cubicBezTo>
                    <a:pt x="3682" y="365"/>
                    <a:pt x="5279" y="3470"/>
                    <a:pt x="5279" y="3470"/>
                  </a:cubicBezTo>
                  <a:cubicBezTo>
                    <a:pt x="5279" y="3470"/>
                    <a:pt x="3726" y="604"/>
                    <a:pt x="2733" y="604"/>
                  </a:cubicBezTo>
                  <a:cubicBezTo>
                    <a:pt x="2678" y="604"/>
                    <a:pt x="2625" y="612"/>
                    <a:pt x="2573" y="631"/>
                  </a:cubicBezTo>
                  <a:cubicBezTo>
                    <a:pt x="1597" y="986"/>
                    <a:pt x="3105" y="3825"/>
                    <a:pt x="3105" y="3825"/>
                  </a:cubicBezTo>
                  <a:cubicBezTo>
                    <a:pt x="3105" y="3825"/>
                    <a:pt x="2291" y="2456"/>
                    <a:pt x="1443" y="2456"/>
                  </a:cubicBezTo>
                  <a:cubicBezTo>
                    <a:pt x="1302" y="2456"/>
                    <a:pt x="1160" y="2494"/>
                    <a:pt x="1021" y="2583"/>
                  </a:cubicBezTo>
                  <a:cubicBezTo>
                    <a:pt x="447" y="2948"/>
                    <a:pt x="1513" y="5014"/>
                    <a:pt x="2490" y="6656"/>
                  </a:cubicBezTo>
                  <a:lnTo>
                    <a:pt x="2490" y="6656"/>
                  </a:lnTo>
                  <a:cubicBezTo>
                    <a:pt x="2183" y="6329"/>
                    <a:pt x="1853" y="6097"/>
                    <a:pt x="1534" y="6097"/>
                  </a:cubicBezTo>
                  <a:cubicBezTo>
                    <a:pt x="1405" y="6097"/>
                    <a:pt x="1277" y="6135"/>
                    <a:pt x="1154" y="6220"/>
                  </a:cubicBezTo>
                  <a:cubicBezTo>
                    <a:pt x="0" y="7019"/>
                    <a:pt x="3349" y="14183"/>
                    <a:pt x="4148" y="15713"/>
                  </a:cubicBezTo>
                  <a:cubicBezTo>
                    <a:pt x="4490" y="16378"/>
                    <a:pt x="13290" y="37766"/>
                    <a:pt x="23679" y="37766"/>
                  </a:cubicBezTo>
                  <a:cubicBezTo>
                    <a:pt x="24725" y="37766"/>
                    <a:pt x="25788" y="37549"/>
                    <a:pt x="26859" y="37072"/>
                  </a:cubicBezTo>
                  <a:cubicBezTo>
                    <a:pt x="38570" y="31882"/>
                    <a:pt x="31428" y="15802"/>
                    <a:pt x="31428" y="15802"/>
                  </a:cubicBezTo>
                  <a:lnTo>
                    <a:pt x="23754" y="15802"/>
                  </a:lnTo>
                  <a:lnTo>
                    <a:pt x="21248" y="18397"/>
                  </a:lnTo>
                  <a:cubicBezTo>
                    <a:pt x="21248" y="18397"/>
                    <a:pt x="15260" y="9481"/>
                    <a:pt x="14927" y="9104"/>
                  </a:cubicBezTo>
                  <a:cubicBezTo>
                    <a:pt x="14594" y="8704"/>
                    <a:pt x="12332" y="3603"/>
                    <a:pt x="11290" y="3470"/>
                  </a:cubicBezTo>
                  <a:cubicBezTo>
                    <a:pt x="11275" y="3468"/>
                    <a:pt x="11262" y="3467"/>
                    <a:pt x="11249" y="3467"/>
                  </a:cubicBezTo>
                  <a:cubicBezTo>
                    <a:pt x="10307" y="3467"/>
                    <a:pt x="11626" y="8076"/>
                    <a:pt x="11888" y="9104"/>
                  </a:cubicBezTo>
                  <a:cubicBezTo>
                    <a:pt x="11888" y="9104"/>
                    <a:pt x="6204" y="0"/>
                    <a:pt x="49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2"/>
            <p:cNvSpPr/>
            <p:nvPr/>
          </p:nvSpPr>
          <p:spPr>
            <a:xfrm>
              <a:off x="7701260" y="5871979"/>
              <a:ext cx="95648" cy="165639"/>
            </a:xfrm>
            <a:custGeom>
              <a:avLst/>
              <a:gdLst/>
              <a:ahLst/>
              <a:cxnLst/>
              <a:rect l="l" t="t" r="r" b="b"/>
              <a:pathLst>
                <a:path w="2658" h="4603" extrusionOk="0">
                  <a:moveTo>
                    <a:pt x="84" y="0"/>
                  </a:moveTo>
                  <a:cubicBezTo>
                    <a:pt x="47" y="0"/>
                    <a:pt x="0" y="47"/>
                    <a:pt x="32" y="95"/>
                  </a:cubicBezTo>
                  <a:lnTo>
                    <a:pt x="9" y="95"/>
                  </a:lnTo>
                  <a:cubicBezTo>
                    <a:pt x="830" y="1603"/>
                    <a:pt x="1651" y="3089"/>
                    <a:pt x="2516" y="4575"/>
                  </a:cubicBezTo>
                  <a:cubicBezTo>
                    <a:pt x="2529" y="4594"/>
                    <a:pt x="2547" y="4602"/>
                    <a:pt x="2566" y="4602"/>
                  </a:cubicBezTo>
                  <a:cubicBezTo>
                    <a:pt x="2612" y="4602"/>
                    <a:pt x="2658" y="4555"/>
                    <a:pt x="2627" y="4508"/>
                  </a:cubicBezTo>
                  <a:cubicBezTo>
                    <a:pt x="1828" y="3000"/>
                    <a:pt x="985" y="1514"/>
                    <a:pt x="120" y="28"/>
                  </a:cubicBezTo>
                  <a:cubicBezTo>
                    <a:pt x="114" y="8"/>
                    <a:pt x="100" y="0"/>
                    <a:pt x="84" y="0"/>
                  </a:cubicBezTo>
                  <a:close/>
                </a:path>
              </a:pathLst>
            </a:custGeom>
            <a:solidFill>
              <a:srgbClr val="181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2"/>
            <p:cNvSpPr/>
            <p:nvPr/>
          </p:nvSpPr>
          <p:spPr>
            <a:xfrm>
              <a:off x="7730767" y="5779718"/>
              <a:ext cx="113713" cy="198493"/>
            </a:xfrm>
            <a:custGeom>
              <a:avLst/>
              <a:gdLst/>
              <a:ahLst/>
              <a:cxnLst/>
              <a:rect l="l" t="t" r="r" b="b"/>
              <a:pathLst>
                <a:path w="3160" h="5516" extrusionOk="0">
                  <a:moveTo>
                    <a:pt x="67" y="1"/>
                  </a:moveTo>
                  <a:cubicBezTo>
                    <a:pt x="36" y="1"/>
                    <a:pt x="1" y="32"/>
                    <a:pt x="32" y="64"/>
                  </a:cubicBezTo>
                  <a:lnTo>
                    <a:pt x="10" y="64"/>
                  </a:lnTo>
                  <a:cubicBezTo>
                    <a:pt x="1030" y="1882"/>
                    <a:pt x="2028" y="3701"/>
                    <a:pt x="3071" y="5497"/>
                  </a:cubicBezTo>
                  <a:cubicBezTo>
                    <a:pt x="3077" y="5510"/>
                    <a:pt x="3088" y="5516"/>
                    <a:pt x="3099" y="5516"/>
                  </a:cubicBezTo>
                  <a:cubicBezTo>
                    <a:pt x="3126" y="5516"/>
                    <a:pt x="3160" y="5484"/>
                    <a:pt x="3160" y="5453"/>
                  </a:cubicBezTo>
                  <a:cubicBezTo>
                    <a:pt x="2139" y="3634"/>
                    <a:pt x="1119" y="1838"/>
                    <a:pt x="99" y="19"/>
                  </a:cubicBezTo>
                  <a:cubicBezTo>
                    <a:pt x="92" y="6"/>
                    <a:pt x="80" y="1"/>
                    <a:pt x="67" y="1"/>
                  </a:cubicBezTo>
                  <a:close/>
                </a:path>
              </a:pathLst>
            </a:custGeom>
            <a:solidFill>
              <a:srgbClr val="181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2"/>
            <p:cNvSpPr/>
            <p:nvPr/>
          </p:nvSpPr>
          <p:spPr>
            <a:xfrm>
              <a:off x="7795610" y="5738516"/>
              <a:ext cx="116232" cy="207310"/>
            </a:xfrm>
            <a:custGeom>
              <a:avLst/>
              <a:gdLst/>
              <a:ahLst/>
              <a:cxnLst/>
              <a:rect l="l" t="t" r="r" b="b"/>
              <a:pathLst>
                <a:path w="3230" h="5761" extrusionOk="0">
                  <a:moveTo>
                    <a:pt x="87" y="0"/>
                  </a:moveTo>
                  <a:cubicBezTo>
                    <a:pt x="43" y="0"/>
                    <a:pt x="1" y="35"/>
                    <a:pt x="27" y="100"/>
                  </a:cubicBezTo>
                  <a:cubicBezTo>
                    <a:pt x="803" y="2096"/>
                    <a:pt x="1845" y="3981"/>
                    <a:pt x="3088" y="5733"/>
                  </a:cubicBezTo>
                  <a:cubicBezTo>
                    <a:pt x="3101" y="5753"/>
                    <a:pt x="3119" y="5761"/>
                    <a:pt x="3138" y="5761"/>
                  </a:cubicBezTo>
                  <a:cubicBezTo>
                    <a:pt x="3184" y="5761"/>
                    <a:pt x="3230" y="5714"/>
                    <a:pt x="3198" y="5667"/>
                  </a:cubicBezTo>
                  <a:cubicBezTo>
                    <a:pt x="2023" y="3892"/>
                    <a:pt x="1003" y="2007"/>
                    <a:pt x="160" y="55"/>
                  </a:cubicBezTo>
                  <a:cubicBezTo>
                    <a:pt x="151" y="18"/>
                    <a:pt x="118" y="0"/>
                    <a:pt x="87" y="0"/>
                  </a:cubicBezTo>
                  <a:close/>
                </a:path>
              </a:pathLst>
            </a:custGeom>
            <a:solidFill>
              <a:srgbClr val="181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2"/>
            <p:cNvSpPr/>
            <p:nvPr/>
          </p:nvSpPr>
          <p:spPr>
            <a:xfrm>
              <a:off x="8372611" y="6279601"/>
              <a:ext cx="139406" cy="199357"/>
            </a:xfrm>
            <a:custGeom>
              <a:avLst/>
              <a:gdLst/>
              <a:ahLst/>
              <a:cxnLst/>
              <a:rect l="l" t="t" r="r" b="b"/>
              <a:pathLst>
                <a:path w="3874" h="5540" extrusionOk="0">
                  <a:moveTo>
                    <a:pt x="104" y="1"/>
                  </a:moveTo>
                  <a:cubicBezTo>
                    <a:pt x="48" y="1"/>
                    <a:pt x="0" y="79"/>
                    <a:pt x="50" y="144"/>
                  </a:cubicBezTo>
                  <a:cubicBezTo>
                    <a:pt x="1358" y="1874"/>
                    <a:pt x="2600" y="3649"/>
                    <a:pt x="3731" y="5512"/>
                  </a:cubicBezTo>
                  <a:cubicBezTo>
                    <a:pt x="3744" y="5531"/>
                    <a:pt x="3763" y="5539"/>
                    <a:pt x="3782" y="5539"/>
                  </a:cubicBezTo>
                  <a:cubicBezTo>
                    <a:pt x="3827" y="5539"/>
                    <a:pt x="3874" y="5492"/>
                    <a:pt x="3842" y="5445"/>
                  </a:cubicBezTo>
                  <a:cubicBezTo>
                    <a:pt x="2755" y="3538"/>
                    <a:pt x="1536" y="1719"/>
                    <a:pt x="160" y="34"/>
                  </a:cubicBezTo>
                  <a:cubicBezTo>
                    <a:pt x="143" y="11"/>
                    <a:pt x="123" y="1"/>
                    <a:pt x="104" y="1"/>
                  </a:cubicBezTo>
                  <a:close/>
                </a:path>
              </a:pathLst>
            </a:custGeom>
            <a:solidFill>
              <a:srgbClr val="181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2"/>
            <p:cNvSpPr/>
            <p:nvPr/>
          </p:nvSpPr>
          <p:spPr>
            <a:xfrm>
              <a:off x="7395901" y="4444368"/>
              <a:ext cx="35157" cy="45017"/>
            </a:xfrm>
            <a:custGeom>
              <a:avLst/>
              <a:gdLst/>
              <a:ahLst/>
              <a:cxnLst/>
              <a:rect l="l" t="t" r="r" b="b"/>
              <a:pathLst>
                <a:path w="977" h="1251" extrusionOk="0">
                  <a:moveTo>
                    <a:pt x="608" y="0"/>
                  </a:moveTo>
                  <a:cubicBezTo>
                    <a:pt x="498" y="0"/>
                    <a:pt x="392" y="54"/>
                    <a:pt x="334" y="156"/>
                  </a:cubicBezTo>
                  <a:lnTo>
                    <a:pt x="156" y="511"/>
                  </a:lnTo>
                  <a:cubicBezTo>
                    <a:pt x="67" y="644"/>
                    <a:pt x="23" y="777"/>
                    <a:pt x="1" y="933"/>
                  </a:cubicBezTo>
                  <a:cubicBezTo>
                    <a:pt x="1" y="999"/>
                    <a:pt x="1" y="1066"/>
                    <a:pt x="23" y="1132"/>
                  </a:cubicBezTo>
                  <a:cubicBezTo>
                    <a:pt x="45" y="1154"/>
                    <a:pt x="90" y="1199"/>
                    <a:pt x="112" y="1221"/>
                  </a:cubicBezTo>
                  <a:cubicBezTo>
                    <a:pt x="158" y="1239"/>
                    <a:pt x="207" y="1250"/>
                    <a:pt x="255" y="1250"/>
                  </a:cubicBezTo>
                  <a:cubicBezTo>
                    <a:pt x="321" y="1250"/>
                    <a:pt x="383" y="1229"/>
                    <a:pt x="422" y="1177"/>
                  </a:cubicBezTo>
                  <a:cubicBezTo>
                    <a:pt x="467" y="1132"/>
                    <a:pt x="511" y="1088"/>
                    <a:pt x="555" y="1043"/>
                  </a:cubicBezTo>
                  <a:cubicBezTo>
                    <a:pt x="622" y="977"/>
                    <a:pt x="666" y="888"/>
                    <a:pt x="711" y="822"/>
                  </a:cubicBezTo>
                  <a:cubicBezTo>
                    <a:pt x="755" y="711"/>
                    <a:pt x="821" y="600"/>
                    <a:pt x="888" y="467"/>
                  </a:cubicBezTo>
                  <a:cubicBezTo>
                    <a:pt x="977" y="312"/>
                    <a:pt x="910" y="134"/>
                    <a:pt x="777" y="45"/>
                  </a:cubicBezTo>
                  <a:cubicBezTo>
                    <a:pt x="724" y="15"/>
                    <a:pt x="665" y="0"/>
                    <a:pt x="608" y="0"/>
                  </a:cubicBezTo>
                  <a:close/>
                </a:path>
              </a:pathLst>
            </a:custGeom>
            <a:solidFill>
              <a:srgbClr val="1D1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2"/>
            <p:cNvSpPr/>
            <p:nvPr/>
          </p:nvSpPr>
          <p:spPr>
            <a:xfrm>
              <a:off x="7344049" y="4402411"/>
              <a:ext cx="39835" cy="54301"/>
            </a:xfrm>
            <a:custGeom>
              <a:avLst/>
              <a:gdLst/>
              <a:ahLst/>
              <a:cxnLst/>
              <a:rect l="l" t="t" r="r" b="b"/>
              <a:pathLst>
                <a:path w="1107" h="1509" extrusionOk="0">
                  <a:moveTo>
                    <a:pt x="752" y="0"/>
                  </a:moveTo>
                  <a:cubicBezTo>
                    <a:pt x="676" y="0"/>
                    <a:pt x="602" y="37"/>
                    <a:pt x="555" y="125"/>
                  </a:cubicBezTo>
                  <a:cubicBezTo>
                    <a:pt x="444" y="302"/>
                    <a:pt x="333" y="457"/>
                    <a:pt x="244" y="635"/>
                  </a:cubicBezTo>
                  <a:cubicBezTo>
                    <a:pt x="178" y="746"/>
                    <a:pt x="133" y="834"/>
                    <a:pt x="89" y="923"/>
                  </a:cubicBezTo>
                  <a:cubicBezTo>
                    <a:pt x="67" y="967"/>
                    <a:pt x="45" y="1034"/>
                    <a:pt x="22" y="1100"/>
                  </a:cubicBezTo>
                  <a:cubicBezTo>
                    <a:pt x="22" y="1167"/>
                    <a:pt x="0" y="1234"/>
                    <a:pt x="22" y="1300"/>
                  </a:cubicBezTo>
                  <a:cubicBezTo>
                    <a:pt x="22" y="1367"/>
                    <a:pt x="67" y="1455"/>
                    <a:pt x="155" y="1500"/>
                  </a:cubicBezTo>
                  <a:cubicBezTo>
                    <a:pt x="178" y="1505"/>
                    <a:pt x="200" y="1508"/>
                    <a:pt x="222" y="1508"/>
                  </a:cubicBezTo>
                  <a:cubicBezTo>
                    <a:pt x="287" y="1508"/>
                    <a:pt x="349" y="1483"/>
                    <a:pt x="399" y="1433"/>
                  </a:cubicBezTo>
                  <a:cubicBezTo>
                    <a:pt x="422" y="1411"/>
                    <a:pt x="466" y="1389"/>
                    <a:pt x="488" y="1344"/>
                  </a:cubicBezTo>
                  <a:cubicBezTo>
                    <a:pt x="532" y="1300"/>
                    <a:pt x="555" y="1234"/>
                    <a:pt x="599" y="1167"/>
                  </a:cubicBezTo>
                  <a:cubicBezTo>
                    <a:pt x="621" y="1078"/>
                    <a:pt x="666" y="990"/>
                    <a:pt x="710" y="923"/>
                  </a:cubicBezTo>
                  <a:cubicBezTo>
                    <a:pt x="799" y="746"/>
                    <a:pt x="887" y="568"/>
                    <a:pt x="998" y="413"/>
                  </a:cubicBezTo>
                  <a:lnTo>
                    <a:pt x="998" y="391"/>
                  </a:lnTo>
                  <a:cubicBezTo>
                    <a:pt x="1106" y="190"/>
                    <a:pt x="925" y="0"/>
                    <a:pt x="752" y="0"/>
                  </a:cubicBezTo>
                  <a:close/>
                </a:path>
              </a:pathLst>
            </a:custGeom>
            <a:solidFill>
              <a:srgbClr val="1D1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2"/>
            <p:cNvSpPr/>
            <p:nvPr/>
          </p:nvSpPr>
          <p:spPr>
            <a:xfrm>
              <a:off x="7345884" y="4530297"/>
              <a:ext cx="109934" cy="55597"/>
            </a:xfrm>
            <a:custGeom>
              <a:avLst/>
              <a:gdLst/>
              <a:ahLst/>
              <a:cxnLst/>
              <a:rect l="l" t="t" r="r" b="b"/>
              <a:pathLst>
                <a:path w="3055" h="1545" extrusionOk="0">
                  <a:moveTo>
                    <a:pt x="2834" y="1"/>
                  </a:moveTo>
                  <a:cubicBezTo>
                    <a:pt x="2781" y="1"/>
                    <a:pt x="2729" y="23"/>
                    <a:pt x="2699" y="75"/>
                  </a:cubicBezTo>
                  <a:cubicBezTo>
                    <a:pt x="2433" y="649"/>
                    <a:pt x="1845" y="1014"/>
                    <a:pt x="1215" y="1014"/>
                  </a:cubicBezTo>
                  <a:cubicBezTo>
                    <a:pt x="1163" y="1014"/>
                    <a:pt x="1111" y="1012"/>
                    <a:pt x="1058" y="1006"/>
                  </a:cubicBezTo>
                  <a:cubicBezTo>
                    <a:pt x="814" y="984"/>
                    <a:pt x="592" y="940"/>
                    <a:pt x="393" y="873"/>
                  </a:cubicBezTo>
                  <a:cubicBezTo>
                    <a:pt x="357" y="857"/>
                    <a:pt x="323" y="850"/>
                    <a:pt x="291" y="850"/>
                  </a:cubicBezTo>
                  <a:cubicBezTo>
                    <a:pt x="105" y="850"/>
                    <a:pt x="1" y="1096"/>
                    <a:pt x="171" y="1228"/>
                  </a:cubicBezTo>
                  <a:cubicBezTo>
                    <a:pt x="437" y="1406"/>
                    <a:pt x="725" y="1517"/>
                    <a:pt x="1036" y="1539"/>
                  </a:cubicBezTo>
                  <a:cubicBezTo>
                    <a:pt x="1083" y="1542"/>
                    <a:pt x="1130" y="1544"/>
                    <a:pt x="1176" y="1544"/>
                  </a:cubicBezTo>
                  <a:cubicBezTo>
                    <a:pt x="1418" y="1544"/>
                    <a:pt x="1659" y="1495"/>
                    <a:pt x="1901" y="1384"/>
                  </a:cubicBezTo>
                  <a:cubicBezTo>
                    <a:pt x="2167" y="1295"/>
                    <a:pt x="2389" y="1117"/>
                    <a:pt x="2589" y="918"/>
                  </a:cubicBezTo>
                  <a:cubicBezTo>
                    <a:pt x="2766" y="696"/>
                    <a:pt x="2921" y="474"/>
                    <a:pt x="3010" y="208"/>
                  </a:cubicBezTo>
                  <a:cubicBezTo>
                    <a:pt x="3054" y="90"/>
                    <a:pt x="2941" y="1"/>
                    <a:pt x="2834" y="1"/>
                  </a:cubicBezTo>
                  <a:close/>
                </a:path>
              </a:pathLst>
            </a:custGeom>
            <a:solidFill>
              <a:srgbClr val="1D1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2"/>
            <p:cNvSpPr/>
            <p:nvPr/>
          </p:nvSpPr>
          <p:spPr>
            <a:xfrm>
              <a:off x="7442213" y="4391904"/>
              <a:ext cx="34330" cy="59051"/>
            </a:xfrm>
            <a:custGeom>
              <a:avLst/>
              <a:gdLst/>
              <a:ahLst/>
              <a:cxnLst/>
              <a:rect l="l" t="t" r="r" b="b"/>
              <a:pathLst>
                <a:path w="954" h="1641" extrusionOk="0">
                  <a:moveTo>
                    <a:pt x="355" y="771"/>
                  </a:moveTo>
                  <a:cubicBezTo>
                    <a:pt x="355" y="784"/>
                    <a:pt x="362" y="797"/>
                    <a:pt x="364" y="797"/>
                  </a:cubicBezTo>
                  <a:cubicBezTo>
                    <a:pt x="366" y="797"/>
                    <a:pt x="364" y="790"/>
                    <a:pt x="355" y="771"/>
                  </a:cubicBezTo>
                  <a:close/>
                  <a:moveTo>
                    <a:pt x="207" y="1"/>
                  </a:moveTo>
                  <a:cubicBezTo>
                    <a:pt x="155" y="1"/>
                    <a:pt x="107" y="30"/>
                    <a:pt x="67" y="84"/>
                  </a:cubicBezTo>
                  <a:cubicBezTo>
                    <a:pt x="0" y="150"/>
                    <a:pt x="22" y="261"/>
                    <a:pt x="89" y="328"/>
                  </a:cubicBezTo>
                  <a:lnTo>
                    <a:pt x="133" y="394"/>
                  </a:lnTo>
                  <a:cubicBezTo>
                    <a:pt x="155" y="417"/>
                    <a:pt x="155" y="417"/>
                    <a:pt x="178" y="439"/>
                  </a:cubicBezTo>
                  <a:cubicBezTo>
                    <a:pt x="200" y="483"/>
                    <a:pt x="222" y="527"/>
                    <a:pt x="244" y="572"/>
                  </a:cubicBezTo>
                  <a:lnTo>
                    <a:pt x="333" y="705"/>
                  </a:lnTo>
                  <a:cubicBezTo>
                    <a:pt x="333" y="727"/>
                    <a:pt x="355" y="749"/>
                    <a:pt x="355" y="771"/>
                  </a:cubicBezTo>
                  <a:cubicBezTo>
                    <a:pt x="355" y="771"/>
                    <a:pt x="355" y="771"/>
                    <a:pt x="355" y="771"/>
                  </a:cubicBezTo>
                  <a:lnTo>
                    <a:pt x="355" y="771"/>
                  </a:lnTo>
                  <a:cubicBezTo>
                    <a:pt x="355" y="771"/>
                    <a:pt x="355" y="771"/>
                    <a:pt x="355" y="771"/>
                  </a:cubicBezTo>
                  <a:lnTo>
                    <a:pt x="355" y="771"/>
                  </a:lnTo>
                  <a:cubicBezTo>
                    <a:pt x="377" y="794"/>
                    <a:pt x="377" y="794"/>
                    <a:pt x="377" y="816"/>
                  </a:cubicBezTo>
                  <a:cubicBezTo>
                    <a:pt x="399" y="860"/>
                    <a:pt x="422" y="905"/>
                    <a:pt x="422" y="971"/>
                  </a:cubicBezTo>
                  <a:lnTo>
                    <a:pt x="444" y="1038"/>
                  </a:lnTo>
                  <a:lnTo>
                    <a:pt x="444" y="1082"/>
                  </a:lnTo>
                  <a:cubicBezTo>
                    <a:pt x="444" y="1126"/>
                    <a:pt x="444" y="1193"/>
                    <a:pt x="444" y="1237"/>
                  </a:cubicBezTo>
                  <a:lnTo>
                    <a:pt x="444" y="1326"/>
                  </a:lnTo>
                  <a:lnTo>
                    <a:pt x="444" y="1348"/>
                  </a:lnTo>
                  <a:cubicBezTo>
                    <a:pt x="422" y="1481"/>
                    <a:pt x="510" y="1592"/>
                    <a:pt x="621" y="1636"/>
                  </a:cubicBezTo>
                  <a:cubicBezTo>
                    <a:pt x="638" y="1639"/>
                    <a:pt x="655" y="1641"/>
                    <a:pt x="671" y="1641"/>
                  </a:cubicBezTo>
                  <a:cubicBezTo>
                    <a:pt x="781" y="1641"/>
                    <a:pt x="871" y="1575"/>
                    <a:pt x="910" y="1459"/>
                  </a:cubicBezTo>
                  <a:cubicBezTo>
                    <a:pt x="954" y="1193"/>
                    <a:pt x="932" y="927"/>
                    <a:pt x="843" y="661"/>
                  </a:cubicBezTo>
                  <a:cubicBezTo>
                    <a:pt x="799" y="527"/>
                    <a:pt x="710" y="394"/>
                    <a:pt x="621" y="284"/>
                  </a:cubicBezTo>
                  <a:cubicBezTo>
                    <a:pt x="533" y="173"/>
                    <a:pt x="422" y="106"/>
                    <a:pt x="311" y="40"/>
                  </a:cubicBezTo>
                  <a:cubicBezTo>
                    <a:pt x="276" y="13"/>
                    <a:pt x="241" y="1"/>
                    <a:pt x="207" y="1"/>
                  </a:cubicBezTo>
                  <a:close/>
                </a:path>
              </a:pathLst>
            </a:custGeom>
            <a:solidFill>
              <a:srgbClr val="1D1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2"/>
            <p:cNvSpPr/>
            <p:nvPr/>
          </p:nvSpPr>
          <p:spPr>
            <a:xfrm>
              <a:off x="7339155" y="4354985"/>
              <a:ext cx="72762" cy="20224"/>
            </a:xfrm>
            <a:custGeom>
              <a:avLst/>
              <a:gdLst/>
              <a:ahLst/>
              <a:cxnLst/>
              <a:rect l="l" t="t" r="r" b="b"/>
              <a:pathLst>
                <a:path w="2022" h="562" extrusionOk="0">
                  <a:moveTo>
                    <a:pt x="1023" y="1"/>
                  </a:moveTo>
                  <a:cubicBezTo>
                    <a:pt x="735" y="1"/>
                    <a:pt x="447" y="45"/>
                    <a:pt x="181" y="156"/>
                  </a:cubicBezTo>
                  <a:cubicBezTo>
                    <a:pt x="0" y="196"/>
                    <a:pt x="55" y="454"/>
                    <a:pt x="215" y="454"/>
                  </a:cubicBezTo>
                  <a:cubicBezTo>
                    <a:pt x="232" y="454"/>
                    <a:pt x="250" y="451"/>
                    <a:pt x="269" y="445"/>
                  </a:cubicBezTo>
                  <a:cubicBezTo>
                    <a:pt x="442" y="429"/>
                    <a:pt x="614" y="413"/>
                    <a:pt x="795" y="413"/>
                  </a:cubicBezTo>
                  <a:cubicBezTo>
                    <a:pt x="869" y="413"/>
                    <a:pt x="945" y="416"/>
                    <a:pt x="1023" y="422"/>
                  </a:cubicBezTo>
                  <a:cubicBezTo>
                    <a:pt x="1267" y="445"/>
                    <a:pt x="1511" y="489"/>
                    <a:pt x="1755" y="555"/>
                  </a:cubicBezTo>
                  <a:cubicBezTo>
                    <a:pt x="1770" y="559"/>
                    <a:pt x="1786" y="561"/>
                    <a:pt x="1801" y="561"/>
                  </a:cubicBezTo>
                  <a:cubicBezTo>
                    <a:pt x="1873" y="561"/>
                    <a:pt x="1940" y="518"/>
                    <a:pt x="1977" y="445"/>
                  </a:cubicBezTo>
                  <a:cubicBezTo>
                    <a:pt x="2021" y="356"/>
                    <a:pt x="1977" y="267"/>
                    <a:pt x="1888" y="223"/>
                  </a:cubicBezTo>
                  <a:cubicBezTo>
                    <a:pt x="1622" y="90"/>
                    <a:pt x="1334" y="23"/>
                    <a:pt x="1023" y="1"/>
                  </a:cubicBezTo>
                  <a:close/>
                </a:path>
              </a:pathLst>
            </a:custGeom>
            <a:solidFill>
              <a:srgbClr val="1D1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23" name="Google Shape;423;p42"/>
          <p:cNvCxnSpPr/>
          <p:nvPr/>
        </p:nvCxnSpPr>
        <p:spPr>
          <a:xfrm>
            <a:off x="715050" y="1996525"/>
            <a:ext cx="7752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4" name="Google Shape;424;p42"/>
          <p:cNvCxnSpPr/>
          <p:nvPr/>
        </p:nvCxnSpPr>
        <p:spPr>
          <a:xfrm>
            <a:off x="715050" y="2063550"/>
            <a:ext cx="77526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92142FA-F142-4AD2-B5AE-6FE7D8F34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59" y="342841"/>
            <a:ext cx="7797460" cy="19508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p64"/>
          <p:cNvSpPr txBox="1">
            <a:spLocks noGrp="1"/>
          </p:cNvSpPr>
          <p:nvPr>
            <p:ph type="title"/>
          </p:nvPr>
        </p:nvSpPr>
        <p:spPr>
          <a:xfrm>
            <a:off x="1276400" y="2429650"/>
            <a:ext cx="6576000" cy="6290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latin typeface="Cambria" panose="02040503050406030204" pitchFamily="18" charset="0"/>
                <a:ea typeface="Cambria" panose="02040503050406030204" pitchFamily="18" charset="0"/>
              </a:rPr>
              <a:t>NHIỆM VỤ</a:t>
            </a:r>
            <a:endParaRPr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38" name="Google Shape;1338;p64"/>
          <p:cNvSpPr txBox="1">
            <a:spLocks noGrp="1"/>
          </p:cNvSpPr>
          <p:nvPr>
            <p:ph type="subTitle" idx="1"/>
          </p:nvPr>
        </p:nvSpPr>
        <p:spPr>
          <a:xfrm>
            <a:off x="1442224" y="3141757"/>
            <a:ext cx="6417776" cy="14697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 hãy lựa chọn 1 vấn đề mà mình quan tâm.</a:t>
            </a:r>
          </a:p>
          <a:p>
            <a:pPr marL="28575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Chuẩn bị trong thời gian 5 phút (Theo phiếu hướng dẫn)</a:t>
            </a:r>
          </a:p>
          <a:p>
            <a:pPr marL="28575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Trình bày bài nói của mình trước lớp (không quá 3 phút)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339" name="Google Shape;1339;p64"/>
          <p:cNvGrpSpPr/>
          <p:nvPr/>
        </p:nvGrpSpPr>
        <p:grpSpPr>
          <a:xfrm>
            <a:off x="5790782" y="4611466"/>
            <a:ext cx="1694221" cy="918316"/>
            <a:chOff x="-4690600" y="3844525"/>
            <a:chExt cx="1274425" cy="690775"/>
          </a:xfrm>
        </p:grpSpPr>
        <p:sp>
          <p:nvSpPr>
            <p:cNvPr id="1340" name="Google Shape;1340;p64"/>
            <p:cNvSpPr/>
            <p:nvPr/>
          </p:nvSpPr>
          <p:spPr>
            <a:xfrm>
              <a:off x="-4659600" y="3844525"/>
              <a:ext cx="1204600" cy="608525"/>
            </a:xfrm>
            <a:custGeom>
              <a:avLst/>
              <a:gdLst/>
              <a:ahLst/>
              <a:cxnLst/>
              <a:rect l="l" t="t" r="r" b="b"/>
              <a:pathLst>
                <a:path w="48184" h="24341" extrusionOk="0">
                  <a:moveTo>
                    <a:pt x="47306" y="0"/>
                  </a:moveTo>
                  <a:cubicBezTo>
                    <a:pt x="47281" y="0"/>
                    <a:pt x="47256" y="1"/>
                    <a:pt x="47230" y="4"/>
                  </a:cubicBezTo>
                  <a:lnTo>
                    <a:pt x="42571" y="399"/>
                  </a:lnTo>
                  <a:cubicBezTo>
                    <a:pt x="41890" y="467"/>
                    <a:pt x="41550" y="1271"/>
                    <a:pt x="41999" y="1802"/>
                  </a:cubicBezTo>
                  <a:lnTo>
                    <a:pt x="42980" y="2960"/>
                  </a:lnTo>
                  <a:lnTo>
                    <a:pt x="35951" y="8218"/>
                  </a:lnTo>
                  <a:lnTo>
                    <a:pt x="33335" y="5358"/>
                  </a:lnTo>
                  <a:cubicBezTo>
                    <a:pt x="33133" y="5140"/>
                    <a:pt x="32856" y="5029"/>
                    <a:pt x="32580" y="5029"/>
                  </a:cubicBezTo>
                  <a:cubicBezTo>
                    <a:pt x="32371" y="5029"/>
                    <a:pt x="32162" y="5093"/>
                    <a:pt x="31987" y="5221"/>
                  </a:cubicBezTo>
                  <a:lnTo>
                    <a:pt x="17138" y="16011"/>
                  </a:lnTo>
                  <a:lnTo>
                    <a:pt x="13160" y="13204"/>
                  </a:lnTo>
                  <a:cubicBezTo>
                    <a:pt x="12978" y="13075"/>
                    <a:pt x="12769" y="13010"/>
                    <a:pt x="12561" y="13010"/>
                  </a:cubicBezTo>
                  <a:cubicBezTo>
                    <a:pt x="12332" y="13010"/>
                    <a:pt x="12106" y="13088"/>
                    <a:pt x="11920" y="13245"/>
                  </a:cubicBezTo>
                  <a:lnTo>
                    <a:pt x="559" y="22495"/>
                  </a:lnTo>
                  <a:cubicBezTo>
                    <a:pt x="82" y="22849"/>
                    <a:pt x="0" y="23517"/>
                    <a:pt x="368" y="23966"/>
                  </a:cubicBezTo>
                  <a:cubicBezTo>
                    <a:pt x="570" y="24213"/>
                    <a:pt x="862" y="24340"/>
                    <a:pt x="1156" y="24340"/>
                  </a:cubicBezTo>
                  <a:cubicBezTo>
                    <a:pt x="1398" y="24340"/>
                    <a:pt x="1643" y="24254"/>
                    <a:pt x="1839" y="24075"/>
                  </a:cubicBezTo>
                  <a:lnTo>
                    <a:pt x="12615" y="15316"/>
                  </a:lnTo>
                  <a:lnTo>
                    <a:pt x="16566" y="18108"/>
                  </a:lnTo>
                  <a:cubicBezTo>
                    <a:pt x="16743" y="18231"/>
                    <a:pt x="16950" y="18292"/>
                    <a:pt x="17158" y="18292"/>
                  </a:cubicBezTo>
                  <a:cubicBezTo>
                    <a:pt x="17366" y="18292"/>
                    <a:pt x="17574" y="18231"/>
                    <a:pt x="17751" y="18108"/>
                  </a:cubicBezTo>
                  <a:lnTo>
                    <a:pt x="32450" y="7428"/>
                  </a:lnTo>
                  <a:lnTo>
                    <a:pt x="35065" y="10289"/>
                  </a:lnTo>
                  <a:cubicBezTo>
                    <a:pt x="35265" y="10504"/>
                    <a:pt x="35538" y="10615"/>
                    <a:pt x="35814" y="10615"/>
                  </a:cubicBezTo>
                  <a:cubicBezTo>
                    <a:pt x="36028" y="10615"/>
                    <a:pt x="36243" y="10548"/>
                    <a:pt x="36428" y="10412"/>
                  </a:cubicBezTo>
                  <a:lnTo>
                    <a:pt x="44315" y="4513"/>
                  </a:lnTo>
                  <a:lnTo>
                    <a:pt x="45391" y="5794"/>
                  </a:lnTo>
                  <a:cubicBezTo>
                    <a:pt x="45555" y="5984"/>
                    <a:pt x="45786" y="6093"/>
                    <a:pt x="46045" y="6093"/>
                  </a:cubicBezTo>
                  <a:cubicBezTo>
                    <a:pt x="46100" y="6093"/>
                    <a:pt x="46154" y="6093"/>
                    <a:pt x="46222" y="6080"/>
                  </a:cubicBezTo>
                  <a:cubicBezTo>
                    <a:pt x="46522" y="6012"/>
                    <a:pt x="46767" y="5780"/>
                    <a:pt x="46863" y="5480"/>
                  </a:cubicBezTo>
                  <a:lnTo>
                    <a:pt x="48116" y="1094"/>
                  </a:lnTo>
                  <a:cubicBezTo>
                    <a:pt x="48184" y="821"/>
                    <a:pt x="48129" y="535"/>
                    <a:pt x="47952" y="317"/>
                  </a:cubicBezTo>
                  <a:cubicBezTo>
                    <a:pt x="47792" y="120"/>
                    <a:pt x="47552" y="0"/>
                    <a:pt x="473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41" name="Google Shape;1341;p64"/>
            <p:cNvSpPr/>
            <p:nvPr/>
          </p:nvSpPr>
          <p:spPr>
            <a:xfrm>
              <a:off x="-4452525" y="4370450"/>
              <a:ext cx="96725" cy="164850"/>
            </a:xfrm>
            <a:custGeom>
              <a:avLst/>
              <a:gdLst/>
              <a:ahLst/>
              <a:cxnLst/>
              <a:rect l="l" t="t" r="r" b="b"/>
              <a:pathLst>
                <a:path w="3869" h="6594" extrusionOk="0">
                  <a:moveTo>
                    <a:pt x="0" y="0"/>
                  </a:moveTo>
                  <a:lnTo>
                    <a:pt x="0" y="6594"/>
                  </a:lnTo>
                  <a:lnTo>
                    <a:pt x="3869" y="6594"/>
                  </a:lnTo>
                  <a:lnTo>
                    <a:pt x="38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42" name="Google Shape;1342;p64"/>
            <p:cNvSpPr/>
            <p:nvPr/>
          </p:nvSpPr>
          <p:spPr>
            <a:xfrm>
              <a:off x="-4310525" y="4417100"/>
              <a:ext cx="96750" cy="118200"/>
            </a:xfrm>
            <a:custGeom>
              <a:avLst/>
              <a:gdLst/>
              <a:ahLst/>
              <a:cxnLst/>
              <a:rect l="l" t="t" r="r" b="b"/>
              <a:pathLst>
                <a:path w="3870" h="4728" extrusionOk="0">
                  <a:moveTo>
                    <a:pt x="1" y="1"/>
                  </a:moveTo>
                  <a:lnTo>
                    <a:pt x="1" y="4728"/>
                  </a:lnTo>
                  <a:lnTo>
                    <a:pt x="3870" y="4728"/>
                  </a:lnTo>
                  <a:lnTo>
                    <a:pt x="38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43" name="Google Shape;1343;p64"/>
            <p:cNvSpPr/>
            <p:nvPr/>
          </p:nvSpPr>
          <p:spPr>
            <a:xfrm>
              <a:off x="-4168500" y="4325500"/>
              <a:ext cx="96400" cy="209800"/>
            </a:xfrm>
            <a:custGeom>
              <a:avLst/>
              <a:gdLst/>
              <a:ahLst/>
              <a:cxnLst/>
              <a:rect l="l" t="t" r="r" b="b"/>
              <a:pathLst>
                <a:path w="3856" h="8392" extrusionOk="0">
                  <a:moveTo>
                    <a:pt x="0" y="0"/>
                  </a:moveTo>
                  <a:lnTo>
                    <a:pt x="0" y="8392"/>
                  </a:lnTo>
                  <a:lnTo>
                    <a:pt x="3856" y="8392"/>
                  </a:lnTo>
                  <a:lnTo>
                    <a:pt x="3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44" name="Google Shape;1344;p64"/>
            <p:cNvSpPr/>
            <p:nvPr/>
          </p:nvSpPr>
          <p:spPr>
            <a:xfrm>
              <a:off x="-4026825" y="4290425"/>
              <a:ext cx="96750" cy="244875"/>
            </a:xfrm>
            <a:custGeom>
              <a:avLst/>
              <a:gdLst/>
              <a:ahLst/>
              <a:cxnLst/>
              <a:rect l="l" t="t" r="r" b="b"/>
              <a:pathLst>
                <a:path w="3870" h="9795" extrusionOk="0">
                  <a:moveTo>
                    <a:pt x="0" y="0"/>
                  </a:moveTo>
                  <a:lnTo>
                    <a:pt x="0" y="9795"/>
                  </a:lnTo>
                  <a:lnTo>
                    <a:pt x="3869" y="9795"/>
                  </a:lnTo>
                  <a:lnTo>
                    <a:pt x="38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45" name="Google Shape;1345;p64"/>
            <p:cNvSpPr/>
            <p:nvPr/>
          </p:nvSpPr>
          <p:spPr>
            <a:xfrm>
              <a:off x="-3884800" y="4196750"/>
              <a:ext cx="96725" cy="338550"/>
            </a:xfrm>
            <a:custGeom>
              <a:avLst/>
              <a:gdLst/>
              <a:ahLst/>
              <a:cxnLst/>
              <a:rect l="l" t="t" r="r" b="b"/>
              <a:pathLst>
                <a:path w="3869" h="13542" extrusionOk="0">
                  <a:moveTo>
                    <a:pt x="0" y="1"/>
                  </a:moveTo>
                  <a:lnTo>
                    <a:pt x="0" y="13542"/>
                  </a:lnTo>
                  <a:lnTo>
                    <a:pt x="3869" y="13542"/>
                  </a:lnTo>
                  <a:lnTo>
                    <a:pt x="3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46" name="Google Shape;1346;p64"/>
            <p:cNvSpPr/>
            <p:nvPr/>
          </p:nvSpPr>
          <p:spPr>
            <a:xfrm>
              <a:off x="-3742800" y="4292125"/>
              <a:ext cx="96400" cy="243175"/>
            </a:xfrm>
            <a:custGeom>
              <a:avLst/>
              <a:gdLst/>
              <a:ahLst/>
              <a:cxnLst/>
              <a:rect l="l" t="t" r="r" b="b"/>
              <a:pathLst>
                <a:path w="3856" h="9727" extrusionOk="0">
                  <a:moveTo>
                    <a:pt x="1" y="0"/>
                  </a:moveTo>
                  <a:lnTo>
                    <a:pt x="1" y="9727"/>
                  </a:lnTo>
                  <a:lnTo>
                    <a:pt x="3856" y="9727"/>
                  </a:lnTo>
                  <a:lnTo>
                    <a:pt x="3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47" name="Google Shape;1347;p64"/>
            <p:cNvSpPr/>
            <p:nvPr/>
          </p:nvSpPr>
          <p:spPr>
            <a:xfrm>
              <a:off x="-4690600" y="4239000"/>
              <a:ext cx="1274425" cy="295625"/>
            </a:xfrm>
            <a:custGeom>
              <a:avLst/>
              <a:gdLst/>
              <a:ahLst/>
              <a:cxnLst/>
              <a:rect l="l" t="t" r="r" b="b"/>
              <a:pathLst>
                <a:path w="50977" h="11825" fill="none" extrusionOk="0">
                  <a:moveTo>
                    <a:pt x="1" y="0"/>
                  </a:moveTo>
                  <a:lnTo>
                    <a:pt x="1" y="11824"/>
                  </a:lnTo>
                  <a:lnTo>
                    <a:pt x="50977" y="11824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136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48" name="Google Shape;1348;p64"/>
          <p:cNvGrpSpPr/>
          <p:nvPr/>
        </p:nvGrpSpPr>
        <p:grpSpPr>
          <a:xfrm>
            <a:off x="6383700" y="1853200"/>
            <a:ext cx="671275" cy="403250"/>
            <a:chOff x="186675" y="6104275"/>
            <a:chExt cx="671275" cy="403250"/>
          </a:xfrm>
        </p:grpSpPr>
        <p:sp>
          <p:nvSpPr>
            <p:cNvPr id="1349" name="Google Shape;1349;p64"/>
            <p:cNvSpPr/>
            <p:nvPr/>
          </p:nvSpPr>
          <p:spPr>
            <a:xfrm>
              <a:off x="186675" y="6104275"/>
              <a:ext cx="671275" cy="163500"/>
            </a:xfrm>
            <a:custGeom>
              <a:avLst/>
              <a:gdLst/>
              <a:ahLst/>
              <a:cxnLst/>
              <a:rect l="l" t="t" r="r" b="b"/>
              <a:pathLst>
                <a:path w="26851" h="6540" extrusionOk="0">
                  <a:moveTo>
                    <a:pt x="205" y="0"/>
                  </a:moveTo>
                  <a:cubicBezTo>
                    <a:pt x="96" y="0"/>
                    <a:pt x="1" y="96"/>
                    <a:pt x="1" y="205"/>
                  </a:cubicBezTo>
                  <a:lnTo>
                    <a:pt x="1" y="6335"/>
                  </a:lnTo>
                  <a:cubicBezTo>
                    <a:pt x="1" y="6444"/>
                    <a:pt x="96" y="6539"/>
                    <a:pt x="205" y="6539"/>
                  </a:cubicBezTo>
                  <a:lnTo>
                    <a:pt x="26647" y="6539"/>
                  </a:lnTo>
                  <a:cubicBezTo>
                    <a:pt x="26769" y="6539"/>
                    <a:pt x="26851" y="6444"/>
                    <a:pt x="26851" y="6335"/>
                  </a:cubicBezTo>
                  <a:lnTo>
                    <a:pt x="26851" y="205"/>
                  </a:lnTo>
                  <a:cubicBezTo>
                    <a:pt x="26851" y="96"/>
                    <a:pt x="26769" y="0"/>
                    <a:pt x="26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50" name="Google Shape;1350;p64"/>
            <p:cNvSpPr/>
            <p:nvPr/>
          </p:nvSpPr>
          <p:spPr>
            <a:xfrm>
              <a:off x="186675" y="6328025"/>
              <a:ext cx="671275" cy="18400"/>
            </a:xfrm>
            <a:custGeom>
              <a:avLst/>
              <a:gdLst/>
              <a:ahLst/>
              <a:cxnLst/>
              <a:rect l="l" t="t" r="r" b="b"/>
              <a:pathLst>
                <a:path w="26851" h="736" extrusionOk="0">
                  <a:moveTo>
                    <a:pt x="368" y="0"/>
                  </a:moveTo>
                  <a:cubicBezTo>
                    <a:pt x="164" y="0"/>
                    <a:pt x="1" y="164"/>
                    <a:pt x="1" y="368"/>
                  </a:cubicBezTo>
                  <a:cubicBezTo>
                    <a:pt x="1" y="572"/>
                    <a:pt x="164" y="736"/>
                    <a:pt x="368" y="736"/>
                  </a:cubicBezTo>
                  <a:lnTo>
                    <a:pt x="26497" y="736"/>
                  </a:lnTo>
                  <a:cubicBezTo>
                    <a:pt x="26687" y="736"/>
                    <a:pt x="26851" y="572"/>
                    <a:pt x="26851" y="368"/>
                  </a:cubicBezTo>
                  <a:cubicBezTo>
                    <a:pt x="26851" y="164"/>
                    <a:pt x="26687" y="0"/>
                    <a:pt x="264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51" name="Google Shape;1351;p64"/>
            <p:cNvSpPr/>
            <p:nvPr/>
          </p:nvSpPr>
          <p:spPr>
            <a:xfrm>
              <a:off x="186675" y="6380475"/>
              <a:ext cx="671275" cy="18075"/>
            </a:xfrm>
            <a:custGeom>
              <a:avLst/>
              <a:gdLst/>
              <a:ahLst/>
              <a:cxnLst/>
              <a:rect l="l" t="t" r="r" b="b"/>
              <a:pathLst>
                <a:path w="26851" h="723" extrusionOk="0">
                  <a:moveTo>
                    <a:pt x="368" y="0"/>
                  </a:moveTo>
                  <a:cubicBezTo>
                    <a:pt x="164" y="0"/>
                    <a:pt x="1" y="164"/>
                    <a:pt x="1" y="354"/>
                  </a:cubicBezTo>
                  <a:cubicBezTo>
                    <a:pt x="1" y="559"/>
                    <a:pt x="164" y="722"/>
                    <a:pt x="368" y="722"/>
                  </a:cubicBezTo>
                  <a:lnTo>
                    <a:pt x="26497" y="722"/>
                  </a:lnTo>
                  <a:cubicBezTo>
                    <a:pt x="26687" y="722"/>
                    <a:pt x="26851" y="559"/>
                    <a:pt x="26851" y="354"/>
                  </a:cubicBezTo>
                  <a:cubicBezTo>
                    <a:pt x="26851" y="164"/>
                    <a:pt x="26687" y="0"/>
                    <a:pt x="264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52" name="Google Shape;1352;p64"/>
            <p:cNvSpPr/>
            <p:nvPr/>
          </p:nvSpPr>
          <p:spPr>
            <a:xfrm>
              <a:off x="186675" y="6437000"/>
              <a:ext cx="671275" cy="18425"/>
            </a:xfrm>
            <a:custGeom>
              <a:avLst/>
              <a:gdLst/>
              <a:ahLst/>
              <a:cxnLst/>
              <a:rect l="l" t="t" r="r" b="b"/>
              <a:pathLst>
                <a:path w="26851" h="737" extrusionOk="0">
                  <a:moveTo>
                    <a:pt x="368" y="1"/>
                  </a:moveTo>
                  <a:cubicBezTo>
                    <a:pt x="164" y="1"/>
                    <a:pt x="1" y="164"/>
                    <a:pt x="1" y="368"/>
                  </a:cubicBezTo>
                  <a:cubicBezTo>
                    <a:pt x="1" y="573"/>
                    <a:pt x="164" y="736"/>
                    <a:pt x="368" y="736"/>
                  </a:cubicBezTo>
                  <a:lnTo>
                    <a:pt x="26497" y="736"/>
                  </a:lnTo>
                  <a:cubicBezTo>
                    <a:pt x="26687" y="736"/>
                    <a:pt x="26851" y="573"/>
                    <a:pt x="26851" y="368"/>
                  </a:cubicBezTo>
                  <a:cubicBezTo>
                    <a:pt x="26851" y="164"/>
                    <a:pt x="26687" y="1"/>
                    <a:pt x="264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53" name="Google Shape;1353;p64"/>
            <p:cNvSpPr/>
            <p:nvPr/>
          </p:nvSpPr>
          <p:spPr>
            <a:xfrm>
              <a:off x="186675" y="6489450"/>
              <a:ext cx="671275" cy="18075"/>
            </a:xfrm>
            <a:custGeom>
              <a:avLst/>
              <a:gdLst/>
              <a:ahLst/>
              <a:cxnLst/>
              <a:rect l="l" t="t" r="r" b="b"/>
              <a:pathLst>
                <a:path w="26851" h="723" extrusionOk="0">
                  <a:moveTo>
                    <a:pt x="368" y="0"/>
                  </a:moveTo>
                  <a:cubicBezTo>
                    <a:pt x="164" y="0"/>
                    <a:pt x="1" y="164"/>
                    <a:pt x="1" y="368"/>
                  </a:cubicBezTo>
                  <a:cubicBezTo>
                    <a:pt x="1" y="559"/>
                    <a:pt x="164" y="722"/>
                    <a:pt x="368" y="722"/>
                  </a:cubicBezTo>
                  <a:lnTo>
                    <a:pt x="26497" y="722"/>
                  </a:lnTo>
                  <a:cubicBezTo>
                    <a:pt x="26687" y="722"/>
                    <a:pt x="26851" y="559"/>
                    <a:pt x="26851" y="368"/>
                  </a:cubicBezTo>
                  <a:cubicBezTo>
                    <a:pt x="26851" y="164"/>
                    <a:pt x="26687" y="0"/>
                    <a:pt x="264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354" name="Google Shape;1354;p64"/>
          <p:cNvSpPr/>
          <p:nvPr/>
        </p:nvSpPr>
        <p:spPr>
          <a:xfrm>
            <a:off x="1227775" y="1812613"/>
            <a:ext cx="490100" cy="484425"/>
          </a:xfrm>
          <a:custGeom>
            <a:avLst/>
            <a:gdLst/>
            <a:ahLst/>
            <a:cxnLst/>
            <a:rect l="l" t="t" r="r" b="b"/>
            <a:pathLst>
              <a:path w="19604" h="19377" extrusionOk="0">
                <a:moveTo>
                  <a:pt x="9778" y="4663"/>
                </a:moveTo>
                <a:cubicBezTo>
                  <a:pt x="10395" y="4663"/>
                  <a:pt x="11034" y="4780"/>
                  <a:pt x="11675" y="5037"/>
                </a:cubicBezTo>
                <a:cubicBezTo>
                  <a:pt x="14250" y="6072"/>
                  <a:pt x="15489" y="8987"/>
                  <a:pt x="14468" y="11562"/>
                </a:cubicBezTo>
                <a:cubicBezTo>
                  <a:pt x="13705" y="13442"/>
                  <a:pt x="11893" y="14681"/>
                  <a:pt x="9863" y="14709"/>
                </a:cubicBezTo>
                <a:cubicBezTo>
                  <a:pt x="9841" y="14709"/>
                  <a:pt x="9819" y="14709"/>
                  <a:pt x="9796" y="14709"/>
                </a:cubicBezTo>
                <a:cubicBezTo>
                  <a:pt x="7793" y="14709"/>
                  <a:pt x="5986" y="13503"/>
                  <a:pt x="5191" y="11657"/>
                </a:cubicBezTo>
                <a:cubicBezTo>
                  <a:pt x="3704" y="8189"/>
                  <a:pt x="6398" y="4663"/>
                  <a:pt x="9778" y="4663"/>
                </a:cubicBezTo>
                <a:close/>
                <a:moveTo>
                  <a:pt x="9836" y="4272"/>
                </a:moveTo>
                <a:cubicBezTo>
                  <a:pt x="9135" y="4272"/>
                  <a:pt x="8408" y="4413"/>
                  <a:pt x="7684" y="4723"/>
                </a:cubicBezTo>
                <a:cubicBezTo>
                  <a:pt x="5667" y="5581"/>
                  <a:pt x="4373" y="7557"/>
                  <a:pt x="4401" y="9750"/>
                </a:cubicBezTo>
                <a:cubicBezTo>
                  <a:pt x="4414" y="11930"/>
                  <a:pt x="5763" y="13891"/>
                  <a:pt x="7793" y="14709"/>
                </a:cubicBezTo>
                <a:cubicBezTo>
                  <a:pt x="8451" y="14971"/>
                  <a:pt x="9130" y="15096"/>
                  <a:pt x="9799" y="15096"/>
                </a:cubicBezTo>
                <a:cubicBezTo>
                  <a:pt x="11941" y="15096"/>
                  <a:pt x="13971" y="13819"/>
                  <a:pt x="14822" y="11712"/>
                </a:cubicBezTo>
                <a:cubicBezTo>
                  <a:pt x="16326" y="7963"/>
                  <a:pt x="13418" y="4272"/>
                  <a:pt x="9836" y="4272"/>
                </a:cubicBezTo>
                <a:close/>
                <a:moveTo>
                  <a:pt x="12121" y="398"/>
                </a:moveTo>
                <a:cubicBezTo>
                  <a:pt x="12181" y="398"/>
                  <a:pt x="12242" y="409"/>
                  <a:pt x="12302" y="432"/>
                </a:cubicBezTo>
                <a:lnTo>
                  <a:pt x="14413" y="1277"/>
                </a:lnTo>
                <a:cubicBezTo>
                  <a:pt x="14658" y="1372"/>
                  <a:pt x="14767" y="1645"/>
                  <a:pt x="14672" y="1890"/>
                </a:cubicBezTo>
                <a:lnTo>
                  <a:pt x="13909" y="3811"/>
                </a:lnTo>
                <a:lnTo>
                  <a:pt x="14032" y="3892"/>
                </a:lnTo>
                <a:cubicBezTo>
                  <a:pt x="14590" y="4301"/>
                  <a:pt x="15094" y="4791"/>
                  <a:pt x="15517" y="5350"/>
                </a:cubicBezTo>
                <a:lnTo>
                  <a:pt x="15598" y="5472"/>
                </a:lnTo>
                <a:lnTo>
                  <a:pt x="17506" y="4655"/>
                </a:lnTo>
                <a:cubicBezTo>
                  <a:pt x="17562" y="4632"/>
                  <a:pt x="17622" y="4621"/>
                  <a:pt x="17680" y="4621"/>
                </a:cubicBezTo>
                <a:cubicBezTo>
                  <a:pt x="17861" y="4621"/>
                  <a:pt x="18036" y="4726"/>
                  <a:pt x="18119" y="4900"/>
                </a:cubicBezTo>
                <a:lnTo>
                  <a:pt x="19004" y="7012"/>
                </a:lnTo>
                <a:cubicBezTo>
                  <a:pt x="19113" y="7243"/>
                  <a:pt x="18991" y="7516"/>
                  <a:pt x="18759" y="7611"/>
                </a:cubicBezTo>
                <a:lnTo>
                  <a:pt x="16852" y="8429"/>
                </a:lnTo>
                <a:lnTo>
                  <a:pt x="16879" y="8578"/>
                </a:lnTo>
                <a:cubicBezTo>
                  <a:pt x="16988" y="9260"/>
                  <a:pt x="17002" y="9968"/>
                  <a:pt x="16906" y="10649"/>
                </a:cubicBezTo>
                <a:lnTo>
                  <a:pt x="16879" y="10813"/>
                </a:lnTo>
                <a:lnTo>
                  <a:pt x="18800" y="11575"/>
                </a:lnTo>
                <a:cubicBezTo>
                  <a:pt x="19045" y="11671"/>
                  <a:pt x="19154" y="11943"/>
                  <a:pt x="19059" y="12188"/>
                </a:cubicBezTo>
                <a:lnTo>
                  <a:pt x="18214" y="14300"/>
                </a:lnTo>
                <a:cubicBezTo>
                  <a:pt x="18142" y="14486"/>
                  <a:pt x="17968" y="14593"/>
                  <a:pt x="17782" y="14593"/>
                </a:cubicBezTo>
                <a:cubicBezTo>
                  <a:pt x="17722" y="14593"/>
                  <a:pt x="17661" y="14582"/>
                  <a:pt x="17601" y="14559"/>
                </a:cubicBezTo>
                <a:lnTo>
                  <a:pt x="15680" y="13796"/>
                </a:lnTo>
                <a:lnTo>
                  <a:pt x="15598" y="13919"/>
                </a:lnTo>
                <a:cubicBezTo>
                  <a:pt x="15190" y="14477"/>
                  <a:pt x="14699" y="14981"/>
                  <a:pt x="14141" y="15403"/>
                </a:cubicBezTo>
                <a:lnTo>
                  <a:pt x="14018" y="15485"/>
                </a:lnTo>
                <a:lnTo>
                  <a:pt x="14836" y="17392"/>
                </a:lnTo>
                <a:cubicBezTo>
                  <a:pt x="14931" y="17624"/>
                  <a:pt x="14822" y="17910"/>
                  <a:pt x="14590" y="18005"/>
                </a:cubicBezTo>
                <a:lnTo>
                  <a:pt x="12479" y="18904"/>
                </a:lnTo>
                <a:cubicBezTo>
                  <a:pt x="12422" y="18928"/>
                  <a:pt x="12363" y="18939"/>
                  <a:pt x="12304" y="18939"/>
                </a:cubicBezTo>
                <a:cubicBezTo>
                  <a:pt x="12124" y="18939"/>
                  <a:pt x="11951" y="18834"/>
                  <a:pt x="11879" y="18659"/>
                </a:cubicBezTo>
                <a:lnTo>
                  <a:pt x="11062" y="16752"/>
                </a:lnTo>
                <a:lnTo>
                  <a:pt x="10912" y="16779"/>
                </a:lnTo>
                <a:cubicBezTo>
                  <a:pt x="10540" y="16838"/>
                  <a:pt x="10168" y="16865"/>
                  <a:pt x="9795" y="16865"/>
                </a:cubicBezTo>
                <a:cubicBezTo>
                  <a:pt x="9473" y="16865"/>
                  <a:pt x="9150" y="16844"/>
                  <a:pt x="8828" y="16807"/>
                </a:cubicBezTo>
                <a:lnTo>
                  <a:pt x="8678" y="16779"/>
                </a:lnTo>
                <a:lnTo>
                  <a:pt x="7915" y="18700"/>
                </a:lnTo>
                <a:cubicBezTo>
                  <a:pt x="7843" y="18886"/>
                  <a:pt x="7669" y="18993"/>
                  <a:pt x="7483" y="18993"/>
                </a:cubicBezTo>
                <a:cubicBezTo>
                  <a:pt x="7423" y="18993"/>
                  <a:pt x="7362" y="18982"/>
                  <a:pt x="7302" y="18959"/>
                </a:cubicBezTo>
                <a:lnTo>
                  <a:pt x="5191" y="18114"/>
                </a:lnTo>
                <a:cubicBezTo>
                  <a:pt x="4945" y="18005"/>
                  <a:pt x="4837" y="17746"/>
                  <a:pt x="4932" y="17501"/>
                </a:cubicBezTo>
                <a:lnTo>
                  <a:pt x="5708" y="15580"/>
                </a:lnTo>
                <a:lnTo>
                  <a:pt x="5586" y="15485"/>
                </a:lnTo>
                <a:cubicBezTo>
                  <a:pt x="5014" y="15076"/>
                  <a:pt x="4523" y="14586"/>
                  <a:pt x="4101" y="14041"/>
                </a:cubicBezTo>
                <a:lnTo>
                  <a:pt x="4006" y="13919"/>
                </a:lnTo>
                <a:lnTo>
                  <a:pt x="2098" y="14722"/>
                </a:lnTo>
                <a:cubicBezTo>
                  <a:pt x="2037" y="14751"/>
                  <a:pt x="1974" y="14765"/>
                  <a:pt x="1911" y="14765"/>
                </a:cubicBezTo>
                <a:cubicBezTo>
                  <a:pt x="1735" y="14765"/>
                  <a:pt x="1566" y="14658"/>
                  <a:pt x="1485" y="14477"/>
                </a:cubicBezTo>
                <a:lnTo>
                  <a:pt x="600" y="12379"/>
                </a:lnTo>
                <a:cubicBezTo>
                  <a:pt x="491" y="12148"/>
                  <a:pt x="600" y="11862"/>
                  <a:pt x="845" y="11766"/>
                </a:cubicBezTo>
                <a:lnTo>
                  <a:pt x="2739" y="10962"/>
                </a:lnTo>
                <a:lnTo>
                  <a:pt x="2725" y="10813"/>
                </a:lnTo>
                <a:cubicBezTo>
                  <a:pt x="2616" y="10118"/>
                  <a:pt x="2602" y="9423"/>
                  <a:pt x="2698" y="8728"/>
                </a:cubicBezTo>
                <a:lnTo>
                  <a:pt x="2725" y="8578"/>
                </a:lnTo>
                <a:lnTo>
                  <a:pt x="804" y="7816"/>
                </a:lnTo>
                <a:cubicBezTo>
                  <a:pt x="559" y="7707"/>
                  <a:pt x="436" y="7448"/>
                  <a:pt x="545" y="7203"/>
                </a:cubicBezTo>
                <a:lnTo>
                  <a:pt x="1390" y="5077"/>
                </a:lnTo>
                <a:cubicBezTo>
                  <a:pt x="1463" y="4900"/>
                  <a:pt x="1641" y="4786"/>
                  <a:pt x="1830" y="4786"/>
                </a:cubicBezTo>
                <a:cubicBezTo>
                  <a:pt x="1888" y="4786"/>
                  <a:pt x="1946" y="4796"/>
                  <a:pt x="2003" y="4819"/>
                </a:cubicBezTo>
                <a:lnTo>
                  <a:pt x="3924" y="5595"/>
                </a:lnTo>
                <a:lnTo>
                  <a:pt x="4006" y="5472"/>
                </a:lnTo>
                <a:cubicBezTo>
                  <a:pt x="4414" y="4914"/>
                  <a:pt x="4905" y="4410"/>
                  <a:pt x="5463" y="3988"/>
                </a:cubicBezTo>
                <a:lnTo>
                  <a:pt x="5572" y="3892"/>
                </a:lnTo>
                <a:lnTo>
                  <a:pt x="4768" y="1999"/>
                </a:lnTo>
                <a:cubicBezTo>
                  <a:pt x="4659" y="1754"/>
                  <a:pt x="4782" y="1481"/>
                  <a:pt x="5014" y="1386"/>
                </a:cubicBezTo>
                <a:lnTo>
                  <a:pt x="7111" y="487"/>
                </a:lnTo>
                <a:cubicBezTo>
                  <a:pt x="7176" y="458"/>
                  <a:pt x="7242" y="444"/>
                  <a:pt x="7307" y="444"/>
                </a:cubicBezTo>
                <a:cubicBezTo>
                  <a:pt x="7488" y="444"/>
                  <a:pt x="7654" y="551"/>
                  <a:pt x="7725" y="732"/>
                </a:cubicBezTo>
                <a:lnTo>
                  <a:pt x="8542" y="2639"/>
                </a:lnTo>
                <a:lnTo>
                  <a:pt x="8692" y="2612"/>
                </a:lnTo>
                <a:cubicBezTo>
                  <a:pt x="9066" y="2552"/>
                  <a:pt x="9449" y="2521"/>
                  <a:pt x="9831" y="2521"/>
                </a:cubicBezTo>
                <a:cubicBezTo>
                  <a:pt x="10144" y="2521"/>
                  <a:pt x="10456" y="2542"/>
                  <a:pt x="10762" y="2584"/>
                </a:cubicBezTo>
                <a:lnTo>
                  <a:pt x="10912" y="2612"/>
                </a:lnTo>
                <a:lnTo>
                  <a:pt x="11689" y="691"/>
                </a:lnTo>
                <a:cubicBezTo>
                  <a:pt x="11761" y="505"/>
                  <a:pt x="11934" y="398"/>
                  <a:pt x="12121" y="398"/>
                </a:cubicBezTo>
                <a:close/>
                <a:moveTo>
                  <a:pt x="12114" y="1"/>
                </a:moveTo>
                <a:cubicBezTo>
                  <a:pt x="11777" y="1"/>
                  <a:pt x="11455" y="201"/>
                  <a:pt x="11321" y="541"/>
                </a:cubicBezTo>
                <a:lnTo>
                  <a:pt x="10667" y="2176"/>
                </a:lnTo>
                <a:cubicBezTo>
                  <a:pt x="10380" y="2145"/>
                  <a:pt x="10090" y="2128"/>
                  <a:pt x="9800" y="2128"/>
                </a:cubicBezTo>
                <a:cubicBezTo>
                  <a:pt x="9457" y="2128"/>
                  <a:pt x="9113" y="2151"/>
                  <a:pt x="8773" y="2203"/>
                </a:cubicBezTo>
                <a:lnTo>
                  <a:pt x="8079" y="568"/>
                </a:lnTo>
                <a:cubicBezTo>
                  <a:pt x="7947" y="243"/>
                  <a:pt x="7633" y="47"/>
                  <a:pt x="7302" y="47"/>
                </a:cubicBezTo>
                <a:cubicBezTo>
                  <a:pt x="7188" y="47"/>
                  <a:pt x="7073" y="70"/>
                  <a:pt x="6962" y="119"/>
                </a:cubicBezTo>
                <a:lnTo>
                  <a:pt x="4864" y="1018"/>
                </a:lnTo>
                <a:cubicBezTo>
                  <a:pt x="4428" y="1209"/>
                  <a:pt x="4223" y="1713"/>
                  <a:pt x="4414" y="2135"/>
                </a:cubicBezTo>
                <a:lnTo>
                  <a:pt x="5109" y="3770"/>
                </a:lnTo>
                <a:cubicBezTo>
                  <a:pt x="4605" y="4165"/>
                  <a:pt x="4169" y="4614"/>
                  <a:pt x="3788" y="5118"/>
                </a:cubicBezTo>
                <a:lnTo>
                  <a:pt x="2139" y="4464"/>
                </a:lnTo>
                <a:cubicBezTo>
                  <a:pt x="2031" y="4417"/>
                  <a:pt x="1919" y="4395"/>
                  <a:pt x="1809" y="4395"/>
                </a:cubicBezTo>
                <a:cubicBezTo>
                  <a:pt x="1474" y="4395"/>
                  <a:pt x="1155" y="4600"/>
                  <a:pt x="1022" y="4928"/>
                </a:cubicBezTo>
                <a:lnTo>
                  <a:pt x="178" y="7053"/>
                </a:lnTo>
                <a:cubicBezTo>
                  <a:pt x="0" y="7489"/>
                  <a:pt x="205" y="7993"/>
                  <a:pt x="654" y="8170"/>
                </a:cubicBezTo>
                <a:lnTo>
                  <a:pt x="2289" y="8824"/>
                </a:lnTo>
                <a:cubicBezTo>
                  <a:pt x="2221" y="9450"/>
                  <a:pt x="2221" y="10091"/>
                  <a:pt x="2316" y="10717"/>
                </a:cubicBezTo>
                <a:lnTo>
                  <a:pt x="682" y="11412"/>
                </a:lnTo>
                <a:cubicBezTo>
                  <a:pt x="246" y="11589"/>
                  <a:pt x="41" y="12093"/>
                  <a:pt x="232" y="12529"/>
                </a:cubicBezTo>
                <a:lnTo>
                  <a:pt x="1131" y="14641"/>
                </a:lnTo>
                <a:cubicBezTo>
                  <a:pt x="1275" y="14959"/>
                  <a:pt x="1598" y="15154"/>
                  <a:pt x="1929" y="15154"/>
                </a:cubicBezTo>
                <a:cubicBezTo>
                  <a:pt x="2036" y="15154"/>
                  <a:pt x="2145" y="15133"/>
                  <a:pt x="2248" y="15090"/>
                </a:cubicBezTo>
                <a:lnTo>
                  <a:pt x="3883" y="14395"/>
                </a:lnTo>
                <a:cubicBezTo>
                  <a:pt x="4278" y="14886"/>
                  <a:pt x="4728" y="15335"/>
                  <a:pt x="5232" y="15717"/>
                </a:cubicBezTo>
                <a:lnTo>
                  <a:pt x="4578" y="17351"/>
                </a:lnTo>
                <a:cubicBezTo>
                  <a:pt x="4387" y="17787"/>
                  <a:pt x="4605" y="18291"/>
                  <a:pt x="5041" y="18468"/>
                </a:cubicBezTo>
                <a:lnTo>
                  <a:pt x="7166" y="19313"/>
                </a:lnTo>
                <a:cubicBezTo>
                  <a:pt x="7272" y="19356"/>
                  <a:pt x="7383" y="19377"/>
                  <a:pt x="7491" y="19377"/>
                </a:cubicBezTo>
                <a:cubicBezTo>
                  <a:pt x="7828" y="19377"/>
                  <a:pt x="8149" y="19180"/>
                  <a:pt x="8283" y="18850"/>
                </a:cubicBezTo>
                <a:lnTo>
                  <a:pt x="8937" y="17202"/>
                </a:lnTo>
                <a:cubicBezTo>
                  <a:pt x="9224" y="17239"/>
                  <a:pt x="9515" y="17256"/>
                  <a:pt x="9805" y="17256"/>
                </a:cubicBezTo>
                <a:cubicBezTo>
                  <a:pt x="10148" y="17256"/>
                  <a:pt x="10491" y="17232"/>
                  <a:pt x="10830" y="17188"/>
                </a:cubicBezTo>
                <a:lnTo>
                  <a:pt x="11525" y="18809"/>
                </a:lnTo>
                <a:cubicBezTo>
                  <a:pt x="11657" y="19134"/>
                  <a:pt x="11971" y="19330"/>
                  <a:pt x="12302" y="19330"/>
                </a:cubicBezTo>
                <a:cubicBezTo>
                  <a:pt x="12416" y="19330"/>
                  <a:pt x="12531" y="19307"/>
                  <a:pt x="12642" y="19259"/>
                </a:cubicBezTo>
                <a:lnTo>
                  <a:pt x="14740" y="18360"/>
                </a:lnTo>
                <a:cubicBezTo>
                  <a:pt x="15176" y="18182"/>
                  <a:pt x="15380" y="17678"/>
                  <a:pt x="15203" y="17242"/>
                </a:cubicBezTo>
                <a:lnTo>
                  <a:pt x="14509" y="15621"/>
                </a:lnTo>
                <a:cubicBezTo>
                  <a:pt x="14999" y="15226"/>
                  <a:pt x="15435" y="14763"/>
                  <a:pt x="15830" y="14273"/>
                </a:cubicBezTo>
                <a:lnTo>
                  <a:pt x="17465" y="14927"/>
                </a:lnTo>
                <a:cubicBezTo>
                  <a:pt x="17568" y="14969"/>
                  <a:pt x="17675" y="14988"/>
                  <a:pt x="17781" y="14988"/>
                </a:cubicBezTo>
                <a:cubicBezTo>
                  <a:pt x="18121" y="14988"/>
                  <a:pt x="18447" y="14783"/>
                  <a:pt x="18582" y="14450"/>
                </a:cubicBezTo>
                <a:lnTo>
                  <a:pt x="19426" y="12325"/>
                </a:lnTo>
                <a:cubicBezTo>
                  <a:pt x="19604" y="11889"/>
                  <a:pt x="19399" y="11385"/>
                  <a:pt x="18950" y="11208"/>
                </a:cubicBezTo>
                <a:lnTo>
                  <a:pt x="17315" y="10554"/>
                </a:lnTo>
                <a:cubicBezTo>
                  <a:pt x="17383" y="9927"/>
                  <a:pt x="17383" y="9287"/>
                  <a:pt x="17288" y="8660"/>
                </a:cubicBezTo>
                <a:lnTo>
                  <a:pt x="18922" y="7965"/>
                </a:lnTo>
                <a:cubicBezTo>
                  <a:pt x="19358" y="7788"/>
                  <a:pt x="19563" y="7284"/>
                  <a:pt x="19372" y="6848"/>
                </a:cubicBezTo>
                <a:lnTo>
                  <a:pt x="18473" y="4750"/>
                </a:lnTo>
                <a:cubicBezTo>
                  <a:pt x="18341" y="4426"/>
                  <a:pt x="18027" y="4229"/>
                  <a:pt x="17696" y="4229"/>
                </a:cubicBezTo>
                <a:cubicBezTo>
                  <a:pt x="17582" y="4229"/>
                  <a:pt x="17467" y="4252"/>
                  <a:pt x="17356" y="4301"/>
                </a:cubicBezTo>
                <a:lnTo>
                  <a:pt x="15721" y="4996"/>
                </a:lnTo>
                <a:cubicBezTo>
                  <a:pt x="15326" y="4492"/>
                  <a:pt x="14876" y="4056"/>
                  <a:pt x="14372" y="3674"/>
                </a:cubicBezTo>
                <a:lnTo>
                  <a:pt x="15040" y="2026"/>
                </a:lnTo>
                <a:cubicBezTo>
                  <a:pt x="15217" y="1590"/>
                  <a:pt x="14999" y="1086"/>
                  <a:pt x="14563" y="909"/>
                </a:cubicBezTo>
                <a:lnTo>
                  <a:pt x="12438" y="64"/>
                </a:lnTo>
                <a:cubicBezTo>
                  <a:pt x="12332" y="21"/>
                  <a:pt x="12222" y="1"/>
                  <a:pt x="1211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55" name="Google Shape;1355;p64"/>
          <p:cNvSpPr/>
          <p:nvPr/>
        </p:nvSpPr>
        <p:spPr>
          <a:xfrm>
            <a:off x="8289263" y="3102938"/>
            <a:ext cx="279275" cy="278025"/>
          </a:xfrm>
          <a:custGeom>
            <a:avLst/>
            <a:gdLst/>
            <a:ahLst/>
            <a:cxnLst/>
            <a:rect l="l" t="t" r="r" b="b"/>
            <a:pathLst>
              <a:path w="11171" h="11121" extrusionOk="0">
                <a:moveTo>
                  <a:pt x="5562" y="2605"/>
                </a:moveTo>
                <a:cubicBezTo>
                  <a:pt x="5659" y="2605"/>
                  <a:pt x="5758" y="2610"/>
                  <a:pt x="5858" y="2619"/>
                </a:cubicBezTo>
                <a:cubicBezTo>
                  <a:pt x="8487" y="2851"/>
                  <a:pt x="9509" y="6147"/>
                  <a:pt x="7479" y="7837"/>
                </a:cubicBezTo>
                <a:cubicBezTo>
                  <a:pt x="6922" y="8298"/>
                  <a:pt x="6250" y="8522"/>
                  <a:pt x="5582" y="8522"/>
                </a:cubicBezTo>
                <a:cubicBezTo>
                  <a:pt x="4732" y="8522"/>
                  <a:pt x="3891" y="8158"/>
                  <a:pt x="3311" y="7455"/>
                </a:cubicBezTo>
                <a:cubicBezTo>
                  <a:pt x="1686" y="5503"/>
                  <a:pt x="3111" y="2605"/>
                  <a:pt x="5562" y="2605"/>
                </a:cubicBezTo>
                <a:close/>
                <a:moveTo>
                  <a:pt x="5401" y="0"/>
                </a:moveTo>
                <a:cubicBezTo>
                  <a:pt x="5216" y="0"/>
                  <a:pt x="5053" y="143"/>
                  <a:pt x="5041" y="344"/>
                </a:cubicBezTo>
                <a:lnTo>
                  <a:pt x="4932" y="1420"/>
                </a:lnTo>
                <a:cubicBezTo>
                  <a:pt x="4537" y="1489"/>
                  <a:pt x="4142" y="1611"/>
                  <a:pt x="3774" y="1788"/>
                </a:cubicBezTo>
                <a:lnTo>
                  <a:pt x="3079" y="944"/>
                </a:lnTo>
                <a:cubicBezTo>
                  <a:pt x="3010" y="852"/>
                  <a:pt x="2903" y="808"/>
                  <a:pt x="2796" y="808"/>
                </a:cubicBezTo>
                <a:cubicBezTo>
                  <a:pt x="2712" y="808"/>
                  <a:pt x="2627" y="835"/>
                  <a:pt x="2561" y="889"/>
                </a:cubicBezTo>
                <a:lnTo>
                  <a:pt x="1553" y="1720"/>
                </a:lnTo>
                <a:cubicBezTo>
                  <a:pt x="1390" y="1856"/>
                  <a:pt x="1376" y="2088"/>
                  <a:pt x="1512" y="2251"/>
                </a:cubicBezTo>
                <a:lnTo>
                  <a:pt x="2207" y="3096"/>
                </a:lnTo>
                <a:cubicBezTo>
                  <a:pt x="1962" y="3423"/>
                  <a:pt x="1771" y="3777"/>
                  <a:pt x="1635" y="4159"/>
                </a:cubicBezTo>
                <a:lnTo>
                  <a:pt x="545" y="4063"/>
                </a:lnTo>
                <a:cubicBezTo>
                  <a:pt x="530" y="4061"/>
                  <a:pt x="515" y="4060"/>
                  <a:pt x="501" y="4060"/>
                </a:cubicBezTo>
                <a:cubicBezTo>
                  <a:pt x="316" y="4060"/>
                  <a:pt x="163" y="4214"/>
                  <a:pt x="150" y="4404"/>
                </a:cubicBezTo>
                <a:lnTo>
                  <a:pt x="28" y="5698"/>
                </a:lnTo>
                <a:cubicBezTo>
                  <a:pt x="0" y="5902"/>
                  <a:pt x="150" y="6079"/>
                  <a:pt x="368" y="6107"/>
                </a:cubicBezTo>
                <a:lnTo>
                  <a:pt x="1444" y="6202"/>
                </a:lnTo>
                <a:cubicBezTo>
                  <a:pt x="1512" y="6611"/>
                  <a:pt x="1635" y="6992"/>
                  <a:pt x="1812" y="7360"/>
                </a:cubicBezTo>
                <a:lnTo>
                  <a:pt x="968" y="8055"/>
                </a:lnTo>
                <a:cubicBezTo>
                  <a:pt x="804" y="8191"/>
                  <a:pt x="790" y="8422"/>
                  <a:pt x="913" y="8586"/>
                </a:cubicBezTo>
                <a:lnTo>
                  <a:pt x="1744" y="9580"/>
                </a:lnTo>
                <a:cubicBezTo>
                  <a:pt x="1821" y="9673"/>
                  <a:pt x="1929" y="9722"/>
                  <a:pt x="2038" y="9722"/>
                </a:cubicBezTo>
                <a:cubicBezTo>
                  <a:pt x="2121" y="9722"/>
                  <a:pt x="2205" y="9694"/>
                  <a:pt x="2275" y="9635"/>
                </a:cubicBezTo>
                <a:lnTo>
                  <a:pt x="3120" y="8940"/>
                </a:lnTo>
                <a:cubicBezTo>
                  <a:pt x="3447" y="9185"/>
                  <a:pt x="3801" y="9362"/>
                  <a:pt x="4183" y="9499"/>
                </a:cubicBezTo>
                <a:lnTo>
                  <a:pt x="4087" y="10588"/>
                </a:lnTo>
                <a:cubicBezTo>
                  <a:pt x="4060" y="10793"/>
                  <a:pt x="4223" y="10983"/>
                  <a:pt x="4428" y="10997"/>
                </a:cubicBezTo>
                <a:lnTo>
                  <a:pt x="5722" y="11120"/>
                </a:lnTo>
                <a:cubicBezTo>
                  <a:pt x="5731" y="11120"/>
                  <a:pt x="5739" y="11121"/>
                  <a:pt x="5748" y="11121"/>
                </a:cubicBezTo>
                <a:cubicBezTo>
                  <a:pt x="5941" y="11121"/>
                  <a:pt x="6104" y="10975"/>
                  <a:pt x="6131" y="10779"/>
                </a:cubicBezTo>
                <a:lnTo>
                  <a:pt x="6226" y="9689"/>
                </a:lnTo>
                <a:cubicBezTo>
                  <a:pt x="6635" y="9635"/>
                  <a:pt x="7016" y="9512"/>
                  <a:pt x="7384" y="9335"/>
                </a:cubicBezTo>
                <a:lnTo>
                  <a:pt x="8079" y="10180"/>
                </a:lnTo>
                <a:cubicBezTo>
                  <a:pt x="8155" y="10264"/>
                  <a:pt x="8261" y="10309"/>
                  <a:pt x="8368" y="10309"/>
                </a:cubicBezTo>
                <a:cubicBezTo>
                  <a:pt x="8452" y="10309"/>
                  <a:pt x="8538" y="10281"/>
                  <a:pt x="8610" y="10221"/>
                </a:cubicBezTo>
                <a:lnTo>
                  <a:pt x="9604" y="9390"/>
                </a:lnTo>
                <a:cubicBezTo>
                  <a:pt x="9768" y="9267"/>
                  <a:pt x="9795" y="9022"/>
                  <a:pt x="9659" y="8872"/>
                </a:cubicBezTo>
                <a:lnTo>
                  <a:pt x="8964" y="8027"/>
                </a:lnTo>
                <a:cubicBezTo>
                  <a:pt x="9209" y="7700"/>
                  <a:pt x="9400" y="7333"/>
                  <a:pt x="9536" y="6951"/>
                </a:cubicBezTo>
                <a:lnTo>
                  <a:pt x="10612" y="7060"/>
                </a:lnTo>
                <a:cubicBezTo>
                  <a:pt x="10621" y="7061"/>
                  <a:pt x="10630" y="7061"/>
                  <a:pt x="10638" y="7061"/>
                </a:cubicBezTo>
                <a:cubicBezTo>
                  <a:pt x="10833" y="7061"/>
                  <a:pt x="11008" y="6915"/>
                  <a:pt x="11021" y="6720"/>
                </a:cubicBezTo>
                <a:lnTo>
                  <a:pt x="11144" y="5425"/>
                </a:lnTo>
                <a:cubicBezTo>
                  <a:pt x="11171" y="5221"/>
                  <a:pt x="11008" y="5030"/>
                  <a:pt x="10803" y="5017"/>
                </a:cubicBezTo>
                <a:lnTo>
                  <a:pt x="9713" y="4908"/>
                </a:lnTo>
                <a:cubicBezTo>
                  <a:pt x="9659" y="4513"/>
                  <a:pt x="9536" y="4118"/>
                  <a:pt x="9359" y="3750"/>
                </a:cubicBezTo>
                <a:lnTo>
                  <a:pt x="10204" y="3055"/>
                </a:lnTo>
                <a:cubicBezTo>
                  <a:pt x="10354" y="2933"/>
                  <a:pt x="10381" y="2687"/>
                  <a:pt x="10245" y="2537"/>
                </a:cubicBezTo>
                <a:lnTo>
                  <a:pt x="9414" y="1529"/>
                </a:lnTo>
                <a:cubicBezTo>
                  <a:pt x="9347" y="1440"/>
                  <a:pt x="9243" y="1396"/>
                  <a:pt x="9139" y="1396"/>
                </a:cubicBezTo>
                <a:cubicBezTo>
                  <a:pt x="9052" y="1396"/>
                  <a:pt x="8964" y="1427"/>
                  <a:pt x="8896" y="1489"/>
                </a:cubicBezTo>
                <a:lnTo>
                  <a:pt x="8051" y="2183"/>
                </a:lnTo>
                <a:cubicBezTo>
                  <a:pt x="7724" y="1938"/>
                  <a:pt x="7357" y="1747"/>
                  <a:pt x="6975" y="1611"/>
                </a:cubicBezTo>
                <a:lnTo>
                  <a:pt x="7084" y="521"/>
                </a:lnTo>
                <a:cubicBezTo>
                  <a:pt x="7098" y="317"/>
                  <a:pt x="6948" y="140"/>
                  <a:pt x="6744" y="113"/>
                </a:cubicBezTo>
                <a:lnTo>
                  <a:pt x="5449" y="4"/>
                </a:lnTo>
                <a:cubicBezTo>
                  <a:pt x="5433" y="1"/>
                  <a:pt x="5417" y="0"/>
                  <a:pt x="54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56" name="Google Shape;1356;p64"/>
          <p:cNvSpPr/>
          <p:nvPr/>
        </p:nvSpPr>
        <p:spPr>
          <a:xfrm>
            <a:off x="1125550" y="4608500"/>
            <a:ext cx="439700" cy="438425"/>
          </a:xfrm>
          <a:custGeom>
            <a:avLst/>
            <a:gdLst/>
            <a:ahLst/>
            <a:cxnLst/>
            <a:rect l="l" t="t" r="r" b="b"/>
            <a:pathLst>
              <a:path w="17588" h="17537" extrusionOk="0">
                <a:moveTo>
                  <a:pt x="8763" y="4095"/>
                </a:moveTo>
                <a:cubicBezTo>
                  <a:pt x="8914" y="4095"/>
                  <a:pt x="9067" y="4102"/>
                  <a:pt x="9223" y="4116"/>
                </a:cubicBezTo>
                <a:cubicBezTo>
                  <a:pt x="11103" y="4294"/>
                  <a:pt x="12697" y="5588"/>
                  <a:pt x="13255" y="7386"/>
                </a:cubicBezTo>
                <a:cubicBezTo>
                  <a:pt x="13814" y="9184"/>
                  <a:pt x="13228" y="11146"/>
                  <a:pt x="11770" y="12358"/>
                </a:cubicBezTo>
                <a:cubicBezTo>
                  <a:pt x="10903" y="13082"/>
                  <a:pt x="9848" y="13436"/>
                  <a:pt x="8799" y="13436"/>
                </a:cubicBezTo>
                <a:cubicBezTo>
                  <a:pt x="7459" y="13436"/>
                  <a:pt x="6128" y="12860"/>
                  <a:pt x="5204" y="11745"/>
                </a:cubicBezTo>
                <a:cubicBezTo>
                  <a:pt x="2648" y="8664"/>
                  <a:pt x="4911" y="4095"/>
                  <a:pt x="8763" y="4095"/>
                </a:cubicBezTo>
                <a:close/>
                <a:moveTo>
                  <a:pt x="8530" y="0"/>
                </a:moveTo>
                <a:cubicBezTo>
                  <a:pt x="8226" y="0"/>
                  <a:pt x="7967" y="224"/>
                  <a:pt x="7929" y="534"/>
                </a:cubicBezTo>
                <a:lnTo>
                  <a:pt x="7779" y="2250"/>
                </a:lnTo>
                <a:cubicBezTo>
                  <a:pt x="7139" y="2346"/>
                  <a:pt x="6526" y="2536"/>
                  <a:pt x="5953" y="2809"/>
                </a:cubicBezTo>
                <a:lnTo>
                  <a:pt x="4850" y="1487"/>
                </a:lnTo>
                <a:cubicBezTo>
                  <a:pt x="4736" y="1350"/>
                  <a:pt x="4571" y="1277"/>
                  <a:pt x="4402" y="1277"/>
                </a:cubicBezTo>
                <a:cubicBezTo>
                  <a:pt x="4269" y="1277"/>
                  <a:pt x="4133" y="1323"/>
                  <a:pt x="4019" y="1419"/>
                </a:cubicBezTo>
                <a:lnTo>
                  <a:pt x="2439" y="2727"/>
                </a:lnTo>
                <a:cubicBezTo>
                  <a:pt x="2194" y="2931"/>
                  <a:pt x="2153" y="3299"/>
                  <a:pt x="2371" y="3558"/>
                </a:cubicBezTo>
                <a:lnTo>
                  <a:pt x="3460" y="4879"/>
                </a:lnTo>
                <a:cubicBezTo>
                  <a:pt x="3093" y="5397"/>
                  <a:pt x="2779" y="5956"/>
                  <a:pt x="2575" y="6569"/>
                </a:cubicBezTo>
                <a:lnTo>
                  <a:pt x="872" y="6405"/>
                </a:lnTo>
                <a:cubicBezTo>
                  <a:pt x="855" y="6404"/>
                  <a:pt x="837" y="6403"/>
                  <a:pt x="820" y="6403"/>
                </a:cubicBezTo>
                <a:cubicBezTo>
                  <a:pt x="515" y="6403"/>
                  <a:pt x="257" y="6627"/>
                  <a:pt x="218" y="6936"/>
                </a:cubicBezTo>
                <a:lnTo>
                  <a:pt x="28" y="8980"/>
                </a:lnTo>
                <a:cubicBezTo>
                  <a:pt x="0" y="9307"/>
                  <a:pt x="246" y="9593"/>
                  <a:pt x="572" y="9634"/>
                </a:cubicBezTo>
                <a:lnTo>
                  <a:pt x="2275" y="9783"/>
                </a:lnTo>
                <a:cubicBezTo>
                  <a:pt x="2371" y="10424"/>
                  <a:pt x="2561" y="11037"/>
                  <a:pt x="2834" y="11609"/>
                </a:cubicBezTo>
                <a:lnTo>
                  <a:pt x="1512" y="12712"/>
                </a:lnTo>
                <a:cubicBezTo>
                  <a:pt x="1267" y="12917"/>
                  <a:pt x="1226" y="13285"/>
                  <a:pt x="1431" y="13543"/>
                </a:cubicBezTo>
                <a:lnTo>
                  <a:pt x="2738" y="15124"/>
                </a:lnTo>
                <a:cubicBezTo>
                  <a:pt x="2860" y="15260"/>
                  <a:pt x="3029" y="15334"/>
                  <a:pt x="3196" y="15334"/>
                </a:cubicBezTo>
                <a:cubicBezTo>
                  <a:pt x="3329" y="15334"/>
                  <a:pt x="3461" y="15288"/>
                  <a:pt x="3569" y="15192"/>
                </a:cubicBezTo>
                <a:lnTo>
                  <a:pt x="4891" y="14102"/>
                </a:lnTo>
                <a:cubicBezTo>
                  <a:pt x="5409" y="14483"/>
                  <a:pt x="5981" y="14783"/>
                  <a:pt x="6594" y="14987"/>
                </a:cubicBezTo>
                <a:lnTo>
                  <a:pt x="6430" y="16704"/>
                </a:lnTo>
                <a:cubicBezTo>
                  <a:pt x="6403" y="17031"/>
                  <a:pt x="6635" y="17317"/>
                  <a:pt x="6962" y="17344"/>
                </a:cubicBezTo>
                <a:lnTo>
                  <a:pt x="9005" y="17535"/>
                </a:lnTo>
                <a:cubicBezTo>
                  <a:pt x="9022" y="17536"/>
                  <a:pt x="9040" y="17537"/>
                  <a:pt x="9057" y="17537"/>
                </a:cubicBezTo>
                <a:cubicBezTo>
                  <a:pt x="9362" y="17537"/>
                  <a:pt x="9619" y="17313"/>
                  <a:pt x="9645" y="17003"/>
                </a:cubicBezTo>
                <a:lnTo>
                  <a:pt x="9809" y="15287"/>
                </a:lnTo>
                <a:cubicBezTo>
                  <a:pt x="10435" y="15192"/>
                  <a:pt x="11062" y="15001"/>
                  <a:pt x="11634" y="14729"/>
                </a:cubicBezTo>
                <a:lnTo>
                  <a:pt x="12738" y="16050"/>
                </a:lnTo>
                <a:cubicBezTo>
                  <a:pt x="12854" y="16189"/>
                  <a:pt x="13022" y="16262"/>
                  <a:pt x="13194" y="16262"/>
                </a:cubicBezTo>
                <a:cubicBezTo>
                  <a:pt x="13324" y="16262"/>
                  <a:pt x="13457" y="16220"/>
                  <a:pt x="13569" y="16132"/>
                </a:cubicBezTo>
                <a:lnTo>
                  <a:pt x="15149" y="14824"/>
                </a:lnTo>
                <a:cubicBezTo>
                  <a:pt x="15394" y="14606"/>
                  <a:pt x="15435" y="14238"/>
                  <a:pt x="15217" y="13979"/>
                </a:cubicBezTo>
                <a:lnTo>
                  <a:pt x="14127" y="12671"/>
                </a:lnTo>
                <a:cubicBezTo>
                  <a:pt x="14509" y="12154"/>
                  <a:pt x="14808" y="11582"/>
                  <a:pt x="15013" y="10969"/>
                </a:cubicBezTo>
                <a:lnTo>
                  <a:pt x="16715" y="11132"/>
                </a:lnTo>
                <a:cubicBezTo>
                  <a:pt x="16733" y="11134"/>
                  <a:pt x="16750" y="11134"/>
                  <a:pt x="16768" y="11134"/>
                </a:cubicBezTo>
                <a:cubicBezTo>
                  <a:pt x="17072" y="11134"/>
                  <a:pt x="17331" y="10910"/>
                  <a:pt x="17369" y="10601"/>
                </a:cubicBezTo>
                <a:lnTo>
                  <a:pt x="17546" y="8557"/>
                </a:lnTo>
                <a:cubicBezTo>
                  <a:pt x="17587" y="8231"/>
                  <a:pt x="17342" y="7944"/>
                  <a:pt x="17015" y="7917"/>
                </a:cubicBezTo>
                <a:lnTo>
                  <a:pt x="15312" y="7754"/>
                </a:lnTo>
                <a:cubicBezTo>
                  <a:pt x="15217" y="7127"/>
                  <a:pt x="15026" y="6500"/>
                  <a:pt x="14754" y="5928"/>
                </a:cubicBezTo>
                <a:lnTo>
                  <a:pt x="16075" y="4838"/>
                </a:lnTo>
                <a:cubicBezTo>
                  <a:pt x="16320" y="4621"/>
                  <a:pt x="16361" y="4253"/>
                  <a:pt x="16157" y="3994"/>
                </a:cubicBezTo>
                <a:lnTo>
                  <a:pt x="14849" y="2427"/>
                </a:lnTo>
                <a:cubicBezTo>
                  <a:pt x="14727" y="2283"/>
                  <a:pt x="14559" y="2210"/>
                  <a:pt x="14388" y="2210"/>
                </a:cubicBezTo>
                <a:cubicBezTo>
                  <a:pt x="14254" y="2210"/>
                  <a:pt x="14119" y="2255"/>
                  <a:pt x="14004" y="2346"/>
                </a:cubicBezTo>
                <a:lnTo>
                  <a:pt x="12683" y="3435"/>
                </a:lnTo>
                <a:cubicBezTo>
                  <a:pt x="12179" y="3068"/>
                  <a:pt x="11607" y="2768"/>
                  <a:pt x="10994" y="2550"/>
                </a:cubicBezTo>
                <a:lnTo>
                  <a:pt x="11157" y="833"/>
                </a:lnTo>
                <a:cubicBezTo>
                  <a:pt x="11185" y="506"/>
                  <a:pt x="10953" y="220"/>
                  <a:pt x="10626" y="193"/>
                </a:cubicBezTo>
                <a:lnTo>
                  <a:pt x="8583" y="2"/>
                </a:lnTo>
                <a:cubicBezTo>
                  <a:pt x="8565" y="1"/>
                  <a:pt x="8548" y="0"/>
                  <a:pt x="85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03C152C-3F33-4C61-9A9B-AB5EFAB9AB77}"/>
              </a:ext>
            </a:extLst>
          </p:cNvPr>
          <p:cNvGrpSpPr/>
          <p:nvPr/>
        </p:nvGrpSpPr>
        <p:grpSpPr>
          <a:xfrm>
            <a:off x="1368818" y="3026763"/>
            <a:ext cx="6209297" cy="76175"/>
            <a:chOff x="1467350" y="4147100"/>
            <a:chExt cx="6209297" cy="76175"/>
          </a:xfrm>
        </p:grpSpPr>
        <p:cxnSp>
          <p:nvCxnSpPr>
            <p:cNvPr id="1357" name="Google Shape;1357;p64"/>
            <p:cNvCxnSpPr/>
            <p:nvPr/>
          </p:nvCxnSpPr>
          <p:spPr>
            <a:xfrm>
              <a:off x="1467350" y="4147100"/>
              <a:ext cx="61941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8" name="Google Shape;1358;p64"/>
            <p:cNvCxnSpPr/>
            <p:nvPr/>
          </p:nvCxnSpPr>
          <p:spPr>
            <a:xfrm>
              <a:off x="1473247" y="4223275"/>
              <a:ext cx="62034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59" name="Google Shape;1359;p64"/>
          <p:cNvSpPr/>
          <p:nvPr/>
        </p:nvSpPr>
        <p:spPr>
          <a:xfrm>
            <a:off x="3277027" y="252112"/>
            <a:ext cx="2289839" cy="2086317"/>
          </a:xfrm>
          <a:custGeom>
            <a:avLst/>
            <a:gdLst/>
            <a:ahLst/>
            <a:cxnLst/>
            <a:rect l="l" t="t" r="r" b="b"/>
            <a:pathLst>
              <a:path w="31267" h="28487" extrusionOk="0">
                <a:moveTo>
                  <a:pt x="15630" y="0"/>
                </a:moveTo>
                <a:cubicBezTo>
                  <a:pt x="11985" y="0"/>
                  <a:pt x="8341" y="1391"/>
                  <a:pt x="5561" y="4171"/>
                </a:cubicBezTo>
                <a:cubicBezTo>
                  <a:pt x="1" y="9741"/>
                  <a:pt x="1" y="18756"/>
                  <a:pt x="5561" y="24316"/>
                </a:cubicBezTo>
                <a:cubicBezTo>
                  <a:pt x="8341" y="27096"/>
                  <a:pt x="11985" y="28486"/>
                  <a:pt x="15630" y="28486"/>
                </a:cubicBezTo>
                <a:cubicBezTo>
                  <a:pt x="19275" y="28486"/>
                  <a:pt x="22922" y="27096"/>
                  <a:pt x="25707" y="24316"/>
                </a:cubicBezTo>
                <a:cubicBezTo>
                  <a:pt x="31267" y="18756"/>
                  <a:pt x="31267" y="9741"/>
                  <a:pt x="25707" y="4171"/>
                </a:cubicBezTo>
                <a:cubicBezTo>
                  <a:pt x="22922" y="1391"/>
                  <a:pt x="19275" y="0"/>
                  <a:pt x="156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60" name="Google Shape;1360;p64"/>
          <p:cNvSpPr/>
          <p:nvPr/>
        </p:nvSpPr>
        <p:spPr>
          <a:xfrm>
            <a:off x="3138979" y="1011275"/>
            <a:ext cx="577604" cy="509733"/>
          </a:xfrm>
          <a:custGeom>
            <a:avLst/>
            <a:gdLst/>
            <a:ahLst/>
            <a:cxnLst/>
            <a:rect l="l" t="t" r="r" b="b"/>
            <a:pathLst>
              <a:path w="7887" h="6960" extrusionOk="0">
                <a:moveTo>
                  <a:pt x="3938" y="1"/>
                </a:moveTo>
                <a:cubicBezTo>
                  <a:pt x="3503" y="1"/>
                  <a:pt x="3060" y="83"/>
                  <a:pt x="2632" y="255"/>
                </a:cubicBezTo>
                <a:cubicBezTo>
                  <a:pt x="852" y="982"/>
                  <a:pt x="0" y="3011"/>
                  <a:pt x="718" y="4791"/>
                </a:cubicBezTo>
                <a:cubicBezTo>
                  <a:pt x="1271" y="6143"/>
                  <a:pt x="2574" y="6960"/>
                  <a:pt x="3949" y="6960"/>
                </a:cubicBezTo>
                <a:cubicBezTo>
                  <a:pt x="4384" y="6960"/>
                  <a:pt x="4826" y="6878"/>
                  <a:pt x="5254" y="6705"/>
                </a:cubicBezTo>
                <a:cubicBezTo>
                  <a:pt x="7035" y="5978"/>
                  <a:pt x="7886" y="3949"/>
                  <a:pt x="7169" y="2169"/>
                </a:cubicBezTo>
                <a:cubicBezTo>
                  <a:pt x="6616" y="817"/>
                  <a:pt x="5313" y="1"/>
                  <a:pt x="39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361" name="Google Shape;1361;p64"/>
          <p:cNvGrpSpPr/>
          <p:nvPr/>
        </p:nvGrpSpPr>
        <p:grpSpPr>
          <a:xfrm>
            <a:off x="3670958" y="306913"/>
            <a:ext cx="2334064" cy="2122736"/>
            <a:chOff x="3670958" y="306913"/>
            <a:chExt cx="2334064" cy="2122736"/>
          </a:xfrm>
        </p:grpSpPr>
        <p:grpSp>
          <p:nvGrpSpPr>
            <p:cNvPr id="1362" name="Google Shape;1362;p64"/>
            <p:cNvGrpSpPr/>
            <p:nvPr/>
          </p:nvGrpSpPr>
          <p:grpSpPr>
            <a:xfrm flipH="1">
              <a:off x="3670958" y="1200297"/>
              <a:ext cx="1865808" cy="1229353"/>
              <a:chOff x="745212" y="3378297"/>
              <a:chExt cx="1865808" cy="1229353"/>
            </a:xfrm>
          </p:grpSpPr>
          <p:sp>
            <p:nvSpPr>
              <p:cNvPr id="1363" name="Google Shape;1363;p64"/>
              <p:cNvSpPr/>
              <p:nvPr/>
            </p:nvSpPr>
            <p:spPr>
              <a:xfrm flipH="1">
                <a:off x="1096374" y="3430807"/>
                <a:ext cx="712137" cy="942054"/>
              </a:xfrm>
              <a:custGeom>
                <a:avLst/>
                <a:gdLst/>
                <a:ahLst/>
                <a:cxnLst/>
                <a:rect l="l" t="t" r="r" b="b"/>
                <a:pathLst>
                  <a:path w="9724" h="12863" extrusionOk="0">
                    <a:moveTo>
                      <a:pt x="9724" y="0"/>
                    </a:moveTo>
                    <a:cubicBezTo>
                      <a:pt x="5599" y="412"/>
                      <a:pt x="0" y="8614"/>
                      <a:pt x="0" y="8614"/>
                    </a:cubicBezTo>
                    <a:lnTo>
                      <a:pt x="6125" y="12863"/>
                    </a:lnTo>
                    <a:lnTo>
                      <a:pt x="972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64" name="Google Shape;1364;p64"/>
              <p:cNvSpPr/>
              <p:nvPr/>
            </p:nvSpPr>
            <p:spPr>
              <a:xfrm flipH="1">
                <a:off x="1096374" y="3430807"/>
                <a:ext cx="712137" cy="942786"/>
              </a:xfrm>
              <a:custGeom>
                <a:avLst/>
                <a:gdLst/>
                <a:ahLst/>
                <a:cxnLst/>
                <a:rect l="l" t="t" r="r" b="b"/>
                <a:pathLst>
                  <a:path w="9724" h="12873" extrusionOk="0">
                    <a:moveTo>
                      <a:pt x="9724" y="0"/>
                    </a:moveTo>
                    <a:lnTo>
                      <a:pt x="4020" y="7398"/>
                    </a:lnTo>
                    <a:lnTo>
                      <a:pt x="1685" y="6317"/>
                    </a:lnTo>
                    <a:lnTo>
                      <a:pt x="0" y="8623"/>
                    </a:lnTo>
                    <a:lnTo>
                      <a:pt x="6125" y="12872"/>
                    </a:lnTo>
                    <a:lnTo>
                      <a:pt x="972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65" name="Google Shape;1365;p64"/>
              <p:cNvSpPr/>
              <p:nvPr/>
            </p:nvSpPr>
            <p:spPr>
              <a:xfrm flipH="1">
                <a:off x="1171367" y="3934011"/>
                <a:ext cx="1415120" cy="673639"/>
              </a:xfrm>
              <a:custGeom>
                <a:avLst/>
                <a:gdLst/>
                <a:ahLst/>
                <a:cxnLst/>
                <a:rect l="l" t="t" r="r" b="b"/>
                <a:pathLst>
                  <a:path w="19323" h="9198" extrusionOk="0">
                    <a:moveTo>
                      <a:pt x="17217" y="1"/>
                    </a:moveTo>
                    <a:lnTo>
                      <a:pt x="5896" y="2566"/>
                    </a:lnTo>
                    <a:lnTo>
                      <a:pt x="2144" y="6681"/>
                    </a:lnTo>
                    <a:cubicBezTo>
                      <a:pt x="1369" y="7676"/>
                      <a:pt x="0" y="8700"/>
                      <a:pt x="823" y="9141"/>
                    </a:cubicBezTo>
                    <a:cubicBezTo>
                      <a:pt x="899" y="9180"/>
                      <a:pt x="979" y="9197"/>
                      <a:pt x="1067" y="9197"/>
                    </a:cubicBezTo>
                    <a:cubicBezTo>
                      <a:pt x="1492" y="9197"/>
                      <a:pt x="2135" y="8806"/>
                      <a:pt x="3694" y="8624"/>
                    </a:cubicBezTo>
                    <a:cubicBezTo>
                      <a:pt x="9216" y="7973"/>
                      <a:pt x="19323" y="6126"/>
                      <a:pt x="19323" y="6126"/>
                    </a:cubicBezTo>
                    <a:lnTo>
                      <a:pt x="1721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66" name="Google Shape;1366;p64"/>
              <p:cNvSpPr/>
              <p:nvPr/>
            </p:nvSpPr>
            <p:spPr>
              <a:xfrm flipH="1">
                <a:off x="2154693" y="4121861"/>
                <a:ext cx="456327" cy="411009"/>
              </a:xfrm>
              <a:custGeom>
                <a:avLst/>
                <a:gdLst/>
                <a:ahLst/>
                <a:cxnLst/>
                <a:rect l="l" t="t" r="r" b="b"/>
                <a:pathLst>
                  <a:path w="6231" h="5612" extrusionOk="0">
                    <a:moveTo>
                      <a:pt x="6231" y="1"/>
                    </a:moveTo>
                    <a:cubicBezTo>
                      <a:pt x="4029" y="374"/>
                      <a:pt x="2067" y="814"/>
                      <a:pt x="1311" y="1494"/>
                    </a:cubicBezTo>
                    <a:cubicBezTo>
                      <a:pt x="622" y="2106"/>
                      <a:pt x="1187" y="2403"/>
                      <a:pt x="1187" y="2403"/>
                    </a:cubicBezTo>
                    <a:cubicBezTo>
                      <a:pt x="1187" y="2403"/>
                      <a:pt x="0" y="3657"/>
                      <a:pt x="1034" y="4049"/>
                    </a:cubicBezTo>
                    <a:cubicBezTo>
                      <a:pt x="1034" y="4049"/>
                      <a:pt x="153" y="4901"/>
                      <a:pt x="728" y="5379"/>
                    </a:cubicBezTo>
                    <a:cubicBezTo>
                      <a:pt x="935" y="5549"/>
                      <a:pt x="1229" y="5611"/>
                      <a:pt x="1549" y="5611"/>
                    </a:cubicBezTo>
                    <a:cubicBezTo>
                      <a:pt x="2436" y="5611"/>
                      <a:pt x="3522" y="5130"/>
                      <a:pt x="3522" y="5130"/>
                    </a:cubicBezTo>
                    <a:lnTo>
                      <a:pt x="5608" y="3791"/>
                    </a:lnTo>
                    <a:lnTo>
                      <a:pt x="623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67" name="Google Shape;1367;p64"/>
              <p:cNvSpPr/>
              <p:nvPr/>
            </p:nvSpPr>
            <p:spPr>
              <a:xfrm flipH="1">
                <a:off x="2376156" y="4240357"/>
                <a:ext cx="180524" cy="103558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1414" extrusionOk="0">
                    <a:moveTo>
                      <a:pt x="2282" y="0"/>
                    </a:moveTo>
                    <a:cubicBezTo>
                      <a:pt x="1412" y="48"/>
                      <a:pt x="598" y="536"/>
                      <a:pt x="72" y="1216"/>
                    </a:cubicBezTo>
                    <a:cubicBezTo>
                      <a:pt x="0" y="1301"/>
                      <a:pt x="73" y="1413"/>
                      <a:pt x="158" y="1413"/>
                    </a:cubicBezTo>
                    <a:cubicBezTo>
                      <a:pt x="187" y="1413"/>
                      <a:pt x="217" y="1400"/>
                      <a:pt x="244" y="1369"/>
                    </a:cubicBezTo>
                    <a:cubicBezTo>
                      <a:pt x="770" y="747"/>
                      <a:pt x="1526" y="392"/>
                      <a:pt x="2321" y="249"/>
                    </a:cubicBezTo>
                    <a:cubicBezTo>
                      <a:pt x="2464" y="220"/>
                      <a:pt x="2416" y="0"/>
                      <a:pt x="22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68" name="Google Shape;1368;p64"/>
              <p:cNvSpPr/>
              <p:nvPr/>
            </p:nvSpPr>
            <p:spPr>
              <a:xfrm flipH="1">
                <a:off x="2384578" y="4365810"/>
                <a:ext cx="174006" cy="80634"/>
              </a:xfrm>
              <a:custGeom>
                <a:avLst/>
                <a:gdLst/>
                <a:ahLst/>
                <a:cxnLst/>
                <a:rect l="l" t="t" r="r" b="b"/>
                <a:pathLst>
                  <a:path w="2376" h="1101" extrusionOk="0">
                    <a:moveTo>
                      <a:pt x="2232" y="0"/>
                    </a:moveTo>
                    <a:cubicBezTo>
                      <a:pt x="1840" y="10"/>
                      <a:pt x="1447" y="115"/>
                      <a:pt x="1093" y="287"/>
                    </a:cubicBezTo>
                    <a:cubicBezTo>
                      <a:pt x="739" y="450"/>
                      <a:pt x="404" y="651"/>
                      <a:pt x="88" y="900"/>
                    </a:cubicBezTo>
                    <a:cubicBezTo>
                      <a:pt x="1" y="964"/>
                      <a:pt x="59" y="1100"/>
                      <a:pt x="147" y="1100"/>
                    </a:cubicBezTo>
                    <a:cubicBezTo>
                      <a:pt x="165" y="1100"/>
                      <a:pt x="184" y="1095"/>
                      <a:pt x="203" y="1082"/>
                    </a:cubicBezTo>
                    <a:cubicBezTo>
                      <a:pt x="509" y="862"/>
                      <a:pt x="835" y="680"/>
                      <a:pt x="1189" y="546"/>
                    </a:cubicBezTo>
                    <a:cubicBezTo>
                      <a:pt x="1543" y="402"/>
                      <a:pt x="1907" y="316"/>
                      <a:pt x="2270" y="201"/>
                    </a:cubicBezTo>
                    <a:cubicBezTo>
                      <a:pt x="2375" y="163"/>
                      <a:pt x="2347" y="0"/>
                      <a:pt x="22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69" name="Google Shape;1369;p64"/>
              <p:cNvSpPr/>
              <p:nvPr/>
            </p:nvSpPr>
            <p:spPr>
              <a:xfrm flipH="1">
                <a:off x="745212" y="3378297"/>
                <a:ext cx="1500658" cy="1196481"/>
              </a:xfrm>
              <a:custGeom>
                <a:avLst/>
                <a:gdLst/>
                <a:ahLst/>
                <a:cxnLst/>
                <a:rect l="l" t="t" r="r" b="b"/>
                <a:pathLst>
                  <a:path w="20491" h="16337" extrusionOk="0">
                    <a:moveTo>
                      <a:pt x="17516" y="1"/>
                    </a:moveTo>
                    <a:cubicBezTo>
                      <a:pt x="14785" y="1"/>
                      <a:pt x="12544" y="4972"/>
                      <a:pt x="11513" y="7723"/>
                    </a:cubicBezTo>
                    <a:lnTo>
                      <a:pt x="0" y="10278"/>
                    </a:lnTo>
                    <a:lnTo>
                      <a:pt x="2690" y="16336"/>
                    </a:lnTo>
                    <a:lnTo>
                      <a:pt x="11982" y="14977"/>
                    </a:lnTo>
                    <a:cubicBezTo>
                      <a:pt x="13485" y="14747"/>
                      <a:pt x="14834" y="13944"/>
                      <a:pt x="15744" y="12728"/>
                    </a:cubicBezTo>
                    <a:lnTo>
                      <a:pt x="20490" y="6393"/>
                    </a:lnTo>
                    <a:lnTo>
                      <a:pt x="19514" y="918"/>
                    </a:lnTo>
                    <a:cubicBezTo>
                      <a:pt x="18827" y="275"/>
                      <a:pt x="18158" y="1"/>
                      <a:pt x="175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370" name="Google Shape;1370;p64"/>
            <p:cNvGrpSpPr/>
            <p:nvPr/>
          </p:nvGrpSpPr>
          <p:grpSpPr>
            <a:xfrm>
              <a:off x="4612495" y="306913"/>
              <a:ext cx="1392526" cy="1162667"/>
              <a:chOff x="7048954" y="589813"/>
              <a:chExt cx="1392526" cy="1162667"/>
            </a:xfrm>
          </p:grpSpPr>
          <p:grpSp>
            <p:nvGrpSpPr>
              <p:cNvPr id="1371" name="Google Shape;1371;p64"/>
              <p:cNvGrpSpPr/>
              <p:nvPr/>
            </p:nvGrpSpPr>
            <p:grpSpPr>
              <a:xfrm>
                <a:off x="7078452" y="589813"/>
                <a:ext cx="1363029" cy="1162667"/>
                <a:chOff x="965450" y="2939400"/>
                <a:chExt cx="423025" cy="360875"/>
              </a:xfrm>
            </p:grpSpPr>
            <p:sp>
              <p:nvSpPr>
                <p:cNvPr id="1372" name="Google Shape;1372;p64"/>
                <p:cNvSpPr/>
                <p:nvPr/>
              </p:nvSpPr>
              <p:spPr>
                <a:xfrm>
                  <a:off x="1174325" y="3072825"/>
                  <a:ext cx="214150" cy="17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66" h="7002" extrusionOk="0">
                      <a:moveTo>
                        <a:pt x="3973" y="1"/>
                      </a:moveTo>
                      <a:cubicBezTo>
                        <a:pt x="2626" y="1"/>
                        <a:pt x="1446" y="482"/>
                        <a:pt x="1446" y="503"/>
                      </a:cubicBezTo>
                      <a:lnTo>
                        <a:pt x="1" y="2991"/>
                      </a:lnTo>
                      <a:cubicBezTo>
                        <a:pt x="436" y="5043"/>
                        <a:pt x="1721" y="7002"/>
                        <a:pt x="3986" y="7002"/>
                      </a:cubicBezTo>
                      <a:cubicBezTo>
                        <a:pt x="4013" y="7002"/>
                        <a:pt x="4040" y="7001"/>
                        <a:pt x="4068" y="7001"/>
                      </a:cubicBezTo>
                      <a:cubicBezTo>
                        <a:pt x="6671" y="6953"/>
                        <a:pt x="8566" y="4331"/>
                        <a:pt x="7245" y="1804"/>
                      </a:cubicBezTo>
                      <a:cubicBezTo>
                        <a:pt x="6498" y="381"/>
                        <a:pt x="5170" y="1"/>
                        <a:pt x="397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373" name="Google Shape;1373;p64"/>
                <p:cNvSpPr/>
                <p:nvPr/>
              </p:nvSpPr>
              <p:spPr>
                <a:xfrm>
                  <a:off x="1204225" y="3032775"/>
                  <a:ext cx="116800" cy="5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2" h="2139" extrusionOk="0">
                      <a:moveTo>
                        <a:pt x="2571" y="784"/>
                      </a:moveTo>
                      <a:cubicBezTo>
                        <a:pt x="2570" y="803"/>
                        <a:pt x="2569" y="822"/>
                        <a:pt x="2566" y="841"/>
                      </a:cubicBezTo>
                      <a:cubicBezTo>
                        <a:pt x="2556" y="975"/>
                        <a:pt x="2508" y="1167"/>
                        <a:pt x="2355" y="1205"/>
                      </a:cubicBezTo>
                      <a:cubicBezTo>
                        <a:pt x="2340" y="1209"/>
                        <a:pt x="2324" y="1211"/>
                        <a:pt x="2309" y="1211"/>
                      </a:cubicBezTo>
                      <a:cubicBezTo>
                        <a:pt x="2176" y="1211"/>
                        <a:pt x="2072" y="1068"/>
                        <a:pt x="2192" y="956"/>
                      </a:cubicBezTo>
                      <a:cubicBezTo>
                        <a:pt x="2278" y="861"/>
                        <a:pt x="2420" y="811"/>
                        <a:pt x="2571" y="784"/>
                      </a:cubicBezTo>
                      <a:close/>
                      <a:moveTo>
                        <a:pt x="2100" y="0"/>
                      </a:moveTo>
                      <a:cubicBezTo>
                        <a:pt x="1885" y="0"/>
                        <a:pt x="1670" y="74"/>
                        <a:pt x="1475" y="181"/>
                      </a:cubicBezTo>
                      <a:cubicBezTo>
                        <a:pt x="757" y="573"/>
                        <a:pt x="317" y="1272"/>
                        <a:pt x="30" y="2019"/>
                      </a:cubicBezTo>
                      <a:cubicBezTo>
                        <a:pt x="0" y="2090"/>
                        <a:pt x="65" y="2139"/>
                        <a:pt x="131" y="2139"/>
                      </a:cubicBezTo>
                      <a:cubicBezTo>
                        <a:pt x="172" y="2139"/>
                        <a:pt x="212" y="2120"/>
                        <a:pt x="231" y="2076"/>
                      </a:cubicBezTo>
                      <a:lnTo>
                        <a:pt x="240" y="2066"/>
                      </a:lnTo>
                      <a:cubicBezTo>
                        <a:pt x="441" y="1540"/>
                        <a:pt x="766" y="1071"/>
                        <a:pt x="1197" y="707"/>
                      </a:cubicBezTo>
                      <a:cubicBezTo>
                        <a:pt x="1417" y="516"/>
                        <a:pt x="1714" y="296"/>
                        <a:pt x="2020" y="277"/>
                      </a:cubicBezTo>
                      <a:cubicBezTo>
                        <a:pt x="2040" y="274"/>
                        <a:pt x="2059" y="273"/>
                        <a:pt x="2079" y="273"/>
                      </a:cubicBezTo>
                      <a:cubicBezTo>
                        <a:pt x="2258" y="273"/>
                        <a:pt x="2414" y="371"/>
                        <a:pt x="2500" y="514"/>
                      </a:cubicBezTo>
                      <a:lnTo>
                        <a:pt x="2500" y="514"/>
                      </a:lnTo>
                      <a:cubicBezTo>
                        <a:pt x="2455" y="523"/>
                        <a:pt x="2410" y="534"/>
                        <a:pt x="2365" y="545"/>
                      </a:cubicBezTo>
                      <a:cubicBezTo>
                        <a:pt x="2106" y="621"/>
                        <a:pt x="1743" y="813"/>
                        <a:pt x="1800" y="1138"/>
                      </a:cubicBezTo>
                      <a:cubicBezTo>
                        <a:pt x="1858" y="1385"/>
                        <a:pt x="2078" y="1554"/>
                        <a:pt x="2327" y="1554"/>
                      </a:cubicBezTo>
                      <a:cubicBezTo>
                        <a:pt x="2368" y="1554"/>
                        <a:pt x="2409" y="1549"/>
                        <a:pt x="2451" y="1540"/>
                      </a:cubicBezTo>
                      <a:cubicBezTo>
                        <a:pt x="2767" y="1454"/>
                        <a:pt x="2891" y="1119"/>
                        <a:pt x="2891" y="822"/>
                      </a:cubicBezTo>
                      <a:cubicBezTo>
                        <a:pt x="2892" y="799"/>
                        <a:pt x="2893" y="775"/>
                        <a:pt x="2892" y="752"/>
                      </a:cubicBezTo>
                      <a:lnTo>
                        <a:pt x="2892" y="752"/>
                      </a:lnTo>
                      <a:cubicBezTo>
                        <a:pt x="2951" y="749"/>
                        <a:pt x="3006" y="748"/>
                        <a:pt x="3054" y="746"/>
                      </a:cubicBezTo>
                      <a:cubicBezTo>
                        <a:pt x="3102" y="744"/>
                        <a:pt x="3152" y="743"/>
                        <a:pt x="3202" y="743"/>
                      </a:cubicBezTo>
                      <a:cubicBezTo>
                        <a:pt x="3472" y="743"/>
                        <a:pt x="3767" y="773"/>
                        <a:pt x="4001" y="918"/>
                      </a:cubicBezTo>
                      <a:cubicBezTo>
                        <a:pt x="4116" y="985"/>
                        <a:pt x="4202" y="1090"/>
                        <a:pt x="4260" y="1215"/>
                      </a:cubicBezTo>
                      <a:cubicBezTo>
                        <a:pt x="4308" y="1387"/>
                        <a:pt x="4241" y="1588"/>
                        <a:pt x="4212" y="1760"/>
                      </a:cubicBezTo>
                      <a:cubicBezTo>
                        <a:pt x="4169" y="1859"/>
                        <a:pt x="4248" y="1933"/>
                        <a:pt x="4326" y="1933"/>
                      </a:cubicBezTo>
                      <a:cubicBezTo>
                        <a:pt x="4369" y="1933"/>
                        <a:pt x="4411" y="1910"/>
                        <a:pt x="4432" y="1856"/>
                      </a:cubicBezTo>
                      <a:cubicBezTo>
                        <a:pt x="4642" y="1550"/>
                        <a:pt x="4671" y="1186"/>
                        <a:pt x="4441" y="889"/>
                      </a:cubicBezTo>
                      <a:cubicBezTo>
                        <a:pt x="4221" y="602"/>
                        <a:pt x="3877" y="497"/>
                        <a:pt x="3532" y="459"/>
                      </a:cubicBezTo>
                      <a:cubicBezTo>
                        <a:pt x="3420" y="448"/>
                        <a:pt x="3308" y="442"/>
                        <a:pt x="3196" y="442"/>
                      </a:cubicBezTo>
                      <a:cubicBezTo>
                        <a:pt x="3073" y="442"/>
                        <a:pt x="2949" y="449"/>
                        <a:pt x="2827" y="462"/>
                      </a:cubicBezTo>
                      <a:lnTo>
                        <a:pt x="2827" y="462"/>
                      </a:lnTo>
                      <a:cubicBezTo>
                        <a:pt x="2751" y="290"/>
                        <a:pt x="2613" y="148"/>
                        <a:pt x="2432" y="66"/>
                      </a:cubicBezTo>
                      <a:cubicBezTo>
                        <a:pt x="2324" y="20"/>
                        <a:pt x="2212" y="0"/>
                        <a:pt x="210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374" name="Google Shape;1374;p64"/>
                <p:cNvSpPr/>
                <p:nvPr/>
              </p:nvSpPr>
              <p:spPr>
                <a:xfrm>
                  <a:off x="1048475" y="3129875"/>
                  <a:ext cx="141200" cy="17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8" h="6816" extrusionOk="0">
                      <a:moveTo>
                        <a:pt x="3963" y="1"/>
                      </a:moveTo>
                      <a:lnTo>
                        <a:pt x="1120" y="738"/>
                      </a:lnTo>
                      <a:lnTo>
                        <a:pt x="1302" y="2508"/>
                      </a:lnTo>
                      <a:lnTo>
                        <a:pt x="1465" y="4097"/>
                      </a:lnTo>
                      <a:cubicBezTo>
                        <a:pt x="1465" y="4097"/>
                        <a:pt x="1" y="6767"/>
                        <a:pt x="1809" y="6815"/>
                      </a:cubicBezTo>
                      <a:cubicBezTo>
                        <a:pt x="1822" y="6815"/>
                        <a:pt x="1834" y="6815"/>
                        <a:pt x="1847" y="6815"/>
                      </a:cubicBezTo>
                      <a:cubicBezTo>
                        <a:pt x="3646" y="6815"/>
                        <a:pt x="5647" y="4097"/>
                        <a:pt x="5647" y="4097"/>
                      </a:cubicBezTo>
                      <a:lnTo>
                        <a:pt x="4422" y="1120"/>
                      </a:lnTo>
                      <a:lnTo>
                        <a:pt x="396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375" name="Google Shape;1375;p64"/>
                <p:cNvSpPr/>
                <p:nvPr/>
              </p:nvSpPr>
              <p:spPr>
                <a:xfrm>
                  <a:off x="1076475" y="3129875"/>
                  <a:ext cx="82575" cy="6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3" h="2509" extrusionOk="0">
                      <a:moveTo>
                        <a:pt x="2843" y="1"/>
                      </a:moveTo>
                      <a:lnTo>
                        <a:pt x="0" y="738"/>
                      </a:lnTo>
                      <a:lnTo>
                        <a:pt x="182" y="2508"/>
                      </a:lnTo>
                      <a:cubicBezTo>
                        <a:pt x="1120" y="2451"/>
                        <a:pt x="2020" y="2125"/>
                        <a:pt x="2776" y="1570"/>
                      </a:cubicBezTo>
                      <a:cubicBezTo>
                        <a:pt x="2967" y="1436"/>
                        <a:pt x="3139" y="1283"/>
                        <a:pt x="3302" y="1120"/>
                      </a:cubicBezTo>
                      <a:lnTo>
                        <a:pt x="284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376" name="Google Shape;1376;p64"/>
                <p:cNvSpPr/>
                <p:nvPr/>
              </p:nvSpPr>
              <p:spPr>
                <a:xfrm>
                  <a:off x="976950" y="2961925"/>
                  <a:ext cx="234975" cy="21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99" h="8576" extrusionOk="0">
                      <a:moveTo>
                        <a:pt x="4699" y="0"/>
                      </a:moveTo>
                      <a:cubicBezTo>
                        <a:pt x="4345" y="0"/>
                        <a:pt x="3991" y="39"/>
                        <a:pt x="3637" y="115"/>
                      </a:cubicBezTo>
                      <a:cubicBezTo>
                        <a:pt x="1550" y="546"/>
                        <a:pt x="0" y="2259"/>
                        <a:pt x="0" y="4288"/>
                      </a:cubicBezTo>
                      <a:cubicBezTo>
                        <a:pt x="0" y="6661"/>
                        <a:pt x="2106" y="8575"/>
                        <a:pt x="4699" y="8575"/>
                      </a:cubicBezTo>
                      <a:cubicBezTo>
                        <a:pt x="4714" y="8576"/>
                        <a:pt x="4728" y="8576"/>
                        <a:pt x="4743" y="8576"/>
                      </a:cubicBezTo>
                      <a:cubicBezTo>
                        <a:pt x="5781" y="8576"/>
                        <a:pt x="6797" y="8241"/>
                        <a:pt x="7647" y="7628"/>
                      </a:cubicBezTo>
                      <a:cubicBezTo>
                        <a:pt x="8709" y="6843"/>
                        <a:pt x="9398" y="5637"/>
                        <a:pt x="9398" y="4288"/>
                      </a:cubicBezTo>
                      <a:cubicBezTo>
                        <a:pt x="9379" y="4030"/>
                        <a:pt x="9350" y="3771"/>
                        <a:pt x="9312" y="3513"/>
                      </a:cubicBezTo>
                      <a:cubicBezTo>
                        <a:pt x="9293" y="3407"/>
                        <a:pt x="9283" y="3350"/>
                        <a:pt x="9283" y="3350"/>
                      </a:cubicBezTo>
                      <a:cubicBezTo>
                        <a:pt x="9283" y="3350"/>
                        <a:pt x="9264" y="3331"/>
                        <a:pt x="9245" y="3293"/>
                      </a:cubicBezTo>
                      <a:cubicBezTo>
                        <a:pt x="8939" y="2881"/>
                        <a:pt x="6776" y="0"/>
                        <a:pt x="469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377" name="Google Shape;1377;p64"/>
                <p:cNvSpPr/>
                <p:nvPr/>
              </p:nvSpPr>
              <p:spPr>
                <a:xfrm>
                  <a:off x="1048000" y="2961675"/>
                  <a:ext cx="163925" cy="19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7" h="7638" extrusionOk="0">
                      <a:moveTo>
                        <a:pt x="1857" y="1"/>
                      </a:moveTo>
                      <a:cubicBezTo>
                        <a:pt x="1503" y="1"/>
                        <a:pt x="1149" y="39"/>
                        <a:pt x="795" y="106"/>
                      </a:cubicBezTo>
                      <a:cubicBezTo>
                        <a:pt x="795" y="106"/>
                        <a:pt x="0" y="1905"/>
                        <a:pt x="795" y="2116"/>
                      </a:cubicBezTo>
                      <a:cubicBezTo>
                        <a:pt x="1599" y="2326"/>
                        <a:pt x="2383" y="2116"/>
                        <a:pt x="2460" y="2585"/>
                      </a:cubicBezTo>
                      <a:cubicBezTo>
                        <a:pt x="2532" y="3027"/>
                        <a:pt x="2264" y="4303"/>
                        <a:pt x="3043" y="4303"/>
                      </a:cubicBezTo>
                      <a:cubicBezTo>
                        <a:pt x="3091" y="4303"/>
                        <a:pt x="3142" y="4298"/>
                        <a:pt x="3197" y="4288"/>
                      </a:cubicBezTo>
                      <a:cubicBezTo>
                        <a:pt x="3436" y="4240"/>
                        <a:pt x="3742" y="4164"/>
                        <a:pt x="4077" y="4078"/>
                      </a:cubicBezTo>
                      <a:lnTo>
                        <a:pt x="4106" y="5714"/>
                      </a:lnTo>
                      <a:cubicBezTo>
                        <a:pt x="4106" y="5714"/>
                        <a:pt x="3943" y="7246"/>
                        <a:pt x="4776" y="7628"/>
                      </a:cubicBezTo>
                      <a:cubicBezTo>
                        <a:pt x="4786" y="7638"/>
                        <a:pt x="4795" y="7638"/>
                        <a:pt x="4805" y="7638"/>
                      </a:cubicBezTo>
                      <a:cubicBezTo>
                        <a:pt x="5867" y="6853"/>
                        <a:pt x="6556" y="5647"/>
                        <a:pt x="6556" y="4298"/>
                      </a:cubicBezTo>
                      <a:cubicBezTo>
                        <a:pt x="6537" y="4040"/>
                        <a:pt x="6508" y="3772"/>
                        <a:pt x="6470" y="3523"/>
                      </a:cubicBezTo>
                      <a:cubicBezTo>
                        <a:pt x="6460" y="3456"/>
                        <a:pt x="6451" y="3398"/>
                        <a:pt x="6441" y="3350"/>
                      </a:cubicBezTo>
                      <a:cubicBezTo>
                        <a:pt x="5972" y="1436"/>
                        <a:pt x="4097" y="1"/>
                        <a:pt x="185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378" name="Google Shape;1378;p64"/>
                <p:cNvSpPr/>
                <p:nvPr/>
              </p:nvSpPr>
              <p:spPr>
                <a:xfrm>
                  <a:off x="965450" y="2939400"/>
                  <a:ext cx="108900" cy="5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6" h="2181" extrusionOk="0">
                      <a:moveTo>
                        <a:pt x="1142" y="1182"/>
                      </a:moveTo>
                      <a:cubicBezTo>
                        <a:pt x="1268" y="1182"/>
                        <a:pt x="1394" y="1206"/>
                        <a:pt x="1513" y="1256"/>
                      </a:cubicBezTo>
                      <a:cubicBezTo>
                        <a:pt x="1656" y="1303"/>
                        <a:pt x="1829" y="1409"/>
                        <a:pt x="1666" y="1552"/>
                      </a:cubicBezTo>
                      <a:cubicBezTo>
                        <a:pt x="1606" y="1608"/>
                        <a:pt x="1533" y="1627"/>
                        <a:pt x="1457" y="1627"/>
                      </a:cubicBezTo>
                      <a:cubicBezTo>
                        <a:pt x="1364" y="1627"/>
                        <a:pt x="1267" y="1598"/>
                        <a:pt x="1187" y="1571"/>
                      </a:cubicBezTo>
                      <a:cubicBezTo>
                        <a:pt x="1063" y="1533"/>
                        <a:pt x="900" y="1476"/>
                        <a:pt x="862" y="1342"/>
                      </a:cubicBezTo>
                      <a:cubicBezTo>
                        <a:pt x="857" y="1302"/>
                        <a:pt x="855" y="1263"/>
                        <a:pt x="857" y="1224"/>
                      </a:cubicBezTo>
                      <a:lnTo>
                        <a:pt x="857" y="1224"/>
                      </a:lnTo>
                      <a:cubicBezTo>
                        <a:pt x="950" y="1196"/>
                        <a:pt x="1046" y="1182"/>
                        <a:pt x="1142" y="1182"/>
                      </a:cubicBezTo>
                      <a:close/>
                      <a:moveTo>
                        <a:pt x="2492" y="0"/>
                      </a:moveTo>
                      <a:cubicBezTo>
                        <a:pt x="1848" y="0"/>
                        <a:pt x="1074" y="193"/>
                        <a:pt x="718" y="767"/>
                      </a:cubicBezTo>
                      <a:cubicBezTo>
                        <a:pt x="675" y="840"/>
                        <a:pt x="636" y="922"/>
                        <a:pt x="608" y="1009"/>
                      </a:cubicBezTo>
                      <a:lnTo>
                        <a:pt x="608" y="1009"/>
                      </a:lnTo>
                      <a:cubicBezTo>
                        <a:pt x="529" y="1049"/>
                        <a:pt x="453" y="1099"/>
                        <a:pt x="384" y="1160"/>
                      </a:cubicBezTo>
                      <a:cubicBezTo>
                        <a:pt x="116" y="1390"/>
                        <a:pt x="1" y="1753"/>
                        <a:pt x="77" y="2107"/>
                      </a:cubicBezTo>
                      <a:cubicBezTo>
                        <a:pt x="86" y="2158"/>
                        <a:pt x="125" y="2180"/>
                        <a:pt x="166" y="2180"/>
                      </a:cubicBezTo>
                      <a:cubicBezTo>
                        <a:pt x="219" y="2180"/>
                        <a:pt x="274" y="2143"/>
                        <a:pt x="269" y="2079"/>
                      </a:cubicBezTo>
                      <a:cubicBezTo>
                        <a:pt x="260" y="1807"/>
                        <a:pt x="372" y="1550"/>
                        <a:pt x="572" y="1375"/>
                      </a:cubicBezTo>
                      <a:lnTo>
                        <a:pt x="572" y="1375"/>
                      </a:lnTo>
                      <a:cubicBezTo>
                        <a:pt x="585" y="1456"/>
                        <a:pt x="617" y="1533"/>
                        <a:pt x="671" y="1600"/>
                      </a:cubicBezTo>
                      <a:cubicBezTo>
                        <a:pt x="835" y="1817"/>
                        <a:pt x="1172" y="1939"/>
                        <a:pt x="1441" y="1939"/>
                      </a:cubicBezTo>
                      <a:cubicBezTo>
                        <a:pt x="1469" y="1939"/>
                        <a:pt x="1496" y="1938"/>
                        <a:pt x="1522" y="1935"/>
                      </a:cubicBezTo>
                      <a:cubicBezTo>
                        <a:pt x="1800" y="1925"/>
                        <a:pt x="2020" y="1696"/>
                        <a:pt x="2020" y="1409"/>
                      </a:cubicBezTo>
                      <a:cubicBezTo>
                        <a:pt x="2010" y="1102"/>
                        <a:pt x="1666" y="997"/>
                        <a:pt x="1417" y="930"/>
                      </a:cubicBezTo>
                      <a:cubicBezTo>
                        <a:pt x="1316" y="904"/>
                        <a:pt x="1214" y="890"/>
                        <a:pt x="1112" y="890"/>
                      </a:cubicBezTo>
                      <a:cubicBezTo>
                        <a:pt x="1063" y="890"/>
                        <a:pt x="1014" y="893"/>
                        <a:pt x="965" y="900"/>
                      </a:cubicBezTo>
                      <a:lnTo>
                        <a:pt x="965" y="900"/>
                      </a:lnTo>
                      <a:cubicBezTo>
                        <a:pt x="1254" y="395"/>
                        <a:pt x="1948" y="250"/>
                        <a:pt x="2494" y="250"/>
                      </a:cubicBezTo>
                      <a:cubicBezTo>
                        <a:pt x="2512" y="250"/>
                        <a:pt x="2529" y="250"/>
                        <a:pt x="2546" y="251"/>
                      </a:cubicBezTo>
                      <a:cubicBezTo>
                        <a:pt x="2557" y="250"/>
                        <a:pt x="2567" y="250"/>
                        <a:pt x="2577" y="250"/>
                      </a:cubicBezTo>
                      <a:cubicBezTo>
                        <a:pt x="3160" y="250"/>
                        <a:pt x="3720" y="517"/>
                        <a:pt x="4087" y="978"/>
                      </a:cubicBezTo>
                      <a:cubicBezTo>
                        <a:pt x="4113" y="1015"/>
                        <a:pt x="4149" y="1030"/>
                        <a:pt x="4185" y="1030"/>
                      </a:cubicBezTo>
                      <a:cubicBezTo>
                        <a:pt x="4271" y="1030"/>
                        <a:pt x="4356" y="944"/>
                        <a:pt x="4288" y="863"/>
                      </a:cubicBezTo>
                      <a:cubicBezTo>
                        <a:pt x="3886" y="337"/>
                        <a:pt x="3255" y="11"/>
                        <a:pt x="2585" y="2"/>
                      </a:cubicBezTo>
                      <a:cubicBezTo>
                        <a:pt x="2554" y="1"/>
                        <a:pt x="2523" y="0"/>
                        <a:pt x="249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379" name="Google Shape;1379;p64"/>
                <p:cNvSpPr/>
                <p:nvPr/>
              </p:nvSpPr>
              <p:spPr>
                <a:xfrm>
                  <a:off x="1148927" y="3037225"/>
                  <a:ext cx="68750" cy="6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0" h="2750" extrusionOk="0">
                      <a:moveTo>
                        <a:pt x="1313" y="1"/>
                      </a:moveTo>
                      <a:cubicBezTo>
                        <a:pt x="463" y="1"/>
                        <a:pt x="0" y="1056"/>
                        <a:pt x="0" y="1056"/>
                      </a:cubicBezTo>
                      <a:lnTo>
                        <a:pt x="0" y="2702"/>
                      </a:lnTo>
                      <a:cubicBezTo>
                        <a:pt x="151" y="2734"/>
                        <a:pt x="294" y="2749"/>
                        <a:pt x="431" y="2749"/>
                      </a:cubicBezTo>
                      <a:cubicBezTo>
                        <a:pt x="2107" y="2749"/>
                        <a:pt x="2749" y="478"/>
                        <a:pt x="1723" y="80"/>
                      </a:cubicBezTo>
                      <a:cubicBezTo>
                        <a:pt x="1578" y="24"/>
                        <a:pt x="1441" y="1"/>
                        <a:pt x="131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380" name="Google Shape;1380;p64"/>
                <p:cNvSpPr/>
                <p:nvPr/>
              </p:nvSpPr>
              <p:spPr>
                <a:xfrm>
                  <a:off x="1158977" y="3044250"/>
                  <a:ext cx="24550" cy="4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2" h="1939" extrusionOk="0">
                      <a:moveTo>
                        <a:pt x="850" y="1"/>
                      </a:moveTo>
                      <a:cubicBezTo>
                        <a:pt x="827" y="1"/>
                        <a:pt x="804" y="9"/>
                        <a:pt x="785" y="28"/>
                      </a:cubicBezTo>
                      <a:cubicBezTo>
                        <a:pt x="565" y="277"/>
                        <a:pt x="383" y="564"/>
                        <a:pt x="268" y="880"/>
                      </a:cubicBezTo>
                      <a:cubicBezTo>
                        <a:pt x="125" y="1186"/>
                        <a:pt x="39" y="1512"/>
                        <a:pt x="0" y="1847"/>
                      </a:cubicBezTo>
                      <a:cubicBezTo>
                        <a:pt x="0" y="1905"/>
                        <a:pt x="46" y="1938"/>
                        <a:pt x="93" y="1938"/>
                      </a:cubicBezTo>
                      <a:cubicBezTo>
                        <a:pt x="123" y="1938"/>
                        <a:pt x="154" y="1924"/>
                        <a:pt x="173" y="1895"/>
                      </a:cubicBezTo>
                      <a:cubicBezTo>
                        <a:pt x="307" y="1598"/>
                        <a:pt x="421" y="1301"/>
                        <a:pt x="517" y="995"/>
                      </a:cubicBezTo>
                      <a:cubicBezTo>
                        <a:pt x="632" y="698"/>
                        <a:pt x="776" y="421"/>
                        <a:pt x="938" y="153"/>
                      </a:cubicBezTo>
                      <a:cubicBezTo>
                        <a:pt x="981" y="74"/>
                        <a:pt x="917" y="1"/>
                        <a:pt x="85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381" name="Google Shape;1381;p64"/>
                <p:cNvSpPr/>
                <p:nvPr/>
              </p:nvSpPr>
              <p:spPr>
                <a:xfrm>
                  <a:off x="1031500" y="3054825"/>
                  <a:ext cx="11750" cy="2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" h="808" extrusionOk="0">
                      <a:moveTo>
                        <a:pt x="285" y="1"/>
                      </a:moveTo>
                      <a:cubicBezTo>
                        <a:pt x="204" y="1"/>
                        <a:pt x="123" y="50"/>
                        <a:pt x="96" y="141"/>
                      </a:cubicBezTo>
                      <a:lnTo>
                        <a:pt x="86" y="141"/>
                      </a:lnTo>
                      <a:lnTo>
                        <a:pt x="29" y="381"/>
                      </a:lnTo>
                      <a:cubicBezTo>
                        <a:pt x="10" y="428"/>
                        <a:pt x="0" y="486"/>
                        <a:pt x="0" y="534"/>
                      </a:cubicBezTo>
                      <a:cubicBezTo>
                        <a:pt x="0" y="572"/>
                        <a:pt x="0" y="620"/>
                        <a:pt x="0" y="658"/>
                      </a:cubicBezTo>
                      <a:cubicBezTo>
                        <a:pt x="0" y="687"/>
                        <a:pt x="10" y="725"/>
                        <a:pt x="29" y="754"/>
                      </a:cubicBezTo>
                      <a:cubicBezTo>
                        <a:pt x="58" y="773"/>
                        <a:pt x="86" y="792"/>
                        <a:pt x="115" y="802"/>
                      </a:cubicBezTo>
                      <a:cubicBezTo>
                        <a:pt x="129" y="806"/>
                        <a:pt x="143" y="808"/>
                        <a:pt x="157" y="808"/>
                      </a:cubicBezTo>
                      <a:cubicBezTo>
                        <a:pt x="209" y="808"/>
                        <a:pt x="257" y="780"/>
                        <a:pt x="287" y="735"/>
                      </a:cubicBezTo>
                      <a:cubicBezTo>
                        <a:pt x="306" y="706"/>
                        <a:pt x="326" y="668"/>
                        <a:pt x="345" y="639"/>
                      </a:cubicBezTo>
                      <a:cubicBezTo>
                        <a:pt x="364" y="601"/>
                        <a:pt x="373" y="572"/>
                        <a:pt x="383" y="534"/>
                      </a:cubicBezTo>
                      <a:cubicBezTo>
                        <a:pt x="383" y="514"/>
                        <a:pt x="392" y="495"/>
                        <a:pt x="392" y="476"/>
                      </a:cubicBezTo>
                      <a:lnTo>
                        <a:pt x="450" y="237"/>
                      </a:lnTo>
                      <a:cubicBezTo>
                        <a:pt x="469" y="189"/>
                        <a:pt x="469" y="141"/>
                        <a:pt x="450" y="93"/>
                      </a:cubicBezTo>
                      <a:cubicBezTo>
                        <a:pt x="412" y="31"/>
                        <a:pt x="349" y="1"/>
                        <a:pt x="2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382" name="Google Shape;1382;p64"/>
                <p:cNvSpPr/>
                <p:nvPr/>
              </p:nvSpPr>
              <p:spPr>
                <a:xfrm>
                  <a:off x="1006600" y="3042450"/>
                  <a:ext cx="12475" cy="2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9" h="983" extrusionOk="0">
                      <a:moveTo>
                        <a:pt x="330" y="0"/>
                      </a:moveTo>
                      <a:cubicBezTo>
                        <a:pt x="264" y="0"/>
                        <a:pt x="198" y="46"/>
                        <a:pt x="173" y="119"/>
                      </a:cubicBezTo>
                      <a:lnTo>
                        <a:pt x="163" y="129"/>
                      </a:lnTo>
                      <a:cubicBezTo>
                        <a:pt x="125" y="244"/>
                        <a:pt x="87" y="359"/>
                        <a:pt x="58" y="474"/>
                      </a:cubicBezTo>
                      <a:cubicBezTo>
                        <a:pt x="49" y="531"/>
                        <a:pt x="30" y="598"/>
                        <a:pt x="20" y="655"/>
                      </a:cubicBezTo>
                      <a:cubicBezTo>
                        <a:pt x="10" y="694"/>
                        <a:pt x="1" y="732"/>
                        <a:pt x="1" y="770"/>
                      </a:cubicBezTo>
                      <a:cubicBezTo>
                        <a:pt x="10" y="809"/>
                        <a:pt x="10" y="847"/>
                        <a:pt x="20" y="885"/>
                      </a:cubicBezTo>
                      <a:cubicBezTo>
                        <a:pt x="39" y="933"/>
                        <a:pt x="87" y="971"/>
                        <a:pt x="144" y="981"/>
                      </a:cubicBezTo>
                      <a:cubicBezTo>
                        <a:pt x="152" y="982"/>
                        <a:pt x="159" y="983"/>
                        <a:pt x="166" y="983"/>
                      </a:cubicBezTo>
                      <a:cubicBezTo>
                        <a:pt x="214" y="983"/>
                        <a:pt x="253" y="955"/>
                        <a:pt x="278" y="914"/>
                      </a:cubicBezTo>
                      <a:cubicBezTo>
                        <a:pt x="297" y="895"/>
                        <a:pt x="307" y="866"/>
                        <a:pt x="326" y="847"/>
                      </a:cubicBezTo>
                      <a:cubicBezTo>
                        <a:pt x="336" y="809"/>
                        <a:pt x="345" y="761"/>
                        <a:pt x="355" y="722"/>
                      </a:cubicBezTo>
                      <a:cubicBezTo>
                        <a:pt x="364" y="665"/>
                        <a:pt x="374" y="608"/>
                        <a:pt x="393" y="550"/>
                      </a:cubicBezTo>
                      <a:cubicBezTo>
                        <a:pt x="412" y="435"/>
                        <a:pt x="441" y="320"/>
                        <a:pt x="479" y="206"/>
                      </a:cubicBezTo>
                      <a:cubicBezTo>
                        <a:pt x="498" y="119"/>
                        <a:pt x="451" y="33"/>
                        <a:pt x="364" y="5"/>
                      </a:cubicBezTo>
                      <a:cubicBezTo>
                        <a:pt x="353" y="2"/>
                        <a:pt x="342" y="0"/>
                        <a:pt x="3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383" name="Google Shape;1383;p64"/>
                <p:cNvSpPr/>
                <p:nvPr/>
              </p:nvSpPr>
              <p:spPr>
                <a:xfrm>
                  <a:off x="1020800" y="3087000"/>
                  <a:ext cx="41475" cy="3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211" extrusionOk="0">
                      <a:moveTo>
                        <a:pt x="1547" y="1"/>
                      </a:moveTo>
                      <a:cubicBezTo>
                        <a:pt x="1503" y="1"/>
                        <a:pt x="1461" y="23"/>
                        <a:pt x="1452" y="70"/>
                      </a:cubicBezTo>
                      <a:lnTo>
                        <a:pt x="1452" y="79"/>
                      </a:lnTo>
                      <a:cubicBezTo>
                        <a:pt x="1366" y="491"/>
                        <a:pt x="1031" y="816"/>
                        <a:pt x="610" y="874"/>
                      </a:cubicBezTo>
                      <a:cubicBezTo>
                        <a:pt x="531" y="896"/>
                        <a:pt x="450" y="905"/>
                        <a:pt x="367" y="905"/>
                      </a:cubicBezTo>
                      <a:cubicBezTo>
                        <a:pt x="308" y="905"/>
                        <a:pt x="248" y="901"/>
                        <a:pt x="189" y="893"/>
                      </a:cubicBezTo>
                      <a:cubicBezTo>
                        <a:pt x="186" y="892"/>
                        <a:pt x="182" y="892"/>
                        <a:pt x="179" y="892"/>
                      </a:cubicBezTo>
                      <a:cubicBezTo>
                        <a:pt x="52" y="892"/>
                        <a:pt x="0" y="1076"/>
                        <a:pt x="122" y="1132"/>
                      </a:cubicBezTo>
                      <a:cubicBezTo>
                        <a:pt x="256" y="1181"/>
                        <a:pt x="396" y="1210"/>
                        <a:pt x="533" y="1210"/>
                      </a:cubicBezTo>
                      <a:cubicBezTo>
                        <a:pt x="581" y="1210"/>
                        <a:pt x="629" y="1206"/>
                        <a:pt x="677" y="1199"/>
                      </a:cubicBezTo>
                      <a:cubicBezTo>
                        <a:pt x="859" y="1161"/>
                        <a:pt x="1031" y="1084"/>
                        <a:pt x="1175" y="979"/>
                      </a:cubicBezTo>
                      <a:cubicBezTo>
                        <a:pt x="1309" y="874"/>
                        <a:pt x="1423" y="740"/>
                        <a:pt x="1510" y="586"/>
                      </a:cubicBezTo>
                      <a:cubicBezTo>
                        <a:pt x="1586" y="433"/>
                        <a:pt x="1634" y="271"/>
                        <a:pt x="1653" y="98"/>
                      </a:cubicBezTo>
                      <a:cubicBezTo>
                        <a:pt x="1658" y="35"/>
                        <a:pt x="1602" y="1"/>
                        <a:pt x="154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384" name="Google Shape;1384;p64"/>
                <p:cNvSpPr/>
                <p:nvPr/>
              </p:nvSpPr>
              <p:spPr>
                <a:xfrm>
                  <a:off x="1037950" y="3028825"/>
                  <a:ext cx="20125" cy="2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" h="820" extrusionOk="0">
                      <a:moveTo>
                        <a:pt x="534" y="700"/>
                      </a:moveTo>
                      <a:cubicBezTo>
                        <a:pt x="535" y="702"/>
                        <a:pt x="536" y="704"/>
                        <a:pt x="536" y="704"/>
                      </a:cubicBezTo>
                      <a:cubicBezTo>
                        <a:pt x="536" y="704"/>
                        <a:pt x="536" y="704"/>
                        <a:pt x="536" y="703"/>
                      </a:cubicBezTo>
                      <a:cubicBezTo>
                        <a:pt x="536" y="702"/>
                        <a:pt x="535" y="701"/>
                        <a:pt x="534" y="700"/>
                      </a:cubicBezTo>
                      <a:close/>
                      <a:moveTo>
                        <a:pt x="158" y="0"/>
                      </a:moveTo>
                      <a:cubicBezTo>
                        <a:pt x="134" y="0"/>
                        <a:pt x="108" y="9"/>
                        <a:pt x="87" y="23"/>
                      </a:cubicBezTo>
                      <a:cubicBezTo>
                        <a:pt x="48" y="42"/>
                        <a:pt x="29" y="71"/>
                        <a:pt x="20" y="100"/>
                      </a:cubicBezTo>
                      <a:cubicBezTo>
                        <a:pt x="1" y="167"/>
                        <a:pt x="48" y="243"/>
                        <a:pt x="115" y="263"/>
                      </a:cubicBezTo>
                      <a:lnTo>
                        <a:pt x="115" y="253"/>
                      </a:lnTo>
                      <a:lnTo>
                        <a:pt x="154" y="272"/>
                      </a:lnTo>
                      <a:lnTo>
                        <a:pt x="182" y="282"/>
                      </a:lnTo>
                      <a:cubicBezTo>
                        <a:pt x="201" y="291"/>
                        <a:pt x="230" y="310"/>
                        <a:pt x="259" y="329"/>
                      </a:cubicBezTo>
                      <a:lnTo>
                        <a:pt x="278" y="339"/>
                      </a:lnTo>
                      <a:cubicBezTo>
                        <a:pt x="297" y="368"/>
                        <a:pt x="297" y="358"/>
                        <a:pt x="307" y="377"/>
                      </a:cubicBezTo>
                      <a:cubicBezTo>
                        <a:pt x="335" y="396"/>
                        <a:pt x="355" y="425"/>
                        <a:pt x="383" y="444"/>
                      </a:cubicBezTo>
                      <a:cubicBezTo>
                        <a:pt x="385" y="448"/>
                        <a:pt x="385" y="449"/>
                        <a:pt x="385" y="449"/>
                      </a:cubicBezTo>
                      <a:cubicBezTo>
                        <a:pt x="382" y="449"/>
                        <a:pt x="370" y="435"/>
                        <a:pt x="368" y="435"/>
                      </a:cubicBezTo>
                      <a:cubicBezTo>
                        <a:pt x="368" y="435"/>
                        <a:pt x="369" y="437"/>
                        <a:pt x="374" y="444"/>
                      </a:cubicBezTo>
                      <a:lnTo>
                        <a:pt x="383" y="463"/>
                      </a:lnTo>
                      <a:lnTo>
                        <a:pt x="412" y="492"/>
                      </a:lnTo>
                      <a:lnTo>
                        <a:pt x="431" y="521"/>
                      </a:lnTo>
                      <a:lnTo>
                        <a:pt x="412" y="502"/>
                      </a:lnTo>
                      <a:lnTo>
                        <a:pt x="412" y="502"/>
                      </a:lnTo>
                      <a:cubicBezTo>
                        <a:pt x="431" y="521"/>
                        <a:pt x="450" y="550"/>
                        <a:pt x="469" y="578"/>
                      </a:cubicBezTo>
                      <a:cubicBezTo>
                        <a:pt x="479" y="607"/>
                        <a:pt x="498" y="636"/>
                        <a:pt x="517" y="664"/>
                      </a:cubicBezTo>
                      <a:cubicBezTo>
                        <a:pt x="526" y="673"/>
                        <a:pt x="527" y="690"/>
                        <a:pt x="534" y="700"/>
                      </a:cubicBezTo>
                      <a:lnTo>
                        <a:pt x="534" y="700"/>
                      </a:lnTo>
                      <a:cubicBezTo>
                        <a:pt x="533" y="696"/>
                        <a:pt x="532" y="692"/>
                        <a:pt x="532" y="692"/>
                      </a:cubicBezTo>
                      <a:lnTo>
                        <a:pt x="532" y="692"/>
                      </a:lnTo>
                      <a:cubicBezTo>
                        <a:pt x="533" y="692"/>
                        <a:pt x="534" y="695"/>
                        <a:pt x="536" y="703"/>
                      </a:cubicBezTo>
                      <a:lnTo>
                        <a:pt x="546" y="731"/>
                      </a:lnTo>
                      <a:cubicBezTo>
                        <a:pt x="563" y="783"/>
                        <a:pt x="611" y="819"/>
                        <a:pt x="669" y="819"/>
                      </a:cubicBezTo>
                      <a:cubicBezTo>
                        <a:pt x="676" y="819"/>
                        <a:pt x="683" y="819"/>
                        <a:pt x="690" y="818"/>
                      </a:cubicBezTo>
                      <a:cubicBezTo>
                        <a:pt x="747" y="808"/>
                        <a:pt x="795" y="760"/>
                        <a:pt x="795" y="693"/>
                      </a:cubicBezTo>
                      <a:cubicBezTo>
                        <a:pt x="804" y="607"/>
                        <a:pt x="785" y="511"/>
                        <a:pt x="747" y="425"/>
                      </a:cubicBezTo>
                      <a:cubicBezTo>
                        <a:pt x="718" y="349"/>
                        <a:pt x="670" y="282"/>
                        <a:pt x="613" y="224"/>
                      </a:cubicBezTo>
                      <a:cubicBezTo>
                        <a:pt x="498" y="109"/>
                        <a:pt x="345" y="33"/>
                        <a:pt x="182" y="4"/>
                      </a:cubicBezTo>
                      <a:cubicBezTo>
                        <a:pt x="175" y="2"/>
                        <a:pt x="166" y="0"/>
                        <a:pt x="1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385" name="Google Shape;1385;p64"/>
                <p:cNvSpPr/>
                <p:nvPr/>
              </p:nvSpPr>
              <p:spPr>
                <a:xfrm>
                  <a:off x="1003500" y="3019325"/>
                  <a:ext cx="25375" cy="1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5" h="468" extrusionOk="0">
                      <a:moveTo>
                        <a:pt x="644" y="1"/>
                      </a:moveTo>
                      <a:cubicBezTo>
                        <a:pt x="424" y="1"/>
                        <a:pt x="208" y="90"/>
                        <a:pt x="48" y="250"/>
                      </a:cubicBezTo>
                      <a:cubicBezTo>
                        <a:pt x="0" y="298"/>
                        <a:pt x="0" y="375"/>
                        <a:pt x="48" y="432"/>
                      </a:cubicBezTo>
                      <a:cubicBezTo>
                        <a:pt x="72" y="456"/>
                        <a:pt x="106" y="468"/>
                        <a:pt x="139" y="468"/>
                      </a:cubicBezTo>
                      <a:cubicBezTo>
                        <a:pt x="173" y="468"/>
                        <a:pt x="206" y="456"/>
                        <a:pt x="230" y="432"/>
                      </a:cubicBezTo>
                      <a:lnTo>
                        <a:pt x="240" y="442"/>
                      </a:lnTo>
                      <a:lnTo>
                        <a:pt x="259" y="422"/>
                      </a:lnTo>
                      <a:cubicBezTo>
                        <a:pt x="278" y="413"/>
                        <a:pt x="297" y="394"/>
                        <a:pt x="316" y="384"/>
                      </a:cubicBezTo>
                      <a:cubicBezTo>
                        <a:pt x="335" y="375"/>
                        <a:pt x="364" y="365"/>
                        <a:pt x="383" y="355"/>
                      </a:cubicBezTo>
                      <a:cubicBezTo>
                        <a:pt x="377" y="355"/>
                        <a:pt x="366" y="360"/>
                        <a:pt x="365" y="360"/>
                      </a:cubicBezTo>
                      <a:cubicBezTo>
                        <a:pt x="365" y="360"/>
                        <a:pt x="367" y="359"/>
                        <a:pt x="374" y="355"/>
                      </a:cubicBezTo>
                      <a:lnTo>
                        <a:pt x="393" y="346"/>
                      </a:lnTo>
                      <a:lnTo>
                        <a:pt x="441" y="327"/>
                      </a:lnTo>
                      <a:cubicBezTo>
                        <a:pt x="469" y="317"/>
                        <a:pt x="498" y="317"/>
                        <a:pt x="527" y="308"/>
                      </a:cubicBezTo>
                      <a:lnTo>
                        <a:pt x="737" y="308"/>
                      </a:lnTo>
                      <a:lnTo>
                        <a:pt x="804" y="327"/>
                      </a:lnTo>
                      <a:cubicBezTo>
                        <a:pt x="817" y="330"/>
                        <a:pt x="830" y="331"/>
                        <a:pt x="842" y="331"/>
                      </a:cubicBezTo>
                      <a:cubicBezTo>
                        <a:pt x="912" y="331"/>
                        <a:pt x="971" y="287"/>
                        <a:pt x="996" y="221"/>
                      </a:cubicBezTo>
                      <a:cubicBezTo>
                        <a:pt x="1015" y="145"/>
                        <a:pt x="967" y="59"/>
                        <a:pt x="890" y="40"/>
                      </a:cubicBezTo>
                      <a:cubicBezTo>
                        <a:pt x="809" y="13"/>
                        <a:pt x="726" y="1"/>
                        <a:pt x="64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1386" name="Google Shape;1386;p64"/>
              <p:cNvSpPr/>
              <p:nvPr/>
            </p:nvSpPr>
            <p:spPr>
              <a:xfrm rot="7844844" flipH="1">
                <a:off x="7071188" y="985205"/>
                <a:ext cx="116201" cy="111961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1690" extrusionOk="0">
                    <a:moveTo>
                      <a:pt x="582" y="0"/>
                    </a:moveTo>
                    <a:cubicBezTo>
                      <a:pt x="0" y="664"/>
                      <a:pt x="467" y="1690"/>
                      <a:pt x="1341" y="1690"/>
                    </a:cubicBezTo>
                    <a:cubicBezTo>
                      <a:pt x="1347" y="1690"/>
                      <a:pt x="1353" y="1690"/>
                      <a:pt x="1359" y="1690"/>
                    </a:cubicBezTo>
                    <a:lnTo>
                      <a:pt x="1754" y="1690"/>
                    </a:lnTo>
                    <a:lnTo>
                      <a:pt x="5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7" grpId="0"/>
      <p:bldP spid="133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3A8A81-3861-4ABE-8927-909D47C8E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3005"/>
            <a:ext cx="7704000" cy="572700"/>
          </a:xfrm>
        </p:spPr>
        <p:txBody>
          <a:bodyPr/>
          <a:lstStyle/>
          <a:p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Phiếu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hướng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ý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E925625-65AF-43F2-A50D-A5273F5C9347}"/>
              </a:ext>
            </a:extLst>
          </p:cNvPr>
          <p:cNvSpPr/>
          <p:nvPr/>
        </p:nvSpPr>
        <p:spPr>
          <a:xfrm>
            <a:off x="148683" y="795454"/>
            <a:ext cx="2430966" cy="587297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endParaRPr lang="en-US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BB659C7-9097-468F-8DA1-42383304C24D}"/>
              </a:ext>
            </a:extLst>
          </p:cNvPr>
          <p:cNvSpPr/>
          <p:nvPr/>
        </p:nvSpPr>
        <p:spPr>
          <a:xfrm>
            <a:off x="148683" y="2879804"/>
            <a:ext cx="2430966" cy="587297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Thái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endParaRPr lang="en-US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C50D82A-84ED-4518-9BED-C4B36F431E36}"/>
              </a:ext>
            </a:extLst>
          </p:cNvPr>
          <p:cNvSpPr/>
          <p:nvPr/>
        </p:nvSpPr>
        <p:spPr>
          <a:xfrm>
            <a:off x="3051718" y="795454"/>
            <a:ext cx="2635404" cy="587297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endParaRPr lang="en-US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E83E8D-9061-4749-BB3F-F85FF229EA81}"/>
              </a:ext>
            </a:extLst>
          </p:cNvPr>
          <p:cNvSpPr/>
          <p:nvPr/>
        </p:nvSpPr>
        <p:spPr>
          <a:xfrm>
            <a:off x="3051718" y="2879804"/>
            <a:ext cx="2635404" cy="587297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tầm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ý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endParaRPr lang="en-US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10DCDC-936C-41A7-8C51-BAA3A8E5B1C5}"/>
              </a:ext>
            </a:extLst>
          </p:cNvPr>
          <p:cNvSpPr/>
          <p:nvPr/>
        </p:nvSpPr>
        <p:spPr>
          <a:xfrm>
            <a:off x="5783041" y="813439"/>
            <a:ext cx="2836127" cy="587297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5.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chứng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ACD558-5F2C-4CEC-8C42-6C54CC7ACF0B}"/>
              </a:ext>
            </a:extLst>
          </p:cNvPr>
          <p:cNvSpPr/>
          <p:nvPr/>
        </p:nvSpPr>
        <p:spPr>
          <a:xfrm>
            <a:off x="148682" y="1534223"/>
            <a:ext cx="2430966" cy="1186675"/>
          </a:xfrm>
          <a:custGeom>
            <a:avLst/>
            <a:gdLst>
              <a:gd name="connsiteX0" fmla="*/ 0 w 2430966"/>
              <a:gd name="connsiteY0" fmla="*/ 197783 h 1186675"/>
              <a:gd name="connsiteX1" fmla="*/ 197783 w 2430966"/>
              <a:gd name="connsiteY1" fmla="*/ 0 h 1186675"/>
              <a:gd name="connsiteX2" fmla="*/ 876250 w 2430966"/>
              <a:gd name="connsiteY2" fmla="*/ 0 h 1186675"/>
              <a:gd name="connsiteX3" fmla="*/ 1554716 w 2430966"/>
              <a:gd name="connsiteY3" fmla="*/ 0 h 1186675"/>
              <a:gd name="connsiteX4" fmla="*/ 2233183 w 2430966"/>
              <a:gd name="connsiteY4" fmla="*/ 0 h 1186675"/>
              <a:gd name="connsiteX5" fmla="*/ 2430966 w 2430966"/>
              <a:gd name="connsiteY5" fmla="*/ 197783 h 1186675"/>
              <a:gd name="connsiteX6" fmla="*/ 2430966 w 2430966"/>
              <a:gd name="connsiteY6" fmla="*/ 585426 h 1186675"/>
              <a:gd name="connsiteX7" fmla="*/ 2430966 w 2430966"/>
              <a:gd name="connsiteY7" fmla="*/ 988892 h 1186675"/>
              <a:gd name="connsiteX8" fmla="*/ 2233183 w 2430966"/>
              <a:gd name="connsiteY8" fmla="*/ 1186675 h 1186675"/>
              <a:gd name="connsiteX9" fmla="*/ 1534362 w 2430966"/>
              <a:gd name="connsiteY9" fmla="*/ 1186675 h 1186675"/>
              <a:gd name="connsiteX10" fmla="*/ 916958 w 2430966"/>
              <a:gd name="connsiteY10" fmla="*/ 1186675 h 1186675"/>
              <a:gd name="connsiteX11" fmla="*/ 197783 w 2430966"/>
              <a:gd name="connsiteY11" fmla="*/ 1186675 h 1186675"/>
              <a:gd name="connsiteX12" fmla="*/ 0 w 2430966"/>
              <a:gd name="connsiteY12" fmla="*/ 988892 h 1186675"/>
              <a:gd name="connsiteX13" fmla="*/ 0 w 2430966"/>
              <a:gd name="connsiteY13" fmla="*/ 601249 h 1186675"/>
              <a:gd name="connsiteX14" fmla="*/ 0 w 2430966"/>
              <a:gd name="connsiteY14" fmla="*/ 197783 h 118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30966" h="1186675" extrusionOk="0">
                <a:moveTo>
                  <a:pt x="0" y="197783"/>
                </a:moveTo>
                <a:cubicBezTo>
                  <a:pt x="7413" y="90081"/>
                  <a:pt x="89128" y="4854"/>
                  <a:pt x="197783" y="0"/>
                </a:cubicBezTo>
                <a:cubicBezTo>
                  <a:pt x="382739" y="28005"/>
                  <a:pt x="541136" y="-7781"/>
                  <a:pt x="876250" y="0"/>
                </a:cubicBezTo>
                <a:cubicBezTo>
                  <a:pt x="1211364" y="7781"/>
                  <a:pt x="1222484" y="-20214"/>
                  <a:pt x="1554716" y="0"/>
                </a:cubicBezTo>
                <a:cubicBezTo>
                  <a:pt x="1886948" y="20214"/>
                  <a:pt x="2080873" y="-15007"/>
                  <a:pt x="2233183" y="0"/>
                </a:cubicBezTo>
                <a:cubicBezTo>
                  <a:pt x="2327331" y="-650"/>
                  <a:pt x="2422581" y="82381"/>
                  <a:pt x="2430966" y="197783"/>
                </a:cubicBezTo>
                <a:cubicBezTo>
                  <a:pt x="2436246" y="281952"/>
                  <a:pt x="2429192" y="457091"/>
                  <a:pt x="2430966" y="585426"/>
                </a:cubicBezTo>
                <a:cubicBezTo>
                  <a:pt x="2432740" y="713761"/>
                  <a:pt x="2447647" y="905451"/>
                  <a:pt x="2430966" y="988892"/>
                </a:cubicBezTo>
                <a:cubicBezTo>
                  <a:pt x="2450240" y="1111997"/>
                  <a:pt x="2338715" y="1172086"/>
                  <a:pt x="2233183" y="1186675"/>
                </a:cubicBezTo>
                <a:cubicBezTo>
                  <a:pt x="1908776" y="1181521"/>
                  <a:pt x="1676411" y="1200554"/>
                  <a:pt x="1534362" y="1186675"/>
                </a:cubicBezTo>
                <a:cubicBezTo>
                  <a:pt x="1392313" y="1172796"/>
                  <a:pt x="1063747" y="1177322"/>
                  <a:pt x="916958" y="1186675"/>
                </a:cubicBezTo>
                <a:cubicBezTo>
                  <a:pt x="770169" y="1196028"/>
                  <a:pt x="443999" y="1202240"/>
                  <a:pt x="197783" y="1186675"/>
                </a:cubicBezTo>
                <a:cubicBezTo>
                  <a:pt x="88408" y="1195416"/>
                  <a:pt x="-17378" y="1102713"/>
                  <a:pt x="0" y="988892"/>
                </a:cubicBezTo>
                <a:cubicBezTo>
                  <a:pt x="11973" y="818975"/>
                  <a:pt x="-6315" y="772309"/>
                  <a:pt x="0" y="601249"/>
                </a:cubicBezTo>
                <a:cubicBezTo>
                  <a:pt x="6315" y="430189"/>
                  <a:pt x="4960" y="336330"/>
                  <a:pt x="0" y="197783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32008117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……………………………………………………………………………………………………………………………………………………………….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57B31FD-895B-4862-B5FA-5F5422796457}"/>
              </a:ext>
            </a:extLst>
          </p:cNvPr>
          <p:cNvSpPr/>
          <p:nvPr/>
        </p:nvSpPr>
        <p:spPr>
          <a:xfrm>
            <a:off x="3051718" y="1478467"/>
            <a:ext cx="2635403" cy="1186675"/>
          </a:xfrm>
          <a:custGeom>
            <a:avLst/>
            <a:gdLst>
              <a:gd name="connsiteX0" fmla="*/ 0 w 2635403"/>
              <a:gd name="connsiteY0" fmla="*/ 197783 h 1186675"/>
              <a:gd name="connsiteX1" fmla="*/ 197783 w 2635403"/>
              <a:gd name="connsiteY1" fmla="*/ 0 h 1186675"/>
              <a:gd name="connsiteX2" fmla="*/ 780141 w 2635403"/>
              <a:gd name="connsiteY2" fmla="*/ 0 h 1186675"/>
              <a:gd name="connsiteX3" fmla="*/ 1317702 w 2635403"/>
              <a:gd name="connsiteY3" fmla="*/ 0 h 1186675"/>
              <a:gd name="connsiteX4" fmla="*/ 1900059 w 2635403"/>
              <a:gd name="connsiteY4" fmla="*/ 0 h 1186675"/>
              <a:gd name="connsiteX5" fmla="*/ 2437620 w 2635403"/>
              <a:gd name="connsiteY5" fmla="*/ 0 h 1186675"/>
              <a:gd name="connsiteX6" fmla="*/ 2635403 w 2635403"/>
              <a:gd name="connsiteY6" fmla="*/ 197783 h 1186675"/>
              <a:gd name="connsiteX7" fmla="*/ 2635403 w 2635403"/>
              <a:gd name="connsiteY7" fmla="*/ 593338 h 1186675"/>
              <a:gd name="connsiteX8" fmla="*/ 2635403 w 2635403"/>
              <a:gd name="connsiteY8" fmla="*/ 988892 h 1186675"/>
              <a:gd name="connsiteX9" fmla="*/ 2437620 w 2635403"/>
              <a:gd name="connsiteY9" fmla="*/ 1186675 h 1186675"/>
              <a:gd name="connsiteX10" fmla="*/ 1944856 w 2635403"/>
              <a:gd name="connsiteY10" fmla="*/ 1186675 h 1186675"/>
              <a:gd name="connsiteX11" fmla="*/ 1340100 w 2635403"/>
              <a:gd name="connsiteY11" fmla="*/ 1186675 h 1186675"/>
              <a:gd name="connsiteX12" fmla="*/ 802539 w 2635403"/>
              <a:gd name="connsiteY12" fmla="*/ 1186675 h 1186675"/>
              <a:gd name="connsiteX13" fmla="*/ 197783 w 2635403"/>
              <a:gd name="connsiteY13" fmla="*/ 1186675 h 1186675"/>
              <a:gd name="connsiteX14" fmla="*/ 0 w 2635403"/>
              <a:gd name="connsiteY14" fmla="*/ 988892 h 1186675"/>
              <a:gd name="connsiteX15" fmla="*/ 0 w 2635403"/>
              <a:gd name="connsiteY15" fmla="*/ 609160 h 1186675"/>
              <a:gd name="connsiteX16" fmla="*/ 0 w 2635403"/>
              <a:gd name="connsiteY16" fmla="*/ 197783 h 118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35403" h="1186675" extrusionOk="0">
                <a:moveTo>
                  <a:pt x="0" y="197783"/>
                </a:moveTo>
                <a:cubicBezTo>
                  <a:pt x="19490" y="77764"/>
                  <a:pt x="92312" y="-18451"/>
                  <a:pt x="197783" y="0"/>
                </a:cubicBezTo>
                <a:cubicBezTo>
                  <a:pt x="357917" y="3064"/>
                  <a:pt x="597006" y="-11590"/>
                  <a:pt x="780141" y="0"/>
                </a:cubicBezTo>
                <a:cubicBezTo>
                  <a:pt x="963276" y="11590"/>
                  <a:pt x="1061372" y="-20570"/>
                  <a:pt x="1317702" y="0"/>
                </a:cubicBezTo>
                <a:cubicBezTo>
                  <a:pt x="1574032" y="20570"/>
                  <a:pt x="1638255" y="-16625"/>
                  <a:pt x="1900059" y="0"/>
                </a:cubicBezTo>
                <a:cubicBezTo>
                  <a:pt x="2161863" y="16625"/>
                  <a:pt x="2308005" y="-21711"/>
                  <a:pt x="2437620" y="0"/>
                </a:cubicBezTo>
                <a:cubicBezTo>
                  <a:pt x="2555037" y="-12057"/>
                  <a:pt x="2633763" y="90385"/>
                  <a:pt x="2635403" y="197783"/>
                </a:cubicBezTo>
                <a:cubicBezTo>
                  <a:pt x="2641856" y="372307"/>
                  <a:pt x="2633560" y="511033"/>
                  <a:pt x="2635403" y="593338"/>
                </a:cubicBezTo>
                <a:cubicBezTo>
                  <a:pt x="2637246" y="675644"/>
                  <a:pt x="2635318" y="846688"/>
                  <a:pt x="2635403" y="988892"/>
                </a:cubicBezTo>
                <a:cubicBezTo>
                  <a:pt x="2639756" y="1091444"/>
                  <a:pt x="2532451" y="1206029"/>
                  <a:pt x="2437620" y="1186675"/>
                </a:cubicBezTo>
                <a:cubicBezTo>
                  <a:pt x="2258801" y="1164703"/>
                  <a:pt x="2096042" y="1192560"/>
                  <a:pt x="1944856" y="1186675"/>
                </a:cubicBezTo>
                <a:cubicBezTo>
                  <a:pt x="1793670" y="1180790"/>
                  <a:pt x="1544982" y="1206758"/>
                  <a:pt x="1340100" y="1186675"/>
                </a:cubicBezTo>
                <a:cubicBezTo>
                  <a:pt x="1135218" y="1166592"/>
                  <a:pt x="1047162" y="1171921"/>
                  <a:pt x="802539" y="1186675"/>
                </a:cubicBezTo>
                <a:cubicBezTo>
                  <a:pt x="557916" y="1201429"/>
                  <a:pt x="437113" y="1163886"/>
                  <a:pt x="197783" y="1186675"/>
                </a:cubicBezTo>
                <a:cubicBezTo>
                  <a:pt x="79561" y="1191765"/>
                  <a:pt x="6380" y="1112772"/>
                  <a:pt x="0" y="988892"/>
                </a:cubicBezTo>
                <a:cubicBezTo>
                  <a:pt x="8963" y="892749"/>
                  <a:pt x="-11076" y="704034"/>
                  <a:pt x="0" y="609160"/>
                </a:cubicBezTo>
                <a:cubicBezTo>
                  <a:pt x="11076" y="514286"/>
                  <a:pt x="-8660" y="343650"/>
                  <a:pt x="0" y="197783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68167304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0AB48B0-5E10-47F8-B9D1-B1F62079F00E}"/>
              </a:ext>
            </a:extLst>
          </p:cNvPr>
          <p:cNvSpPr/>
          <p:nvPr/>
        </p:nvSpPr>
        <p:spPr>
          <a:xfrm>
            <a:off x="5849949" y="1552207"/>
            <a:ext cx="2836126" cy="3277065"/>
          </a:xfrm>
          <a:custGeom>
            <a:avLst/>
            <a:gdLst>
              <a:gd name="connsiteX0" fmla="*/ 0 w 2836126"/>
              <a:gd name="connsiteY0" fmla="*/ 472697 h 3277065"/>
              <a:gd name="connsiteX1" fmla="*/ 472697 w 2836126"/>
              <a:gd name="connsiteY1" fmla="*/ 0 h 3277065"/>
              <a:gd name="connsiteX2" fmla="*/ 1065126 w 2836126"/>
              <a:gd name="connsiteY2" fmla="*/ 0 h 3277065"/>
              <a:gd name="connsiteX3" fmla="*/ 1676463 w 2836126"/>
              <a:gd name="connsiteY3" fmla="*/ 0 h 3277065"/>
              <a:gd name="connsiteX4" fmla="*/ 2363429 w 2836126"/>
              <a:gd name="connsiteY4" fmla="*/ 0 h 3277065"/>
              <a:gd name="connsiteX5" fmla="*/ 2836126 w 2836126"/>
              <a:gd name="connsiteY5" fmla="*/ 472697 h 3277065"/>
              <a:gd name="connsiteX6" fmla="*/ 2836126 w 2836126"/>
              <a:gd name="connsiteY6" fmla="*/ 1032298 h 3277065"/>
              <a:gd name="connsiteX7" fmla="*/ 2836126 w 2836126"/>
              <a:gd name="connsiteY7" fmla="*/ 1568582 h 3277065"/>
              <a:gd name="connsiteX8" fmla="*/ 2836126 w 2836126"/>
              <a:gd name="connsiteY8" fmla="*/ 2104867 h 3277065"/>
              <a:gd name="connsiteX9" fmla="*/ 2836126 w 2836126"/>
              <a:gd name="connsiteY9" fmla="*/ 2804368 h 3277065"/>
              <a:gd name="connsiteX10" fmla="*/ 2363429 w 2836126"/>
              <a:gd name="connsiteY10" fmla="*/ 3277065 h 3277065"/>
              <a:gd name="connsiteX11" fmla="*/ 1714278 w 2836126"/>
              <a:gd name="connsiteY11" fmla="*/ 3277065 h 3277065"/>
              <a:gd name="connsiteX12" fmla="*/ 1102941 w 2836126"/>
              <a:gd name="connsiteY12" fmla="*/ 3277065 h 3277065"/>
              <a:gd name="connsiteX13" fmla="*/ 472697 w 2836126"/>
              <a:gd name="connsiteY13" fmla="*/ 3277065 h 3277065"/>
              <a:gd name="connsiteX14" fmla="*/ 0 w 2836126"/>
              <a:gd name="connsiteY14" fmla="*/ 2804368 h 3277065"/>
              <a:gd name="connsiteX15" fmla="*/ 0 w 2836126"/>
              <a:gd name="connsiteY15" fmla="*/ 2291400 h 3277065"/>
              <a:gd name="connsiteX16" fmla="*/ 0 w 2836126"/>
              <a:gd name="connsiteY16" fmla="*/ 1731799 h 3277065"/>
              <a:gd name="connsiteX17" fmla="*/ 0 w 2836126"/>
              <a:gd name="connsiteY17" fmla="*/ 1172198 h 3277065"/>
              <a:gd name="connsiteX18" fmla="*/ 0 w 2836126"/>
              <a:gd name="connsiteY18" fmla="*/ 472697 h 327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36126" h="3277065" extrusionOk="0">
                <a:moveTo>
                  <a:pt x="0" y="472697"/>
                </a:moveTo>
                <a:cubicBezTo>
                  <a:pt x="-38016" y="193060"/>
                  <a:pt x="178176" y="10339"/>
                  <a:pt x="472697" y="0"/>
                </a:cubicBezTo>
                <a:cubicBezTo>
                  <a:pt x="620826" y="-15626"/>
                  <a:pt x="872896" y="-11749"/>
                  <a:pt x="1065126" y="0"/>
                </a:cubicBezTo>
                <a:cubicBezTo>
                  <a:pt x="1257356" y="11749"/>
                  <a:pt x="1405009" y="23614"/>
                  <a:pt x="1676463" y="0"/>
                </a:cubicBezTo>
                <a:cubicBezTo>
                  <a:pt x="1947917" y="-23614"/>
                  <a:pt x="2139858" y="1464"/>
                  <a:pt x="2363429" y="0"/>
                </a:cubicBezTo>
                <a:cubicBezTo>
                  <a:pt x="2640861" y="255"/>
                  <a:pt x="2815376" y="246726"/>
                  <a:pt x="2836126" y="472697"/>
                </a:cubicBezTo>
                <a:cubicBezTo>
                  <a:pt x="2813957" y="619853"/>
                  <a:pt x="2849018" y="868251"/>
                  <a:pt x="2836126" y="1032298"/>
                </a:cubicBezTo>
                <a:cubicBezTo>
                  <a:pt x="2823234" y="1196345"/>
                  <a:pt x="2844826" y="1332934"/>
                  <a:pt x="2836126" y="1568582"/>
                </a:cubicBezTo>
                <a:cubicBezTo>
                  <a:pt x="2827426" y="1804230"/>
                  <a:pt x="2843418" y="1912255"/>
                  <a:pt x="2836126" y="2104867"/>
                </a:cubicBezTo>
                <a:cubicBezTo>
                  <a:pt x="2828834" y="2297479"/>
                  <a:pt x="2830425" y="2525524"/>
                  <a:pt x="2836126" y="2804368"/>
                </a:cubicBezTo>
                <a:cubicBezTo>
                  <a:pt x="2799698" y="3107744"/>
                  <a:pt x="2667492" y="3318297"/>
                  <a:pt x="2363429" y="3277065"/>
                </a:cubicBezTo>
                <a:cubicBezTo>
                  <a:pt x="2196207" y="3294417"/>
                  <a:pt x="1929944" y="3292104"/>
                  <a:pt x="1714278" y="3277065"/>
                </a:cubicBezTo>
                <a:cubicBezTo>
                  <a:pt x="1498612" y="3262026"/>
                  <a:pt x="1284670" y="3269717"/>
                  <a:pt x="1102941" y="3277065"/>
                </a:cubicBezTo>
                <a:cubicBezTo>
                  <a:pt x="921212" y="3284413"/>
                  <a:pt x="755657" y="3281541"/>
                  <a:pt x="472697" y="3277065"/>
                </a:cubicBezTo>
                <a:cubicBezTo>
                  <a:pt x="196148" y="3293018"/>
                  <a:pt x="-14571" y="3075689"/>
                  <a:pt x="0" y="2804368"/>
                </a:cubicBezTo>
                <a:cubicBezTo>
                  <a:pt x="-651" y="2588177"/>
                  <a:pt x="17781" y="2475199"/>
                  <a:pt x="0" y="2291400"/>
                </a:cubicBezTo>
                <a:cubicBezTo>
                  <a:pt x="-17781" y="2107601"/>
                  <a:pt x="-12424" y="1890992"/>
                  <a:pt x="0" y="1731799"/>
                </a:cubicBezTo>
                <a:cubicBezTo>
                  <a:pt x="12424" y="1572606"/>
                  <a:pt x="-8267" y="1385004"/>
                  <a:pt x="0" y="1172198"/>
                </a:cubicBezTo>
                <a:cubicBezTo>
                  <a:pt x="8267" y="959392"/>
                  <a:pt x="-21029" y="704328"/>
                  <a:pt x="0" y="47269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3549206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E83DD17-C5A8-40E5-97D4-0934B8BB7D75}"/>
              </a:ext>
            </a:extLst>
          </p:cNvPr>
          <p:cNvSpPr/>
          <p:nvPr/>
        </p:nvSpPr>
        <p:spPr>
          <a:xfrm>
            <a:off x="3051718" y="3681763"/>
            <a:ext cx="2635403" cy="1186675"/>
          </a:xfrm>
          <a:custGeom>
            <a:avLst/>
            <a:gdLst>
              <a:gd name="connsiteX0" fmla="*/ 0 w 2635403"/>
              <a:gd name="connsiteY0" fmla="*/ 197783 h 1186675"/>
              <a:gd name="connsiteX1" fmla="*/ 197783 w 2635403"/>
              <a:gd name="connsiteY1" fmla="*/ 0 h 1186675"/>
              <a:gd name="connsiteX2" fmla="*/ 757742 w 2635403"/>
              <a:gd name="connsiteY2" fmla="*/ 0 h 1186675"/>
              <a:gd name="connsiteX3" fmla="*/ 1340100 w 2635403"/>
              <a:gd name="connsiteY3" fmla="*/ 0 h 1186675"/>
              <a:gd name="connsiteX4" fmla="*/ 1832864 w 2635403"/>
              <a:gd name="connsiteY4" fmla="*/ 0 h 1186675"/>
              <a:gd name="connsiteX5" fmla="*/ 2437620 w 2635403"/>
              <a:gd name="connsiteY5" fmla="*/ 0 h 1186675"/>
              <a:gd name="connsiteX6" fmla="*/ 2635403 w 2635403"/>
              <a:gd name="connsiteY6" fmla="*/ 197783 h 1186675"/>
              <a:gd name="connsiteX7" fmla="*/ 2635403 w 2635403"/>
              <a:gd name="connsiteY7" fmla="*/ 585426 h 1186675"/>
              <a:gd name="connsiteX8" fmla="*/ 2635403 w 2635403"/>
              <a:gd name="connsiteY8" fmla="*/ 988892 h 1186675"/>
              <a:gd name="connsiteX9" fmla="*/ 2437620 w 2635403"/>
              <a:gd name="connsiteY9" fmla="*/ 1186675 h 1186675"/>
              <a:gd name="connsiteX10" fmla="*/ 1832864 w 2635403"/>
              <a:gd name="connsiteY10" fmla="*/ 1186675 h 1186675"/>
              <a:gd name="connsiteX11" fmla="*/ 1317702 w 2635403"/>
              <a:gd name="connsiteY11" fmla="*/ 1186675 h 1186675"/>
              <a:gd name="connsiteX12" fmla="*/ 824937 w 2635403"/>
              <a:gd name="connsiteY12" fmla="*/ 1186675 h 1186675"/>
              <a:gd name="connsiteX13" fmla="*/ 197783 w 2635403"/>
              <a:gd name="connsiteY13" fmla="*/ 1186675 h 1186675"/>
              <a:gd name="connsiteX14" fmla="*/ 0 w 2635403"/>
              <a:gd name="connsiteY14" fmla="*/ 988892 h 1186675"/>
              <a:gd name="connsiteX15" fmla="*/ 0 w 2635403"/>
              <a:gd name="connsiteY15" fmla="*/ 593338 h 1186675"/>
              <a:gd name="connsiteX16" fmla="*/ 0 w 2635403"/>
              <a:gd name="connsiteY16" fmla="*/ 197783 h 118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35403" h="1186675" extrusionOk="0">
                <a:moveTo>
                  <a:pt x="0" y="197783"/>
                </a:moveTo>
                <a:cubicBezTo>
                  <a:pt x="-1292" y="104474"/>
                  <a:pt x="93338" y="3843"/>
                  <a:pt x="197783" y="0"/>
                </a:cubicBezTo>
                <a:cubicBezTo>
                  <a:pt x="393488" y="26855"/>
                  <a:pt x="608259" y="-18362"/>
                  <a:pt x="757742" y="0"/>
                </a:cubicBezTo>
                <a:cubicBezTo>
                  <a:pt x="907225" y="18362"/>
                  <a:pt x="1212791" y="15548"/>
                  <a:pt x="1340100" y="0"/>
                </a:cubicBezTo>
                <a:cubicBezTo>
                  <a:pt x="1467409" y="-15548"/>
                  <a:pt x="1635164" y="-4853"/>
                  <a:pt x="1832864" y="0"/>
                </a:cubicBezTo>
                <a:cubicBezTo>
                  <a:pt x="2030564" y="4853"/>
                  <a:pt x="2227697" y="13732"/>
                  <a:pt x="2437620" y="0"/>
                </a:cubicBezTo>
                <a:cubicBezTo>
                  <a:pt x="2544097" y="-9554"/>
                  <a:pt x="2632301" y="79864"/>
                  <a:pt x="2635403" y="197783"/>
                </a:cubicBezTo>
                <a:cubicBezTo>
                  <a:pt x="2645524" y="342743"/>
                  <a:pt x="2642864" y="442040"/>
                  <a:pt x="2635403" y="585426"/>
                </a:cubicBezTo>
                <a:cubicBezTo>
                  <a:pt x="2627942" y="728812"/>
                  <a:pt x="2642243" y="801180"/>
                  <a:pt x="2635403" y="988892"/>
                </a:cubicBezTo>
                <a:cubicBezTo>
                  <a:pt x="2647364" y="1111652"/>
                  <a:pt x="2556661" y="1193990"/>
                  <a:pt x="2437620" y="1186675"/>
                </a:cubicBezTo>
                <a:cubicBezTo>
                  <a:pt x="2244467" y="1195503"/>
                  <a:pt x="2043516" y="1167589"/>
                  <a:pt x="1832864" y="1186675"/>
                </a:cubicBezTo>
                <a:cubicBezTo>
                  <a:pt x="1622212" y="1205761"/>
                  <a:pt x="1489918" y="1164993"/>
                  <a:pt x="1317702" y="1186675"/>
                </a:cubicBezTo>
                <a:cubicBezTo>
                  <a:pt x="1145486" y="1208357"/>
                  <a:pt x="1050067" y="1164681"/>
                  <a:pt x="824937" y="1186675"/>
                </a:cubicBezTo>
                <a:cubicBezTo>
                  <a:pt x="599808" y="1208669"/>
                  <a:pt x="476716" y="1175403"/>
                  <a:pt x="197783" y="1186675"/>
                </a:cubicBezTo>
                <a:cubicBezTo>
                  <a:pt x="105187" y="1185621"/>
                  <a:pt x="-24335" y="1087015"/>
                  <a:pt x="0" y="988892"/>
                </a:cubicBezTo>
                <a:cubicBezTo>
                  <a:pt x="5609" y="907696"/>
                  <a:pt x="7313" y="725789"/>
                  <a:pt x="0" y="593338"/>
                </a:cubicBezTo>
                <a:cubicBezTo>
                  <a:pt x="-7313" y="460887"/>
                  <a:pt x="10201" y="296609"/>
                  <a:pt x="0" y="197783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93848541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53863B2-9559-479B-9951-81878880F2CB}"/>
              </a:ext>
            </a:extLst>
          </p:cNvPr>
          <p:cNvSpPr/>
          <p:nvPr/>
        </p:nvSpPr>
        <p:spPr>
          <a:xfrm>
            <a:off x="148683" y="3624612"/>
            <a:ext cx="2635403" cy="1186675"/>
          </a:xfrm>
          <a:custGeom>
            <a:avLst/>
            <a:gdLst>
              <a:gd name="connsiteX0" fmla="*/ 0 w 2635403"/>
              <a:gd name="connsiteY0" fmla="*/ 197783 h 1186675"/>
              <a:gd name="connsiteX1" fmla="*/ 197783 w 2635403"/>
              <a:gd name="connsiteY1" fmla="*/ 0 h 1186675"/>
              <a:gd name="connsiteX2" fmla="*/ 735344 w 2635403"/>
              <a:gd name="connsiteY2" fmla="*/ 0 h 1186675"/>
              <a:gd name="connsiteX3" fmla="*/ 1340100 w 2635403"/>
              <a:gd name="connsiteY3" fmla="*/ 0 h 1186675"/>
              <a:gd name="connsiteX4" fmla="*/ 1877661 w 2635403"/>
              <a:gd name="connsiteY4" fmla="*/ 0 h 1186675"/>
              <a:gd name="connsiteX5" fmla="*/ 2437620 w 2635403"/>
              <a:gd name="connsiteY5" fmla="*/ 0 h 1186675"/>
              <a:gd name="connsiteX6" fmla="*/ 2635403 w 2635403"/>
              <a:gd name="connsiteY6" fmla="*/ 197783 h 1186675"/>
              <a:gd name="connsiteX7" fmla="*/ 2635403 w 2635403"/>
              <a:gd name="connsiteY7" fmla="*/ 577515 h 1186675"/>
              <a:gd name="connsiteX8" fmla="*/ 2635403 w 2635403"/>
              <a:gd name="connsiteY8" fmla="*/ 988892 h 1186675"/>
              <a:gd name="connsiteX9" fmla="*/ 2437620 w 2635403"/>
              <a:gd name="connsiteY9" fmla="*/ 1186675 h 1186675"/>
              <a:gd name="connsiteX10" fmla="*/ 1944856 w 2635403"/>
              <a:gd name="connsiteY10" fmla="*/ 1186675 h 1186675"/>
              <a:gd name="connsiteX11" fmla="*/ 1340100 w 2635403"/>
              <a:gd name="connsiteY11" fmla="*/ 1186675 h 1186675"/>
              <a:gd name="connsiteX12" fmla="*/ 735344 w 2635403"/>
              <a:gd name="connsiteY12" fmla="*/ 1186675 h 1186675"/>
              <a:gd name="connsiteX13" fmla="*/ 197783 w 2635403"/>
              <a:gd name="connsiteY13" fmla="*/ 1186675 h 1186675"/>
              <a:gd name="connsiteX14" fmla="*/ 0 w 2635403"/>
              <a:gd name="connsiteY14" fmla="*/ 988892 h 1186675"/>
              <a:gd name="connsiteX15" fmla="*/ 0 w 2635403"/>
              <a:gd name="connsiteY15" fmla="*/ 617071 h 1186675"/>
              <a:gd name="connsiteX16" fmla="*/ 0 w 2635403"/>
              <a:gd name="connsiteY16" fmla="*/ 197783 h 118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35403" h="1186675" extrusionOk="0">
                <a:moveTo>
                  <a:pt x="0" y="197783"/>
                </a:moveTo>
                <a:cubicBezTo>
                  <a:pt x="-21182" y="91416"/>
                  <a:pt x="103975" y="-22456"/>
                  <a:pt x="197783" y="0"/>
                </a:cubicBezTo>
                <a:cubicBezTo>
                  <a:pt x="448193" y="23895"/>
                  <a:pt x="523769" y="19682"/>
                  <a:pt x="735344" y="0"/>
                </a:cubicBezTo>
                <a:cubicBezTo>
                  <a:pt x="946919" y="-19682"/>
                  <a:pt x="1172102" y="-24588"/>
                  <a:pt x="1340100" y="0"/>
                </a:cubicBezTo>
                <a:cubicBezTo>
                  <a:pt x="1508098" y="24588"/>
                  <a:pt x="1701503" y="5876"/>
                  <a:pt x="1877661" y="0"/>
                </a:cubicBezTo>
                <a:cubicBezTo>
                  <a:pt x="2053819" y="-5876"/>
                  <a:pt x="2168296" y="16204"/>
                  <a:pt x="2437620" y="0"/>
                </a:cubicBezTo>
                <a:cubicBezTo>
                  <a:pt x="2549499" y="2174"/>
                  <a:pt x="2635661" y="85436"/>
                  <a:pt x="2635403" y="197783"/>
                </a:cubicBezTo>
                <a:cubicBezTo>
                  <a:pt x="2643553" y="350191"/>
                  <a:pt x="2636635" y="446806"/>
                  <a:pt x="2635403" y="577515"/>
                </a:cubicBezTo>
                <a:cubicBezTo>
                  <a:pt x="2634171" y="708224"/>
                  <a:pt x="2654220" y="872913"/>
                  <a:pt x="2635403" y="988892"/>
                </a:cubicBezTo>
                <a:cubicBezTo>
                  <a:pt x="2656130" y="1080839"/>
                  <a:pt x="2538563" y="1189355"/>
                  <a:pt x="2437620" y="1186675"/>
                </a:cubicBezTo>
                <a:cubicBezTo>
                  <a:pt x="2291342" y="1178653"/>
                  <a:pt x="2050813" y="1173787"/>
                  <a:pt x="1944856" y="1186675"/>
                </a:cubicBezTo>
                <a:cubicBezTo>
                  <a:pt x="1838899" y="1199563"/>
                  <a:pt x="1548428" y="1180388"/>
                  <a:pt x="1340100" y="1186675"/>
                </a:cubicBezTo>
                <a:cubicBezTo>
                  <a:pt x="1131772" y="1192962"/>
                  <a:pt x="1017162" y="1191672"/>
                  <a:pt x="735344" y="1186675"/>
                </a:cubicBezTo>
                <a:cubicBezTo>
                  <a:pt x="453526" y="1181678"/>
                  <a:pt x="353493" y="1207697"/>
                  <a:pt x="197783" y="1186675"/>
                </a:cubicBezTo>
                <a:cubicBezTo>
                  <a:pt x="86303" y="1175710"/>
                  <a:pt x="-5179" y="1091497"/>
                  <a:pt x="0" y="988892"/>
                </a:cubicBezTo>
                <a:cubicBezTo>
                  <a:pt x="11797" y="865763"/>
                  <a:pt x="3050" y="703482"/>
                  <a:pt x="0" y="617071"/>
                </a:cubicBezTo>
                <a:cubicBezTo>
                  <a:pt x="-3050" y="530660"/>
                  <a:pt x="-1265" y="373458"/>
                  <a:pt x="0" y="197783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8282987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</p:txBody>
      </p:sp>
      <p:pic>
        <p:nvPicPr>
          <p:cNvPr id="2050" name="Picture 2" descr="Creativity ">
            <a:extLst>
              <a:ext uri="{FF2B5EF4-FFF2-40B4-BE49-F238E27FC236}">
                <a16:creationId xmlns:a16="http://schemas.microsoft.com/office/drawing/2014/main" id="{8805EBD3-BDC4-498C-B032-63D536969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376" y="2665142"/>
            <a:ext cx="1275583" cy="127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reativity ">
            <a:extLst>
              <a:ext uri="{FF2B5EF4-FFF2-40B4-BE49-F238E27FC236}">
                <a16:creationId xmlns:a16="http://schemas.microsoft.com/office/drawing/2014/main" id="{2CA07AE5-1CDA-4A33-9798-7DCD5F5C8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28" y="860367"/>
            <a:ext cx="967132" cy="96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Notes ">
            <a:extLst>
              <a:ext uri="{FF2B5EF4-FFF2-40B4-BE49-F238E27FC236}">
                <a16:creationId xmlns:a16="http://schemas.microsoft.com/office/drawing/2014/main" id="{F5033DA9-DB6F-4D3E-85BD-C0F8A1F9B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53" y="-265042"/>
            <a:ext cx="1696098" cy="135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hick ">
            <a:extLst>
              <a:ext uri="{FF2B5EF4-FFF2-40B4-BE49-F238E27FC236}">
                <a16:creationId xmlns:a16="http://schemas.microsoft.com/office/drawing/2014/main" id="{598EBAA1-457B-433E-BDF1-0D27E12EE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111" y="3854878"/>
            <a:ext cx="1364359" cy="136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610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p72"/>
          <p:cNvSpPr txBox="1">
            <a:spLocks noGrp="1"/>
          </p:cNvSpPr>
          <p:nvPr>
            <p:ph type="title"/>
          </p:nvPr>
        </p:nvSpPr>
        <p:spPr>
          <a:xfrm>
            <a:off x="720000" y="6418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latin typeface="Cambria" panose="02040503050406030204" pitchFamily="18" charset="0"/>
                <a:ea typeface="Cambria" panose="02040503050406030204" pitchFamily="18" charset="0"/>
              </a:rPr>
              <a:t>MỘT SỐ LƯU Ý khi trình bày bài nói.</a:t>
            </a:r>
            <a:endParaRPr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91" name="Google Shape;1791;p72"/>
          <p:cNvSpPr/>
          <p:nvPr/>
        </p:nvSpPr>
        <p:spPr>
          <a:xfrm>
            <a:off x="2790534" y="1882162"/>
            <a:ext cx="825900" cy="825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93" name="Google Shape;1793;p72"/>
          <p:cNvSpPr txBox="1"/>
          <p:nvPr/>
        </p:nvSpPr>
        <p:spPr>
          <a:xfrm>
            <a:off x="2310124" y="1049838"/>
            <a:ext cx="1847770" cy="823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Lí lẽ bằng chứng đưa ra phải thuyết phục, rõ ràng.</a:t>
            </a:r>
            <a:endParaRPr sz="15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Karla"/>
              <a:sym typeface="Karla"/>
            </a:endParaRPr>
          </a:p>
        </p:txBody>
      </p:sp>
      <p:cxnSp>
        <p:nvCxnSpPr>
          <p:cNvPr id="1794" name="Google Shape;1794;p72"/>
          <p:cNvCxnSpPr>
            <a:endCxn id="1795" idx="2"/>
          </p:cNvCxnSpPr>
          <p:nvPr/>
        </p:nvCxnSpPr>
        <p:spPr>
          <a:xfrm>
            <a:off x="597723" y="2287612"/>
            <a:ext cx="886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96" name="Google Shape;1796;p72"/>
          <p:cNvCxnSpPr>
            <a:stCxn id="1795" idx="6"/>
            <a:endCxn id="1791" idx="2"/>
          </p:cNvCxnSpPr>
          <p:nvPr/>
        </p:nvCxnSpPr>
        <p:spPr>
          <a:xfrm>
            <a:off x="2310123" y="2287612"/>
            <a:ext cx="480411" cy="7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97" name="Google Shape;1797;p72"/>
          <p:cNvCxnSpPr>
            <a:stCxn id="1791" idx="6"/>
            <a:endCxn id="1798" idx="2"/>
          </p:cNvCxnSpPr>
          <p:nvPr/>
        </p:nvCxnSpPr>
        <p:spPr>
          <a:xfrm>
            <a:off x="3616434" y="2295112"/>
            <a:ext cx="541517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99" name="Google Shape;1799;p72"/>
          <p:cNvCxnSpPr>
            <a:stCxn id="1798" idx="6"/>
            <a:endCxn id="1800" idx="2"/>
          </p:cNvCxnSpPr>
          <p:nvPr/>
        </p:nvCxnSpPr>
        <p:spPr>
          <a:xfrm>
            <a:off x="4983851" y="2295112"/>
            <a:ext cx="509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02" name="Google Shape;1802;p72"/>
          <p:cNvSpPr txBox="1"/>
          <p:nvPr/>
        </p:nvSpPr>
        <p:spPr>
          <a:xfrm>
            <a:off x="1070516" y="3148787"/>
            <a:ext cx="1740678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Có</a:t>
            </a:r>
            <a:r>
              <a:rPr lang="en" sz="15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 thể thu hút người nghe bằng những câu chuyện ngắn.</a:t>
            </a:r>
            <a:endParaRPr sz="15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Karla"/>
              <a:sym typeface="Karla"/>
            </a:endParaRPr>
          </a:p>
        </p:txBody>
      </p:sp>
      <p:sp>
        <p:nvSpPr>
          <p:cNvPr id="1795" name="Google Shape;1795;p72"/>
          <p:cNvSpPr/>
          <p:nvPr/>
        </p:nvSpPr>
        <p:spPr>
          <a:xfrm>
            <a:off x="1484223" y="1874662"/>
            <a:ext cx="825900" cy="825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04" name="Google Shape;1804;p72"/>
          <p:cNvSpPr txBox="1"/>
          <p:nvPr/>
        </p:nvSpPr>
        <p:spPr>
          <a:xfrm>
            <a:off x="3746810" y="2999687"/>
            <a:ext cx="1620644" cy="8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Từ ngữ cần có chọn lọc, hỗ trợ cho nội dung bài nói.</a:t>
            </a:r>
            <a:endParaRPr sz="15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Karla"/>
              <a:sym typeface="Karla"/>
            </a:endParaRPr>
          </a:p>
        </p:txBody>
      </p:sp>
      <p:sp>
        <p:nvSpPr>
          <p:cNvPr id="1798" name="Google Shape;1798;p72"/>
          <p:cNvSpPr/>
          <p:nvPr/>
        </p:nvSpPr>
        <p:spPr>
          <a:xfrm>
            <a:off x="4157951" y="1882162"/>
            <a:ext cx="825900" cy="825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00" name="Google Shape;1800;p72"/>
          <p:cNvSpPr/>
          <p:nvPr/>
        </p:nvSpPr>
        <p:spPr>
          <a:xfrm>
            <a:off x="5492982" y="1882162"/>
            <a:ext cx="825900" cy="825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06" name="Google Shape;1806;p72"/>
          <p:cNvSpPr txBox="1"/>
          <p:nvPr/>
        </p:nvSpPr>
        <p:spPr>
          <a:xfrm>
            <a:off x="4737732" y="1196849"/>
            <a:ext cx="23364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Điều chỉnh tốc độ, điểm nhấn, cử chỉ…</a:t>
            </a:r>
            <a:endParaRPr sz="15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Karla"/>
              <a:sym typeface="Karla"/>
            </a:endParaRPr>
          </a:p>
        </p:txBody>
      </p:sp>
      <p:sp>
        <p:nvSpPr>
          <p:cNvPr id="1808" name="Google Shape;1808;p72"/>
          <p:cNvSpPr txBox="1"/>
          <p:nvPr/>
        </p:nvSpPr>
        <p:spPr>
          <a:xfrm>
            <a:off x="6106874" y="2842552"/>
            <a:ext cx="2043963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Sử dụng thêm các phương tiện hỗ trợ cho bài nói thêm sinh động.</a:t>
            </a:r>
            <a:endParaRPr sz="15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Karla"/>
              <a:sym typeface="Karla"/>
            </a:endParaRPr>
          </a:p>
        </p:txBody>
      </p:sp>
      <p:sp>
        <p:nvSpPr>
          <p:cNvPr id="1809" name="Google Shape;1809;p72"/>
          <p:cNvSpPr/>
          <p:nvPr/>
        </p:nvSpPr>
        <p:spPr>
          <a:xfrm>
            <a:off x="6715932" y="1882162"/>
            <a:ext cx="825900" cy="825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810" name="Google Shape;1810;p72"/>
          <p:cNvCxnSpPr>
            <a:stCxn id="1800" idx="6"/>
            <a:endCxn id="1809" idx="2"/>
          </p:cNvCxnSpPr>
          <p:nvPr/>
        </p:nvCxnSpPr>
        <p:spPr>
          <a:xfrm>
            <a:off x="6318882" y="2295112"/>
            <a:ext cx="39705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11" name="Google Shape;1811;p72"/>
          <p:cNvCxnSpPr>
            <a:stCxn id="1809" idx="6"/>
          </p:cNvCxnSpPr>
          <p:nvPr/>
        </p:nvCxnSpPr>
        <p:spPr>
          <a:xfrm rot="10800000" flipH="1">
            <a:off x="7541832" y="2287612"/>
            <a:ext cx="775500" cy="7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812" name="Google Shape;1812;p72"/>
          <p:cNvGrpSpPr/>
          <p:nvPr/>
        </p:nvGrpSpPr>
        <p:grpSpPr>
          <a:xfrm>
            <a:off x="1713649" y="2125477"/>
            <a:ext cx="339200" cy="339271"/>
            <a:chOff x="5049725" y="2027900"/>
            <a:chExt cx="481750" cy="481850"/>
          </a:xfrm>
          <a:noFill/>
        </p:grpSpPr>
        <p:sp>
          <p:nvSpPr>
            <p:cNvPr id="1813" name="Google Shape;1813;p72"/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 w="12700"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14" name="Google Shape;1814;p72"/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 w="12700"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15" name="Google Shape;1815;p72"/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 w="12700"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16" name="Google Shape;1816;p72"/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 w="12700"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17" name="Google Shape;1817;p72"/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 w="12700"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18" name="Google Shape;1818;p72"/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 w="12700"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19" name="Google Shape;1819;p72"/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 w="12700"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20" name="Google Shape;1820;p72"/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 w="12700"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21" name="Google Shape;1821;p72"/>
          <p:cNvGrpSpPr/>
          <p:nvPr/>
        </p:nvGrpSpPr>
        <p:grpSpPr>
          <a:xfrm>
            <a:off x="3050971" y="2125301"/>
            <a:ext cx="346347" cy="339623"/>
            <a:chOff x="1490050" y="3805975"/>
            <a:chExt cx="491900" cy="482350"/>
          </a:xfrm>
          <a:noFill/>
        </p:grpSpPr>
        <p:sp>
          <p:nvSpPr>
            <p:cNvPr id="1822" name="Google Shape;1822;p72"/>
            <p:cNvSpPr/>
            <p:nvPr/>
          </p:nvSpPr>
          <p:spPr>
            <a:xfrm>
              <a:off x="1541775" y="3877050"/>
              <a:ext cx="302500" cy="277225"/>
            </a:xfrm>
            <a:custGeom>
              <a:avLst/>
              <a:gdLst/>
              <a:ahLst/>
              <a:cxnLst/>
              <a:rect l="l" t="t" r="r" b="b"/>
              <a:pathLst>
                <a:path w="12100" h="11089" extrusionOk="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grpFill/>
            <a:ln w="12700"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23" name="Google Shape;1823;p72"/>
            <p:cNvSpPr/>
            <p:nvPr/>
          </p:nvSpPr>
          <p:spPr>
            <a:xfrm>
              <a:off x="1824450" y="3805975"/>
              <a:ext cx="157500" cy="150525"/>
            </a:xfrm>
            <a:custGeom>
              <a:avLst/>
              <a:gdLst/>
              <a:ahLst/>
              <a:cxnLst/>
              <a:rect l="l" t="t" r="r" b="b"/>
              <a:pathLst>
                <a:path w="6300" h="6021" extrusionOk="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grpFill/>
            <a:ln w="12700"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24" name="Google Shape;1824;p72"/>
            <p:cNvSpPr/>
            <p:nvPr/>
          </p:nvSpPr>
          <p:spPr>
            <a:xfrm>
              <a:off x="1626675" y="3936600"/>
              <a:ext cx="277225" cy="302600"/>
            </a:xfrm>
            <a:custGeom>
              <a:avLst/>
              <a:gdLst/>
              <a:ahLst/>
              <a:cxnLst/>
              <a:rect l="l" t="t" r="r" b="b"/>
              <a:pathLst>
                <a:path w="11089" h="12104" extrusionOk="0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grpFill/>
            <a:ln w="12700"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25" name="Google Shape;1825;p72"/>
            <p:cNvSpPr/>
            <p:nvPr/>
          </p:nvSpPr>
          <p:spPr>
            <a:xfrm>
              <a:off x="1490050" y="4166500"/>
              <a:ext cx="129950" cy="121825"/>
            </a:xfrm>
            <a:custGeom>
              <a:avLst/>
              <a:gdLst/>
              <a:ahLst/>
              <a:cxnLst/>
              <a:rect l="l" t="t" r="r" b="b"/>
              <a:pathLst>
                <a:path w="5198" h="4873" extrusionOk="0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grpFill/>
            <a:ln w="12700"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826" name="Google Shape;1826;p72"/>
          <p:cNvSpPr/>
          <p:nvPr/>
        </p:nvSpPr>
        <p:spPr>
          <a:xfrm>
            <a:off x="5748096" y="2110125"/>
            <a:ext cx="315672" cy="369974"/>
          </a:xfrm>
          <a:custGeom>
            <a:avLst/>
            <a:gdLst/>
            <a:ahLst/>
            <a:cxnLst/>
            <a:rect l="l" t="t" r="r" b="b"/>
            <a:pathLst>
              <a:path w="10807" h="12666" extrusionOk="0">
                <a:moveTo>
                  <a:pt x="5419" y="851"/>
                </a:moveTo>
                <a:cubicBezTo>
                  <a:pt x="5640" y="851"/>
                  <a:pt x="5797" y="1040"/>
                  <a:pt x="5829" y="1261"/>
                </a:cubicBezTo>
                <a:cubicBezTo>
                  <a:pt x="5829" y="1513"/>
                  <a:pt x="6049" y="1670"/>
                  <a:pt x="6270" y="1670"/>
                </a:cubicBezTo>
                <a:lnTo>
                  <a:pt x="7940" y="1670"/>
                </a:lnTo>
                <a:cubicBezTo>
                  <a:pt x="8160" y="1670"/>
                  <a:pt x="8318" y="1859"/>
                  <a:pt x="8349" y="2048"/>
                </a:cubicBezTo>
                <a:lnTo>
                  <a:pt x="8349" y="2489"/>
                </a:lnTo>
                <a:lnTo>
                  <a:pt x="2615" y="2489"/>
                </a:lnTo>
                <a:lnTo>
                  <a:pt x="2615" y="2048"/>
                </a:lnTo>
                <a:lnTo>
                  <a:pt x="2521" y="2048"/>
                </a:lnTo>
                <a:cubicBezTo>
                  <a:pt x="2521" y="1828"/>
                  <a:pt x="2741" y="1670"/>
                  <a:pt x="2962" y="1670"/>
                </a:cubicBezTo>
                <a:lnTo>
                  <a:pt x="4569" y="1670"/>
                </a:lnTo>
                <a:cubicBezTo>
                  <a:pt x="4821" y="1670"/>
                  <a:pt x="5010" y="1481"/>
                  <a:pt x="5010" y="1261"/>
                </a:cubicBezTo>
                <a:cubicBezTo>
                  <a:pt x="5010" y="1040"/>
                  <a:pt x="5199" y="882"/>
                  <a:pt x="5419" y="851"/>
                </a:cubicBezTo>
                <a:close/>
                <a:moveTo>
                  <a:pt x="8203" y="5651"/>
                </a:moveTo>
                <a:cubicBezTo>
                  <a:pt x="8417" y="5651"/>
                  <a:pt x="8629" y="5730"/>
                  <a:pt x="8790" y="5892"/>
                </a:cubicBezTo>
                <a:lnTo>
                  <a:pt x="8885" y="5955"/>
                </a:lnTo>
                <a:cubicBezTo>
                  <a:pt x="9200" y="6270"/>
                  <a:pt x="9200" y="6805"/>
                  <a:pt x="8885" y="7152"/>
                </a:cubicBezTo>
                <a:lnTo>
                  <a:pt x="5577" y="10428"/>
                </a:lnTo>
                <a:cubicBezTo>
                  <a:pt x="5419" y="10586"/>
                  <a:pt x="5199" y="10665"/>
                  <a:pt x="4978" y="10665"/>
                </a:cubicBezTo>
                <a:cubicBezTo>
                  <a:pt x="4758" y="10665"/>
                  <a:pt x="4537" y="10586"/>
                  <a:pt x="4380" y="10428"/>
                </a:cubicBezTo>
                <a:lnTo>
                  <a:pt x="2773" y="8822"/>
                </a:lnTo>
                <a:cubicBezTo>
                  <a:pt x="2458" y="8507"/>
                  <a:pt x="2458" y="7971"/>
                  <a:pt x="2773" y="7656"/>
                </a:cubicBezTo>
                <a:lnTo>
                  <a:pt x="2836" y="7561"/>
                </a:lnTo>
                <a:cubicBezTo>
                  <a:pt x="2993" y="7404"/>
                  <a:pt x="3214" y="7325"/>
                  <a:pt x="3434" y="7325"/>
                </a:cubicBezTo>
                <a:cubicBezTo>
                  <a:pt x="3655" y="7325"/>
                  <a:pt x="3876" y="7404"/>
                  <a:pt x="4033" y="7561"/>
                </a:cubicBezTo>
                <a:lnTo>
                  <a:pt x="4978" y="8507"/>
                </a:lnTo>
                <a:lnTo>
                  <a:pt x="7625" y="5860"/>
                </a:lnTo>
                <a:cubicBezTo>
                  <a:pt x="7793" y="5722"/>
                  <a:pt x="7999" y="5651"/>
                  <a:pt x="8203" y="5651"/>
                </a:cubicBezTo>
                <a:close/>
                <a:moveTo>
                  <a:pt x="5419" y="0"/>
                </a:moveTo>
                <a:cubicBezTo>
                  <a:pt x="4852" y="0"/>
                  <a:pt x="4411" y="347"/>
                  <a:pt x="4222" y="851"/>
                </a:cubicBezTo>
                <a:lnTo>
                  <a:pt x="2930" y="851"/>
                </a:lnTo>
                <a:cubicBezTo>
                  <a:pt x="2363" y="851"/>
                  <a:pt x="1954" y="1198"/>
                  <a:pt x="1733" y="1670"/>
                </a:cubicBezTo>
                <a:lnTo>
                  <a:pt x="442" y="1670"/>
                </a:lnTo>
                <a:cubicBezTo>
                  <a:pt x="221" y="1670"/>
                  <a:pt x="0" y="1859"/>
                  <a:pt x="0" y="2048"/>
                </a:cubicBezTo>
                <a:lnTo>
                  <a:pt x="0" y="12256"/>
                </a:lnTo>
                <a:cubicBezTo>
                  <a:pt x="0" y="12508"/>
                  <a:pt x="221" y="12665"/>
                  <a:pt x="442" y="12665"/>
                </a:cubicBezTo>
                <a:lnTo>
                  <a:pt x="10366" y="12665"/>
                </a:lnTo>
                <a:cubicBezTo>
                  <a:pt x="10618" y="12665"/>
                  <a:pt x="10807" y="12445"/>
                  <a:pt x="10807" y="12256"/>
                </a:cubicBezTo>
                <a:lnTo>
                  <a:pt x="10807" y="2048"/>
                </a:lnTo>
                <a:cubicBezTo>
                  <a:pt x="10807" y="1828"/>
                  <a:pt x="10618" y="1670"/>
                  <a:pt x="10366" y="1670"/>
                </a:cubicBezTo>
                <a:lnTo>
                  <a:pt x="9074" y="1670"/>
                </a:lnTo>
                <a:cubicBezTo>
                  <a:pt x="8916" y="1198"/>
                  <a:pt x="8444" y="851"/>
                  <a:pt x="7877" y="851"/>
                </a:cubicBezTo>
                <a:lnTo>
                  <a:pt x="6585" y="851"/>
                </a:lnTo>
                <a:cubicBezTo>
                  <a:pt x="6427" y="378"/>
                  <a:pt x="5955" y="0"/>
                  <a:pt x="5419" y="0"/>
                </a:cubicBezTo>
                <a:close/>
              </a:path>
            </a:pathLst>
          </a:custGeom>
          <a:noFill/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27" name="Google Shape;1827;p72"/>
          <p:cNvGrpSpPr/>
          <p:nvPr/>
        </p:nvGrpSpPr>
        <p:grpSpPr>
          <a:xfrm>
            <a:off x="4387719" y="2115575"/>
            <a:ext cx="366364" cy="359075"/>
            <a:chOff x="-60988625" y="3740800"/>
            <a:chExt cx="316650" cy="310350"/>
          </a:xfrm>
          <a:noFill/>
        </p:grpSpPr>
        <p:sp>
          <p:nvSpPr>
            <p:cNvPr id="1828" name="Google Shape;1828;p72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 w="12700"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29" name="Google Shape;1829;p72"/>
            <p:cNvSpPr/>
            <p:nvPr/>
          </p:nvSpPr>
          <p:spPr>
            <a:xfrm>
              <a:off x="-60742100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grpFill/>
            <a:ln w="12700"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30" name="Google Shape;1830;p72"/>
            <p:cNvSpPr/>
            <p:nvPr/>
          </p:nvSpPr>
          <p:spPr>
            <a:xfrm>
              <a:off x="-60740525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grpFill/>
            <a:ln w="12700"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31" name="Google Shape;1831;p72"/>
          <p:cNvGrpSpPr/>
          <p:nvPr/>
        </p:nvGrpSpPr>
        <p:grpSpPr>
          <a:xfrm>
            <a:off x="6959256" y="2136091"/>
            <a:ext cx="339253" cy="318042"/>
            <a:chOff x="5049725" y="2635825"/>
            <a:chExt cx="481825" cy="451700"/>
          </a:xfrm>
          <a:noFill/>
        </p:grpSpPr>
        <p:sp>
          <p:nvSpPr>
            <p:cNvPr id="1832" name="Google Shape;1832;p72"/>
            <p:cNvSpPr/>
            <p:nvPr/>
          </p:nvSpPr>
          <p:spPr>
            <a:xfrm>
              <a:off x="5135325" y="3031050"/>
              <a:ext cx="310550" cy="56475"/>
            </a:xfrm>
            <a:custGeom>
              <a:avLst/>
              <a:gdLst/>
              <a:ahLst/>
              <a:cxnLst/>
              <a:rect l="l" t="t" r="r" b="b"/>
              <a:pathLst>
                <a:path w="12422" h="2259" extrusionOk="0">
                  <a:moveTo>
                    <a:pt x="2791" y="0"/>
                  </a:moveTo>
                  <a:lnTo>
                    <a:pt x="2415" y="1130"/>
                  </a:lnTo>
                  <a:lnTo>
                    <a:pt x="566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6" y="2259"/>
                  </a:cubicBezTo>
                  <a:lnTo>
                    <a:pt x="11858" y="2259"/>
                  </a:lnTo>
                  <a:cubicBezTo>
                    <a:pt x="12169" y="2259"/>
                    <a:pt x="12421" y="2006"/>
                    <a:pt x="12421" y="1696"/>
                  </a:cubicBezTo>
                  <a:cubicBezTo>
                    <a:pt x="12421" y="1383"/>
                    <a:pt x="12169" y="1130"/>
                    <a:pt x="11858" y="1130"/>
                  </a:cubicBezTo>
                  <a:lnTo>
                    <a:pt x="10006" y="1130"/>
                  </a:lnTo>
                  <a:lnTo>
                    <a:pt x="9630" y="0"/>
                  </a:lnTo>
                  <a:close/>
                </a:path>
              </a:pathLst>
            </a:custGeom>
            <a:grpFill/>
            <a:ln w="12700"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33" name="Google Shape;1833;p72"/>
            <p:cNvSpPr/>
            <p:nvPr/>
          </p:nvSpPr>
          <p:spPr>
            <a:xfrm>
              <a:off x="5049725" y="2946350"/>
              <a:ext cx="481825" cy="56500"/>
            </a:xfrm>
            <a:custGeom>
              <a:avLst/>
              <a:gdLst/>
              <a:ahLst/>
              <a:cxnLst/>
              <a:rect l="l" t="t" r="r" b="b"/>
              <a:pathLst>
                <a:path w="19273" h="2260" extrusionOk="0">
                  <a:moveTo>
                    <a:pt x="0" y="1"/>
                  </a:moveTo>
                  <a:lnTo>
                    <a:pt x="0" y="567"/>
                  </a:lnTo>
                  <a:cubicBezTo>
                    <a:pt x="0" y="1500"/>
                    <a:pt x="756" y="2259"/>
                    <a:pt x="1693" y="2259"/>
                  </a:cubicBezTo>
                  <a:lnTo>
                    <a:pt x="17577" y="2259"/>
                  </a:lnTo>
                  <a:cubicBezTo>
                    <a:pt x="18513" y="2259"/>
                    <a:pt x="19269" y="1500"/>
                    <a:pt x="19272" y="567"/>
                  </a:cubicBezTo>
                  <a:lnTo>
                    <a:pt x="19272" y="1"/>
                  </a:lnTo>
                  <a:close/>
                </a:path>
              </a:pathLst>
            </a:custGeom>
            <a:grpFill/>
            <a:ln w="12700"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34" name="Google Shape;1834;p72"/>
            <p:cNvSpPr/>
            <p:nvPr/>
          </p:nvSpPr>
          <p:spPr>
            <a:xfrm>
              <a:off x="504972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0" y="759"/>
                    <a:pt x="0" y="1696"/>
                  </a:cubicBezTo>
                  <a:lnTo>
                    <a:pt x="0" y="11293"/>
                  </a:lnTo>
                  <a:lnTo>
                    <a:pt x="19272" y="11293"/>
                  </a:lnTo>
                  <a:lnTo>
                    <a:pt x="19272" y="1696"/>
                  </a:lnTo>
                  <a:cubicBezTo>
                    <a:pt x="19269" y="759"/>
                    <a:pt x="18513" y="0"/>
                    <a:pt x="17577" y="0"/>
                  </a:cubicBezTo>
                  <a:close/>
                </a:path>
              </a:pathLst>
            </a:custGeom>
            <a:grpFill/>
            <a:ln w="12700"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2DDCC04-0109-4FA4-BCDA-D01A358D811B}"/>
              </a:ext>
            </a:extLst>
          </p:cNvPr>
          <p:cNvGrpSpPr/>
          <p:nvPr/>
        </p:nvGrpSpPr>
        <p:grpSpPr>
          <a:xfrm>
            <a:off x="715050" y="675788"/>
            <a:ext cx="7720200" cy="95125"/>
            <a:chOff x="715050" y="1056625"/>
            <a:chExt cx="7720200" cy="95125"/>
          </a:xfrm>
        </p:grpSpPr>
        <p:cxnSp>
          <p:nvCxnSpPr>
            <p:cNvPr id="1835" name="Google Shape;1835;p72"/>
            <p:cNvCxnSpPr/>
            <p:nvPr/>
          </p:nvCxnSpPr>
          <p:spPr>
            <a:xfrm>
              <a:off x="715050" y="1056625"/>
              <a:ext cx="77202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6" name="Google Shape;1836;p72"/>
            <p:cNvCxnSpPr/>
            <p:nvPr/>
          </p:nvCxnSpPr>
          <p:spPr>
            <a:xfrm>
              <a:off x="726525" y="1151750"/>
              <a:ext cx="77022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8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8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8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8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8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0" grpId="0"/>
      <p:bldP spid="1791" grpId="0" animBg="1"/>
      <p:bldP spid="1793" grpId="0"/>
      <p:bldP spid="1802" grpId="0"/>
      <p:bldP spid="1795" grpId="0" animBg="1"/>
      <p:bldP spid="1804" grpId="0"/>
      <p:bldP spid="1798" grpId="0" animBg="1"/>
      <p:bldP spid="1800" grpId="0" animBg="1"/>
      <p:bldP spid="1806" grpId="0"/>
      <p:bldP spid="1808" grpId="0"/>
      <p:bldP spid="1809" grpId="0" animBg="1"/>
      <p:bldP spid="18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p73"/>
          <p:cNvSpPr/>
          <p:nvPr/>
        </p:nvSpPr>
        <p:spPr>
          <a:xfrm flipH="1">
            <a:off x="-578921" y="3494237"/>
            <a:ext cx="2289839" cy="2086317"/>
          </a:xfrm>
          <a:custGeom>
            <a:avLst/>
            <a:gdLst/>
            <a:ahLst/>
            <a:cxnLst/>
            <a:rect l="l" t="t" r="r" b="b"/>
            <a:pathLst>
              <a:path w="31267" h="28487" extrusionOk="0">
                <a:moveTo>
                  <a:pt x="15630" y="0"/>
                </a:moveTo>
                <a:cubicBezTo>
                  <a:pt x="11985" y="0"/>
                  <a:pt x="8341" y="1391"/>
                  <a:pt x="5561" y="4171"/>
                </a:cubicBezTo>
                <a:cubicBezTo>
                  <a:pt x="1" y="9741"/>
                  <a:pt x="1" y="18756"/>
                  <a:pt x="5561" y="24316"/>
                </a:cubicBezTo>
                <a:cubicBezTo>
                  <a:pt x="8341" y="27096"/>
                  <a:pt x="11985" y="28486"/>
                  <a:pt x="15630" y="28486"/>
                </a:cubicBezTo>
                <a:cubicBezTo>
                  <a:pt x="19275" y="28486"/>
                  <a:pt x="22922" y="27096"/>
                  <a:pt x="25707" y="24316"/>
                </a:cubicBezTo>
                <a:cubicBezTo>
                  <a:pt x="31267" y="18756"/>
                  <a:pt x="31267" y="9741"/>
                  <a:pt x="25707" y="4171"/>
                </a:cubicBezTo>
                <a:cubicBezTo>
                  <a:pt x="22922" y="1391"/>
                  <a:pt x="19275" y="0"/>
                  <a:pt x="156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42" name="Google Shape;1842;p73"/>
          <p:cNvSpPr txBox="1">
            <a:spLocks noGrp="1"/>
          </p:cNvSpPr>
          <p:nvPr>
            <p:ph type="title"/>
          </p:nvPr>
        </p:nvSpPr>
        <p:spPr>
          <a:xfrm>
            <a:off x="1394325" y="535000"/>
            <a:ext cx="6367800" cy="116293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r>
              <a:rPr lang="en" sz="2800" b="1" dirty="0">
                <a:latin typeface="Cambria" panose="02040503050406030204" pitchFamily="18" charset="0"/>
                <a:ea typeface="Cambria" panose="02040503050406030204" pitchFamily="18" charset="0"/>
              </a:rPr>
              <a:t>hi là người nghe, em cần</a:t>
            </a:r>
            <a:endParaRPr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43" name="Google Shape;1843;p73"/>
          <p:cNvGrpSpPr/>
          <p:nvPr/>
        </p:nvGrpSpPr>
        <p:grpSpPr>
          <a:xfrm>
            <a:off x="1119482" y="222287"/>
            <a:ext cx="663084" cy="496924"/>
            <a:chOff x="6345875" y="4032125"/>
            <a:chExt cx="425900" cy="319175"/>
          </a:xfrm>
        </p:grpSpPr>
        <p:sp>
          <p:nvSpPr>
            <p:cNvPr id="1844" name="Google Shape;1844;p73"/>
            <p:cNvSpPr/>
            <p:nvPr/>
          </p:nvSpPr>
          <p:spPr>
            <a:xfrm>
              <a:off x="6345875" y="4032125"/>
              <a:ext cx="425900" cy="273250"/>
            </a:xfrm>
            <a:custGeom>
              <a:avLst/>
              <a:gdLst/>
              <a:ahLst/>
              <a:cxnLst/>
              <a:rect l="l" t="t" r="r" b="b"/>
              <a:pathLst>
                <a:path w="17036" h="10930" extrusionOk="0">
                  <a:moveTo>
                    <a:pt x="3092" y="0"/>
                  </a:moveTo>
                  <a:cubicBezTo>
                    <a:pt x="1379" y="0"/>
                    <a:pt x="1" y="1378"/>
                    <a:pt x="1" y="3082"/>
                  </a:cubicBezTo>
                  <a:lnTo>
                    <a:pt x="1" y="7848"/>
                  </a:lnTo>
                  <a:cubicBezTo>
                    <a:pt x="1" y="9561"/>
                    <a:pt x="1379" y="10930"/>
                    <a:pt x="3092" y="10930"/>
                  </a:cubicBezTo>
                  <a:lnTo>
                    <a:pt x="13954" y="10930"/>
                  </a:lnTo>
                  <a:cubicBezTo>
                    <a:pt x="15658" y="10930"/>
                    <a:pt x="17036" y="9561"/>
                    <a:pt x="17036" y="7848"/>
                  </a:cubicBezTo>
                  <a:lnTo>
                    <a:pt x="17036" y="3082"/>
                  </a:lnTo>
                  <a:cubicBezTo>
                    <a:pt x="17036" y="1378"/>
                    <a:pt x="15658" y="0"/>
                    <a:pt x="13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45" name="Google Shape;1845;p73"/>
            <p:cNvSpPr/>
            <p:nvPr/>
          </p:nvSpPr>
          <p:spPr>
            <a:xfrm>
              <a:off x="6440350" y="4267300"/>
              <a:ext cx="72325" cy="84000"/>
            </a:xfrm>
            <a:custGeom>
              <a:avLst/>
              <a:gdLst/>
              <a:ahLst/>
              <a:cxnLst/>
              <a:rect l="l" t="t" r="r" b="b"/>
              <a:pathLst>
                <a:path w="2893" h="3360" extrusionOk="0">
                  <a:moveTo>
                    <a:pt x="834" y="1"/>
                  </a:moveTo>
                  <a:lnTo>
                    <a:pt x="59" y="2920"/>
                  </a:lnTo>
                  <a:cubicBezTo>
                    <a:pt x="0" y="3169"/>
                    <a:pt x="202" y="3360"/>
                    <a:pt x="415" y="3360"/>
                  </a:cubicBezTo>
                  <a:cubicBezTo>
                    <a:pt x="512" y="3360"/>
                    <a:pt x="613" y="3319"/>
                    <a:pt x="691" y="3226"/>
                  </a:cubicBezTo>
                  <a:lnTo>
                    <a:pt x="2892" y="441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46" name="Google Shape;1846;p73"/>
            <p:cNvSpPr/>
            <p:nvPr/>
          </p:nvSpPr>
          <p:spPr>
            <a:xfrm>
              <a:off x="6479625" y="4187875"/>
              <a:ext cx="26100" cy="26350"/>
            </a:xfrm>
            <a:custGeom>
              <a:avLst/>
              <a:gdLst/>
              <a:ahLst/>
              <a:cxnLst/>
              <a:rect l="l" t="t" r="r" b="b"/>
              <a:pathLst>
                <a:path w="1044" h="1054" extrusionOk="0">
                  <a:moveTo>
                    <a:pt x="517" y="1"/>
                  </a:moveTo>
                  <a:cubicBezTo>
                    <a:pt x="364" y="1"/>
                    <a:pt x="240" y="48"/>
                    <a:pt x="144" y="144"/>
                  </a:cubicBezTo>
                  <a:cubicBezTo>
                    <a:pt x="48" y="240"/>
                    <a:pt x="0" y="364"/>
                    <a:pt x="0" y="527"/>
                  </a:cubicBezTo>
                  <a:cubicBezTo>
                    <a:pt x="0" y="680"/>
                    <a:pt x="48" y="804"/>
                    <a:pt x="144" y="910"/>
                  </a:cubicBezTo>
                  <a:cubicBezTo>
                    <a:pt x="249" y="1005"/>
                    <a:pt x="364" y="1053"/>
                    <a:pt x="517" y="1053"/>
                  </a:cubicBezTo>
                  <a:cubicBezTo>
                    <a:pt x="670" y="1053"/>
                    <a:pt x="795" y="1005"/>
                    <a:pt x="900" y="910"/>
                  </a:cubicBezTo>
                  <a:cubicBezTo>
                    <a:pt x="996" y="804"/>
                    <a:pt x="1044" y="680"/>
                    <a:pt x="1044" y="527"/>
                  </a:cubicBezTo>
                  <a:cubicBezTo>
                    <a:pt x="1044" y="364"/>
                    <a:pt x="996" y="240"/>
                    <a:pt x="900" y="144"/>
                  </a:cubicBezTo>
                  <a:cubicBezTo>
                    <a:pt x="795" y="48"/>
                    <a:pt x="670" y="1"/>
                    <a:pt x="517" y="1"/>
                  </a:cubicBezTo>
                  <a:close/>
                </a:path>
              </a:pathLst>
            </a:custGeom>
            <a:solidFill>
              <a:srgbClr val="FAFB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47" name="Google Shape;1847;p73"/>
            <p:cNvSpPr/>
            <p:nvPr/>
          </p:nvSpPr>
          <p:spPr>
            <a:xfrm>
              <a:off x="6518375" y="4187875"/>
              <a:ext cx="26100" cy="26350"/>
            </a:xfrm>
            <a:custGeom>
              <a:avLst/>
              <a:gdLst/>
              <a:ahLst/>
              <a:cxnLst/>
              <a:rect l="l" t="t" r="r" b="b"/>
              <a:pathLst>
                <a:path w="1044" h="1054" extrusionOk="0">
                  <a:moveTo>
                    <a:pt x="518" y="1"/>
                  </a:moveTo>
                  <a:cubicBezTo>
                    <a:pt x="364" y="1"/>
                    <a:pt x="240" y="48"/>
                    <a:pt x="144" y="144"/>
                  </a:cubicBezTo>
                  <a:cubicBezTo>
                    <a:pt x="49" y="240"/>
                    <a:pt x="1" y="364"/>
                    <a:pt x="1" y="527"/>
                  </a:cubicBezTo>
                  <a:cubicBezTo>
                    <a:pt x="1" y="680"/>
                    <a:pt x="49" y="804"/>
                    <a:pt x="144" y="910"/>
                  </a:cubicBezTo>
                  <a:cubicBezTo>
                    <a:pt x="250" y="1005"/>
                    <a:pt x="364" y="1053"/>
                    <a:pt x="518" y="1053"/>
                  </a:cubicBezTo>
                  <a:cubicBezTo>
                    <a:pt x="671" y="1053"/>
                    <a:pt x="795" y="1005"/>
                    <a:pt x="891" y="910"/>
                  </a:cubicBezTo>
                  <a:cubicBezTo>
                    <a:pt x="996" y="804"/>
                    <a:pt x="1044" y="680"/>
                    <a:pt x="1044" y="527"/>
                  </a:cubicBezTo>
                  <a:cubicBezTo>
                    <a:pt x="1044" y="364"/>
                    <a:pt x="996" y="240"/>
                    <a:pt x="891" y="144"/>
                  </a:cubicBezTo>
                  <a:cubicBezTo>
                    <a:pt x="795" y="48"/>
                    <a:pt x="671" y="1"/>
                    <a:pt x="518" y="1"/>
                  </a:cubicBezTo>
                  <a:close/>
                </a:path>
              </a:pathLst>
            </a:custGeom>
            <a:solidFill>
              <a:srgbClr val="FAFB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48" name="Google Shape;1848;p73"/>
            <p:cNvSpPr/>
            <p:nvPr/>
          </p:nvSpPr>
          <p:spPr>
            <a:xfrm>
              <a:off x="6562400" y="4187875"/>
              <a:ext cx="25875" cy="26350"/>
            </a:xfrm>
            <a:custGeom>
              <a:avLst/>
              <a:gdLst/>
              <a:ahLst/>
              <a:cxnLst/>
              <a:rect l="l" t="t" r="r" b="b"/>
              <a:pathLst>
                <a:path w="1035" h="1054" extrusionOk="0">
                  <a:moveTo>
                    <a:pt x="518" y="1"/>
                  </a:moveTo>
                  <a:cubicBezTo>
                    <a:pt x="364" y="1"/>
                    <a:pt x="240" y="48"/>
                    <a:pt x="135" y="144"/>
                  </a:cubicBezTo>
                  <a:cubicBezTo>
                    <a:pt x="49" y="240"/>
                    <a:pt x="1" y="364"/>
                    <a:pt x="1" y="527"/>
                  </a:cubicBezTo>
                  <a:cubicBezTo>
                    <a:pt x="1" y="680"/>
                    <a:pt x="49" y="804"/>
                    <a:pt x="144" y="910"/>
                  </a:cubicBezTo>
                  <a:cubicBezTo>
                    <a:pt x="240" y="1005"/>
                    <a:pt x="364" y="1053"/>
                    <a:pt x="518" y="1053"/>
                  </a:cubicBezTo>
                  <a:cubicBezTo>
                    <a:pt x="671" y="1053"/>
                    <a:pt x="795" y="1005"/>
                    <a:pt x="891" y="910"/>
                  </a:cubicBezTo>
                  <a:cubicBezTo>
                    <a:pt x="986" y="804"/>
                    <a:pt x="1034" y="680"/>
                    <a:pt x="1034" y="527"/>
                  </a:cubicBezTo>
                  <a:cubicBezTo>
                    <a:pt x="1034" y="364"/>
                    <a:pt x="986" y="240"/>
                    <a:pt x="891" y="144"/>
                  </a:cubicBezTo>
                  <a:cubicBezTo>
                    <a:pt x="795" y="48"/>
                    <a:pt x="671" y="1"/>
                    <a:pt x="518" y="1"/>
                  </a:cubicBezTo>
                  <a:close/>
                </a:path>
              </a:pathLst>
            </a:custGeom>
            <a:solidFill>
              <a:srgbClr val="FAFB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49" name="Google Shape;1849;p73"/>
            <p:cNvSpPr/>
            <p:nvPr/>
          </p:nvSpPr>
          <p:spPr>
            <a:xfrm>
              <a:off x="6606200" y="4107000"/>
              <a:ext cx="26325" cy="107225"/>
            </a:xfrm>
            <a:custGeom>
              <a:avLst/>
              <a:gdLst/>
              <a:ahLst/>
              <a:cxnLst/>
              <a:rect l="l" t="t" r="r" b="b"/>
              <a:pathLst>
                <a:path w="1053" h="4289" extrusionOk="0">
                  <a:moveTo>
                    <a:pt x="19" y="1"/>
                  </a:moveTo>
                  <a:lnTo>
                    <a:pt x="19" y="1092"/>
                  </a:lnTo>
                  <a:lnTo>
                    <a:pt x="211" y="2757"/>
                  </a:lnTo>
                  <a:lnTo>
                    <a:pt x="861" y="2757"/>
                  </a:lnTo>
                  <a:lnTo>
                    <a:pt x="1053" y="1092"/>
                  </a:lnTo>
                  <a:lnTo>
                    <a:pt x="1053" y="1"/>
                  </a:lnTo>
                  <a:close/>
                  <a:moveTo>
                    <a:pt x="517" y="3236"/>
                  </a:moveTo>
                  <a:cubicBezTo>
                    <a:pt x="364" y="3236"/>
                    <a:pt x="239" y="3283"/>
                    <a:pt x="134" y="3379"/>
                  </a:cubicBezTo>
                  <a:cubicBezTo>
                    <a:pt x="48" y="3475"/>
                    <a:pt x="0" y="3599"/>
                    <a:pt x="0" y="3762"/>
                  </a:cubicBezTo>
                  <a:cubicBezTo>
                    <a:pt x="0" y="3915"/>
                    <a:pt x="48" y="4039"/>
                    <a:pt x="144" y="4145"/>
                  </a:cubicBezTo>
                  <a:cubicBezTo>
                    <a:pt x="239" y="4240"/>
                    <a:pt x="364" y="4288"/>
                    <a:pt x="517" y="4288"/>
                  </a:cubicBezTo>
                  <a:cubicBezTo>
                    <a:pt x="670" y="4288"/>
                    <a:pt x="794" y="4240"/>
                    <a:pt x="890" y="4145"/>
                  </a:cubicBezTo>
                  <a:cubicBezTo>
                    <a:pt x="986" y="4039"/>
                    <a:pt x="1034" y="3915"/>
                    <a:pt x="1034" y="3762"/>
                  </a:cubicBezTo>
                  <a:cubicBezTo>
                    <a:pt x="1034" y="3599"/>
                    <a:pt x="986" y="3475"/>
                    <a:pt x="890" y="3379"/>
                  </a:cubicBezTo>
                  <a:cubicBezTo>
                    <a:pt x="794" y="3283"/>
                    <a:pt x="670" y="3236"/>
                    <a:pt x="517" y="3236"/>
                  </a:cubicBezTo>
                  <a:close/>
                </a:path>
              </a:pathLst>
            </a:custGeom>
            <a:solidFill>
              <a:srgbClr val="FAFB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50" name="Google Shape;1850;p73"/>
          <p:cNvGrpSpPr/>
          <p:nvPr/>
        </p:nvGrpSpPr>
        <p:grpSpPr>
          <a:xfrm>
            <a:off x="7469676" y="3133939"/>
            <a:ext cx="663084" cy="496994"/>
            <a:chOff x="5495325" y="4032113"/>
            <a:chExt cx="425900" cy="319200"/>
          </a:xfrm>
        </p:grpSpPr>
        <p:sp>
          <p:nvSpPr>
            <p:cNvPr id="1851" name="Google Shape;1851;p73"/>
            <p:cNvSpPr/>
            <p:nvPr/>
          </p:nvSpPr>
          <p:spPr>
            <a:xfrm>
              <a:off x="5495325" y="4032113"/>
              <a:ext cx="425900" cy="273275"/>
            </a:xfrm>
            <a:custGeom>
              <a:avLst/>
              <a:gdLst/>
              <a:ahLst/>
              <a:cxnLst/>
              <a:rect l="l" t="t" r="r" b="b"/>
              <a:pathLst>
                <a:path w="17036" h="10931" extrusionOk="0">
                  <a:moveTo>
                    <a:pt x="3082" y="1"/>
                  </a:moveTo>
                  <a:cubicBezTo>
                    <a:pt x="1378" y="1"/>
                    <a:pt x="0" y="1379"/>
                    <a:pt x="0" y="3083"/>
                  </a:cubicBezTo>
                  <a:lnTo>
                    <a:pt x="0" y="7849"/>
                  </a:lnTo>
                  <a:cubicBezTo>
                    <a:pt x="0" y="9552"/>
                    <a:pt x="1378" y="10930"/>
                    <a:pt x="3082" y="10930"/>
                  </a:cubicBezTo>
                  <a:lnTo>
                    <a:pt x="13944" y="10930"/>
                  </a:lnTo>
                  <a:cubicBezTo>
                    <a:pt x="15657" y="10930"/>
                    <a:pt x="17035" y="9552"/>
                    <a:pt x="17035" y="7849"/>
                  </a:cubicBezTo>
                  <a:lnTo>
                    <a:pt x="17035" y="3083"/>
                  </a:lnTo>
                  <a:cubicBezTo>
                    <a:pt x="17035" y="1379"/>
                    <a:pt x="15657" y="1"/>
                    <a:pt x="13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52" name="Google Shape;1852;p73"/>
            <p:cNvSpPr/>
            <p:nvPr/>
          </p:nvSpPr>
          <p:spPr>
            <a:xfrm>
              <a:off x="5754675" y="4267313"/>
              <a:ext cx="72325" cy="84000"/>
            </a:xfrm>
            <a:custGeom>
              <a:avLst/>
              <a:gdLst/>
              <a:ahLst/>
              <a:cxnLst/>
              <a:rect l="l" t="t" r="r" b="b"/>
              <a:pathLst>
                <a:path w="2893" h="3360" extrusionOk="0">
                  <a:moveTo>
                    <a:pt x="2058" y="1"/>
                  </a:moveTo>
                  <a:lnTo>
                    <a:pt x="1" y="441"/>
                  </a:lnTo>
                  <a:lnTo>
                    <a:pt x="2202" y="3226"/>
                  </a:lnTo>
                  <a:cubicBezTo>
                    <a:pt x="2277" y="3319"/>
                    <a:pt x="2376" y="3359"/>
                    <a:pt x="2474" y="3359"/>
                  </a:cubicBezTo>
                  <a:cubicBezTo>
                    <a:pt x="2686" y="3359"/>
                    <a:pt x="2892" y="3169"/>
                    <a:pt x="2833" y="2920"/>
                  </a:cubicBezTo>
                  <a:lnTo>
                    <a:pt x="20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53" name="Google Shape;1853;p73"/>
            <p:cNvSpPr/>
            <p:nvPr/>
          </p:nvSpPr>
          <p:spPr>
            <a:xfrm>
              <a:off x="5606575" y="4182863"/>
              <a:ext cx="26100" cy="26325"/>
            </a:xfrm>
            <a:custGeom>
              <a:avLst/>
              <a:gdLst/>
              <a:ahLst/>
              <a:cxnLst/>
              <a:rect l="l" t="t" r="r" b="b"/>
              <a:pathLst>
                <a:path w="1044" h="1053" extrusionOk="0">
                  <a:moveTo>
                    <a:pt x="517" y="0"/>
                  </a:moveTo>
                  <a:cubicBezTo>
                    <a:pt x="364" y="0"/>
                    <a:pt x="240" y="48"/>
                    <a:pt x="144" y="144"/>
                  </a:cubicBezTo>
                  <a:cubicBezTo>
                    <a:pt x="48" y="240"/>
                    <a:pt x="1" y="373"/>
                    <a:pt x="1" y="527"/>
                  </a:cubicBezTo>
                  <a:cubicBezTo>
                    <a:pt x="1" y="680"/>
                    <a:pt x="48" y="804"/>
                    <a:pt x="154" y="909"/>
                  </a:cubicBezTo>
                  <a:cubicBezTo>
                    <a:pt x="249" y="1005"/>
                    <a:pt x="374" y="1053"/>
                    <a:pt x="517" y="1053"/>
                  </a:cubicBezTo>
                  <a:cubicBezTo>
                    <a:pt x="670" y="1053"/>
                    <a:pt x="804" y="1005"/>
                    <a:pt x="900" y="909"/>
                  </a:cubicBezTo>
                  <a:cubicBezTo>
                    <a:pt x="996" y="804"/>
                    <a:pt x="1044" y="680"/>
                    <a:pt x="1044" y="527"/>
                  </a:cubicBezTo>
                  <a:cubicBezTo>
                    <a:pt x="1044" y="373"/>
                    <a:pt x="996" y="240"/>
                    <a:pt x="900" y="144"/>
                  </a:cubicBezTo>
                  <a:cubicBezTo>
                    <a:pt x="804" y="48"/>
                    <a:pt x="670" y="0"/>
                    <a:pt x="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54" name="Google Shape;1854;p73"/>
            <p:cNvSpPr/>
            <p:nvPr/>
          </p:nvSpPr>
          <p:spPr>
            <a:xfrm>
              <a:off x="5645325" y="4182863"/>
              <a:ext cx="26125" cy="26325"/>
            </a:xfrm>
            <a:custGeom>
              <a:avLst/>
              <a:gdLst/>
              <a:ahLst/>
              <a:cxnLst/>
              <a:rect l="l" t="t" r="r" b="b"/>
              <a:pathLst>
                <a:path w="1045" h="1053" extrusionOk="0">
                  <a:moveTo>
                    <a:pt x="518" y="0"/>
                  </a:moveTo>
                  <a:cubicBezTo>
                    <a:pt x="365" y="0"/>
                    <a:pt x="240" y="48"/>
                    <a:pt x="144" y="144"/>
                  </a:cubicBezTo>
                  <a:cubicBezTo>
                    <a:pt x="49" y="240"/>
                    <a:pt x="1" y="373"/>
                    <a:pt x="1" y="527"/>
                  </a:cubicBezTo>
                  <a:cubicBezTo>
                    <a:pt x="1" y="680"/>
                    <a:pt x="49" y="804"/>
                    <a:pt x="154" y="909"/>
                  </a:cubicBezTo>
                  <a:cubicBezTo>
                    <a:pt x="250" y="1005"/>
                    <a:pt x="374" y="1053"/>
                    <a:pt x="518" y="1053"/>
                  </a:cubicBezTo>
                  <a:cubicBezTo>
                    <a:pt x="671" y="1053"/>
                    <a:pt x="805" y="1005"/>
                    <a:pt x="901" y="909"/>
                  </a:cubicBezTo>
                  <a:cubicBezTo>
                    <a:pt x="996" y="804"/>
                    <a:pt x="1044" y="680"/>
                    <a:pt x="1044" y="527"/>
                  </a:cubicBezTo>
                  <a:cubicBezTo>
                    <a:pt x="1044" y="373"/>
                    <a:pt x="996" y="240"/>
                    <a:pt x="901" y="144"/>
                  </a:cubicBezTo>
                  <a:cubicBezTo>
                    <a:pt x="805" y="48"/>
                    <a:pt x="671" y="0"/>
                    <a:pt x="5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55" name="Google Shape;1855;p73"/>
            <p:cNvSpPr/>
            <p:nvPr/>
          </p:nvSpPr>
          <p:spPr>
            <a:xfrm>
              <a:off x="5689350" y="4182863"/>
              <a:ext cx="26125" cy="26325"/>
            </a:xfrm>
            <a:custGeom>
              <a:avLst/>
              <a:gdLst/>
              <a:ahLst/>
              <a:cxnLst/>
              <a:rect l="l" t="t" r="r" b="b"/>
              <a:pathLst>
                <a:path w="1045" h="1053" extrusionOk="0">
                  <a:moveTo>
                    <a:pt x="518" y="0"/>
                  </a:moveTo>
                  <a:cubicBezTo>
                    <a:pt x="365" y="0"/>
                    <a:pt x="240" y="48"/>
                    <a:pt x="144" y="144"/>
                  </a:cubicBezTo>
                  <a:cubicBezTo>
                    <a:pt x="49" y="240"/>
                    <a:pt x="1" y="373"/>
                    <a:pt x="1" y="527"/>
                  </a:cubicBezTo>
                  <a:cubicBezTo>
                    <a:pt x="1" y="680"/>
                    <a:pt x="49" y="804"/>
                    <a:pt x="144" y="909"/>
                  </a:cubicBezTo>
                  <a:cubicBezTo>
                    <a:pt x="240" y="1005"/>
                    <a:pt x="365" y="1053"/>
                    <a:pt x="518" y="1053"/>
                  </a:cubicBezTo>
                  <a:cubicBezTo>
                    <a:pt x="671" y="1053"/>
                    <a:pt x="795" y="1005"/>
                    <a:pt x="891" y="909"/>
                  </a:cubicBezTo>
                  <a:cubicBezTo>
                    <a:pt x="996" y="804"/>
                    <a:pt x="1044" y="680"/>
                    <a:pt x="1044" y="527"/>
                  </a:cubicBezTo>
                  <a:cubicBezTo>
                    <a:pt x="1044" y="373"/>
                    <a:pt x="996" y="240"/>
                    <a:pt x="891" y="144"/>
                  </a:cubicBezTo>
                  <a:cubicBezTo>
                    <a:pt x="795" y="48"/>
                    <a:pt x="671" y="0"/>
                    <a:pt x="5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56" name="Google Shape;1856;p73"/>
            <p:cNvSpPr/>
            <p:nvPr/>
          </p:nvSpPr>
          <p:spPr>
            <a:xfrm>
              <a:off x="5717125" y="4101038"/>
              <a:ext cx="67950" cy="108150"/>
            </a:xfrm>
            <a:custGeom>
              <a:avLst/>
              <a:gdLst/>
              <a:ahLst/>
              <a:cxnLst/>
              <a:rect l="l" t="t" r="r" b="b"/>
              <a:pathLst>
                <a:path w="2718" h="4326" extrusionOk="0">
                  <a:moveTo>
                    <a:pt x="1397" y="0"/>
                  </a:moveTo>
                  <a:cubicBezTo>
                    <a:pt x="957" y="0"/>
                    <a:pt x="613" y="125"/>
                    <a:pt x="364" y="364"/>
                  </a:cubicBezTo>
                  <a:cubicBezTo>
                    <a:pt x="124" y="613"/>
                    <a:pt x="0" y="957"/>
                    <a:pt x="0" y="1407"/>
                  </a:cubicBezTo>
                  <a:lnTo>
                    <a:pt x="833" y="1407"/>
                  </a:lnTo>
                  <a:cubicBezTo>
                    <a:pt x="833" y="1043"/>
                    <a:pt x="986" y="862"/>
                    <a:pt x="1292" y="862"/>
                  </a:cubicBezTo>
                  <a:cubicBezTo>
                    <a:pt x="1579" y="862"/>
                    <a:pt x="1713" y="986"/>
                    <a:pt x="1713" y="1235"/>
                  </a:cubicBezTo>
                  <a:cubicBezTo>
                    <a:pt x="1713" y="1350"/>
                    <a:pt x="1694" y="1445"/>
                    <a:pt x="1637" y="1531"/>
                  </a:cubicBezTo>
                  <a:cubicBezTo>
                    <a:pt x="1589" y="1618"/>
                    <a:pt x="1512" y="1713"/>
                    <a:pt x="1407" y="1819"/>
                  </a:cubicBezTo>
                  <a:cubicBezTo>
                    <a:pt x="1263" y="1972"/>
                    <a:pt x="1158" y="2115"/>
                    <a:pt x="1081" y="2259"/>
                  </a:cubicBezTo>
                  <a:cubicBezTo>
                    <a:pt x="1005" y="2393"/>
                    <a:pt x="967" y="2584"/>
                    <a:pt x="967" y="2814"/>
                  </a:cubicBezTo>
                  <a:lnTo>
                    <a:pt x="1780" y="2814"/>
                  </a:lnTo>
                  <a:cubicBezTo>
                    <a:pt x="1780" y="2661"/>
                    <a:pt x="1809" y="2536"/>
                    <a:pt x="1885" y="2431"/>
                  </a:cubicBezTo>
                  <a:cubicBezTo>
                    <a:pt x="1952" y="2326"/>
                    <a:pt x="2058" y="2201"/>
                    <a:pt x="2201" y="2058"/>
                  </a:cubicBezTo>
                  <a:cubicBezTo>
                    <a:pt x="2373" y="1895"/>
                    <a:pt x="2498" y="1742"/>
                    <a:pt x="2584" y="1598"/>
                  </a:cubicBezTo>
                  <a:cubicBezTo>
                    <a:pt x="2670" y="1455"/>
                    <a:pt x="2718" y="1273"/>
                    <a:pt x="2718" y="1063"/>
                  </a:cubicBezTo>
                  <a:cubicBezTo>
                    <a:pt x="2718" y="728"/>
                    <a:pt x="2594" y="460"/>
                    <a:pt x="2364" y="278"/>
                  </a:cubicBezTo>
                  <a:cubicBezTo>
                    <a:pt x="2125" y="86"/>
                    <a:pt x="1809" y="0"/>
                    <a:pt x="1397" y="0"/>
                  </a:cubicBezTo>
                  <a:close/>
                  <a:moveTo>
                    <a:pt x="1359" y="3273"/>
                  </a:moveTo>
                  <a:cubicBezTo>
                    <a:pt x="1206" y="3273"/>
                    <a:pt x="1081" y="3321"/>
                    <a:pt x="986" y="3417"/>
                  </a:cubicBezTo>
                  <a:cubicBezTo>
                    <a:pt x="890" y="3513"/>
                    <a:pt x="842" y="3646"/>
                    <a:pt x="842" y="3800"/>
                  </a:cubicBezTo>
                  <a:cubicBezTo>
                    <a:pt x="842" y="3953"/>
                    <a:pt x="890" y="4077"/>
                    <a:pt x="986" y="4182"/>
                  </a:cubicBezTo>
                  <a:cubicBezTo>
                    <a:pt x="1081" y="4278"/>
                    <a:pt x="1206" y="4326"/>
                    <a:pt x="1359" y="4326"/>
                  </a:cubicBezTo>
                  <a:cubicBezTo>
                    <a:pt x="1512" y="4326"/>
                    <a:pt x="1637" y="4278"/>
                    <a:pt x="1732" y="4182"/>
                  </a:cubicBezTo>
                  <a:cubicBezTo>
                    <a:pt x="1838" y="4077"/>
                    <a:pt x="1885" y="3953"/>
                    <a:pt x="1885" y="3800"/>
                  </a:cubicBezTo>
                  <a:cubicBezTo>
                    <a:pt x="1885" y="3646"/>
                    <a:pt x="1838" y="3513"/>
                    <a:pt x="1732" y="3417"/>
                  </a:cubicBezTo>
                  <a:cubicBezTo>
                    <a:pt x="1637" y="3321"/>
                    <a:pt x="1512" y="3273"/>
                    <a:pt x="1359" y="32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857" name="Google Shape;1857;p73"/>
          <p:cNvSpPr/>
          <p:nvPr/>
        </p:nvSpPr>
        <p:spPr>
          <a:xfrm>
            <a:off x="7302188" y="-276641"/>
            <a:ext cx="663105" cy="660987"/>
          </a:xfrm>
          <a:custGeom>
            <a:avLst/>
            <a:gdLst/>
            <a:ahLst/>
            <a:cxnLst/>
            <a:rect l="l" t="t" r="r" b="b"/>
            <a:pathLst>
              <a:path w="20981" h="20914" extrusionOk="0">
                <a:moveTo>
                  <a:pt x="10501" y="5114"/>
                </a:moveTo>
                <a:cubicBezTo>
                  <a:pt x="12054" y="5114"/>
                  <a:pt x="13582" y="5788"/>
                  <a:pt x="14631" y="7049"/>
                </a:cubicBezTo>
                <a:cubicBezTo>
                  <a:pt x="15535" y="8145"/>
                  <a:pt x="15988" y="9554"/>
                  <a:pt x="15849" y="10963"/>
                </a:cubicBezTo>
                <a:cubicBezTo>
                  <a:pt x="15622" y="13502"/>
                  <a:pt x="13622" y="15538"/>
                  <a:pt x="11065" y="15799"/>
                </a:cubicBezTo>
                <a:cubicBezTo>
                  <a:pt x="10869" y="15820"/>
                  <a:pt x="10674" y="15831"/>
                  <a:pt x="10481" y="15831"/>
                </a:cubicBezTo>
                <a:cubicBezTo>
                  <a:pt x="8168" y="15831"/>
                  <a:pt x="6084" y="14323"/>
                  <a:pt x="5394" y="12059"/>
                </a:cubicBezTo>
                <a:cubicBezTo>
                  <a:pt x="4628" y="9623"/>
                  <a:pt x="5707" y="6979"/>
                  <a:pt x="7951" y="5761"/>
                </a:cubicBezTo>
                <a:cubicBezTo>
                  <a:pt x="8756" y="5325"/>
                  <a:pt x="9632" y="5114"/>
                  <a:pt x="10501" y="5114"/>
                </a:cubicBezTo>
                <a:close/>
                <a:moveTo>
                  <a:pt x="10187" y="0"/>
                </a:moveTo>
                <a:cubicBezTo>
                  <a:pt x="10001" y="0"/>
                  <a:pt x="9808" y="55"/>
                  <a:pt x="9656" y="177"/>
                </a:cubicBezTo>
                <a:cubicBezTo>
                  <a:pt x="9499" y="316"/>
                  <a:pt x="9377" y="525"/>
                  <a:pt x="9360" y="751"/>
                </a:cubicBezTo>
                <a:lnTo>
                  <a:pt x="9186" y="2647"/>
                </a:lnTo>
                <a:cubicBezTo>
                  <a:pt x="8490" y="2769"/>
                  <a:pt x="7829" y="2978"/>
                  <a:pt x="7185" y="3274"/>
                </a:cubicBezTo>
                <a:lnTo>
                  <a:pt x="5968" y="1795"/>
                </a:lnTo>
                <a:cubicBezTo>
                  <a:pt x="5799" y="1597"/>
                  <a:pt x="5558" y="1495"/>
                  <a:pt x="5317" y="1495"/>
                </a:cubicBezTo>
                <a:cubicBezTo>
                  <a:pt x="5134" y="1495"/>
                  <a:pt x="4952" y="1553"/>
                  <a:pt x="4802" y="1673"/>
                </a:cubicBezTo>
                <a:lnTo>
                  <a:pt x="2941" y="3222"/>
                </a:lnTo>
                <a:cubicBezTo>
                  <a:pt x="2593" y="3517"/>
                  <a:pt x="2541" y="4039"/>
                  <a:pt x="2837" y="4387"/>
                </a:cubicBezTo>
                <a:lnTo>
                  <a:pt x="4054" y="5866"/>
                </a:lnTo>
                <a:cubicBezTo>
                  <a:pt x="3654" y="6440"/>
                  <a:pt x="3324" y="7066"/>
                  <a:pt x="3080" y="7710"/>
                </a:cubicBezTo>
                <a:lnTo>
                  <a:pt x="1167" y="7536"/>
                </a:lnTo>
                <a:cubicBezTo>
                  <a:pt x="1145" y="7534"/>
                  <a:pt x="1124" y="7533"/>
                  <a:pt x="1103" y="7533"/>
                </a:cubicBezTo>
                <a:cubicBezTo>
                  <a:pt x="913" y="7533"/>
                  <a:pt x="714" y="7602"/>
                  <a:pt x="558" y="7727"/>
                </a:cubicBezTo>
                <a:cubicBezTo>
                  <a:pt x="384" y="7866"/>
                  <a:pt x="279" y="8058"/>
                  <a:pt x="262" y="8284"/>
                </a:cubicBezTo>
                <a:lnTo>
                  <a:pt x="53" y="10667"/>
                </a:lnTo>
                <a:cubicBezTo>
                  <a:pt x="1" y="11137"/>
                  <a:pt x="332" y="11537"/>
                  <a:pt x="801" y="11572"/>
                </a:cubicBezTo>
                <a:lnTo>
                  <a:pt x="2715" y="11763"/>
                </a:lnTo>
                <a:cubicBezTo>
                  <a:pt x="2819" y="12441"/>
                  <a:pt x="3028" y="13120"/>
                  <a:pt x="3324" y="13746"/>
                </a:cubicBezTo>
                <a:lnTo>
                  <a:pt x="1845" y="14981"/>
                </a:lnTo>
                <a:cubicBezTo>
                  <a:pt x="1497" y="15277"/>
                  <a:pt x="1445" y="15799"/>
                  <a:pt x="1741" y="16147"/>
                </a:cubicBezTo>
                <a:lnTo>
                  <a:pt x="3271" y="18025"/>
                </a:lnTo>
                <a:cubicBezTo>
                  <a:pt x="3411" y="18182"/>
                  <a:pt x="3619" y="18286"/>
                  <a:pt x="3828" y="18321"/>
                </a:cubicBezTo>
                <a:cubicBezTo>
                  <a:pt x="3851" y="18323"/>
                  <a:pt x="3874" y="18324"/>
                  <a:pt x="3897" y="18324"/>
                </a:cubicBezTo>
                <a:cubicBezTo>
                  <a:pt x="4099" y="18324"/>
                  <a:pt x="4296" y="18255"/>
                  <a:pt x="4437" y="18130"/>
                </a:cubicBezTo>
                <a:lnTo>
                  <a:pt x="5916" y="16895"/>
                </a:lnTo>
                <a:cubicBezTo>
                  <a:pt x="6490" y="17312"/>
                  <a:pt x="7098" y="17625"/>
                  <a:pt x="7760" y="17869"/>
                </a:cubicBezTo>
                <a:lnTo>
                  <a:pt x="7586" y="19782"/>
                </a:lnTo>
                <a:cubicBezTo>
                  <a:pt x="7533" y="20235"/>
                  <a:pt x="7881" y="20652"/>
                  <a:pt x="8334" y="20687"/>
                </a:cubicBezTo>
                <a:lnTo>
                  <a:pt x="10734" y="20913"/>
                </a:lnTo>
                <a:lnTo>
                  <a:pt x="10821" y="20913"/>
                </a:lnTo>
                <a:cubicBezTo>
                  <a:pt x="11239" y="20913"/>
                  <a:pt x="11604" y="20583"/>
                  <a:pt x="11639" y="20148"/>
                </a:cubicBezTo>
                <a:lnTo>
                  <a:pt x="11813" y="18234"/>
                </a:lnTo>
                <a:cubicBezTo>
                  <a:pt x="12509" y="18130"/>
                  <a:pt x="13170" y="17921"/>
                  <a:pt x="13813" y="17625"/>
                </a:cubicBezTo>
                <a:lnTo>
                  <a:pt x="15031" y="19104"/>
                </a:lnTo>
                <a:cubicBezTo>
                  <a:pt x="15197" y="19299"/>
                  <a:pt x="15434" y="19401"/>
                  <a:pt x="15671" y="19401"/>
                </a:cubicBezTo>
                <a:cubicBezTo>
                  <a:pt x="15857" y="19401"/>
                  <a:pt x="16044" y="19338"/>
                  <a:pt x="16196" y="19208"/>
                </a:cubicBezTo>
                <a:lnTo>
                  <a:pt x="18058" y="17677"/>
                </a:lnTo>
                <a:cubicBezTo>
                  <a:pt x="18406" y="17382"/>
                  <a:pt x="18458" y="16860"/>
                  <a:pt x="18162" y="16512"/>
                </a:cubicBezTo>
                <a:lnTo>
                  <a:pt x="16945" y="15033"/>
                </a:lnTo>
                <a:cubicBezTo>
                  <a:pt x="17345" y="14459"/>
                  <a:pt x="17675" y="13833"/>
                  <a:pt x="17919" y="13189"/>
                </a:cubicBezTo>
                <a:lnTo>
                  <a:pt x="19832" y="13363"/>
                </a:lnTo>
                <a:cubicBezTo>
                  <a:pt x="19853" y="13365"/>
                  <a:pt x="19875" y="13366"/>
                  <a:pt x="19896" y="13366"/>
                </a:cubicBezTo>
                <a:cubicBezTo>
                  <a:pt x="20086" y="13366"/>
                  <a:pt x="20285" y="13297"/>
                  <a:pt x="20441" y="13172"/>
                </a:cubicBezTo>
                <a:cubicBezTo>
                  <a:pt x="20615" y="13033"/>
                  <a:pt x="20719" y="12824"/>
                  <a:pt x="20737" y="12615"/>
                </a:cubicBezTo>
                <a:lnTo>
                  <a:pt x="20946" y="10215"/>
                </a:lnTo>
                <a:cubicBezTo>
                  <a:pt x="20980" y="10006"/>
                  <a:pt x="20911" y="9780"/>
                  <a:pt x="20772" y="9606"/>
                </a:cubicBezTo>
                <a:lnTo>
                  <a:pt x="20772" y="9623"/>
                </a:lnTo>
                <a:cubicBezTo>
                  <a:pt x="20632" y="9449"/>
                  <a:pt x="20441" y="9345"/>
                  <a:pt x="20215" y="9327"/>
                </a:cubicBezTo>
                <a:lnTo>
                  <a:pt x="18301" y="9153"/>
                </a:lnTo>
                <a:cubicBezTo>
                  <a:pt x="18180" y="8458"/>
                  <a:pt x="17971" y="7797"/>
                  <a:pt x="17693" y="7153"/>
                </a:cubicBezTo>
                <a:lnTo>
                  <a:pt x="19171" y="5935"/>
                </a:lnTo>
                <a:cubicBezTo>
                  <a:pt x="19519" y="5640"/>
                  <a:pt x="19571" y="5118"/>
                  <a:pt x="19276" y="4770"/>
                </a:cubicBezTo>
                <a:lnTo>
                  <a:pt x="17727" y="2908"/>
                </a:lnTo>
                <a:cubicBezTo>
                  <a:pt x="17570" y="2702"/>
                  <a:pt x="17329" y="2595"/>
                  <a:pt x="17087" y="2595"/>
                </a:cubicBezTo>
                <a:cubicBezTo>
                  <a:pt x="16900" y="2595"/>
                  <a:pt x="16713" y="2658"/>
                  <a:pt x="16562" y="2787"/>
                </a:cubicBezTo>
                <a:lnTo>
                  <a:pt x="15083" y="4004"/>
                </a:lnTo>
                <a:cubicBezTo>
                  <a:pt x="14509" y="3604"/>
                  <a:pt x="13900" y="3274"/>
                  <a:pt x="13239" y="3030"/>
                </a:cubicBezTo>
                <a:lnTo>
                  <a:pt x="13431" y="1117"/>
                </a:lnTo>
                <a:cubicBezTo>
                  <a:pt x="13465" y="664"/>
                  <a:pt x="13135" y="264"/>
                  <a:pt x="12665" y="212"/>
                </a:cubicBezTo>
                <a:lnTo>
                  <a:pt x="10265" y="3"/>
                </a:lnTo>
                <a:cubicBezTo>
                  <a:pt x="10239" y="1"/>
                  <a:pt x="10213" y="0"/>
                  <a:pt x="101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58" name="Google Shape;1858;p73"/>
          <p:cNvSpPr/>
          <p:nvPr/>
        </p:nvSpPr>
        <p:spPr>
          <a:xfrm>
            <a:off x="3233513" y="3431976"/>
            <a:ext cx="586250" cy="579050"/>
          </a:xfrm>
          <a:custGeom>
            <a:avLst/>
            <a:gdLst/>
            <a:ahLst/>
            <a:cxnLst/>
            <a:rect l="l" t="t" r="r" b="b"/>
            <a:pathLst>
              <a:path w="23450" h="23162" extrusionOk="0">
                <a:moveTo>
                  <a:pt x="11707" y="5561"/>
                </a:moveTo>
                <a:cubicBezTo>
                  <a:pt x="12442" y="5561"/>
                  <a:pt x="13205" y="5701"/>
                  <a:pt x="13969" y="6007"/>
                </a:cubicBezTo>
                <a:cubicBezTo>
                  <a:pt x="17048" y="7242"/>
                  <a:pt x="18544" y="10721"/>
                  <a:pt x="17309" y="13800"/>
                </a:cubicBezTo>
                <a:cubicBezTo>
                  <a:pt x="16404" y="16062"/>
                  <a:pt x="14230" y="17540"/>
                  <a:pt x="11812" y="17575"/>
                </a:cubicBezTo>
                <a:cubicBezTo>
                  <a:pt x="11797" y="17575"/>
                  <a:pt x="11783" y="17575"/>
                  <a:pt x="11768" y="17575"/>
                </a:cubicBezTo>
                <a:cubicBezTo>
                  <a:pt x="9350" y="17575"/>
                  <a:pt x="7179" y="16153"/>
                  <a:pt x="6228" y="13939"/>
                </a:cubicBezTo>
                <a:cubicBezTo>
                  <a:pt x="4448" y="9775"/>
                  <a:pt x="7670" y="5561"/>
                  <a:pt x="11707" y="5561"/>
                </a:cubicBezTo>
                <a:close/>
                <a:moveTo>
                  <a:pt x="11759" y="5086"/>
                </a:moveTo>
                <a:cubicBezTo>
                  <a:pt x="10921" y="5086"/>
                  <a:pt x="10052" y="5255"/>
                  <a:pt x="9185" y="5624"/>
                </a:cubicBezTo>
                <a:cubicBezTo>
                  <a:pt x="6785" y="6650"/>
                  <a:pt x="5236" y="9016"/>
                  <a:pt x="5271" y="11643"/>
                </a:cubicBezTo>
                <a:cubicBezTo>
                  <a:pt x="5289" y="14252"/>
                  <a:pt x="6889" y="16601"/>
                  <a:pt x="9324" y="17575"/>
                </a:cubicBezTo>
                <a:cubicBezTo>
                  <a:pt x="10110" y="17889"/>
                  <a:pt x="10923" y="18039"/>
                  <a:pt x="11723" y="18039"/>
                </a:cubicBezTo>
                <a:cubicBezTo>
                  <a:pt x="14286" y="18039"/>
                  <a:pt x="16719" y="16507"/>
                  <a:pt x="17727" y="13974"/>
                </a:cubicBezTo>
                <a:cubicBezTo>
                  <a:pt x="19531" y="9506"/>
                  <a:pt x="16051" y="5086"/>
                  <a:pt x="11759" y="5086"/>
                </a:cubicBezTo>
                <a:close/>
                <a:moveTo>
                  <a:pt x="14489" y="448"/>
                </a:moveTo>
                <a:cubicBezTo>
                  <a:pt x="14560" y="448"/>
                  <a:pt x="14631" y="462"/>
                  <a:pt x="14700" y="492"/>
                </a:cubicBezTo>
                <a:lnTo>
                  <a:pt x="17257" y="1501"/>
                </a:lnTo>
                <a:cubicBezTo>
                  <a:pt x="17535" y="1606"/>
                  <a:pt x="17674" y="1936"/>
                  <a:pt x="17553" y="2215"/>
                </a:cubicBezTo>
                <a:lnTo>
                  <a:pt x="16631" y="4511"/>
                </a:lnTo>
                <a:lnTo>
                  <a:pt x="16787" y="4633"/>
                </a:lnTo>
                <a:cubicBezTo>
                  <a:pt x="17448" y="5120"/>
                  <a:pt x="18057" y="5711"/>
                  <a:pt x="18562" y="6372"/>
                </a:cubicBezTo>
                <a:lnTo>
                  <a:pt x="18666" y="6511"/>
                </a:lnTo>
                <a:lnTo>
                  <a:pt x="20945" y="5537"/>
                </a:lnTo>
                <a:cubicBezTo>
                  <a:pt x="21014" y="5507"/>
                  <a:pt x="21086" y="5493"/>
                  <a:pt x="21157" y="5493"/>
                </a:cubicBezTo>
                <a:cubicBezTo>
                  <a:pt x="21374" y="5493"/>
                  <a:pt x="21584" y="5623"/>
                  <a:pt x="21675" y="5833"/>
                </a:cubicBezTo>
                <a:lnTo>
                  <a:pt x="22754" y="8355"/>
                </a:lnTo>
                <a:cubicBezTo>
                  <a:pt x="22876" y="8634"/>
                  <a:pt x="22737" y="8982"/>
                  <a:pt x="22458" y="9103"/>
                </a:cubicBezTo>
                <a:lnTo>
                  <a:pt x="20179" y="10060"/>
                </a:lnTo>
                <a:lnTo>
                  <a:pt x="20197" y="10234"/>
                </a:lnTo>
                <a:cubicBezTo>
                  <a:pt x="20336" y="11069"/>
                  <a:pt x="20336" y="11904"/>
                  <a:pt x="20232" y="12722"/>
                </a:cubicBezTo>
                <a:lnTo>
                  <a:pt x="20214" y="12896"/>
                </a:lnTo>
                <a:lnTo>
                  <a:pt x="22510" y="13835"/>
                </a:lnTo>
                <a:cubicBezTo>
                  <a:pt x="22789" y="13939"/>
                  <a:pt x="22928" y="14270"/>
                  <a:pt x="22806" y="14548"/>
                </a:cubicBezTo>
                <a:lnTo>
                  <a:pt x="21797" y="17088"/>
                </a:lnTo>
                <a:cubicBezTo>
                  <a:pt x="21703" y="17304"/>
                  <a:pt x="21494" y="17436"/>
                  <a:pt x="21267" y="17436"/>
                </a:cubicBezTo>
                <a:cubicBezTo>
                  <a:pt x="21201" y="17436"/>
                  <a:pt x="21133" y="17425"/>
                  <a:pt x="21067" y="17401"/>
                </a:cubicBezTo>
                <a:lnTo>
                  <a:pt x="18770" y="16479"/>
                </a:lnTo>
                <a:lnTo>
                  <a:pt x="18666" y="16618"/>
                </a:lnTo>
                <a:cubicBezTo>
                  <a:pt x="18179" y="17297"/>
                  <a:pt x="17587" y="17888"/>
                  <a:pt x="16926" y="18393"/>
                </a:cubicBezTo>
                <a:lnTo>
                  <a:pt x="16787" y="18514"/>
                </a:lnTo>
                <a:lnTo>
                  <a:pt x="17761" y="20793"/>
                </a:lnTo>
                <a:cubicBezTo>
                  <a:pt x="17866" y="21072"/>
                  <a:pt x="17744" y="21402"/>
                  <a:pt x="17466" y="21524"/>
                </a:cubicBezTo>
                <a:lnTo>
                  <a:pt x="14943" y="22585"/>
                </a:lnTo>
                <a:cubicBezTo>
                  <a:pt x="14871" y="22617"/>
                  <a:pt x="14795" y="22632"/>
                  <a:pt x="14720" y="22632"/>
                </a:cubicBezTo>
                <a:cubicBezTo>
                  <a:pt x="14507" y="22632"/>
                  <a:pt x="14303" y="22508"/>
                  <a:pt x="14213" y="22289"/>
                </a:cubicBezTo>
                <a:lnTo>
                  <a:pt x="13238" y="20010"/>
                </a:lnTo>
                <a:lnTo>
                  <a:pt x="13065" y="20045"/>
                </a:lnTo>
                <a:cubicBezTo>
                  <a:pt x="12626" y="20120"/>
                  <a:pt x="12183" y="20154"/>
                  <a:pt x="11738" y="20154"/>
                </a:cubicBezTo>
                <a:cubicBezTo>
                  <a:pt x="11352" y="20154"/>
                  <a:pt x="10964" y="20128"/>
                  <a:pt x="10577" y="20080"/>
                </a:cubicBezTo>
                <a:lnTo>
                  <a:pt x="10403" y="20045"/>
                </a:lnTo>
                <a:lnTo>
                  <a:pt x="9481" y="22342"/>
                </a:lnTo>
                <a:cubicBezTo>
                  <a:pt x="9389" y="22565"/>
                  <a:pt x="9188" y="22699"/>
                  <a:pt x="8968" y="22699"/>
                </a:cubicBezTo>
                <a:cubicBezTo>
                  <a:pt x="8897" y="22699"/>
                  <a:pt x="8823" y="22685"/>
                  <a:pt x="8750" y="22655"/>
                </a:cubicBezTo>
                <a:lnTo>
                  <a:pt x="6211" y="21628"/>
                </a:lnTo>
                <a:cubicBezTo>
                  <a:pt x="5932" y="21524"/>
                  <a:pt x="5793" y="21193"/>
                  <a:pt x="5897" y="20915"/>
                </a:cubicBezTo>
                <a:lnTo>
                  <a:pt x="6819" y="18619"/>
                </a:lnTo>
                <a:lnTo>
                  <a:pt x="6680" y="18514"/>
                </a:lnTo>
                <a:cubicBezTo>
                  <a:pt x="6002" y="18010"/>
                  <a:pt x="5410" y="17436"/>
                  <a:pt x="4906" y="16775"/>
                </a:cubicBezTo>
                <a:lnTo>
                  <a:pt x="4801" y="16618"/>
                </a:lnTo>
                <a:lnTo>
                  <a:pt x="2505" y="17592"/>
                </a:lnTo>
                <a:cubicBezTo>
                  <a:pt x="2436" y="17623"/>
                  <a:pt x="2364" y="17637"/>
                  <a:pt x="2293" y="17637"/>
                </a:cubicBezTo>
                <a:cubicBezTo>
                  <a:pt x="2076" y="17637"/>
                  <a:pt x="1866" y="17506"/>
                  <a:pt x="1775" y="17297"/>
                </a:cubicBezTo>
                <a:lnTo>
                  <a:pt x="713" y="14792"/>
                </a:lnTo>
                <a:cubicBezTo>
                  <a:pt x="592" y="14496"/>
                  <a:pt x="713" y="14165"/>
                  <a:pt x="1009" y="14061"/>
                </a:cubicBezTo>
                <a:lnTo>
                  <a:pt x="3288" y="13087"/>
                </a:lnTo>
                <a:lnTo>
                  <a:pt x="3253" y="12896"/>
                </a:lnTo>
                <a:cubicBezTo>
                  <a:pt x="3131" y="12078"/>
                  <a:pt x="3114" y="11243"/>
                  <a:pt x="3236" y="10425"/>
                </a:cubicBezTo>
                <a:lnTo>
                  <a:pt x="3253" y="10234"/>
                </a:lnTo>
                <a:lnTo>
                  <a:pt x="957" y="9312"/>
                </a:lnTo>
                <a:cubicBezTo>
                  <a:pt x="679" y="9190"/>
                  <a:pt x="540" y="8877"/>
                  <a:pt x="644" y="8599"/>
                </a:cubicBezTo>
                <a:lnTo>
                  <a:pt x="1670" y="6059"/>
                </a:lnTo>
                <a:cubicBezTo>
                  <a:pt x="1762" y="5836"/>
                  <a:pt x="1963" y="5702"/>
                  <a:pt x="2183" y="5702"/>
                </a:cubicBezTo>
                <a:cubicBezTo>
                  <a:pt x="2255" y="5702"/>
                  <a:pt x="2328" y="5716"/>
                  <a:pt x="2401" y="5746"/>
                </a:cubicBezTo>
                <a:lnTo>
                  <a:pt x="4697" y="6668"/>
                </a:lnTo>
                <a:lnTo>
                  <a:pt x="4801" y="6529"/>
                </a:lnTo>
                <a:cubicBezTo>
                  <a:pt x="5289" y="5850"/>
                  <a:pt x="5880" y="5241"/>
                  <a:pt x="6541" y="4754"/>
                </a:cubicBezTo>
                <a:lnTo>
                  <a:pt x="6680" y="4633"/>
                </a:lnTo>
                <a:lnTo>
                  <a:pt x="5706" y="2354"/>
                </a:lnTo>
                <a:cubicBezTo>
                  <a:pt x="5584" y="2075"/>
                  <a:pt x="5723" y="1745"/>
                  <a:pt x="6002" y="1623"/>
                </a:cubicBezTo>
                <a:lnTo>
                  <a:pt x="8507" y="545"/>
                </a:lnTo>
                <a:cubicBezTo>
                  <a:pt x="8573" y="520"/>
                  <a:pt x="8643" y="508"/>
                  <a:pt x="8712" y="508"/>
                </a:cubicBezTo>
                <a:cubicBezTo>
                  <a:pt x="8932" y="508"/>
                  <a:pt x="9145" y="629"/>
                  <a:pt x="9237" y="840"/>
                </a:cubicBezTo>
                <a:lnTo>
                  <a:pt x="10212" y="3119"/>
                </a:lnTo>
                <a:lnTo>
                  <a:pt x="10386" y="3102"/>
                </a:lnTo>
                <a:cubicBezTo>
                  <a:pt x="10833" y="3027"/>
                  <a:pt x="11280" y="2993"/>
                  <a:pt x="11725" y="2993"/>
                </a:cubicBezTo>
                <a:cubicBezTo>
                  <a:pt x="12110" y="2993"/>
                  <a:pt x="12494" y="3019"/>
                  <a:pt x="12873" y="3067"/>
                </a:cubicBezTo>
                <a:lnTo>
                  <a:pt x="13047" y="3084"/>
                </a:lnTo>
                <a:lnTo>
                  <a:pt x="13969" y="805"/>
                </a:lnTo>
                <a:cubicBezTo>
                  <a:pt x="14061" y="582"/>
                  <a:pt x="14272" y="448"/>
                  <a:pt x="14489" y="448"/>
                </a:cubicBezTo>
                <a:close/>
                <a:moveTo>
                  <a:pt x="14489" y="0"/>
                </a:moveTo>
                <a:cubicBezTo>
                  <a:pt x="14088" y="0"/>
                  <a:pt x="13710" y="236"/>
                  <a:pt x="13552" y="632"/>
                </a:cubicBezTo>
                <a:lnTo>
                  <a:pt x="12769" y="2597"/>
                </a:lnTo>
                <a:cubicBezTo>
                  <a:pt x="12403" y="2556"/>
                  <a:pt x="12042" y="2534"/>
                  <a:pt x="11683" y="2534"/>
                </a:cubicBezTo>
                <a:cubicBezTo>
                  <a:pt x="11289" y="2534"/>
                  <a:pt x="10898" y="2560"/>
                  <a:pt x="10507" y="2615"/>
                </a:cubicBezTo>
                <a:lnTo>
                  <a:pt x="9672" y="666"/>
                </a:lnTo>
                <a:cubicBezTo>
                  <a:pt x="9504" y="277"/>
                  <a:pt x="9131" y="43"/>
                  <a:pt x="8737" y="43"/>
                </a:cubicBezTo>
                <a:cubicBezTo>
                  <a:pt x="8602" y="43"/>
                  <a:pt x="8465" y="70"/>
                  <a:pt x="8333" y="127"/>
                </a:cubicBezTo>
                <a:lnTo>
                  <a:pt x="5810" y="1206"/>
                </a:lnTo>
                <a:cubicBezTo>
                  <a:pt x="5289" y="1414"/>
                  <a:pt x="5062" y="2023"/>
                  <a:pt x="5271" y="2545"/>
                </a:cubicBezTo>
                <a:lnTo>
                  <a:pt x="6106" y="4493"/>
                </a:lnTo>
                <a:cubicBezTo>
                  <a:pt x="5515" y="4963"/>
                  <a:pt x="4975" y="5502"/>
                  <a:pt x="4523" y="6094"/>
                </a:cubicBezTo>
                <a:lnTo>
                  <a:pt x="2575" y="5311"/>
                </a:lnTo>
                <a:cubicBezTo>
                  <a:pt x="2448" y="5262"/>
                  <a:pt x="2319" y="5239"/>
                  <a:pt x="2193" y="5239"/>
                </a:cubicBezTo>
                <a:cubicBezTo>
                  <a:pt x="1779" y="5239"/>
                  <a:pt x="1395" y="5486"/>
                  <a:pt x="1235" y="5885"/>
                </a:cubicBezTo>
                <a:lnTo>
                  <a:pt x="209" y="8425"/>
                </a:lnTo>
                <a:cubicBezTo>
                  <a:pt x="0" y="8947"/>
                  <a:pt x="261" y="9538"/>
                  <a:pt x="783" y="9747"/>
                </a:cubicBezTo>
                <a:lnTo>
                  <a:pt x="2749" y="10530"/>
                </a:lnTo>
                <a:cubicBezTo>
                  <a:pt x="2662" y="11295"/>
                  <a:pt x="2662" y="12043"/>
                  <a:pt x="2766" y="12791"/>
                </a:cubicBezTo>
                <a:lnTo>
                  <a:pt x="818" y="13626"/>
                </a:lnTo>
                <a:cubicBezTo>
                  <a:pt x="313" y="13852"/>
                  <a:pt x="70" y="14444"/>
                  <a:pt x="279" y="14966"/>
                </a:cubicBezTo>
                <a:lnTo>
                  <a:pt x="1357" y="17488"/>
                </a:lnTo>
                <a:cubicBezTo>
                  <a:pt x="1526" y="17877"/>
                  <a:pt x="1898" y="18112"/>
                  <a:pt x="2293" y="18112"/>
                </a:cubicBezTo>
                <a:cubicBezTo>
                  <a:pt x="2427" y="18112"/>
                  <a:pt x="2564" y="18085"/>
                  <a:pt x="2697" y="18027"/>
                </a:cubicBezTo>
                <a:lnTo>
                  <a:pt x="4645" y="17192"/>
                </a:lnTo>
                <a:cubicBezTo>
                  <a:pt x="5115" y="17784"/>
                  <a:pt x="5654" y="18323"/>
                  <a:pt x="6263" y="18775"/>
                </a:cubicBezTo>
                <a:lnTo>
                  <a:pt x="5480" y="20741"/>
                </a:lnTo>
                <a:cubicBezTo>
                  <a:pt x="5271" y="21263"/>
                  <a:pt x="5515" y="21854"/>
                  <a:pt x="6037" y="22063"/>
                </a:cubicBezTo>
                <a:lnTo>
                  <a:pt x="8576" y="23090"/>
                </a:lnTo>
                <a:cubicBezTo>
                  <a:pt x="8699" y="23138"/>
                  <a:pt x="8826" y="23162"/>
                  <a:pt x="8951" y="23162"/>
                </a:cubicBezTo>
                <a:cubicBezTo>
                  <a:pt x="9362" y="23162"/>
                  <a:pt x="9756" y="22915"/>
                  <a:pt x="9916" y="22515"/>
                </a:cubicBezTo>
                <a:lnTo>
                  <a:pt x="10699" y="20550"/>
                </a:lnTo>
                <a:cubicBezTo>
                  <a:pt x="11056" y="20591"/>
                  <a:pt x="11417" y="20613"/>
                  <a:pt x="11778" y="20613"/>
                </a:cubicBezTo>
                <a:cubicBezTo>
                  <a:pt x="12173" y="20613"/>
                  <a:pt x="12569" y="20587"/>
                  <a:pt x="12960" y="20532"/>
                </a:cubicBezTo>
                <a:lnTo>
                  <a:pt x="13795" y="22481"/>
                </a:lnTo>
                <a:cubicBezTo>
                  <a:pt x="13966" y="22862"/>
                  <a:pt x="14347" y="23095"/>
                  <a:pt x="14748" y="23095"/>
                </a:cubicBezTo>
                <a:cubicBezTo>
                  <a:pt x="14877" y="23095"/>
                  <a:pt x="15008" y="23071"/>
                  <a:pt x="15135" y="23020"/>
                </a:cubicBezTo>
                <a:lnTo>
                  <a:pt x="17640" y="21959"/>
                </a:lnTo>
                <a:cubicBezTo>
                  <a:pt x="18161" y="21733"/>
                  <a:pt x="18388" y="21124"/>
                  <a:pt x="18179" y="20619"/>
                </a:cubicBezTo>
                <a:lnTo>
                  <a:pt x="17344" y="18654"/>
                </a:lnTo>
                <a:cubicBezTo>
                  <a:pt x="17935" y="18184"/>
                  <a:pt x="18475" y="17645"/>
                  <a:pt x="18927" y="17036"/>
                </a:cubicBezTo>
                <a:lnTo>
                  <a:pt x="20875" y="17836"/>
                </a:lnTo>
                <a:cubicBezTo>
                  <a:pt x="20998" y="17885"/>
                  <a:pt x="21125" y="17908"/>
                  <a:pt x="21250" y="17908"/>
                </a:cubicBezTo>
                <a:cubicBezTo>
                  <a:pt x="21661" y="17908"/>
                  <a:pt x="22055" y="17661"/>
                  <a:pt x="22215" y="17262"/>
                </a:cubicBezTo>
                <a:lnTo>
                  <a:pt x="23241" y="14722"/>
                </a:lnTo>
                <a:cubicBezTo>
                  <a:pt x="23450" y="14200"/>
                  <a:pt x="23189" y="13609"/>
                  <a:pt x="22667" y="13400"/>
                </a:cubicBezTo>
                <a:lnTo>
                  <a:pt x="20701" y="12600"/>
                </a:lnTo>
                <a:cubicBezTo>
                  <a:pt x="20788" y="11852"/>
                  <a:pt x="20788" y="11086"/>
                  <a:pt x="20684" y="10338"/>
                </a:cubicBezTo>
                <a:lnTo>
                  <a:pt x="22650" y="9521"/>
                </a:lnTo>
                <a:cubicBezTo>
                  <a:pt x="23154" y="9295"/>
                  <a:pt x="23398" y="8686"/>
                  <a:pt x="23189" y="8181"/>
                </a:cubicBezTo>
                <a:lnTo>
                  <a:pt x="22110" y="5659"/>
                </a:lnTo>
                <a:cubicBezTo>
                  <a:pt x="21939" y="5277"/>
                  <a:pt x="21559" y="5045"/>
                  <a:pt x="21158" y="5045"/>
                </a:cubicBezTo>
                <a:cubicBezTo>
                  <a:pt x="21029" y="5045"/>
                  <a:pt x="20898" y="5069"/>
                  <a:pt x="20771" y="5120"/>
                </a:cubicBezTo>
                <a:lnTo>
                  <a:pt x="18805" y="5955"/>
                </a:lnTo>
                <a:cubicBezTo>
                  <a:pt x="18335" y="5363"/>
                  <a:pt x="17796" y="4841"/>
                  <a:pt x="17205" y="4372"/>
                </a:cubicBezTo>
                <a:lnTo>
                  <a:pt x="17988" y="2423"/>
                </a:lnTo>
                <a:cubicBezTo>
                  <a:pt x="18196" y="1901"/>
                  <a:pt x="17935" y="1310"/>
                  <a:pt x="17413" y="1084"/>
                </a:cubicBezTo>
                <a:lnTo>
                  <a:pt x="14874" y="75"/>
                </a:lnTo>
                <a:cubicBezTo>
                  <a:pt x="14747" y="24"/>
                  <a:pt x="14617" y="0"/>
                  <a:pt x="144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59" name="Google Shape;1859;p73"/>
          <p:cNvSpPr/>
          <p:nvPr/>
        </p:nvSpPr>
        <p:spPr>
          <a:xfrm>
            <a:off x="537970" y="1389607"/>
            <a:ext cx="354265" cy="353426"/>
          </a:xfrm>
          <a:custGeom>
            <a:avLst/>
            <a:gdLst/>
            <a:ahLst/>
            <a:cxnLst/>
            <a:rect l="l" t="t" r="r" b="b"/>
            <a:pathLst>
              <a:path w="7599" h="7581" extrusionOk="0">
                <a:moveTo>
                  <a:pt x="3810" y="2379"/>
                </a:moveTo>
                <a:cubicBezTo>
                  <a:pt x="3586" y="2379"/>
                  <a:pt x="3354" y="2434"/>
                  <a:pt x="3130" y="2556"/>
                </a:cubicBezTo>
                <a:cubicBezTo>
                  <a:pt x="2029" y="3159"/>
                  <a:pt x="2211" y="4796"/>
                  <a:pt x="3417" y="5150"/>
                </a:cubicBezTo>
                <a:lnTo>
                  <a:pt x="3407" y="5150"/>
                </a:lnTo>
                <a:cubicBezTo>
                  <a:pt x="3539" y="5189"/>
                  <a:pt x="3673" y="5207"/>
                  <a:pt x="3805" y="5207"/>
                </a:cubicBezTo>
                <a:cubicBezTo>
                  <a:pt x="4417" y="5207"/>
                  <a:pt x="4987" y="4807"/>
                  <a:pt x="5168" y="4193"/>
                </a:cubicBezTo>
                <a:cubicBezTo>
                  <a:pt x="5450" y="3231"/>
                  <a:pt x="4692" y="2379"/>
                  <a:pt x="3810" y="2379"/>
                </a:cubicBezTo>
                <a:close/>
                <a:moveTo>
                  <a:pt x="3814" y="1873"/>
                </a:moveTo>
                <a:cubicBezTo>
                  <a:pt x="5001" y="1873"/>
                  <a:pt x="6027" y="3024"/>
                  <a:pt x="5647" y="4327"/>
                </a:cubicBezTo>
                <a:cubicBezTo>
                  <a:pt x="5411" y="5160"/>
                  <a:pt x="4646" y="5709"/>
                  <a:pt x="3818" y="5709"/>
                </a:cubicBezTo>
                <a:cubicBezTo>
                  <a:pt x="3638" y="5709"/>
                  <a:pt x="3454" y="5683"/>
                  <a:pt x="3273" y="5628"/>
                </a:cubicBezTo>
                <a:cubicBezTo>
                  <a:pt x="1637" y="5150"/>
                  <a:pt x="1397" y="2939"/>
                  <a:pt x="2890" y="2116"/>
                </a:cubicBezTo>
                <a:cubicBezTo>
                  <a:pt x="3195" y="1948"/>
                  <a:pt x="3509" y="1873"/>
                  <a:pt x="3814" y="1873"/>
                </a:cubicBezTo>
                <a:close/>
                <a:moveTo>
                  <a:pt x="3981" y="1"/>
                </a:moveTo>
                <a:lnTo>
                  <a:pt x="3876" y="795"/>
                </a:lnTo>
                <a:cubicBezTo>
                  <a:pt x="3608" y="795"/>
                  <a:pt x="3340" y="824"/>
                  <a:pt x="3082" y="881"/>
                </a:cubicBezTo>
                <a:lnTo>
                  <a:pt x="2795" y="125"/>
                </a:lnTo>
                <a:cubicBezTo>
                  <a:pt x="2220" y="288"/>
                  <a:pt x="1684" y="575"/>
                  <a:pt x="1244" y="977"/>
                </a:cubicBezTo>
                <a:lnTo>
                  <a:pt x="1732" y="1628"/>
                </a:lnTo>
                <a:cubicBezTo>
                  <a:pt x="1541" y="1810"/>
                  <a:pt x="1369" y="2020"/>
                  <a:pt x="1235" y="2250"/>
                </a:cubicBezTo>
                <a:lnTo>
                  <a:pt x="498" y="1915"/>
                </a:lnTo>
                <a:cubicBezTo>
                  <a:pt x="354" y="2173"/>
                  <a:pt x="239" y="2441"/>
                  <a:pt x="153" y="2728"/>
                </a:cubicBezTo>
                <a:cubicBezTo>
                  <a:pt x="67" y="3016"/>
                  <a:pt x="19" y="3312"/>
                  <a:pt x="0" y="3609"/>
                </a:cubicBezTo>
                <a:lnTo>
                  <a:pt x="804" y="3724"/>
                </a:lnTo>
                <a:cubicBezTo>
                  <a:pt x="804" y="3982"/>
                  <a:pt x="833" y="4250"/>
                  <a:pt x="890" y="4509"/>
                </a:cubicBezTo>
                <a:lnTo>
                  <a:pt x="134" y="4796"/>
                </a:lnTo>
                <a:cubicBezTo>
                  <a:pt x="297" y="5370"/>
                  <a:pt x="584" y="5896"/>
                  <a:pt x="986" y="6346"/>
                </a:cubicBezTo>
                <a:lnTo>
                  <a:pt x="1637" y="5858"/>
                </a:lnTo>
                <a:cubicBezTo>
                  <a:pt x="1818" y="6049"/>
                  <a:pt x="2029" y="6212"/>
                  <a:pt x="2259" y="6356"/>
                </a:cubicBezTo>
                <a:lnTo>
                  <a:pt x="1914" y="7093"/>
                </a:lnTo>
                <a:cubicBezTo>
                  <a:pt x="2182" y="7236"/>
                  <a:pt x="2450" y="7351"/>
                  <a:pt x="2737" y="7437"/>
                </a:cubicBezTo>
                <a:cubicBezTo>
                  <a:pt x="3024" y="7523"/>
                  <a:pt x="3321" y="7571"/>
                  <a:pt x="3618" y="7581"/>
                </a:cubicBezTo>
                <a:lnTo>
                  <a:pt x="3723" y="6786"/>
                </a:lnTo>
                <a:cubicBezTo>
                  <a:pt x="3991" y="6786"/>
                  <a:pt x="4259" y="6758"/>
                  <a:pt x="4517" y="6691"/>
                </a:cubicBezTo>
                <a:lnTo>
                  <a:pt x="4804" y="7456"/>
                </a:lnTo>
                <a:cubicBezTo>
                  <a:pt x="5379" y="7294"/>
                  <a:pt x="5905" y="6997"/>
                  <a:pt x="6355" y="6604"/>
                </a:cubicBezTo>
                <a:lnTo>
                  <a:pt x="5857" y="5954"/>
                </a:lnTo>
                <a:cubicBezTo>
                  <a:pt x="6058" y="5772"/>
                  <a:pt x="6221" y="5561"/>
                  <a:pt x="6364" y="5332"/>
                </a:cubicBezTo>
                <a:lnTo>
                  <a:pt x="7101" y="5667"/>
                </a:lnTo>
                <a:cubicBezTo>
                  <a:pt x="7398" y="5150"/>
                  <a:pt x="7570" y="4566"/>
                  <a:pt x="7599" y="3973"/>
                </a:cubicBezTo>
                <a:lnTo>
                  <a:pt x="6795" y="3858"/>
                </a:lnTo>
                <a:cubicBezTo>
                  <a:pt x="6805" y="3590"/>
                  <a:pt x="6776" y="3331"/>
                  <a:pt x="6709" y="3073"/>
                </a:cubicBezTo>
                <a:lnTo>
                  <a:pt x="7465" y="2786"/>
                </a:lnTo>
                <a:cubicBezTo>
                  <a:pt x="7302" y="2212"/>
                  <a:pt x="7015" y="1676"/>
                  <a:pt x="6613" y="1236"/>
                </a:cubicBezTo>
                <a:lnTo>
                  <a:pt x="5972" y="1724"/>
                </a:lnTo>
                <a:cubicBezTo>
                  <a:pt x="5781" y="1532"/>
                  <a:pt x="5580" y="1360"/>
                  <a:pt x="5350" y="1226"/>
                </a:cubicBezTo>
                <a:lnTo>
                  <a:pt x="5685" y="489"/>
                </a:lnTo>
                <a:cubicBezTo>
                  <a:pt x="5168" y="192"/>
                  <a:pt x="4584" y="30"/>
                  <a:pt x="398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60" name="Google Shape;1860;p73"/>
          <p:cNvGrpSpPr/>
          <p:nvPr/>
        </p:nvGrpSpPr>
        <p:grpSpPr>
          <a:xfrm>
            <a:off x="5681565" y="3325161"/>
            <a:ext cx="288294" cy="425489"/>
            <a:chOff x="5427425" y="3215750"/>
            <a:chExt cx="277825" cy="294450"/>
          </a:xfrm>
        </p:grpSpPr>
        <p:sp>
          <p:nvSpPr>
            <p:cNvPr id="1861" name="Google Shape;1861;p73"/>
            <p:cNvSpPr/>
            <p:nvPr/>
          </p:nvSpPr>
          <p:spPr>
            <a:xfrm>
              <a:off x="5476225" y="3291725"/>
              <a:ext cx="154725" cy="69875"/>
            </a:xfrm>
            <a:custGeom>
              <a:avLst/>
              <a:gdLst/>
              <a:ahLst/>
              <a:cxnLst/>
              <a:rect l="l" t="t" r="r" b="b"/>
              <a:pathLst>
                <a:path w="6189" h="2795" extrusionOk="0">
                  <a:moveTo>
                    <a:pt x="5922" y="0"/>
                  </a:moveTo>
                  <a:lnTo>
                    <a:pt x="0" y="1996"/>
                  </a:lnTo>
                  <a:lnTo>
                    <a:pt x="267" y="2795"/>
                  </a:lnTo>
                  <a:lnTo>
                    <a:pt x="6188" y="799"/>
                  </a:lnTo>
                  <a:lnTo>
                    <a:pt x="59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62" name="Google Shape;1862;p73"/>
            <p:cNvSpPr/>
            <p:nvPr/>
          </p:nvSpPr>
          <p:spPr>
            <a:xfrm>
              <a:off x="5477875" y="3352150"/>
              <a:ext cx="196325" cy="83750"/>
            </a:xfrm>
            <a:custGeom>
              <a:avLst/>
              <a:gdLst/>
              <a:ahLst/>
              <a:cxnLst/>
              <a:rect l="l" t="t" r="r" b="b"/>
              <a:pathLst>
                <a:path w="7853" h="3350" extrusionOk="0">
                  <a:moveTo>
                    <a:pt x="7586" y="1"/>
                  </a:moveTo>
                  <a:lnTo>
                    <a:pt x="1" y="2551"/>
                  </a:lnTo>
                  <a:lnTo>
                    <a:pt x="245" y="3350"/>
                  </a:lnTo>
                  <a:lnTo>
                    <a:pt x="7852" y="777"/>
                  </a:lnTo>
                  <a:lnTo>
                    <a:pt x="75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63" name="Google Shape;1863;p73"/>
            <p:cNvSpPr/>
            <p:nvPr/>
          </p:nvSpPr>
          <p:spPr>
            <a:xfrm>
              <a:off x="5427425" y="3215750"/>
              <a:ext cx="277825" cy="294450"/>
            </a:xfrm>
            <a:custGeom>
              <a:avLst/>
              <a:gdLst/>
              <a:ahLst/>
              <a:cxnLst/>
              <a:rect l="l" t="t" r="r" b="b"/>
              <a:pathLst>
                <a:path w="11113" h="11778" extrusionOk="0">
                  <a:moveTo>
                    <a:pt x="4747" y="1"/>
                  </a:moveTo>
                  <a:lnTo>
                    <a:pt x="4747" y="1"/>
                  </a:lnTo>
                  <a:cubicBezTo>
                    <a:pt x="4015" y="311"/>
                    <a:pt x="3372" y="732"/>
                    <a:pt x="2817" y="1287"/>
                  </a:cubicBezTo>
                  <a:cubicBezTo>
                    <a:pt x="2263" y="1819"/>
                    <a:pt x="1753" y="2440"/>
                    <a:pt x="1331" y="3083"/>
                  </a:cubicBezTo>
                  <a:cubicBezTo>
                    <a:pt x="910" y="3749"/>
                    <a:pt x="577" y="4459"/>
                    <a:pt x="333" y="5213"/>
                  </a:cubicBezTo>
                  <a:cubicBezTo>
                    <a:pt x="289" y="5390"/>
                    <a:pt x="222" y="5568"/>
                    <a:pt x="178" y="5767"/>
                  </a:cubicBezTo>
                  <a:cubicBezTo>
                    <a:pt x="134" y="5967"/>
                    <a:pt x="112" y="6144"/>
                    <a:pt x="67" y="6344"/>
                  </a:cubicBezTo>
                  <a:cubicBezTo>
                    <a:pt x="23" y="6743"/>
                    <a:pt x="1" y="7142"/>
                    <a:pt x="45" y="7564"/>
                  </a:cubicBezTo>
                  <a:cubicBezTo>
                    <a:pt x="89" y="7963"/>
                    <a:pt x="200" y="8362"/>
                    <a:pt x="356" y="8739"/>
                  </a:cubicBezTo>
                  <a:cubicBezTo>
                    <a:pt x="533" y="9094"/>
                    <a:pt x="755" y="9449"/>
                    <a:pt x="1021" y="9759"/>
                  </a:cubicBezTo>
                  <a:cubicBezTo>
                    <a:pt x="1531" y="10380"/>
                    <a:pt x="2196" y="10868"/>
                    <a:pt x="2906" y="11223"/>
                  </a:cubicBezTo>
                  <a:cubicBezTo>
                    <a:pt x="3283" y="11401"/>
                    <a:pt x="3660" y="11534"/>
                    <a:pt x="4059" y="11622"/>
                  </a:cubicBezTo>
                  <a:cubicBezTo>
                    <a:pt x="4436" y="11733"/>
                    <a:pt x="4858" y="11778"/>
                    <a:pt x="5257" y="11778"/>
                  </a:cubicBezTo>
                  <a:cubicBezTo>
                    <a:pt x="6078" y="11778"/>
                    <a:pt x="6876" y="11578"/>
                    <a:pt x="7608" y="11223"/>
                  </a:cubicBezTo>
                  <a:cubicBezTo>
                    <a:pt x="8318" y="10868"/>
                    <a:pt x="8983" y="10358"/>
                    <a:pt x="9516" y="9759"/>
                  </a:cubicBezTo>
                  <a:cubicBezTo>
                    <a:pt x="10048" y="9161"/>
                    <a:pt x="10447" y="8451"/>
                    <a:pt x="10713" y="7697"/>
                  </a:cubicBezTo>
                  <a:cubicBezTo>
                    <a:pt x="10979" y="6920"/>
                    <a:pt x="11112" y="6144"/>
                    <a:pt x="11090" y="5346"/>
                  </a:cubicBezTo>
                  <a:cubicBezTo>
                    <a:pt x="11112" y="4525"/>
                    <a:pt x="10957" y="3727"/>
                    <a:pt x="10624" y="2995"/>
                  </a:cubicBezTo>
                  <a:cubicBezTo>
                    <a:pt x="10314" y="2241"/>
                    <a:pt x="9782" y="1597"/>
                    <a:pt x="9094" y="1176"/>
                  </a:cubicBezTo>
                  <a:cubicBezTo>
                    <a:pt x="9005" y="1109"/>
                    <a:pt x="8917" y="1065"/>
                    <a:pt x="8828" y="1021"/>
                  </a:cubicBezTo>
                  <a:lnTo>
                    <a:pt x="8562" y="888"/>
                  </a:lnTo>
                  <a:cubicBezTo>
                    <a:pt x="8473" y="866"/>
                    <a:pt x="8384" y="799"/>
                    <a:pt x="8273" y="777"/>
                  </a:cubicBezTo>
                  <a:lnTo>
                    <a:pt x="7985" y="710"/>
                  </a:lnTo>
                  <a:cubicBezTo>
                    <a:pt x="7680" y="642"/>
                    <a:pt x="7375" y="614"/>
                    <a:pt x="7080" y="614"/>
                  </a:cubicBezTo>
                  <a:cubicBezTo>
                    <a:pt x="6989" y="614"/>
                    <a:pt x="6899" y="616"/>
                    <a:pt x="6810" y="622"/>
                  </a:cubicBezTo>
                  <a:cubicBezTo>
                    <a:pt x="6011" y="666"/>
                    <a:pt x="5257" y="866"/>
                    <a:pt x="4525" y="1176"/>
                  </a:cubicBezTo>
                  <a:cubicBezTo>
                    <a:pt x="3815" y="1487"/>
                    <a:pt x="3172" y="1952"/>
                    <a:pt x="2684" y="2573"/>
                  </a:cubicBezTo>
                  <a:cubicBezTo>
                    <a:pt x="3217" y="2019"/>
                    <a:pt x="3860" y="1597"/>
                    <a:pt x="4592" y="1331"/>
                  </a:cubicBezTo>
                  <a:cubicBezTo>
                    <a:pt x="5301" y="1065"/>
                    <a:pt x="6033" y="910"/>
                    <a:pt x="6810" y="888"/>
                  </a:cubicBezTo>
                  <a:cubicBezTo>
                    <a:pt x="7165" y="888"/>
                    <a:pt x="7542" y="932"/>
                    <a:pt x="7919" y="1021"/>
                  </a:cubicBezTo>
                  <a:lnTo>
                    <a:pt x="8163" y="1087"/>
                  </a:lnTo>
                  <a:cubicBezTo>
                    <a:pt x="8251" y="1132"/>
                    <a:pt x="8340" y="1154"/>
                    <a:pt x="8429" y="1198"/>
                  </a:cubicBezTo>
                  <a:lnTo>
                    <a:pt x="8673" y="1331"/>
                  </a:lnTo>
                  <a:cubicBezTo>
                    <a:pt x="8739" y="1376"/>
                    <a:pt x="8828" y="1420"/>
                    <a:pt x="8895" y="1487"/>
                  </a:cubicBezTo>
                  <a:cubicBezTo>
                    <a:pt x="9493" y="1886"/>
                    <a:pt x="9959" y="2485"/>
                    <a:pt x="10225" y="3172"/>
                  </a:cubicBezTo>
                  <a:cubicBezTo>
                    <a:pt x="10514" y="3860"/>
                    <a:pt x="10624" y="4592"/>
                    <a:pt x="10624" y="5346"/>
                  </a:cubicBezTo>
                  <a:cubicBezTo>
                    <a:pt x="10602" y="6078"/>
                    <a:pt x="10469" y="6810"/>
                    <a:pt x="10225" y="7497"/>
                  </a:cubicBezTo>
                  <a:cubicBezTo>
                    <a:pt x="9715" y="8894"/>
                    <a:pt x="8695" y="10048"/>
                    <a:pt x="7364" y="10713"/>
                  </a:cubicBezTo>
                  <a:cubicBezTo>
                    <a:pt x="6699" y="11046"/>
                    <a:pt x="5989" y="11201"/>
                    <a:pt x="5257" y="11223"/>
                  </a:cubicBezTo>
                  <a:cubicBezTo>
                    <a:pt x="4525" y="11223"/>
                    <a:pt x="3815" y="11046"/>
                    <a:pt x="3150" y="10735"/>
                  </a:cubicBezTo>
                  <a:cubicBezTo>
                    <a:pt x="2485" y="10425"/>
                    <a:pt x="1886" y="9981"/>
                    <a:pt x="1398" y="9427"/>
                  </a:cubicBezTo>
                  <a:cubicBezTo>
                    <a:pt x="1154" y="9161"/>
                    <a:pt x="954" y="8850"/>
                    <a:pt x="799" y="8517"/>
                  </a:cubicBezTo>
                  <a:cubicBezTo>
                    <a:pt x="644" y="8207"/>
                    <a:pt x="533" y="7852"/>
                    <a:pt x="466" y="7497"/>
                  </a:cubicBezTo>
                  <a:cubicBezTo>
                    <a:pt x="400" y="6743"/>
                    <a:pt x="489" y="6011"/>
                    <a:pt x="710" y="5301"/>
                  </a:cubicBezTo>
                  <a:cubicBezTo>
                    <a:pt x="910" y="4569"/>
                    <a:pt x="1198" y="3860"/>
                    <a:pt x="1575" y="3217"/>
                  </a:cubicBezTo>
                  <a:cubicBezTo>
                    <a:pt x="2307" y="1886"/>
                    <a:pt x="3350" y="688"/>
                    <a:pt x="4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cxnSp>
        <p:nvCxnSpPr>
          <p:cNvPr id="1864" name="Google Shape;1864;p73"/>
          <p:cNvCxnSpPr/>
          <p:nvPr/>
        </p:nvCxnSpPr>
        <p:spPr>
          <a:xfrm>
            <a:off x="1552825" y="1743025"/>
            <a:ext cx="6194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5" name="Google Shape;1865;p73"/>
          <p:cNvCxnSpPr/>
          <p:nvPr/>
        </p:nvCxnSpPr>
        <p:spPr>
          <a:xfrm>
            <a:off x="1558722" y="1819200"/>
            <a:ext cx="6203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66" name="Google Shape;1866;p73"/>
          <p:cNvSpPr/>
          <p:nvPr/>
        </p:nvSpPr>
        <p:spPr>
          <a:xfrm flipH="1">
            <a:off x="1204973" y="3750650"/>
            <a:ext cx="577604" cy="509733"/>
          </a:xfrm>
          <a:custGeom>
            <a:avLst/>
            <a:gdLst/>
            <a:ahLst/>
            <a:cxnLst/>
            <a:rect l="l" t="t" r="r" b="b"/>
            <a:pathLst>
              <a:path w="7887" h="6960" extrusionOk="0">
                <a:moveTo>
                  <a:pt x="3938" y="1"/>
                </a:moveTo>
                <a:cubicBezTo>
                  <a:pt x="3503" y="1"/>
                  <a:pt x="3060" y="83"/>
                  <a:pt x="2632" y="255"/>
                </a:cubicBezTo>
                <a:cubicBezTo>
                  <a:pt x="852" y="982"/>
                  <a:pt x="0" y="3011"/>
                  <a:pt x="718" y="4791"/>
                </a:cubicBezTo>
                <a:cubicBezTo>
                  <a:pt x="1271" y="6143"/>
                  <a:pt x="2574" y="6960"/>
                  <a:pt x="3949" y="6960"/>
                </a:cubicBezTo>
                <a:cubicBezTo>
                  <a:pt x="4384" y="6960"/>
                  <a:pt x="4826" y="6878"/>
                  <a:pt x="5254" y="6705"/>
                </a:cubicBezTo>
                <a:cubicBezTo>
                  <a:pt x="7035" y="5978"/>
                  <a:pt x="7886" y="3949"/>
                  <a:pt x="7169" y="2169"/>
                </a:cubicBezTo>
                <a:cubicBezTo>
                  <a:pt x="6616" y="817"/>
                  <a:pt x="5313" y="1"/>
                  <a:pt x="39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67" name="Google Shape;1867;p73"/>
          <p:cNvGrpSpPr/>
          <p:nvPr/>
        </p:nvGrpSpPr>
        <p:grpSpPr>
          <a:xfrm>
            <a:off x="48599" y="1895368"/>
            <a:ext cx="1960517" cy="2182839"/>
            <a:chOff x="384699" y="2469618"/>
            <a:chExt cx="1960517" cy="2182839"/>
          </a:xfrm>
        </p:grpSpPr>
        <p:grpSp>
          <p:nvGrpSpPr>
            <p:cNvPr id="1868" name="Google Shape;1868;p73"/>
            <p:cNvGrpSpPr/>
            <p:nvPr/>
          </p:nvGrpSpPr>
          <p:grpSpPr>
            <a:xfrm>
              <a:off x="384699" y="2469618"/>
              <a:ext cx="1960517" cy="2182839"/>
              <a:chOff x="384699" y="2469618"/>
              <a:chExt cx="1960517" cy="2182839"/>
            </a:xfrm>
          </p:grpSpPr>
          <p:sp>
            <p:nvSpPr>
              <p:cNvPr id="1869" name="Google Shape;1869;p73"/>
              <p:cNvSpPr/>
              <p:nvPr/>
            </p:nvSpPr>
            <p:spPr>
              <a:xfrm rot="-9269048">
                <a:off x="1342355" y="2862574"/>
                <a:ext cx="116201" cy="111961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1690" extrusionOk="0">
                    <a:moveTo>
                      <a:pt x="582" y="0"/>
                    </a:moveTo>
                    <a:cubicBezTo>
                      <a:pt x="0" y="664"/>
                      <a:pt x="467" y="1690"/>
                      <a:pt x="1341" y="1690"/>
                    </a:cubicBezTo>
                    <a:cubicBezTo>
                      <a:pt x="1347" y="1690"/>
                      <a:pt x="1353" y="1690"/>
                      <a:pt x="1359" y="1690"/>
                    </a:cubicBezTo>
                    <a:lnTo>
                      <a:pt x="1754" y="1690"/>
                    </a:lnTo>
                    <a:lnTo>
                      <a:pt x="5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grpSp>
            <p:nvGrpSpPr>
              <p:cNvPr id="1870" name="Google Shape;1870;p73"/>
              <p:cNvGrpSpPr/>
              <p:nvPr/>
            </p:nvGrpSpPr>
            <p:grpSpPr>
              <a:xfrm>
                <a:off x="384699" y="2469618"/>
                <a:ext cx="1960517" cy="2182839"/>
                <a:chOff x="384699" y="2469618"/>
                <a:chExt cx="1960517" cy="2182839"/>
              </a:xfrm>
            </p:grpSpPr>
            <p:grpSp>
              <p:nvGrpSpPr>
                <p:cNvPr id="1871" name="Google Shape;1871;p73"/>
                <p:cNvGrpSpPr/>
                <p:nvPr/>
              </p:nvGrpSpPr>
              <p:grpSpPr>
                <a:xfrm>
                  <a:off x="384699" y="2597240"/>
                  <a:ext cx="1960517" cy="2055217"/>
                  <a:chOff x="426639" y="2641226"/>
                  <a:chExt cx="1876632" cy="1967280"/>
                </a:xfrm>
              </p:grpSpPr>
              <p:grpSp>
                <p:nvGrpSpPr>
                  <p:cNvPr id="1872" name="Google Shape;1872;p73"/>
                  <p:cNvGrpSpPr/>
                  <p:nvPr/>
                </p:nvGrpSpPr>
                <p:grpSpPr>
                  <a:xfrm rot="514923">
                    <a:off x="939691" y="3049205"/>
                    <a:ext cx="222707" cy="237952"/>
                    <a:chOff x="5566238" y="3175025"/>
                    <a:chExt cx="217925" cy="240125"/>
                  </a:xfrm>
                </p:grpSpPr>
                <p:sp>
                  <p:nvSpPr>
                    <p:cNvPr id="1873" name="Google Shape;1873;p73"/>
                    <p:cNvSpPr/>
                    <p:nvPr/>
                  </p:nvSpPr>
                  <p:spPr>
                    <a:xfrm>
                      <a:off x="5566238" y="3175025"/>
                      <a:ext cx="217925" cy="240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17" h="9605" extrusionOk="0">
                          <a:moveTo>
                            <a:pt x="2196" y="1"/>
                          </a:moveTo>
                          <a:lnTo>
                            <a:pt x="0" y="9604"/>
                          </a:lnTo>
                          <a:lnTo>
                            <a:pt x="8717" y="9604"/>
                          </a:lnTo>
                          <a:lnTo>
                            <a:pt x="8717" y="1265"/>
                          </a:lnTo>
                          <a:lnTo>
                            <a:pt x="2196" y="1"/>
                          </a:ln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874" name="Google Shape;1874;p73"/>
                    <p:cNvSpPr/>
                    <p:nvPr/>
                  </p:nvSpPr>
                  <p:spPr>
                    <a:xfrm>
                      <a:off x="5687663" y="3233250"/>
                      <a:ext cx="96500" cy="870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60" h="3483" extrusionOk="0">
                          <a:moveTo>
                            <a:pt x="1" y="0"/>
                          </a:moveTo>
                          <a:lnTo>
                            <a:pt x="3860" y="3483"/>
                          </a:lnTo>
                          <a:lnTo>
                            <a:pt x="3860" y="267"/>
                          </a:lnTo>
                          <a:lnTo>
                            <a:pt x="1" y="0"/>
                          </a:lnTo>
                          <a:close/>
                        </a:path>
                      </a:pathLst>
                    </a:custGeom>
                    <a:solidFill>
                      <a:srgbClr val="18181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grpSp>
                <p:nvGrpSpPr>
                  <p:cNvPr id="1875" name="Google Shape;1875;p73"/>
                  <p:cNvGrpSpPr/>
                  <p:nvPr/>
                </p:nvGrpSpPr>
                <p:grpSpPr>
                  <a:xfrm>
                    <a:off x="426639" y="2641226"/>
                    <a:ext cx="1876632" cy="1967280"/>
                    <a:chOff x="5558000" y="3578800"/>
                    <a:chExt cx="1008725" cy="1057450"/>
                  </a:xfrm>
                </p:grpSpPr>
                <p:sp>
                  <p:nvSpPr>
                    <p:cNvPr id="1876" name="Google Shape;1876;p73"/>
                    <p:cNvSpPr/>
                    <p:nvPr/>
                  </p:nvSpPr>
                  <p:spPr>
                    <a:xfrm>
                      <a:off x="5971450" y="3578800"/>
                      <a:ext cx="567150" cy="50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2686" h="20255" extrusionOk="0">
                          <a:moveTo>
                            <a:pt x="21862" y="1"/>
                          </a:moveTo>
                          <a:cubicBezTo>
                            <a:pt x="21024" y="1"/>
                            <a:pt x="19134" y="1520"/>
                            <a:pt x="16528" y="5462"/>
                          </a:cubicBezTo>
                          <a:cubicBezTo>
                            <a:pt x="16250" y="5883"/>
                            <a:pt x="15963" y="6343"/>
                            <a:pt x="15676" y="6821"/>
                          </a:cubicBezTo>
                          <a:cubicBezTo>
                            <a:pt x="12167" y="12668"/>
                            <a:pt x="8351" y="14486"/>
                            <a:pt x="5116" y="14486"/>
                          </a:cubicBezTo>
                          <a:cubicBezTo>
                            <a:pt x="3119" y="14486"/>
                            <a:pt x="1344" y="13793"/>
                            <a:pt x="0" y="12927"/>
                          </a:cubicBezTo>
                          <a:lnTo>
                            <a:pt x="0" y="12927"/>
                          </a:lnTo>
                          <a:lnTo>
                            <a:pt x="345" y="19109"/>
                          </a:lnTo>
                          <a:cubicBezTo>
                            <a:pt x="1589" y="19588"/>
                            <a:pt x="2871" y="19932"/>
                            <a:pt x="4192" y="20114"/>
                          </a:cubicBezTo>
                          <a:cubicBezTo>
                            <a:pt x="4879" y="20210"/>
                            <a:pt x="5542" y="20254"/>
                            <a:pt x="6183" y="20254"/>
                          </a:cubicBezTo>
                          <a:cubicBezTo>
                            <a:pt x="12817" y="20254"/>
                            <a:pt x="16981" y="15468"/>
                            <a:pt x="18892" y="12544"/>
                          </a:cubicBezTo>
                          <a:cubicBezTo>
                            <a:pt x="18968" y="12429"/>
                            <a:pt x="19045" y="12305"/>
                            <a:pt x="19122" y="12190"/>
                          </a:cubicBezTo>
                          <a:cubicBezTo>
                            <a:pt x="20040" y="10735"/>
                            <a:pt x="20854" y="9233"/>
                            <a:pt x="21581" y="7673"/>
                          </a:cubicBezTo>
                          <a:lnTo>
                            <a:pt x="20959" y="3548"/>
                          </a:lnTo>
                          <a:cubicBezTo>
                            <a:pt x="22492" y="1470"/>
                            <a:pt x="22686" y="1"/>
                            <a:pt x="21862" y="1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877" name="Google Shape;1877;p73"/>
                    <p:cNvSpPr/>
                    <p:nvPr/>
                  </p:nvSpPr>
                  <p:spPr>
                    <a:xfrm>
                      <a:off x="5971450" y="3715350"/>
                      <a:ext cx="472550" cy="370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02" h="14800" extrusionOk="0">
                          <a:moveTo>
                            <a:pt x="16538" y="0"/>
                          </a:moveTo>
                          <a:cubicBezTo>
                            <a:pt x="16260" y="421"/>
                            <a:pt x="15973" y="881"/>
                            <a:pt x="15686" y="1359"/>
                          </a:cubicBezTo>
                          <a:cubicBezTo>
                            <a:pt x="12176" y="7212"/>
                            <a:pt x="8356" y="9028"/>
                            <a:pt x="5119" y="9028"/>
                          </a:cubicBezTo>
                          <a:cubicBezTo>
                            <a:pt x="3120" y="9028"/>
                            <a:pt x="1344" y="8337"/>
                            <a:pt x="0" y="7475"/>
                          </a:cubicBezTo>
                          <a:lnTo>
                            <a:pt x="0" y="7475"/>
                          </a:lnTo>
                          <a:lnTo>
                            <a:pt x="345" y="13647"/>
                          </a:lnTo>
                          <a:cubicBezTo>
                            <a:pt x="1589" y="14136"/>
                            <a:pt x="2881" y="14470"/>
                            <a:pt x="4201" y="14662"/>
                          </a:cubicBezTo>
                          <a:cubicBezTo>
                            <a:pt x="4883" y="14756"/>
                            <a:pt x="5542" y="14800"/>
                            <a:pt x="6178" y="14800"/>
                          </a:cubicBezTo>
                          <a:cubicBezTo>
                            <a:pt x="12812" y="14800"/>
                            <a:pt x="16980" y="10017"/>
                            <a:pt x="18901" y="7092"/>
                          </a:cubicBezTo>
                          <a:lnTo>
                            <a:pt x="16538" y="0"/>
                          </a:ln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878" name="Google Shape;1878;p73"/>
                    <p:cNvSpPr/>
                    <p:nvPr/>
                  </p:nvSpPr>
                  <p:spPr>
                    <a:xfrm>
                      <a:off x="5971450" y="3902200"/>
                      <a:ext cx="104800" cy="1794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192" h="7179" extrusionOk="0">
                          <a:moveTo>
                            <a:pt x="0" y="1"/>
                          </a:moveTo>
                          <a:lnTo>
                            <a:pt x="345" y="6173"/>
                          </a:lnTo>
                          <a:cubicBezTo>
                            <a:pt x="1589" y="6662"/>
                            <a:pt x="2871" y="6996"/>
                            <a:pt x="4192" y="7178"/>
                          </a:cubicBez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879" name="Google Shape;1879;p73"/>
                    <p:cNvSpPr/>
                    <p:nvPr/>
                  </p:nvSpPr>
                  <p:spPr>
                    <a:xfrm>
                      <a:off x="6468150" y="3718450"/>
                      <a:ext cx="90975" cy="64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39" h="2577" extrusionOk="0">
                          <a:moveTo>
                            <a:pt x="3082" y="1"/>
                          </a:moveTo>
                          <a:lnTo>
                            <a:pt x="1713" y="230"/>
                          </a:lnTo>
                          <a:cubicBezTo>
                            <a:pt x="1713" y="230"/>
                            <a:pt x="0" y="2001"/>
                            <a:pt x="976" y="2508"/>
                          </a:cubicBezTo>
                          <a:cubicBezTo>
                            <a:pt x="1064" y="2555"/>
                            <a:pt x="1158" y="2576"/>
                            <a:pt x="1257" y="2576"/>
                          </a:cubicBezTo>
                          <a:cubicBezTo>
                            <a:pt x="2241" y="2576"/>
                            <a:pt x="3639" y="418"/>
                            <a:pt x="3082" y="1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880" name="Google Shape;1880;p73"/>
                    <p:cNvSpPr/>
                    <p:nvPr/>
                  </p:nvSpPr>
                  <p:spPr>
                    <a:xfrm>
                      <a:off x="6477000" y="3674200"/>
                      <a:ext cx="86875" cy="8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75" h="3211" extrusionOk="0">
                          <a:moveTo>
                            <a:pt x="2728" y="0"/>
                          </a:moveTo>
                          <a:cubicBezTo>
                            <a:pt x="2728" y="0"/>
                            <a:pt x="1493" y="335"/>
                            <a:pt x="1407" y="364"/>
                          </a:cubicBezTo>
                          <a:cubicBezTo>
                            <a:pt x="1330" y="393"/>
                            <a:pt x="0" y="2622"/>
                            <a:pt x="335" y="3082"/>
                          </a:cubicBezTo>
                          <a:cubicBezTo>
                            <a:pt x="400" y="3170"/>
                            <a:pt x="501" y="3210"/>
                            <a:pt x="627" y="3210"/>
                          </a:cubicBezTo>
                          <a:cubicBezTo>
                            <a:pt x="1155" y="3210"/>
                            <a:pt x="2125" y="2512"/>
                            <a:pt x="2728" y="1771"/>
                          </a:cubicBezTo>
                          <a:cubicBezTo>
                            <a:pt x="3474" y="842"/>
                            <a:pt x="3254" y="287"/>
                            <a:pt x="2728" y="0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881" name="Google Shape;1881;p73"/>
                    <p:cNvSpPr/>
                    <p:nvPr/>
                  </p:nvSpPr>
                  <p:spPr>
                    <a:xfrm>
                      <a:off x="6468850" y="3628975"/>
                      <a:ext cx="97875" cy="89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915" h="3576" extrusionOk="0">
                          <a:moveTo>
                            <a:pt x="2747" y="0"/>
                          </a:moveTo>
                          <a:lnTo>
                            <a:pt x="1991" y="29"/>
                          </a:lnTo>
                          <a:lnTo>
                            <a:pt x="1465" y="919"/>
                          </a:lnTo>
                          <a:cubicBezTo>
                            <a:pt x="1465" y="919"/>
                            <a:pt x="1" y="2996"/>
                            <a:pt x="594" y="3474"/>
                          </a:cubicBezTo>
                          <a:cubicBezTo>
                            <a:pt x="677" y="3543"/>
                            <a:pt x="776" y="3575"/>
                            <a:pt x="889" y="3575"/>
                          </a:cubicBezTo>
                          <a:cubicBezTo>
                            <a:pt x="1571" y="3575"/>
                            <a:pt x="2719" y="2410"/>
                            <a:pt x="3360" y="1350"/>
                          </a:cubicBezTo>
                          <a:cubicBezTo>
                            <a:pt x="3915" y="431"/>
                            <a:pt x="3465" y="39"/>
                            <a:pt x="2747" y="0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882" name="Google Shape;1882;p73"/>
                    <p:cNvSpPr/>
                    <p:nvPr/>
                  </p:nvSpPr>
                  <p:spPr>
                    <a:xfrm>
                      <a:off x="6475325" y="3663725"/>
                      <a:ext cx="72000" cy="58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80" h="2357" extrusionOk="0">
                          <a:moveTo>
                            <a:pt x="804" y="1"/>
                          </a:moveTo>
                          <a:cubicBezTo>
                            <a:pt x="755" y="1"/>
                            <a:pt x="705" y="22"/>
                            <a:pt x="670" y="75"/>
                          </a:cubicBezTo>
                          <a:cubicBezTo>
                            <a:pt x="402" y="438"/>
                            <a:pt x="201" y="859"/>
                            <a:pt x="77" y="1300"/>
                          </a:cubicBezTo>
                          <a:cubicBezTo>
                            <a:pt x="0" y="1548"/>
                            <a:pt x="10" y="1826"/>
                            <a:pt x="115" y="2065"/>
                          </a:cubicBezTo>
                          <a:cubicBezTo>
                            <a:pt x="224" y="2277"/>
                            <a:pt x="394" y="2356"/>
                            <a:pt x="584" y="2356"/>
                          </a:cubicBezTo>
                          <a:cubicBezTo>
                            <a:pt x="979" y="2356"/>
                            <a:pt x="1465" y="2019"/>
                            <a:pt x="1704" y="1826"/>
                          </a:cubicBezTo>
                          <a:cubicBezTo>
                            <a:pt x="2144" y="1462"/>
                            <a:pt x="2527" y="1022"/>
                            <a:pt x="2833" y="544"/>
                          </a:cubicBezTo>
                          <a:cubicBezTo>
                            <a:pt x="2880" y="464"/>
                            <a:pt x="2810" y="393"/>
                            <a:pt x="2741" y="393"/>
                          </a:cubicBezTo>
                          <a:cubicBezTo>
                            <a:pt x="2711" y="393"/>
                            <a:pt x="2681" y="406"/>
                            <a:pt x="2661" y="438"/>
                          </a:cubicBezTo>
                          <a:lnTo>
                            <a:pt x="2651" y="438"/>
                          </a:lnTo>
                          <a:cubicBezTo>
                            <a:pt x="2402" y="821"/>
                            <a:pt x="2096" y="1175"/>
                            <a:pt x="1752" y="1481"/>
                          </a:cubicBezTo>
                          <a:cubicBezTo>
                            <a:pt x="1436" y="1759"/>
                            <a:pt x="1053" y="2037"/>
                            <a:pt x="632" y="2094"/>
                          </a:cubicBezTo>
                          <a:lnTo>
                            <a:pt x="546" y="2094"/>
                          </a:lnTo>
                          <a:cubicBezTo>
                            <a:pt x="584" y="2094"/>
                            <a:pt x="527" y="2094"/>
                            <a:pt x="517" y="2084"/>
                          </a:cubicBezTo>
                          <a:cubicBezTo>
                            <a:pt x="509" y="2084"/>
                            <a:pt x="477" y="2072"/>
                            <a:pt x="479" y="2072"/>
                          </a:cubicBezTo>
                          <a:lnTo>
                            <a:pt x="479" y="2072"/>
                          </a:lnTo>
                          <a:cubicBezTo>
                            <a:pt x="480" y="2072"/>
                            <a:pt x="482" y="2073"/>
                            <a:pt x="488" y="2075"/>
                          </a:cubicBezTo>
                          <a:lnTo>
                            <a:pt x="440" y="2056"/>
                          </a:lnTo>
                          <a:cubicBezTo>
                            <a:pt x="431" y="2046"/>
                            <a:pt x="431" y="2046"/>
                            <a:pt x="432" y="2046"/>
                          </a:cubicBezTo>
                          <a:cubicBezTo>
                            <a:pt x="433" y="2046"/>
                            <a:pt x="436" y="2046"/>
                            <a:pt x="431" y="2037"/>
                          </a:cubicBezTo>
                          <a:cubicBezTo>
                            <a:pt x="402" y="2017"/>
                            <a:pt x="383" y="1998"/>
                            <a:pt x="373" y="1970"/>
                          </a:cubicBezTo>
                          <a:cubicBezTo>
                            <a:pt x="335" y="1903"/>
                            <a:pt x="316" y="1836"/>
                            <a:pt x="306" y="1759"/>
                          </a:cubicBezTo>
                          <a:cubicBezTo>
                            <a:pt x="306" y="1644"/>
                            <a:pt x="316" y="1529"/>
                            <a:pt x="345" y="1414"/>
                          </a:cubicBezTo>
                          <a:cubicBezTo>
                            <a:pt x="469" y="984"/>
                            <a:pt x="670" y="582"/>
                            <a:pt x="938" y="228"/>
                          </a:cubicBezTo>
                          <a:cubicBezTo>
                            <a:pt x="1025" y="114"/>
                            <a:pt x="916" y="1"/>
                            <a:pt x="804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883" name="Google Shape;1883;p73"/>
                    <p:cNvSpPr/>
                    <p:nvPr/>
                  </p:nvSpPr>
                  <p:spPr>
                    <a:xfrm>
                      <a:off x="6483525" y="3721250"/>
                      <a:ext cx="60375" cy="35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15" h="1418" extrusionOk="0">
                          <a:moveTo>
                            <a:pt x="2325" y="1"/>
                          </a:moveTo>
                          <a:cubicBezTo>
                            <a:pt x="2311" y="1"/>
                            <a:pt x="2298" y="5"/>
                            <a:pt x="2285" y="13"/>
                          </a:cubicBezTo>
                          <a:cubicBezTo>
                            <a:pt x="2084" y="90"/>
                            <a:pt x="1959" y="300"/>
                            <a:pt x="1816" y="453"/>
                          </a:cubicBezTo>
                          <a:cubicBezTo>
                            <a:pt x="1672" y="626"/>
                            <a:pt x="1500" y="788"/>
                            <a:pt x="1318" y="922"/>
                          </a:cubicBezTo>
                          <a:cubicBezTo>
                            <a:pt x="1037" y="1120"/>
                            <a:pt x="695" y="1270"/>
                            <a:pt x="345" y="1270"/>
                          </a:cubicBezTo>
                          <a:cubicBezTo>
                            <a:pt x="255" y="1270"/>
                            <a:pt x="164" y="1260"/>
                            <a:pt x="74" y="1238"/>
                          </a:cubicBezTo>
                          <a:cubicBezTo>
                            <a:pt x="71" y="1238"/>
                            <a:pt x="68" y="1237"/>
                            <a:pt x="65" y="1237"/>
                          </a:cubicBezTo>
                          <a:cubicBezTo>
                            <a:pt x="15" y="1237"/>
                            <a:pt x="1" y="1316"/>
                            <a:pt x="55" y="1334"/>
                          </a:cubicBezTo>
                          <a:cubicBezTo>
                            <a:pt x="220" y="1390"/>
                            <a:pt x="391" y="1418"/>
                            <a:pt x="562" y="1418"/>
                          </a:cubicBezTo>
                          <a:cubicBezTo>
                            <a:pt x="856" y="1418"/>
                            <a:pt x="1146" y="1335"/>
                            <a:pt x="1395" y="1171"/>
                          </a:cubicBezTo>
                          <a:cubicBezTo>
                            <a:pt x="1605" y="1037"/>
                            <a:pt x="1797" y="884"/>
                            <a:pt x="1969" y="712"/>
                          </a:cubicBezTo>
                          <a:cubicBezTo>
                            <a:pt x="2132" y="539"/>
                            <a:pt x="2352" y="338"/>
                            <a:pt x="2400" y="99"/>
                          </a:cubicBezTo>
                          <a:cubicBezTo>
                            <a:pt x="2415" y="47"/>
                            <a:pt x="2372" y="1"/>
                            <a:pt x="2325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884" name="Google Shape;1884;p73"/>
                    <p:cNvSpPr/>
                    <p:nvPr/>
                  </p:nvSpPr>
                  <p:spPr>
                    <a:xfrm>
                      <a:off x="5811850" y="3612625"/>
                      <a:ext cx="268000" cy="254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20" h="10177" extrusionOk="0">
                          <a:moveTo>
                            <a:pt x="5628" y="1"/>
                          </a:moveTo>
                          <a:cubicBezTo>
                            <a:pt x="4577" y="1"/>
                            <a:pt x="3522" y="324"/>
                            <a:pt x="2623" y="980"/>
                          </a:cubicBezTo>
                          <a:cubicBezTo>
                            <a:pt x="690" y="2396"/>
                            <a:pt x="1" y="4971"/>
                            <a:pt x="977" y="7162"/>
                          </a:cubicBezTo>
                          <a:cubicBezTo>
                            <a:pt x="1813" y="9020"/>
                            <a:pt x="3646" y="10176"/>
                            <a:pt x="5619" y="10176"/>
                          </a:cubicBezTo>
                          <a:cubicBezTo>
                            <a:pt x="5973" y="10176"/>
                            <a:pt x="6332" y="10139"/>
                            <a:pt x="6690" y="10062"/>
                          </a:cubicBezTo>
                          <a:cubicBezTo>
                            <a:pt x="9035" y="9564"/>
                            <a:pt x="10719" y="7488"/>
                            <a:pt x="10719" y="5085"/>
                          </a:cubicBezTo>
                          <a:cubicBezTo>
                            <a:pt x="10710" y="3640"/>
                            <a:pt x="10097" y="2262"/>
                            <a:pt x="9025" y="1296"/>
                          </a:cubicBezTo>
                          <a:cubicBezTo>
                            <a:pt x="8064" y="437"/>
                            <a:pt x="6848" y="1"/>
                            <a:pt x="5628" y="1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885" name="Google Shape;1885;p73"/>
                    <p:cNvSpPr/>
                    <p:nvPr/>
                  </p:nvSpPr>
                  <p:spPr>
                    <a:xfrm>
                      <a:off x="6034600" y="3710175"/>
                      <a:ext cx="8875" cy="2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55" h="811" extrusionOk="0">
                          <a:moveTo>
                            <a:pt x="172" y="0"/>
                          </a:moveTo>
                          <a:cubicBezTo>
                            <a:pt x="85" y="0"/>
                            <a:pt x="1" y="65"/>
                            <a:pt x="1" y="169"/>
                          </a:cubicBezTo>
                          <a:lnTo>
                            <a:pt x="20" y="418"/>
                          </a:lnTo>
                          <a:cubicBezTo>
                            <a:pt x="20" y="466"/>
                            <a:pt x="29" y="504"/>
                            <a:pt x="29" y="552"/>
                          </a:cubicBezTo>
                          <a:cubicBezTo>
                            <a:pt x="39" y="600"/>
                            <a:pt x="49" y="647"/>
                            <a:pt x="58" y="705"/>
                          </a:cubicBezTo>
                          <a:cubicBezTo>
                            <a:pt x="77" y="772"/>
                            <a:pt x="144" y="810"/>
                            <a:pt x="221" y="810"/>
                          </a:cubicBezTo>
                          <a:cubicBezTo>
                            <a:pt x="249" y="801"/>
                            <a:pt x="278" y="791"/>
                            <a:pt x="297" y="762"/>
                          </a:cubicBezTo>
                          <a:cubicBezTo>
                            <a:pt x="326" y="734"/>
                            <a:pt x="336" y="705"/>
                            <a:pt x="345" y="667"/>
                          </a:cubicBezTo>
                          <a:cubicBezTo>
                            <a:pt x="345" y="619"/>
                            <a:pt x="355" y="580"/>
                            <a:pt x="355" y="542"/>
                          </a:cubicBezTo>
                          <a:lnTo>
                            <a:pt x="355" y="418"/>
                          </a:lnTo>
                          <a:cubicBezTo>
                            <a:pt x="355" y="332"/>
                            <a:pt x="345" y="255"/>
                            <a:pt x="336" y="169"/>
                          </a:cubicBezTo>
                          <a:cubicBezTo>
                            <a:pt x="336" y="121"/>
                            <a:pt x="316" y="83"/>
                            <a:pt x="288" y="45"/>
                          </a:cubicBezTo>
                          <a:cubicBezTo>
                            <a:pt x="254" y="14"/>
                            <a:pt x="213" y="0"/>
                            <a:pt x="172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886" name="Google Shape;1886;p73"/>
                    <p:cNvSpPr/>
                    <p:nvPr/>
                  </p:nvSpPr>
                  <p:spPr>
                    <a:xfrm>
                      <a:off x="6051125" y="3711025"/>
                      <a:ext cx="9350" cy="21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4" h="860" extrusionOk="0">
                          <a:moveTo>
                            <a:pt x="153" y="1"/>
                          </a:moveTo>
                          <a:cubicBezTo>
                            <a:pt x="67" y="1"/>
                            <a:pt x="0" y="68"/>
                            <a:pt x="0" y="154"/>
                          </a:cubicBezTo>
                          <a:lnTo>
                            <a:pt x="0" y="164"/>
                          </a:lnTo>
                          <a:lnTo>
                            <a:pt x="10" y="460"/>
                          </a:lnTo>
                          <a:cubicBezTo>
                            <a:pt x="10" y="594"/>
                            <a:pt x="0" y="767"/>
                            <a:pt x="124" y="843"/>
                          </a:cubicBezTo>
                          <a:cubicBezTo>
                            <a:pt x="146" y="854"/>
                            <a:pt x="170" y="859"/>
                            <a:pt x="195" y="859"/>
                          </a:cubicBezTo>
                          <a:cubicBezTo>
                            <a:pt x="235" y="859"/>
                            <a:pt x="276" y="844"/>
                            <a:pt x="306" y="814"/>
                          </a:cubicBezTo>
                          <a:cubicBezTo>
                            <a:pt x="354" y="757"/>
                            <a:pt x="373" y="680"/>
                            <a:pt x="364" y="604"/>
                          </a:cubicBezTo>
                          <a:lnTo>
                            <a:pt x="354" y="460"/>
                          </a:lnTo>
                          <a:cubicBezTo>
                            <a:pt x="345" y="355"/>
                            <a:pt x="335" y="259"/>
                            <a:pt x="325" y="164"/>
                          </a:cubicBezTo>
                          <a:cubicBezTo>
                            <a:pt x="325" y="116"/>
                            <a:pt x="306" y="78"/>
                            <a:pt x="278" y="39"/>
                          </a:cubicBezTo>
                          <a:cubicBezTo>
                            <a:pt x="239" y="11"/>
                            <a:pt x="201" y="1"/>
                            <a:pt x="153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887" name="Google Shape;1887;p73"/>
                    <p:cNvSpPr/>
                    <p:nvPr/>
                  </p:nvSpPr>
                  <p:spPr>
                    <a:xfrm>
                      <a:off x="6014975" y="3754400"/>
                      <a:ext cx="34475" cy="29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9" h="1195" extrusionOk="0">
                          <a:moveTo>
                            <a:pt x="146" y="1"/>
                          </a:moveTo>
                          <a:cubicBezTo>
                            <a:pt x="96" y="1"/>
                            <a:pt x="56" y="36"/>
                            <a:pt x="39" y="79"/>
                          </a:cubicBezTo>
                          <a:cubicBezTo>
                            <a:pt x="1" y="232"/>
                            <a:pt x="1" y="395"/>
                            <a:pt x="58" y="548"/>
                          </a:cubicBezTo>
                          <a:cubicBezTo>
                            <a:pt x="116" y="701"/>
                            <a:pt x="211" y="844"/>
                            <a:pt x="336" y="950"/>
                          </a:cubicBezTo>
                          <a:cubicBezTo>
                            <a:pt x="525" y="1111"/>
                            <a:pt x="760" y="1195"/>
                            <a:pt x="1000" y="1195"/>
                          </a:cubicBezTo>
                          <a:cubicBezTo>
                            <a:pt x="1088" y="1195"/>
                            <a:pt x="1177" y="1183"/>
                            <a:pt x="1264" y="1160"/>
                          </a:cubicBezTo>
                          <a:cubicBezTo>
                            <a:pt x="1341" y="1141"/>
                            <a:pt x="1379" y="1074"/>
                            <a:pt x="1360" y="997"/>
                          </a:cubicBezTo>
                          <a:cubicBezTo>
                            <a:pt x="1344" y="941"/>
                            <a:pt x="1286" y="898"/>
                            <a:pt x="1228" y="898"/>
                          </a:cubicBezTo>
                          <a:cubicBezTo>
                            <a:pt x="1218" y="898"/>
                            <a:pt x="1207" y="899"/>
                            <a:pt x="1197" y="902"/>
                          </a:cubicBezTo>
                          <a:cubicBezTo>
                            <a:pt x="1152" y="913"/>
                            <a:pt x="1107" y="918"/>
                            <a:pt x="1061" y="918"/>
                          </a:cubicBezTo>
                          <a:cubicBezTo>
                            <a:pt x="992" y="918"/>
                            <a:pt x="922" y="906"/>
                            <a:pt x="853" y="883"/>
                          </a:cubicBezTo>
                          <a:cubicBezTo>
                            <a:pt x="747" y="854"/>
                            <a:pt x="642" y="796"/>
                            <a:pt x="556" y="720"/>
                          </a:cubicBezTo>
                          <a:cubicBezTo>
                            <a:pt x="470" y="643"/>
                            <a:pt x="403" y="548"/>
                            <a:pt x="355" y="442"/>
                          </a:cubicBezTo>
                          <a:cubicBezTo>
                            <a:pt x="351" y="433"/>
                            <a:pt x="349" y="428"/>
                            <a:pt x="348" y="426"/>
                          </a:cubicBezTo>
                          <a:lnTo>
                            <a:pt x="348" y="426"/>
                          </a:lnTo>
                          <a:cubicBezTo>
                            <a:pt x="347" y="423"/>
                            <a:pt x="346" y="419"/>
                            <a:pt x="345" y="414"/>
                          </a:cubicBezTo>
                          <a:cubicBezTo>
                            <a:pt x="345" y="404"/>
                            <a:pt x="336" y="385"/>
                            <a:pt x="326" y="366"/>
                          </a:cubicBezTo>
                          <a:cubicBezTo>
                            <a:pt x="317" y="337"/>
                            <a:pt x="307" y="308"/>
                            <a:pt x="298" y="289"/>
                          </a:cubicBezTo>
                          <a:cubicBezTo>
                            <a:pt x="278" y="232"/>
                            <a:pt x="259" y="174"/>
                            <a:pt x="250" y="107"/>
                          </a:cubicBezTo>
                          <a:cubicBezTo>
                            <a:pt x="250" y="60"/>
                            <a:pt x="211" y="12"/>
                            <a:pt x="164" y="2"/>
                          </a:cubicBezTo>
                          <a:cubicBezTo>
                            <a:pt x="158" y="1"/>
                            <a:pt x="152" y="1"/>
                            <a:pt x="146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888" name="Google Shape;1888;p73"/>
                    <p:cNvSpPr/>
                    <p:nvPr/>
                  </p:nvSpPr>
                  <p:spPr>
                    <a:xfrm>
                      <a:off x="5811625" y="3612475"/>
                      <a:ext cx="225875" cy="205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035" h="8231" extrusionOk="0">
                          <a:moveTo>
                            <a:pt x="5635" y="1"/>
                          </a:moveTo>
                          <a:cubicBezTo>
                            <a:pt x="4386" y="1"/>
                            <a:pt x="3139" y="460"/>
                            <a:pt x="2163" y="1378"/>
                          </a:cubicBezTo>
                          <a:cubicBezTo>
                            <a:pt x="230" y="3177"/>
                            <a:pt x="0" y="6154"/>
                            <a:pt x="1627" y="8230"/>
                          </a:cubicBezTo>
                          <a:lnTo>
                            <a:pt x="6297" y="3866"/>
                          </a:lnTo>
                          <a:lnTo>
                            <a:pt x="9034" y="1302"/>
                          </a:lnTo>
                          <a:cubicBezTo>
                            <a:pt x="8063" y="434"/>
                            <a:pt x="6848" y="1"/>
                            <a:pt x="5635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889" name="Google Shape;1889;p73"/>
                    <p:cNvSpPr/>
                    <p:nvPr/>
                  </p:nvSpPr>
                  <p:spPr>
                    <a:xfrm>
                      <a:off x="5677150" y="3863925"/>
                      <a:ext cx="360100" cy="345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404" h="13811" extrusionOk="0">
                          <a:moveTo>
                            <a:pt x="6719" y="0"/>
                          </a:moveTo>
                          <a:cubicBezTo>
                            <a:pt x="422" y="4853"/>
                            <a:pt x="1" y="13810"/>
                            <a:pt x="1" y="13810"/>
                          </a:cubicBezTo>
                          <a:lnTo>
                            <a:pt x="14404" y="12490"/>
                          </a:lnTo>
                          <a:cubicBezTo>
                            <a:pt x="14404" y="5120"/>
                            <a:pt x="11724" y="1771"/>
                            <a:pt x="11724" y="1532"/>
                          </a:cubicBezTo>
                          <a:cubicBezTo>
                            <a:pt x="11724" y="1283"/>
                            <a:pt x="6719" y="0"/>
                            <a:pt x="6719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890" name="Google Shape;1890;p73"/>
                    <p:cNvSpPr/>
                    <p:nvPr/>
                  </p:nvSpPr>
                  <p:spPr>
                    <a:xfrm>
                      <a:off x="5558000" y="4176150"/>
                      <a:ext cx="821225" cy="4601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849" h="18404" extrusionOk="0">
                          <a:moveTo>
                            <a:pt x="19170" y="1"/>
                          </a:moveTo>
                          <a:lnTo>
                            <a:pt x="4767" y="1321"/>
                          </a:lnTo>
                          <a:cubicBezTo>
                            <a:pt x="4767" y="1321"/>
                            <a:pt x="2671" y="8805"/>
                            <a:pt x="6307" y="9954"/>
                          </a:cubicBezTo>
                          <a:cubicBezTo>
                            <a:pt x="6307" y="9954"/>
                            <a:pt x="5906" y="9860"/>
                            <a:pt x="5358" y="9860"/>
                          </a:cubicBezTo>
                          <a:cubicBezTo>
                            <a:pt x="4628" y="9860"/>
                            <a:pt x="3641" y="10026"/>
                            <a:pt x="2996" y="10796"/>
                          </a:cubicBezTo>
                          <a:cubicBezTo>
                            <a:pt x="1857" y="12155"/>
                            <a:pt x="1" y="15064"/>
                            <a:pt x="1" y="15064"/>
                          </a:cubicBezTo>
                          <a:lnTo>
                            <a:pt x="26376" y="18376"/>
                          </a:lnTo>
                          <a:cubicBezTo>
                            <a:pt x="26525" y="18395"/>
                            <a:pt x="26672" y="18404"/>
                            <a:pt x="26817" y="18404"/>
                          </a:cubicBezTo>
                          <a:cubicBezTo>
                            <a:pt x="30463" y="18404"/>
                            <a:pt x="32848" y="12557"/>
                            <a:pt x="28099" y="9207"/>
                          </a:cubicBezTo>
                          <a:cubicBezTo>
                            <a:pt x="23850" y="6212"/>
                            <a:pt x="19170" y="4231"/>
                            <a:pt x="19170" y="4231"/>
                          </a:cubicBezTo>
                          <a:lnTo>
                            <a:pt x="19170" y="1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891" name="Google Shape;1891;p73"/>
                    <p:cNvSpPr/>
                    <p:nvPr/>
                  </p:nvSpPr>
                  <p:spPr>
                    <a:xfrm>
                      <a:off x="5779325" y="3984275"/>
                      <a:ext cx="410825" cy="645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433" h="25812" extrusionOk="0">
                          <a:moveTo>
                            <a:pt x="6422" y="0"/>
                          </a:moveTo>
                          <a:lnTo>
                            <a:pt x="0" y="402"/>
                          </a:lnTo>
                          <a:lnTo>
                            <a:pt x="6001" y="21533"/>
                          </a:lnTo>
                          <a:lnTo>
                            <a:pt x="6451" y="23151"/>
                          </a:lnTo>
                          <a:cubicBezTo>
                            <a:pt x="6718" y="24089"/>
                            <a:pt x="7522" y="24778"/>
                            <a:pt x="8499" y="24902"/>
                          </a:cubicBezTo>
                          <a:lnTo>
                            <a:pt x="15590" y="25811"/>
                          </a:lnTo>
                          <a:cubicBezTo>
                            <a:pt x="15590" y="25811"/>
                            <a:pt x="16432" y="25428"/>
                            <a:pt x="15590" y="24835"/>
                          </a:cubicBezTo>
                          <a:cubicBezTo>
                            <a:pt x="14748" y="24242"/>
                            <a:pt x="12815" y="23495"/>
                            <a:pt x="12815" y="23495"/>
                          </a:cubicBezTo>
                          <a:lnTo>
                            <a:pt x="11800" y="19772"/>
                          </a:lnTo>
                          <a:lnTo>
                            <a:pt x="6422" y="0"/>
                          </a:ln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892" name="Google Shape;1892;p73"/>
                    <p:cNvSpPr/>
                    <p:nvPr/>
                  </p:nvSpPr>
                  <p:spPr>
                    <a:xfrm>
                      <a:off x="5929325" y="4478575"/>
                      <a:ext cx="260825" cy="151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33" h="6040" extrusionOk="0">
                          <a:moveTo>
                            <a:pt x="5800" y="0"/>
                          </a:moveTo>
                          <a:lnTo>
                            <a:pt x="1" y="1761"/>
                          </a:lnTo>
                          <a:lnTo>
                            <a:pt x="575" y="3819"/>
                          </a:lnTo>
                          <a:cubicBezTo>
                            <a:pt x="766" y="4498"/>
                            <a:pt x="1350" y="4987"/>
                            <a:pt x="2039" y="5082"/>
                          </a:cubicBezTo>
                          <a:lnTo>
                            <a:pt x="9590" y="6039"/>
                          </a:lnTo>
                          <a:cubicBezTo>
                            <a:pt x="9590" y="6039"/>
                            <a:pt x="10432" y="5666"/>
                            <a:pt x="9590" y="5073"/>
                          </a:cubicBezTo>
                          <a:cubicBezTo>
                            <a:pt x="8748" y="4479"/>
                            <a:pt x="6815" y="3723"/>
                            <a:pt x="6815" y="3723"/>
                          </a:cubicBezTo>
                          <a:lnTo>
                            <a:pt x="5800" y="0"/>
                          </a:ln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893" name="Google Shape;1893;p73"/>
                    <p:cNvSpPr/>
                    <p:nvPr/>
                  </p:nvSpPr>
                  <p:spPr>
                    <a:xfrm>
                      <a:off x="6050950" y="4583350"/>
                      <a:ext cx="66450" cy="41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58" h="1648" extrusionOk="0">
                          <a:moveTo>
                            <a:pt x="114" y="1"/>
                          </a:moveTo>
                          <a:cubicBezTo>
                            <a:pt x="16" y="1"/>
                            <a:pt x="0" y="174"/>
                            <a:pt x="103" y="183"/>
                          </a:cubicBezTo>
                          <a:cubicBezTo>
                            <a:pt x="658" y="279"/>
                            <a:pt x="1222" y="374"/>
                            <a:pt x="1720" y="662"/>
                          </a:cubicBezTo>
                          <a:cubicBezTo>
                            <a:pt x="1931" y="776"/>
                            <a:pt x="2122" y="939"/>
                            <a:pt x="2266" y="1130"/>
                          </a:cubicBezTo>
                          <a:cubicBezTo>
                            <a:pt x="2275" y="1159"/>
                            <a:pt x="2323" y="1226"/>
                            <a:pt x="2304" y="1264"/>
                          </a:cubicBezTo>
                          <a:cubicBezTo>
                            <a:pt x="2294" y="1303"/>
                            <a:pt x="2218" y="1322"/>
                            <a:pt x="2170" y="1341"/>
                          </a:cubicBezTo>
                          <a:cubicBezTo>
                            <a:pt x="2026" y="1379"/>
                            <a:pt x="1883" y="1408"/>
                            <a:pt x="1730" y="1427"/>
                          </a:cubicBezTo>
                          <a:cubicBezTo>
                            <a:pt x="1634" y="1427"/>
                            <a:pt x="1615" y="1571"/>
                            <a:pt x="1711" y="1599"/>
                          </a:cubicBezTo>
                          <a:cubicBezTo>
                            <a:pt x="1797" y="1628"/>
                            <a:pt x="1914" y="1647"/>
                            <a:pt x="2034" y="1647"/>
                          </a:cubicBezTo>
                          <a:cubicBezTo>
                            <a:pt x="2275" y="1647"/>
                            <a:pt x="2530" y="1571"/>
                            <a:pt x="2581" y="1341"/>
                          </a:cubicBezTo>
                          <a:cubicBezTo>
                            <a:pt x="2658" y="1035"/>
                            <a:pt x="2342" y="767"/>
                            <a:pt x="2132" y="604"/>
                          </a:cubicBezTo>
                          <a:cubicBezTo>
                            <a:pt x="1557" y="173"/>
                            <a:pt x="820" y="87"/>
                            <a:pt x="122" y="1"/>
                          </a:cubicBezTo>
                          <a:cubicBezTo>
                            <a:pt x="119" y="1"/>
                            <a:pt x="117" y="1"/>
                            <a:pt x="114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894" name="Google Shape;1894;p73"/>
                    <p:cNvSpPr/>
                    <p:nvPr/>
                  </p:nvSpPr>
                  <p:spPr>
                    <a:xfrm>
                      <a:off x="6088100" y="4582600"/>
                      <a:ext cx="71175" cy="4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47" h="1943" extrusionOk="0">
                          <a:moveTo>
                            <a:pt x="75" y="0"/>
                          </a:moveTo>
                          <a:cubicBezTo>
                            <a:pt x="19" y="0"/>
                            <a:pt x="0" y="90"/>
                            <a:pt x="62" y="108"/>
                          </a:cubicBezTo>
                          <a:lnTo>
                            <a:pt x="62" y="98"/>
                          </a:lnTo>
                          <a:cubicBezTo>
                            <a:pt x="368" y="194"/>
                            <a:pt x="674" y="309"/>
                            <a:pt x="971" y="443"/>
                          </a:cubicBezTo>
                          <a:cubicBezTo>
                            <a:pt x="1258" y="558"/>
                            <a:pt x="1555" y="682"/>
                            <a:pt x="1832" y="816"/>
                          </a:cubicBezTo>
                          <a:cubicBezTo>
                            <a:pt x="2033" y="912"/>
                            <a:pt x="2397" y="1036"/>
                            <a:pt x="2435" y="1294"/>
                          </a:cubicBezTo>
                          <a:cubicBezTo>
                            <a:pt x="2463" y="1544"/>
                            <a:pt x="2214" y="1678"/>
                            <a:pt x="1998" y="1678"/>
                          </a:cubicBezTo>
                          <a:cubicBezTo>
                            <a:pt x="1991" y="1678"/>
                            <a:pt x="1983" y="1678"/>
                            <a:pt x="1976" y="1677"/>
                          </a:cubicBezTo>
                          <a:cubicBezTo>
                            <a:pt x="1871" y="1677"/>
                            <a:pt x="1832" y="1811"/>
                            <a:pt x="1918" y="1869"/>
                          </a:cubicBezTo>
                          <a:cubicBezTo>
                            <a:pt x="2005" y="1919"/>
                            <a:pt x="2099" y="1942"/>
                            <a:pt x="2192" y="1942"/>
                          </a:cubicBezTo>
                          <a:cubicBezTo>
                            <a:pt x="2416" y="1942"/>
                            <a:pt x="2631" y="1805"/>
                            <a:pt x="2713" y="1582"/>
                          </a:cubicBezTo>
                          <a:cubicBezTo>
                            <a:pt x="2847" y="1237"/>
                            <a:pt x="2675" y="912"/>
                            <a:pt x="2368" y="739"/>
                          </a:cubicBezTo>
                          <a:cubicBezTo>
                            <a:pt x="2024" y="558"/>
                            <a:pt x="1660" y="414"/>
                            <a:pt x="1287" y="299"/>
                          </a:cubicBezTo>
                          <a:cubicBezTo>
                            <a:pt x="1105" y="232"/>
                            <a:pt x="914" y="175"/>
                            <a:pt x="722" y="136"/>
                          </a:cubicBezTo>
                          <a:cubicBezTo>
                            <a:pt x="531" y="89"/>
                            <a:pt x="301" y="60"/>
                            <a:pt x="91" y="2"/>
                          </a:cubicBezTo>
                          <a:cubicBezTo>
                            <a:pt x="85" y="1"/>
                            <a:pt x="80" y="0"/>
                            <a:pt x="75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895" name="Google Shape;1895;p73"/>
                    <p:cNvSpPr/>
                    <p:nvPr/>
                  </p:nvSpPr>
                  <p:spPr>
                    <a:xfrm>
                      <a:off x="5779325" y="3994325"/>
                      <a:ext cx="57425" cy="202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297" h="8088" extrusionOk="0">
                          <a:moveTo>
                            <a:pt x="0" y="0"/>
                          </a:moveTo>
                          <a:lnTo>
                            <a:pt x="1531" y="8087"/>
                          </a:lnTo>
                          <a:lnTo>
                            <a:pt x="2297" y="808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</p:grpSp>
            <p:grpSp>
              <p:nvGrpSpPr>
                <p:cNvPr id="1896" name="Google Shape;1896;p73"/>
                <p:cNvGrpSpPr/>
                <p:nvPr/>
              </p:nvGrpSpPr>
              <p:grpSpPr>
                <a:xfrm rot="-2057815">
                  <a:off x="1114061" y="2504730"/>
                  <a:ext cx="207938" cy="270066"/>
                  <a:chOff x="1548440" y="2588021"/>
                  <a:chExt cx="248926" cy="323267"/>
                </a:xfrm>
              </p:grpSpPr>
              <p:sp>
                <p:nvSpPr>
                  <p:cNvPr id="1897" name="Google Shape;1897;p73"/>
                  <p:cNvSpPr/>
                  <p:nvPr/>
                </p:nvSpPr>
                <p:spPr>
                  <a:xfrm flipH="1">
                    <a:off x="1565284" y="2719553"/>
                    <a:ext cx="232082" cy="1917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69" h="2618" extrusionOk="0">
                        <a:moveTo>
                          <a:pt x="1644" y="1"/>
                        </a:moveTo>
                        <a:cubicBezTo>
                          <a:pt x="1388" y="1"/>
                          <a:pt x="1135" y="65"/>
                          <a:pt x="910" y="190"/>
                        </a:cubicBezTo>
                        <a:cubicBezTo>
                          <a:pt x="546" y="391"/>
                          <a:pt x="336" y="764"/>
                          <a:pt x="202" y="1137"/>
                        </a:cubicBezTo>
                        <a:cubicBezTo>
                          <a:pt x="39" y="1587"/>
                          <a:pt x="1" y="2075"/>
                          <a:pt x="78" y="2544"/>
                        </a:cubicBezTo>
                        <a:cubicBezTo>
                          <a:pt x="86" y="2594"/>
                          <a:pt x="127" y="2617"/>
                          <a:pt x="171" y="2617"/>
                        </a:cubicBezTo>
                        <a:cubicBezTo>
                          <a:pt x="226" y="2617"/>
                          <a:pt x="284" y="2580"/>
                          <a:pt x="279" y="2515"/>
                        </a:cubicBezTo>
                        <a:cubicBezTo>
                          <a:pt x="269" y="2113"/>
                          <a:pt x="317" y="1702"/>
                          <a:pt x="441" y="1309"/>
                        </a:cubicBezTo>
                        <a:cubicBezTo>
                          <a:pt x="546" y="974"/>
                          <a:pt x="709" y="611"/>
                          <a:pt x="1015" y="419"/>
                        </a:cubicBezTo>
                        <a:cubicBezTo>
                          <a:pt x="1227" y="281"/>
                          <a:pt x="1460" y="223"/>
                          <a:pt x="1696" y="223"/>
                        </a:cubicBezTo>
                        <a:cubicBezTo>
                          <a:pt x="2195" y="223"/>
                          <a:pt x="2709" y="484"/>
                          <a:pt x="3073" y="802"/>
                        </a:cubicBezTo>
                        <a:cubicBezTo>
                          <a:pt x="3082" y="814"/>
                          <a:pt x="3094" y="819"/>
                          <a:pt x="3105" y="819"/>
                        </a:cubicBezTo>
                        <a:cubicBezTo>
                          <a:pt x="3138" y="819"/>
                          <a:pt x="3169" y="774"/>
                          <a:pt x="3140" y="745"/>
                        </a:cubicBezTo>
                        <a:cubicBezTo>
                          <a:pt x="2824" y="429"/>
                          <a:pt x="2480" y="161"/>
                          <a:pt x="2049" y="56"/>
                        </a:cubicBezTo>
                        <a:cubicBezTo>
                          <a:pt x="1916" y="19"/>
                          <a:pt x="1779" y="1"/>
                          <a:pt x="1644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898" name="Google Shape;1898;p73"/>
                  <p:cNvSpPr/>
                  <p:nvPr/>
                </p:nvSpPr>
                <p:spPr>
                  <a:xfrm flipH="1">
                    <a:off x="1548440" y="2588021"/>
                    <a:ext cx="238673" cy="193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59" h="2644" extrusionOk="0">
                        <a:moveTo>
                          <a:pt x="834" y="1"/>
                        </a:moveTo>
                        <a:cubicBezTo>
                          <a:pt x="586" y="1"/>
                          <a:pt x="336" y="56"/>
                          <a:pt x="100" y="177"/>
                        </a:cubicBezTo>
                        <a:cubicBezTo>
                          <a:pt x="1" y="227"/>
                          <a:pt x="59" y="349"/>
                          <a:pt x="152" y="349"/>
                        </a:cubicBezTo>
                        <a:cubicBezTo>
                          <a:pt x="166" y="349"/>
                          <a:pt x="181" y="346"/>
                          <a:pt x="196" y="340"/>
                        </a:cubicBezTo>
                        <a:cubicBezTo>
                          <a:pt x="374" y="261"/>
                          <a:pt x="563" y="226"/>
                          <a:pt x="752" y="226"/>
                        </a:cubicBezTo>
                        <a:cubicBezTo>
                          <a:pt x="1211" y="226"/>
                          <a:pt x="1675" y="434"/>
                          <a:pt x="2014" y="732"/>
                        </a:cubicBezTo>
                        <a:cubicBezTo>
                          <a:pt x="2263" y="952"/>
                          <a:pt x="2474" y="1220"/>
                          <a:pt x="2627" y="1507"/>
                        </a:cubicBezTo>
                        <a:cubicBezTo>
                          <a:pt x="2713" y="1651"/>
                          <a:pt x="2780" y="1804"/>
                          <a:pt x="2847" y="1947"/>
                        </a:cubicBezTo>
                        <a:cubicBezTo>
                          <a:pt x="2933" y="2139"/>
                          <a:pt x="3029" y="2340"/>
                          <a:pt x="2962" y="2550"/>
                        </a:cubicBezTo>
                        <a:cubicBezTo>
                          <a:pt x="2939" y="2607"/>
                          <a:pt x="2984" y="2644"/>
                          <a:pt x="3030" y="2644"/>
                        </a:cubicBezTo>
                        <a:cubicBezTo>
                          <a:pt x="3062" y="2644"/>
                          <a:pt x="3094" y="2627"/>
                          <a:pt x="3105" y="2589"/>
                        </a:cubicBezTo>
                        <a:lnTo>
                          <a:pt x="3105" y="2598"/>
                        </a:lnTo>
                        <a:cubicBezTo>
                          <a:pt x="3258" y="2234"/>
                          <a:pt x="3019" y="1785"/>
                          <a:pt x="2856" y="1469"/>
                        </a:cubicBezTo>
                        <a:cubicBezTo>
                          <a:pt x="2675" y="1115"/>
                          <a:pt x="2445" y="799"/>
                          <a:pt x="2158" y="531"/>
                        </a:cubicBezTo>
                        <a:cubicBezTo>
                          <a:pt x="1787" y="204"/>
                          <a:pt x="1312" y="1"/>
                          <a:pt x="834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</p:grpSp>
        </p:grpSp>
        <p:grpSp>
          <p:nvGrpSpPr>
            <p:cNvPr id="1899" name="Google Shape;1899;p73"/>
            <p:cNvGrpSpPr/>
            <p:nvPr/>
          </p:nvGrpSpPr>
          <p:grpSpPr>
            <a:xfrm rot="2308623">
              <a:off x="1001434" y="2915883"/>
              <a:ext cx="85178" cy="135400"/>
              <a:chOff x="1178397" y="3007357"/>
              <a:chExt cx="110805" cy="176136"/>
            </a:xfrm>
          </p:grpSpPr>
          <p:sp>
            <p:nvSpPr>
              <p:cNvPr id="1900" name="Google Shape;1900;p73"/>
              <p:cNvSpPr/>
              <p:nvPr/>
            </p:nvSpPr>
            <p:spPr>
              <a:xfrm flipH="1">
                <a:off x="1178397" y="3007357"/>
                <a:ext cx="110805" cy="176136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2405" extrusionOk="0">
                    <a:moveTo>
                      <a:pt x="674" y="1"/>
                    </a:moveTo>
                    <a:cubicBezTo>
                      <a:pt x="327" y="1"/>
                      <a:pt x="1" y="146"/>
                      <a:pt x="1" y="146"/>
                    </a:cubicBezTo>
                    <a:lnTo>
                      <a:pt x="1" y="2404"/>
                    </a:lnTo>
                    <a:cubicBezTo>
                      <a:pt x="1" y="2404"/>
                      <a:pt x="1513" y="2328"/>
                      <a:pt x="1484" y="921"/>
                    </a:cubicBezTo>
                    <a:cubicBezTo>
                      <a:pt x="1464" y="177"/>
                      <a:pt x="1057" y="1"/>
                      <a:pt x="6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01" name="Google Shape;1901;p73"/>
              <p:cNvSpPr/>
              <p:nvPr/>
            </p:nvSpPr>
            <p:spPr>
              <a:xfrm flipH="1">
                <a:off x="1218310" y="3026472"/>
                <a:ext cx="59687" cy="119304"/>
              </a:xfrm>
              <a:custGeom>
                <a:avLst/>
                <a:gdLst/>
                <a:ahLst/>
                <a:cxnLst/>
                <a:rect l="l" t="t" r="r" b="b"/>
                <a:pathLst>
                  <a:path w="815" h="1629" extrusionOk="0">
                    <a:moveTo>
                      <a:pt x="650" y="1"/>
                    </a:moveTo>
                    <a:cubicBezTo>
                      <a:pt x="623" y="1"/>
                      <a:pt x="596" y="12"/>
                      <a:pt x="575" y="38"/>
                    </a:cubicBezTo>
                    <a:cubicBezTo>
                      <a:pt x="240" y="449"/>
                      <a:pt x="1" y="995"/>
                      <a:pt x="78" y="1531"/>
                    </a:cubicBezTo>
                    <a:cubicBezTo>
                      <a:pt x="78" y="1578"/>
                      <a:pt x="116" y="1617"/>
                      <a:pt x="164" y="1626"/>
                    </a:cubicBezTo>
                    <a:cubicBezTo>
                      <a:pt x="170" y="1628"/>
                      <a:pt x="176" y="1628"/>
                      <a:pt x="182" y="1628"/>
                    </a:cubicBezTo>
                    <a:cubicBezTo>
                      <a:pt x="223" y="1628"/>
                      <a:pt x="261" y="1601"/>
                      <a:pt x="269" y="1559"/>
                    </a:cubicBezTo>
                    <a:cubicBezTo>
                      <a:pt x="298" y="1311"/>
                      <a:pt x="345" y="1071"/>
                      <a:pt x="422" y="832"/>
                    </a:cubicBezTo>
                    <a:cubicBezTo>
                      <a:pt x="499" y="602"/>
                      <a:pt x="613" y="382"/>
                      <a:pt x="757" y="181"/>
                    </a:cubicBezTo>
                    <a:cubicBezTo>
                      <a:pt x="815" y="102"/>
                      <a:pt x="731" y="1"/>
                      <a:pt x="6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902" name="Google Shape;1902;p73"/>
            <p:cNvGrpSpPr/>
            <p:nvPr/>
          </p:nvGrpSpPr>
          <p:grpSpPr>
            <a:xfrm>
              <a:off x="989620" y="3030402"/>
              <a:ext cx="108793" cy="175029"/>
              <a:chOff x="1268249" y="2382652"/>
              <a:chExt cx="160723" cy="258574"/>
            </a:xfrm>
          </p:grpSpPr>
          <p:sp>
            <p:nvSpPr>
              <p:cNvPr id="1903" name="Google Shape;1903;p73"/>
              <p:cNvSpPr/>
              <p:nvPr/>
            </p:nvSpPr>
            <p:spPr>
              <a:xfrm>
                <a:off x="1268249" y="2382652"/>
                <a:ext cx="160723" cy="137667"/>
              </a:xfrm>
              <a:custGeom>
                <a:avLst/>
                <a:gdLst/>
                <a:ahLst/>
                <a:cxnLst/>
                <a:rect l="l" t="t" r="r" b="b"/>
                <a:pathLst>
                  <a:path w="2426" h="2078" extrusionOk="0">
                    <a:moveTo>
                      <a:pt x="1380" y="0"/>
                    </a:moveTo>
                    <a:cubicBezTo>
                      <a:pt x="1125" y="0"/>
                      <a:pt x="866" y="95"/>
                      <a:pt x="654" y="306"/>
                    </a:cubicBezTo>
                    <a:cubicBezTo>
                      <a:pt x="0" y="960"/>
                      <a:pt x="463" y="2077"/>
                      <a:pt x="1390" y="2077"/>
                    </a:cubicBezTo>
                    <a:cubicBezTo>
                      <a:pt x="1962" y="2077"/>
                      <a:pt x="2425" y="1614"/>
                      <a:pt x="2425" y="1042"/>
                    </a:cubicBezTo>
                    <a:cubicBezTo>
                      <a:pt x="2425" y="415"/>
                      <a:pt x="1914" y="0"/>
                      <a:pt x="13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04" name="Google Shape;1904;p73"/>
              <p:cNvSpPr/>
              <p:nvPr/>
            </p:nvSpPr>
            <p:spPr>
              <a:xfrm>
                <a:off x="1293491" y="2542182"/>
                <a:ext cx="115606" cy="99044"/>
              </a:xfrm>
              <a:custGeom>
                <a:avLst/>
                <a:gdLst/>
                <a:ahLst/>
                <a:cxnLst/>
                <a:rect l="l" t="t" r="r" b="b"/>
                <a:pathLst>
                  <a:path w="1745" h="1495" extrusionOk="0">
                    <a:moveTo>
                      <a:pt x="988" y="0"/>
                    </a:moveTo>
                    <a:cubicBezTo>
                      <a:pt x="808" y="0"/>
                      <a:pt x="625" y="66"/>
                      <a:pt x="478" y="214"/>
                    </a:cubicBezTo>
                    <a:cubicBezTo>
                      <a:pt x="1" y="691"/>
                      <a:pt x="341" y="1494"/>
                      <a:pt x="995" y="1494"/>
                    </a:cubicBezTo>
                    <a:cubicBezTo>
                      <a:pt x="1404" y="1494"/>
                      <a:pt x="1744" y="1154"/>
                      <a:pt x="1744" y="745"/>
                    </a:cubicBezTo>
                    <a:cubicBezTo>
                      <a:pt x="1744" y="300"/>
                      <a:pt x="1372" y="0"/>
                      <a:pt x="9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60E2BD2A-19DD-4ABB-A237-4340A9B828C9}"/>
              </a:ext>
            </a:extLst>
          </p:cNvPr>
          <p:cNvSpPr/>
          <p:nvPr/>
        </p:nvSpPr>
        <p:spPr>
          <a:xfrm>
            <a:off x="2055227" y="1941782"/>
            <a:ext cx="6163093" cy="123192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lắng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chép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trao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cực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1" grpId="0" animBg="1"/>
      <p:bldP spid="1842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p60"/>
          <p:cNvSpPr txBox="1">
            <a:spLocks noGrp="1"/>
          </p:cNvSpPr>
          <p:nvPr>
            <p:ph type="title"/>
          </p:nvPr>
        </p:nvSpPr>
        <p:spPr>
          <a:xfrm>
            <a:off x="3681100" y="2050707"/>
            <a:ext cx="4747800" cy="9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SAU KHI NÓI</a:t>
            </a:r>
            <a:endParaRPr dirty="0"/>
          </a:p>
        </p:txBody>
      </p:sp>
      <p:sp>
        <p:nvSpPr>
          <p:cNvPr id="1194" name="Google Shape;1194;p60"/>
          <p:cNvSpPr txBox="1">
            <a:spLocks noGrp="1"/>
          </p:cNvSpPr>
          <p:nvPr>
            <p:ph type="title" idx="2"/>
          </p:nvPr>
        </p:nvSpPr>
        <p:spPr>
          <a:xfrm>
            <a:off x="3681100" y="1200402"/>
            <a:ext cx="4747800" cy="9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196" name="Google Shape;1196;p60"/>
          <p:cNvSpPr/>
          <p:nvPr/>
        </p:nvSpPr>
        <p:spPr>
          <a:xfrm>
            <a:off x="826813" y="759459"/>
            <a:ext cx="663105" cy="660987"/>
          </a:xfrm>
          <a:custGeom>
            <a:avLst/>
            <a:gdLst/>
            <a:ahLst/>
            <a:cxnLst/>
            <a:rect l="l" t="t" r="r" b="b"/>
            <a:pathLst>
              <a:path w="20981" h="20914" extrusionOk="0">
                <a:moveTo>
                  <a:pt x="10501" y="5114"/>
                </a:moveTo>
                <a:cubicBezTo>
                  <a:pt x="12054" y="5114"/>
                  <a:pt x="13582" y="5788"/>
                  <a:pt x="14631" y="7049"/>
                </a:cubicBezTo>
                <a:cubicBezTo>
                  <a:pt x="15535" y="8145"/>
                  <a:pt x="15988" y="9554"/>
                  <a:pt x="15849" y="10963"/>
                </a:cubicBezTo>
                <a:cubicBezTo>
                  <a:pt x="15622" y="13502"/>
                  <a:pt x="13622" y="15538"/>
                  <a:pt x="11065" y="15799"/>
                </a:cubicBezTo>
                <a:cubicBezTo>
                  <a:pt x="10869" y="15820"/>
                  <a:pt x="10674" y="15831"/>
                  <a:pt x="10481" y="15831"/>
                </a:cubicBezTo>
                <a:cubicBezTo>
                  <a:pt x="8168" y="15831"/>
                  <a:pt x="6084" y="14323"/>
                  <a:pt x="5394" y="12059"/>
                </a:cubicBezTo>
                <a:cubicBezTo>
                  <a:pt x="4628" y="9623"/>
                  <a:pt x="5707" y="6979"/>
                  <a:pt x="7951" y="5761"/>
                </a:cubicBezTo>
                <a:cubicBezTo>
                  <a:pt x="8756" y="5325"/>
                  <a:pt x="9632" y="5114"/>
                  <a:pt x="10501" y="5114"/>
                </a:cubicBezTo>
                <a:close/>
                <a:moveTo>
                  <a:pt x="10187" y="0"/>
                </a:moveTo>
                <a:cubicBezTo>
                  <a:pt x="10001" y="0"/>
                  <a:pt x="9808" y="55"/>
                  <a:pt x="9656" y="177"/>
                </a:cubicBezTo>
                <a:cubicBezTo>
                  <a:pt x="9499" y="316"/>
                  <a:pt x="9377" y="525"/>
                  <a:pt x="9360" y="751"/>
                </a:cubicBezTo>
                <a:lnTo>
                  <a:pt x="9186" y="2647"/>
                </a:lnTo>
                <a:cubicBezTo>
                  <a:pt x="8490" y="2769"/>
                  <a:pt x="7829" y="2978"/>
                  <a:pt x="7185" y="3274"/>
                </a:cubicBezTo>
                <a:lnTo>
                  <a:pt x="5968" y="1795"/>
                </a:lnTo>
                <a:cubicBezTo>
                  <a:pt x="5799" y="1597"/>
                  <a:pt x="5558" y="1495"/>
                  <a:pt x="5317" y="1495"/>
                </a:cubicBezTo>
                <a:cubicBezTo>
                  <a:pt x="5134" y="1495"/>
                  <a:pt x="4952" y="1553"/>
                  <a:pt x="4802" y="1673"/>
                </a:cubicBezTo>
                <a:lnTo>
                  <a:pt x="2941" y="3222"/>
                </a:lnTo>
                <a:cubicBezTo>
                  <a:pt x="2593" y="3517"/>
                  <a:pt x="2541" y="4039"/>
                  <a:pt x="2837" y="4387"/>
                </a:cubicBezTo>
                <a:lnTo>
                  <a:pt x="4054" y="5866"/>
                </a:lnTo>
                <a:cubicBezTo>
                  <a:pt x="3654" y="6440"/>
                  <a:pt x="3324" y="7066"/>
                  <a:pt x="3080" y="7710"/>
                </a:cubicBezTo>
                <a:lnTo>
                  <a:pt x="1167" y="7536"/>
                </a:lnTo>
                <a:cubicBezTo>
                  <a:pt x="1145" y="7534"/>
                  <a:pt x="1124" y="7533"/>
                  <a:pt x="1103" y="7533"/>
                </a:cubicBezTo>
                <a:cubicBezTo>
                  <a:pt x="913" y="7533"/>
                  <a:pt x="714" y="7602"/>
                  <a:pt x="558" y="7727"/>
                </a:cubicBezTo>
                <a:cubicBezTo>
                  <a:pt x="384" y="7866"/>
                  <a:pt x="279" y="8058"/>
                  <a:pt x="262" y="8284"/>
                </a:cubicBezTo>
                <a:lnTo>
                  <a:pt x="53" y="10667"/>
                </a:lnTo>
                <a:cubicBezTo>
                  <a:pt x="1" y="11137"/>
                  <a:pt x="332" y="11537"/>
                  <a:pt x="801" y="11572"/>
                </a:cubicBezTo>
                <a:lnTo>
                  <a:pt x="2715" y="11763"/>
                </a:lnTo>
                <a:cubicBezTo>
                  <a:pt x="2819" y="12441"/>
                  <a:pt x="3028" y="13120"/>
                  <a:pt x="3324" y="13746"/>
                </a:cubicBezTo>
                <a:lnTo>
                  <a:pt x="1845" y="14981"/>
                </a:lnTo>
                <a:cubicBezTo>
                  <a:pt x="1497" y="15277"/>
                  <a:pt x="1445" y="15799"/>
                  <a:pt x="1741" y="16147"/>
                </a:cubicBezTo>
                <a:lnTo>
                  <a:pt x="3271" y="18025"/>
                </a:lnTo>
                <a:cubicBezTo>
                  <a:pt x="3411" y="18182"/>
                  <a:pt x="3619" y="18286"/>
                  <a:pt x="3828" y="18321"/>
                </a:cubicBezTo>
                <a:cubicBezTo>
                  <a:pt x="3851" y="18323"/>
                  <a:pt x="3874" y="18324"/>
                  <a:pt x="3897" y="18324"/>
                </a:cubicBezTo>
                <a:cubicBezTo>
                  <a:pt x="4099" y="18324"/>
                  <a:pt x="4296" y="18255"/>
                  <a:pt x="4437" y="18130"/>
                </a:cubicBezTo>
                <a:lnTo>
                  <a:pt x="5916" y="16895"/>
                </a:lnTo>
                <a:cubicBezTo>
                  <a:pt x="6490" y="17312"/>
                  <a:pt x="7098" y="17625"/>
                  <a:pt x="7760" y="17869"/>
                </a:cubicBezTo>
                <a:lnTo>
                  <a:pt x="7586" y="19782"/>
                </a:lnTo>
                <a:cubicBezTo>
                  <a:pt x="7533" y="20235"/>
                  <a:pt x="7881" y="20652"/>
                  <a:pt x="8334" y="20687"/>
                </a:cubicBezTo>
                <a:lnTo>
                  <a:pt x="10734" y="20913"/>
                </a:lnTo>
                <a:lnTo>
                  <a:pt x="10821" y="20913"/>
                </a:lnTo>
                <a:cubicBezTo>
                  <a:pt x="11239" y="20913"/>
                  <a:pt x="11604" y="20583"/>
                  <a:pt x="11639" y="20148"/>
                </a:cubicBezTo>
                <a:lnTo>
                  <a:pt x="11813" y="18234"/>
                </a:lnTo>
                <a:cubicBezTo>
                  <a:pt x="12509" y="18130"/>
                  <a:pt x="13170" y="17921"/>
                  <a:pt x="13813" y="17625"/>
                </a:cubicBezTo>
                <a:lnTo>
                  <a:pt x="15031" y="19104"/>
                </a:lnTo>
                <a:cubicBezTo>
                  <a:pt x="15197" y="19299"/>
                  <a:pt x="15434" y="19401"/>
                  <a:pt x="15671" y="19401"/>
                </a:cubicBezTo>
                <a:cubicBezTo>
                  <a:pt x="15857" y="19401"/>
                  <a:pt x="16044" y="19338"/>
                  <a:pt x="16196" y="19208"/>
                </a:cubicBezTo>
                <a:lnTo>
                  <a:pt x="18058" y="17677"/>
                </a:lnTo>
                <a:cubicBezTo>
                  <a:pt x="18406" y="17382"/>
                  <a:pt x="18458" y="16860"/>
                  <a:pt x="18162" y="16512"/>
                </a:cubicBezTo>
                <a:lnTo>
                  <a:pt x="16945" y="15033"/>
                </a:lnTo>
                <a:cubicBezTo>
                  <a:pt x="17345" y="14459"/>
                  <a:pt x="17675" y="13833"/>
                  <a:pt x="17919" y="13189"/>
                </a:cubicBezTo>
                <a:lnTo>
                  <a:pt x="19832" y="13363"/>
                </a:lnTo>
                <a:cubicBezTo>
                  <a:pt x="19853" y="13365"/>
                  <a:pt x="19875" y="13366"/>
                  <a:pt x="19896" y="13366"/>
                </a:cubicBezTo>
                <a:cubicBezTo>
                  <a:pt x="20086" y="13366"/>
                  <a:pt x="20285" y="13297"/>
                  <a:pt x="20441" y="13172"/>
                </a:cubicBezTo>
                <a:cubicBezTo>
                  <a:pt x="20615" y="13033"/>
                  <a:pt x="20719" y="12824"/>
                  <a:pt x="20737" y="12615"/>
                </a:cubicBezTo>
                <a:lnTo>
                  <a:pt x="20946" y="10215"/>
                </a:lnTo>
                <a:cubicBezTo>
                  <a:pt x="20980" y="10006"/>
                  <a:pt x="20911" y="9780"/>
                  <a:pt x="20772" y="9606"/>
                </a:cubicBezTo>
                <a:lnTo>
                  <a:pt x="20772" y="9623"/>
                </a:lnTo>
                <a:cubicBezTo>
                  <a:pt x="20632" y="9449"/>
                  <a:pt x="20441" y="9345"/>
                  <a:pt x="20215" y="9327"/>
                </a:cubicBezTo>
                <a:lnTo>
                  <a:pt x="18301" y="9153"/>
                </a:lnTo>
                <a:cubicBezTo>
                  <a:pt x="18180" y="8458"/>
                  <a:pt x="17971" y="7797"/>
                  <a:pt x="17693" y="7153"/>
                </a:cubicBezTo>
                <a:lnTo>
                  <a:pt x="19171" y="5935"/>
                </a:lnTo>
                <a:cubicBezTo>
                  <a:pt x="19519" y="5640"/>
                  <a:pt x="19571" y="5118"/>
                  <a:pt x="19276" y="4770"/>
                </a:cubicBezTo>
                <a:lnTo>
                  <a:pt x="17727" y="2908"/>
                </a:lnTo>
                <a:cubicBezTo>
                  <a:pt x="17570" y="2702"/>
                  <a:pt x="17329" y="2595"/>
                  <a:pt x="17087" y="2595"/>
                </a:cubicBezTo>
                <a:cubicBezTo>
                  <a:pt x="16900" y="2595"/>
                  <a:pt x="16713" y="2658"/>
                  <a:pt x="16562" y="2787"/>
                </a:cubicBezTo>
                <a:lnTo>
                  <a:pt x="15083" y="4004"/>
                </a:lnTo>
                <a:cubicBezTo>
                  <a:pt x="14509" y="3604"/>
                  <a:pt x="13900" y="3274"/>
                  <a:pt x="13239" y="3030"/>
                </a:cubicBezTo>
                <a:lnTo>
                  <a:pt x="13431" y="1117"/>
                </a:lnTo>
                <a:cubicBezTo>
                  <a:pt x="13465" y="664"/>
                  <a:pt x="13135" y="264"/>
                  <a:pt x="12665" y="212"/>
                </a:cubicBezTo>
                <a:lnTo>
                  <a:pt x="10265" y="3"/>
                </a:lnTo>
                <a:cubicBezTo>
                  <a:pt x="10239" y="1"/>
                  <a:pt x="10213" y="0"/>
                  <a:pt x="101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7" name="Google Shape;1197;p60"/>
          <p:cNvSpPr/>
          <p:nvPr/>
        </p:nvSpPr>
        <p:spPr>
          <a:xfrm>
            <a:off x="2824488" y="1316626"/>
            <a:ext cx="586250" cy="579050"/>
          </a:xfrm>
          <a:custGeom>
            <a:avLst/>
            <a:gdLst/>
            <a:ahLst/>
            <a:cxnLst/>
            <a:rect l="l" t="t" r="r" b="b"/>
            <a:pathLst>
              <a:path w="23450" h="23162" extrusionOk="0">
                <a:moveTo>
                  <a:pt x="11707" y="5561"/>
                </a:moveTo>
                <a:cubicBezTo>
                  <a:pt x="12442" y="5561"/>
                  <a:pt x="13205" y="5701"/>
                  <a:pt x="13969" y="6007"/>
                </a:cubicBezTo>
                <a:cubicBezTo>
                  <a:pt x="17048" y="7242"/>
                  <a:pt x="18544" y="10721"/>
                  <a:pt x="17309" y="13800"/>
                </a:cubicBezTo>
                <a:cubicBezTo>
                  <a:pt x="16404" y="16062"/>
                  <a:pt x="14230" y="17540"/>
                  <a:pt x="11812" y="17575"/>
                </a:cubicBezTo>
                <a:cubicBezTo>
                  <a:pt x="11797" y="17575"/>
                  <a:pt x="11783" y="17575"/>
                  <a:pt x="11768" y="17575"/>
                </a:cubicBezTo>
                <a:cubicBezTo>
                  <a:pt x="9350" y="17575"/>
                  <a:pt x="7179" y="16153"/>
                  <a:pt x="6228" y="13939"/>
                </a:cubicBezTo>
                <a:cubicBezTo>
                  <a:pt x="4448" y="9775"/>
                  <a:pt x="7670" y="5561"/>
                  <a:pt x="11707" y="5561"/>
                </a:cubicBezTo>
                <a:close/>
                <a:moveTo>
                  <a:pt x="11759" y="5086"/>
                </a:moveTo>
                <a:cubicBezTo>
                  <a:pt x="10921" y="5086"/>
                  <a:pt x="10052" y="5255"/>
                  <a:pt x="9185" y="5624"/>
                </a:cubicBezTo>
                <a:cubicBezTo>
                  <a:pt x="6785" y="6650"/>
                  <a:pt x="5236" y="9016"/>
                  <a:pt x="5271" y="11643"/>
                </a:cubicBezTo>
                <a:cubicBezTo>
                  <a:pt x="5289" y="14252"/>
                  <a:pt x="6889" y="16601"/>
                  <a:pt x="9324" y="17575"/>
                </a:cubicBezTo>
                <a:cubicBezTo>
                  <a:pt x="10110" y="17889"/>
                  <a:pt x="10923" y="18039"/>
                  <a:pt x="11723" y="18039"/>
                </a:cubicBezTo>
                <a:cubicBezTo>
                  <a:pt x="14286" y="18039"/>
                  <a:pt x="16719" y="16507"/>
                  <a:pt x="17727" y="13974"/>
                </a:cubicBezTo>
                <a:cubicBezTo>
                  <a:pt x="19531" y="9506"/>
                  <a:pt x="16051" y="5086"/>
                  <a:pt x="11759" y="5086"/>
                </a:cubicBezTo>
                <a:close/>
                <a:moveTo>
                  <a:pt x="14489" y="448"/>
                </a:moveTo>
                <a:cubicBezTo>
                  <a:pt x="14560" y="448"/>
                  <a:pt x="14631" y="462"/>
                  <a:pt x="14700" y="492"/>
                </a:cubicBezTo>
                <a:lnTo>
                  <a:pt x="17257" y="1501"/>
                </a:lnTo>
                <a:cubicBezTo>
                  <a:pt x="17535" y="1606"/>
                  <a:pt x="17674" y="1936"/>
                  <a:pt x="17553" y="2215"/>
                </a:cubicBezTo>
                <a:lnTo>
                  <a:pt x="16631" y="4511"/>
                </a:lnTo>
                <a:lnTo>
                  <a:pt x="16787" y="4633"/>
                </a:lnTo>
                <a:cubicBezTo>
                  <a:pt x="17448" y="5120"/>
                  <a:pt x="18057" y="5711"/>
                  <a:pt x="18562" y="6372"/>
                </a:cubicBezTo>
                <a:lnTo>
                  <a:pt x="18666" y="6511"/>
                </a:lnTo>
                <a:lnTo>
                  <a:pt x="20945" y="5537"/>
                </a:lnTo>
                <a:cubicBezTo>
                  <a:pt x="21014" y="5507"/>
                  <a:pt x="21086" y="5493"/>
                  <a:pt x="21157" y="5493"/>
                </a:cubicBezTo>
                <a:cubicBezTo>
                  <a:pt x="21374" y="5493"/>
                  <a:pt x="21584" y="5623"/>
                  <a:pt x="21675" y="5833"/>
                </a:cubicBezTo>
                <a:lnTo>
                  <a:pt x="22754" y="8355"/>
                </a:lnTo>
                <a:cubicBezTo>
                  <a:pt x="22876" y="8634"/>
                  <a:pt x="22737" y="8982"/>
                  <a:pt x="22458" y="9103"/>
                </a:cubicBezTo>
                <a:lnTo>
                  <a:pt x="20179" y="10060"/>
                </a:lnTo>
                <a:lnTo>
                  <a:pt x="20197" y="10234"/>
                </a:lnTo>
                <a:cubicBezTo>
                  <a:pt x="20336" y="11069"/>
                  <a:pt x="20336" y="11904"/>
                  <a:pt x="20232" y="12722"/>
                </a:cubicBezTo>
                <a:lnTo>
                  <a:pt x="20214" y="12896"/>
                </a:lnTo>
                <a:lnTo>
                  <a:pt x="22510" y="13835"/>
                </a:lnTo>
                <a:cubicBezTo>
                  <a:pt x="22789" y="13939"/>
                  <a:pt x="22928" y="14270"/>
                  <a:pt x="22806" y="14548"/>
                </a:cubicBezTo>
                <a:lnTo>
                  <a:pt x="21797" y="17088"/>
                </a:lnTo>
                <a:cubicBezTo>
                  <a:pt x="21703" y="17304"/>
                  <a:pt x="21494" y="17436"/>
                  <a:pt x="21267" y="17436"/>
                </a:cubicBezTo>
                <a:cubicBezTo>
                  <a:pt x="21201" y="17436"/>
                  <a:pt x="21133" y="17425"/>
                  <a:pt x="21067" y="17401"/>
                </a:cubicBezTo>
                <a:lnTo>
                  <a:pt x="18770" y="16479"/>
                </a:lnTo>
                <a:lnTo>
                  <a:pt x="18666" y="16618"/>
                </a:lnTo>
                <a:cubicBezTo>
                  <a:pt x="18179" y="17297"/>
                  <a:pt x="17587" y="17888"/>
                  <a:pt x="16926" y="18393"/>
                </a:cubicBezTo>
                <a:lnTo>
                  <a:pt x="16787" y="18514"/>
                </a:lnTo>
                <a:lnTo>
                  <a:pt x="17761" y="20793"/>
                </a:lnTo>
                <a:cubicBezTo>
                  <a:pt x="17866" y="21072"/>
                  <a:pt x="17744" y="21402"/>
                  <a:pt x="17466" y="21524"/>
                </a:cubicBezTo>
                <a:lnTo>
                  <a:pt x="14943" y="22585"/>
                </a:lnTo>
                <a:cubicBezTo>
                  <a:pt x="14871" y="22617"/>
                  <a:pt x="14795" y="22632"/>
                  <a:pt x="14720" y="22632"/>
                </a:cubicBezTo>
                <a:cubicBezTo>
                  <a:pt x="14507" y="22632"/>
                  <a:pt x="14303" y="22508"/>
                  <a:pt x="14213" y="22289"/>
                </a:cubicBezTo>
                <a:lnTo>
                  <a:pt x="13238" y="20010"/>
                </a:lnTo>
                <a:lnTo>
                  <a:pt x="13065" y="20045"/>
                </a:lnTo>
                <a:cubicBezTo>
                  <a:pt x="12626" y="20120"/>
                  <a:pt x="12183" y="20154"/>
                  <a:pt x="11738" y="20154"/>
                </a:cubicBezTo>
                <a:cubicBezTo>
                  <a:pt x="11352" y="20154"/>
                  <a:pt x="10964" y="20128"/>
                  <a:pt x="10577" y="20080"/>
                </a:cubicBezTo>
                <a:lnTo>
                  <a:pt x="10403" y="20045"/>
                </a:lnTo>
                <a:lnTo>
                  <a:pt x="9481" y="22342"/>
                </a:lnTo>
                <a:cubicBezTo>
                  <a:pt x="9389" y="22565"/>
                  <a:pt x="9188" y="22699"/>
                  <a:pt x="8968" y="22699"/>
                </a:cubicBezTo>
                <a:cubicBezTo>
                  <a:pt x="8897" y="22699"/>
                  <a:pt x="8823" y="22685"/>
                  <a:pt x="8750" y="22655"/>
                </a:cubicBezTo>
                <a:lnTo>
                  <a:pt x="6211" y="21628"/>
                </a:lnTo>
                <a:cubicBezTo>
                  <a:pt x="5932" y="21524"/>
                  <a:pt x="5793" y="21193"/>
                  <a:pt x="5897" y="20915"/>
                </a:cubicBezTo>
                <a:lnTo>
                  <a:pt x="6819" y="18619"/>
                </a:lnTo>
                <a:lnTo>
                  <a:pt x="6680" y="18514"/>
                </a:lnTo>
                <a:cubicBezTo>
                  <a:pt x="6002" y="18010"/>
                  <a:pt x="5410" y="17436"/>
                  <a:pt x="4906" y="16775"/>
                </a:cubicBezTo>
                <a:lnTo>
                  <a:pt x="4801" y="16618"/>
                </a:lnTo>
                <a:lnTo>
                  <a:pt x="2505" y="17592"/>
                </a:lnTo>
                <a:cubicBezTo>
                  <a:pt x="2436" y="17623"/>
                  <a:pt x="2364" y="17637"/>
                  <a:pt x="2293" y="17637"/>
                </a:cubicBezTo>
                <a:cubicBezTo>
                  <a:pt x="2076" y="17637"/>
                  <a:pt x="1866" y="17506"/>
                  <a:pt x="1775" y="17297"/>
                </a:cubicBezTo>
                <a:lnTo>
                  <a:pt x="713" y="14792"/>
                </a:lnTo>
                <a:cubicBezTo>
                  <a:pt x="592" y="14496"/>
                  <a:pt x="713" y="14165"/>
                  <a:pt x="1009" y="14061"/>
                </a:cubicBezTo>
                <a:lnTo>
                  <a:pt x="3288" y="13087"/>
                </a:lnTo>
                <a:lnTo>
                  <a:pt x="3253" y="12896"/>
                </a:lnTo>
                <a:cubicBezTo>
                  <a:pt x="3131" y="12078"/>
                  <a:pt x="3114" y="11243"/>
                  <a:pt x="3236" y="10425"/>
                </a:cubicBezTo>
                <a:lnTo>
                  <a:pt x="3253" y="10234"/>
                </a:lnTo>
                <a:lnTo>
                  <a:pt x="957" y="9312"/>
                </a:lnTo>
                <a:cubicBezTo>
                  <a:pt x="679" y="9190"/>
                  <a:pt x="540" y="8877"/>
                  <a:pt x="644" y="8599"/>
                </a:cubicBezTo>
                <a:lnTo>
                  <a:pt x="1670" y="6059"/>
                </a:lnTo>
                <a:cubicBezTo>
                  <a:pt x="1762" y="5836"/>
                  <a:pt x="1963" y="5702"/>
                  <a:pt x="2183" y="5702"/>
                </a:cubicBezTo>
                <a:cubicBezTo>
                  <a:pt x="2255" y="5702"/>
                  <a:pt x="2328" y="5716"/>
                  <a:pt x="2401" y="5746"/>
                </a:cubicBezTo>
                <a:lnTo>
                  <a:pt x="4697" y="6668"/>
                </a:lnTo>
                <a:lnTo>
                  <a:pt x="4801" y="6529"/>
                </a:lnTo>
                <a:cubicBezTo>
                  <a:pt x="5289" y="5850"/>
                  <a:pt x="5880" y="5241"/>
                  <a:pt x="6541" y="4754"/>
                </a:cubicBezTo>
                <a:lnTo>
                  <a:pt x="6680" y="4633"/>
                </a:lnTo>
                <a:lnTo>
                  <a:pt x="5706" y="2354"/>
                </a:lnTo>
                <a:cubicBezTo>
                  <a:pt x="5584" y="2075"/>
                  <a:pt x="5723" y="1745"/>
                  <a:pt x="6002" y="1623"/>
                </a:cubicBezTo>
                <a:lnTo>
                  <a:pt x="8507" y="545"/>
                </a:lnTo>
                <a:cubicBezTo>
                  <a:pt x="8573" y="520"/>
                  <a:pt x="8643" y="508"/>
                  <a:pt x="8712" y="508"/>
                </a:cubicBezTo>
                <a:cubicBezTo>
                  <a:pt x="8932" y="508"/>
                  <a:pt x="9145" y="629"/>
                  <a:pt x="9237" y="840"/>
                </a:cubicBezTo>
                <a:lnTo>
                  <a:pt x="10212" y="3119"/>
                </a:lnTo>
                <a:lnTo>
                  <a:pt x="10386" y="3102"/>
                </a:lnTo>
                <a:cubicBezTo>
                  <a:pt x="10833" y="3027"/>
                  <a:pt x="11280" y="2993"/>
                  <a:pt x="11725" y="2993"/>
                </a:cubicBezTo>
                <a:cubicBezTo>
                  <a:pt x="12110" y="2993"/>
                  <a:pt x="12494" y="3019"/>
                  <a:pt x="12873" y="3067"/>
                </a:cubicBezTo>
                <a:lnTo>
                  <a:pt x="13047" y="3084"/>
                </a:lnTo>
                <a:lnTo>
                  <a:pt x="13969" y="805"/>
                </a:lnTo>
                <a:cubicBezTo>
                  <a:pt x="14061" y="582"/>
                  <a:pt x="14272" y="448"/>
                  <a:pt x="14489" y="448"/>
                </a:cubicBezTo>
                <a:close/>
                <a:moveTo>
                  <a:pt x="14489" y="0"/>
                </a:moveTo>
                <a:cubicBezTo>
                  <a:pt x="14088" y="0"/>
                  <a:pt x="13710" y="236"/>
                  <a:pt x="13552" y="632"/>
                </a:cubicBezTo>
                <a:lnTo>
                  <a:pt x="12769" y="2597"/>
                </a:lnTo>
                <a:cubicBezTo>
                  <a:pt x="12403" y="2556"/>
                  <a:pt x="12042" y="2534"/>
                  <a:pt x="11683" y="2534"/>
                </a:cubicBezTo>
                <a:cubicBezTo>
                  <a:pt x="11289" y="2534"/>
                  <a:pt x="10898" y="2560"/>
                  <a:pt x="10507" y="2615"/>
                </a:cubicBezTo>
                <a:lnTo>
                  <a:pt x="9672" y="666"/>
                </a:lnTo>
                <a:cubicBezTo>
                  <a:pt x="9504" y="277"/>
                  <a:pt x="9131" y="43"/>
                  <a:pt x="8737" y="43"/>
                </a:cubicBezTo>
                <a:cubicBezTo>
                  <a:pt x="8602" y="43"/>
                  <a:pt x="8465" y="70"/>
                  <a:pt x="8333" y="127"/>
                </a:cubicBezTo>
                <a:lnTo>
                  <a:pt x="5810" y="1206"/>
                </a:lnTo>
                <a:cubicBezTo>
                  <a:pt x="5289" y="1414"/>
                  <a:pt x="5062" y="2023"/>
                  <a:pt x="5271" y="2545"/>
                </a:cubicBezTo>
                <a:lnTo>
                  <a:pt x="6106" y="4493"/>
                </a:lnTo>
                <a:cubicBezTo>
                  <a:pt x="5515" y="4963"/>
                  <a:pt x="4975" y="5502"/>
                  <a:pt x="4523" y="6094"/>
                </a:cubicBezTo>
                <a:lnTo>
                  <a:pt x="2575" y="5311"/>
                </a:lnTo>
                <a:cubicBezTo>
                  <a:pt x="2448" y="5262"/>
                  <a:pt x="2319" y="5239"/>
                  <a:pt x="2193" y="5239"/>
                </a:cubicBezTo>
                <a:cubicBezTo>
                  <a:pt x="1779" y="5239"/>
                  <a:pt x="1395" y="5486"/>
                  <a:pt x="1235" y="5885"/>
                </a:cubicBezTo>
                <a:lnTo>
                  <a:pt x="209" y="8425"/>
                </a:lnTo>
                <a:cubicBezTo>
                  <a:pt x="0" y="8947"/>
                  <a:pt x="261" y="9538"/>
                  <a:pt x="783" y="9747"/>
                </a:cubicBezTo>
                <a:lnTo>
                  <a:pt x="2749" y="10530"/>
                </a:lnTo>
                <a:cubicBezTo>
                  <a:pt x="2662" y="11295"/>
                  <a:pt x="2662" y="12043"/>
                  <a:pt x="2766" y="12791"/>
                </a:cubicBezTo>
                <a:lnTo>
                  <a:pt x="818" y="13626"/>
                </a:lnTo>
                <a:cubicBezTo>
                  <a:pt x="313" y="13852"/>
                  <a:pt x="70" y="14444"/>
                  <a:pt x="279" y="14966"/>
                </a:cubicBezTo>
                <a:lnTo>
                  <a:pt x="1357" y="17488"/>
                </a:lnTo>
                <a:cubicBezTo>
                  <a:pt x="1526" y="17877"/>
                  <a:pt x="1898" y="18112"/>
                  <a:pt x="2293" y="18112"/>
                </a:cubicBezTo>
                <a:cubicBezTo>
                  <a:pt x="2427" y="18112"/>
                  <a:pt x="2564" y="18085"/>
                  <a:pt x="2697" y="18027"/>
                </a:cubicBezTo>
                <a:lnTo>
                  <a:pt x="4645" y="17192"/>
                </a:lnTo>
                <a:cubicBezTo>
                  <a:pt x="5115" y="17784"/>
                  <a:pt x="5654" y="18323"/>
                  <a:pt x="6263" y="18775"/>
                </a:cubicBezTo>
                <a:lnTo>
                  <a:pt x="5480" y="20741"/>
                </a:lnTo>
                <a:cubicBezTo>
                  <a:pt x="5271" y="21263"/>
                  <a:pt x="5515" y="21854"/>
                  <a:pt x="6037" y="22063"/>
                </a:cubicBezTo>
                <a:lnTo>
                  <a:pt x="8576" y="23090"/>
                </a:lnTo>
                <a:cubicBezTo>
                  <a:pt x="8699" y="23138"/>
                  <a:pt x="8826" y="23162"/>
                  <a:pt x="8951" y="23162"/>
                </a:cubicBezTo>
                <a:cubicBezTo>
                  <a:pt x="9362" y="23162"/>
                  <a:pt x="9756" y="22915"/>
                  <a:pt x="9916" y="22515"/>
                </a:cubicBezTo>
                <a:lnTo>
                  <a:pt x="10699" y="20550"/>
                </a:lnTo>
                <a:cubicBezTo>
                  <a:pt x="11056" y="20591"/>
                  <a:pt x="11417" y="20613"/>
                  <a:pt x="11778" y="20613"/>
                </a:cubicBezTo>
                <a:cubicBezTo>
                  <a:pt x="12173" y="20613"/>
                  <a:pt x="12569" y="20587"/>
                  <a:pt x="12960" y="20532"/>
                </a:cubicBezTo>
                <a:lnTo>
                  <a:pt x="13795" y="22481"/>
                </a:lnTo>
                <a:cubicBezTo>
                  <a:pt x="13966" y="22862"/>
                  <a:pt x="14347" y="23095"/>
                  <a:pt x="14748" y="23095"/>
                </a:cubicBezTo>
                <a:cubicBezTo>
                  <a:pt x="14877" y="23095"/>
                  <a:pt x="15008" y="23071"/>
                  <a:pt x="15135" y="23020"/>
                </a:cubicBezTo>
                <a:lnTo>
                  <a:pt x="17640" y="21959"/>
                </a:lnTo>
                <a:cubicBezTo>
                  <a:pt x="18161" y="21733"/>
                  <a:pt x="18388" y="21124"/>
                  <a:pt x="18179" y="20619"/>
                </a:cubicBezTo>
                <a:lnTo>
                  <a:pt x="17344" y="18654"/>
                </a:lnTo>
                <a:cubicBezTo>
                  <a:pt x="17935" y="18184"/>
                  <a:pt x="18475" y="17645"/>
                  <a:pt x="18927" y="17036"/>
                </a:cubicBezTo>
                <a:lnTo>
                  <a:pt x="20875" y="17836"/>
                </a:lnTo>
                <a:cubicBezTo>
                  <a:pt x="20998" y="17885"/>
                  <a:pt x="21125" y="17908"/>
                  <a:pt x="21250" y="17908"/>
                </a:cubicBezTo>
                <a:cubicBezTo>
                  <a:pt x="21661" y="17908"/>
                  <a:pt x="22055" y="17661"/>
                  <a:pt x="22215" y="17262"/>
                </a:cubicBezTo>
                <a:lnTo>
                  <a:pt x="23241" y="14722"/>
                </a:lnTo>
                <a:cubicBezTo>
                  <a:pt x="23450" y="14200"/>
                  <a:pt x="23189" y="13609"/>
                  <a:pt x="22667" y="13400"/>
                </a:cubicBezTo>
                <a:lnTo>
                  <a:pt x="20701" y="12600"/>
                </a:lnTo>
                <a:cubicBezTo>
                  <a:pt x="20788" y="11852"/>
                  <a:pt x="20788" y="11086"/>
                  <a:pt x="20684" y="10338"/>
                </a:cubicBezTo>
                <a:lnTo>
                  <a:pt x="22650" y="9521"/>
                </a:lnTo>
                <a:cubicBezTo>
                  <a:pt x="23154" y="9295"/>
                  <a:pt x="23398" y="8686"/>
                  <a:pt x="23189" y="8181"/>
                </a:cubicBezTo>
                <a:lnTo>
                  <a:pt x="22110" y="5659"/>
                </a:lnTo>
                <a:cubicBezTo>
                  <a:pt x="21939" y="5277"/>
                  <a:pt x="21559" y="5045"/>
                  <a:pt x="21158" y="5045"/>
                </a:cubicBezTo>
                <a:cubicBezTo>
                  <a:pt x="21029" y="5045"/>
                  <a:pt x="20898" y="5069"/>
                  <a:pt x="20771" y="5120"/>
                </a:cubicBezTo>
                <a:lnTo>
                  <a:pt x="18805" y="5955"/>
                </a:lnTo>
                <a:cubicBezTo>
                  <a:pt x="18335" y="5363"/>
                  <a:pt x="17796" y="4841"/>
                  <a:pt x="17205" y="4372"/>
                </a:cubicBezTo>
                <a:lnTo>
                  <a:pt x="17988" y="2423"/>
                </a:lnTo>
                <a:cubicBezTo>
                  <a:pt x="18196" y="1901"/>
                  <a:pt x="17935" y="1310"/>
                  <a:pt x="17413" y="1084"/>
                </a:cubicBezTo>
                <a:lnTo>
                  <a:pt x="14874" y="75"/>
                </a:lnTo>
                <a:cubicBezTo>
                  <a:pt x="14747" y="24"/>
                  <a:pt x="14617" y="0"/>
                  <a:pt x="144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8" name="Google Shape;1198;p60"/>
          <p:cNvSpPr/>
          <p:nvPr/>
        </p:nvSpPr>
        <p:spPr>
          <a:xfrm>
            <a:off x="537970" y="2240969"/>
            <a:ext cx="354265" cy="353426"/>
          </a:xfrm>
          <a:custGeom>
            <a:avLst/>
            <a:gdLst/>
            <a:ahLst/>
            <a:cxnLst/>
            <a:rect l="l" t="t" r="r" b="b"/>
            <a:pathLst>
              <a:path w="7599" h="7581" extrusionOk="0">
                <a:moveTo>
                  <a:pt x="3810" y="2379"/>
                </a:moveTo>
                <a:cubicBezTo>
                  <a:pt x="3586" y="2379"/>
                  <a:pt x="3354" y="2434"/>
                  <a:pt x="3130" y="2556"/>
                </a:cubicBezTo>
                <a:cubicBezTo>
                  <a:pt x="2029" y="3159"/>
                  <a:pt x="2211" y="4796"/>
                  <a:pt x="3417" y="5150"/>
                </a:cubicBezTo>
                <a:lnTo>
                  <a:pt x="3407" y="5150"/>
                </a:lnTo>
                <a:cubicBezTo>
                  <a:pt x="3539" y="5189"/>
                  <a:pt x="3673" y="5207"/>
                  <a:pt x="3805" y="5207"/>
                </a:cubicBezTo>
                <a:cubicBezTo>
                  <a:pt x="4417" y="5207"/>
                  <a:pt x="4987" y="4807"/>
                  <a:pt x="5168" y="4193"/>
                </a:cubicBezTo>
                <a:cubicBezTo>
                  <a:pt x="5450" y="3231"/>
                  <a:pt x="4692" y="2379"/>
                  <a:pt x="3810" y="2379"/>
                </a:cubicBezTo>
                <a:close/>
                <a:moveTo>
                  <a:pt x="3814" y="1873"/>
                </a:moveTo>
                <a:cubicBezTo>
                  <a:pt x="5001" y="1873"/>
                  <a:pt x="6027" y="3024"/>
                  <a:pt x="5647" y="4327"/>
                </a:cubicBezTo>
                <a:cubicBezTo>
                  <a:pt x="5411" y="5160"/>
                  <a:pt x="4646" y="5709"/>
                  <a:pt x="3818" y="5709"/>
                </a:cubicBezTo>
                <a:cubicBezTo>
                  <a:pt x="3638" y="5709"/>
                  <a:pt x="3454" y="5683"/>
                  <a:pt x="3273" y="5628"/>
                </a:cubicBezTo>
                <a:cubicBezTo>
                  <a:pt x="1637" y="5150"/>
                  <a:pt x="1397" y="2939"/>
                  <a:pt x="2890" y="2116"/>
                </a:cubicBezTo>
                <a:cubicBezTo>
                  <a:pt x="3195" y="1948"/>
                  <a:pt x="3509" y="1873"/>
                  <a:pt x="3814" y="1873"/>
                </a:cubicBezTo>
                <a:close/>
                <a:moveTo>
                  <a:pt x="3981" y="1"/>
                </a:moveTo>
                <a:lnTo>
                  <a:pt x="3876" y="795"/>
                </a:lnTo>
                <a:cubicBezTo>
                  <a:pt x="3608" y="795"/>
                  <a:pt x="3340" y="824"/>
                  <a:pt x="3082" y="881"/>
                </a:cubicBezTo>
                <a:lnTo>
                  <a:pt x="2795" y="125"/>
                </a:lnTo>
                <a:cubicBezTo>
                  <a:pt x="2220" y="288"/>
                  <a:pt x="1684" y="575"/>
                  <a:pt x="1244" y="977"/>
                </a:cubicBezTo>
                <a:lnTo>
                  <a:pt x="1732" y="1628"/>
                </a:lnTo>
                <a:cubicBezTo>
                  <a:pt x="1541" y="1810"/>
                  <a:pt x="1369" y="2020"/>
                  <a:pt x="1235" y="2250"/>
                </a:cubicBezTo>
                <a:lnTo>
                  <a:pt x="498" y="1915"/>
                </a:lnTo>
                <a:cubicBezTo>
                  <a:pt x="354" y="2173"/>
                  <a:pt x="239" y="2441"/>
                  <a:pt x="153" y="2728"/>
                </a:cubicBezTo>
                <a:cubicBezTo>
                  <a:pt x="67" y="3016"/>
                  <a:pt x="19" y="3312"/>
                  <a:pt x="0" y="3609"/>
                </a:cubicBezTo>
                <a:lnTo>
                  <a:pt x="804" y="3724"/>
                </a:lnTo>
                <a:cubicBezTo>
                  <a:pt x="804" y="3982"/>
                  <a:pt x="833" y="4250"/>
                  <a:pt x="890" y="4509"/>
                </a:cubicBezTo>
                <a:lnTo>
                  <a:pt x="134" y="4796"/>
                </a:lnTo>
                <a:cubicBezTo>
                  <a:pt x="297" y="5370"/>
                  <a:pt x="584" y="5896"/>
                  <a:pt x="986" y="6346"/>
                </a:cubicBezTo>
                <a:lnTo>
                  <a:pt x="1637" y="5858"/>
                </a:lnTo>
                <a:cubicBezTo>
                  <a:pt x="1818" y="6049"/>
                  <a:pt x="2029" y="6212"/>
                  <a:pt x="2259" y="6356"/>
                </a:cubicBezTo>
                <a:lnTo>
                  <a:pt x="1914" y="7093"/>
                </a:lnTo>
                <a:cubicBezTo>
                  <a:pt x="2182" y="7236"/>
                  <a:pt x="2450" y="7351"/>
                  <a:pt x="2737" y="7437"/>
                </a:cubicBezTo>
                <a:cubicBezTo>
                  <a:pt x="3024" y="7523"/>
                  <a:pt x="3321" y="7571"/>
                  <a:pt x="3618" y="7581"/>
                </a:cubicBezTo>
                <a:lnTo>
                  <a:pt x="3723" y="6786"/>
                </a:lnTo>
                <a:cubicBezTo>
                  <a:pt x="3991" y="6786"/>
                  <a:pt x="4259" y="6758"/>
                  <a:pt x="4517" y="6691"/>
                </a:cubicBezTo>
                <a:lnTo>
                  <a:pt x="4804" y="7456"/>
                </a:lnTo>
                <a:cubicBezTo>
                  <a:pt x="5379" y="7294"/>
                  <a:pt x="5905" y="6997"/>
                  <a:pt x="6355" y="6604"/>
                </a:cubicBezTo>
                <a:lnTo>
                  <a:pt x="5857" y="5954"/>
                </a:lnTo>
                <a:cubicBezTo>
                  <a:pt x="6058" y="5772"/>
                  <a:pt x="6221" y="5561"/>
                  <a:pt x="6364" y="5332"/>
                </a:cubicBezTo>
                <a:lnTo>
                  <a:pt x="7101" y="5667"/>
                </a:lnTo>
                <a:cubicBezTo>
                  <a:pt x="7398" y="5150"/>
                  <a:pt x="7570" y="4566"/>
                  <a:pt x="7599" y="3973"/>
                </a:cubicBezTo>
                <a:lnTo>
                  <a:pt x="6795" y="3858"/>
                </a:lnTo>
                <a:cubicBezTo>
                  <a:pt x="6805" y="3590"/>
                  <a:pt x="6776" y="3331"/>
                  <a:pt x="6709" y="3073"/>
                </a:cubicBezTo>
                <a:lnTo>
                  <a:pt x="7465" y="2786"/>
                </a:lnTo>
                <a:cubicBezTo>
                  <a:pt x="7302" y="2212"/>
                  <a:pt x="7015" y="1676"/>
                  <a:pt x="6613" y="1236"/>
                </a:cubicBezTo>
                <a:lnTo>
                  <a:pt x="5972" y="1724"/>
                </a:lnTo>
                <a:cubicBezTo>
                  <a:pt x="5781" y="1532"/>
                  <a:pt x="5580" y="1360"/>
                  <a:pt x="5350" y="1226"/>
                </a:cubicBezTo>
                <a:lnTo>
                  <a:pt x="5685" y="489"/>
                </a:lnTo>
                <a:cubicBezTo>
                  <a:pt x="5168" y="192"/>
                  <a:pt x="4584" y="30"/>
                  <a:pt x="398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9" name="Google Shape;1199;p60"/>
          <p:cNvGrpSpPr/>
          <p:nvPr/>
        </p:nvGrpSpPr>
        <p:grpSpPr>
          <a:xfrm>
            <a:off x="1790125" y="1895663"/>
            <a:ext cx="277825" cy="294450"/>
            <a:chOff x="5427425" y="3215750"/>
            <a:chExt cx="277825" cy="294450"/>
          </a:xfrm>
        </p:grpSpPr>
        <p:sp>
          <p:nvSpPr>
            <p:cNvPr id="1200" name="Google Shape;1200;p60"/>
            <p:cNvSpPr/>
            <p:nvPr/>
          </p:nvSpPr>
          <p:spPr>
            <a:xfrm>
              <a:off x="5476225" y="3291725"/>
              <a:ext cx="154725" cy="69875"/>
            </a:xfrm>
            <a:custGeom>
              <a:avLst/>
              <a:gdLst/>
              <a:ahLst/>
              <a:cxnLst/>
              <a:rect l="l" t="t" r="r" b="b"/>
              <a:pathLst>
                <a:path w="6189" h="2795" extrusionOk="0">
                  <a:moveTo>
                    <a:pt x="5922" y="0"/>
                  </a:moveTo>
                  <a:lnTo>
                    <a:pt x="0" y="1996"/>
                  </a:lnTo>
                  <a:lnTo>
                    <a:pt x="267" y="2795"/>
                  </a:lnTo>
                  <a:lnTo>
                    <a:pt x="6188" y="799"/>
                  </a:lnTo>
                  <a:lnTo>
                    <a:pt x="59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60"/>
            <p:cNvSpPr/>
            <p:nvPr/>
          </p:nvSpPr>
          <p:spPr>
            <a:xfrm>
              <a:off x="5477875" y="3352150"/>
              <a:ext cx="196325" cy="83750"/>
            </a:xfrm>
            <a:custGeom>
              <a:avLst/>
              <a:gdLst/>
              <a:ahLst/>
              <a:cxnLst/>
              <a:rect l="l" t="t" r="r" b="b"/>
              <a:pathLst>
                <a:path w="7853" h="3350" extrusionOk="0">
                  <a:moveTo>
                    <a:pt x="7586" y="1"/>
                  </a:moveTo>
                  <a:lnTo>
                    <a:pt x="1" y="2551"/>
                  </a:lnTo>
                  <a:lnTo>
                    <a:pt x="245" y="3350"/>
                  </a:lnTo>
                  <a:lnTo>
                    <a:pt x="7852" y="777"/>
                  </a:lnTo>
                  <a:lnTo>
                    <a:pt x="75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60"/>
            <p:cNvSpPr/>
            <p:nvPr/>
          </p:nvSpPr>
          <p:spPr>
            <a:xfrm>
              <a:off x="5427425" y="3215750"/>
              <a:ext cx="277825" cy="294450"/>
            </a:xfrm>
            <a:custGeom>
              <a:avLst/>
              <a:gdLst/>
              <a:ahLst/>
              <a:cxnLst/>
              <a:rect l="l" t="t" r="r" b="b"/>
              <a:pathLst>
                <a:path w="11113" h="11778" extrusionOk="0">
                  <a:moveTo>
                    <a:pt x="4747" y="1"/>
                  </a:moveTo>
                  <a:lnTo>
                    <a:pt x="4747" y="1"/>
                  </a:lnTo>
                  <a:cubicBezTo>
                    <a:pt x="4015" y="311"/>
                    <a:pt x="3372" y="732"/>
                    <a:pt x="2817" y="1287"/>
                  </a:cubicBezTo>
                  <a:cubicBezTo>
                    <a:pt x="2263" y="1819"/>
                    <a:pt x="1753" y="2440"/>
                    <a:pt x="1331" y="3083"/>
                  </a:cubicBezTo>
                  <a:cubicBezTo>
                    <a:pt x="910" y="3749"/>
                    <a:pt x="577" y="4459"/>
                    <a:pt x="333" y="5213"/>
                  </a:cubicBezTo>
                  <a:cubicBezTo>
                    <a:pt x="289" y="5390"/>
                    <a:pt x="222" y="5568"/>
                    <a:pt x="178" y="5767"/>
                  </a:cubicBezTo>
                  <a:cubicBezTo>
                    <a:pt x="134" y="5967"/>
                    <a:pt x="112" y="6144"/>
                    <a:pt x="67" y="6344"/>
                  </a:cubicBezTo>
                  <a:cubicBezTo>
                    <a:pt x="23" y="6743"/>
                    <a:pt x="1" y="7142"/>
                    <a:pt x="45" y="7564"/>
                  </a:cubicBezTo>
                  <a:cubicBezTo>
                    <a:pt x="89" y="7963"/>
                    <a:pt x="200" y="8362"/>
                    <a:pt x="356" y="8739"/>
                  </a:cubicBezTo>
                  <a:cubicBezTo>
                    <a:pt x="533" y="9094"/>
                    <a:pt x="755" y="9449"/>
                    <a:pt x="1021" y="9759"/>
                  </a:cubicBezTo>
                  <a:cubicBezTo>
                    <a:pt x="1531" y="10380"/>
                    <a:pt x="2196" y="10868"/>
                    <a:pt x="2906" y="11223"/>
                  </a:cubicBezTo>
                  <a:cubicBezTo>
                    <a:pt x="3283" y="11401"/>
                    <a:pt x="3660" y="11534"/>
                    <a:pt x="4059" y="11622"/>
                  </a:cubicBezTo>
                  <a:cubicBezTo>
                    <a:pt x="4436" y="11733"/>
                    <a:pt x="4858" y="11778"/>
                    <a:pt x="5257" y="11778"/>
                  </a:cubicBezTo>
                  <a:cubicBezTo>
                    <a:pt x="6078" y="11778"/>
                    <a:pt x="6876" y="11578"/>
                    <a:pt x="7608" y="11223"/>
                  </a:cubicBezTo>
                  <a:cubicBezTo>
                    <a:pt x="8318" y="10868"/>
                    <a:pt x="8983" y="10358"/>
                    <a:pt x="9516" y="9759"/>
                  </a:cubicBezTo>
                  <a:cubicBezTo>
                    <a:pt x="10048" y="9161"/>
                    <a:pt x="10447" y="8451"/>
                    <a:pt x="10713" y="7697"/>
                  </a:cubicBezTo>
                  <a:cubicBezTo>
                    <a:pt x="10979" y="6920"/>
                    <a:pt x="11112" y="6144"/>
                    <a:pt x="11090" y="5346"/>
                  </a:cubicBezTo>
                  <a:cubicBezTo>
                    <a:pt x="11112" y="4525"/>
                    <a:pt x="10957" y="3727"/>
                    <a:pt x="10624" y="2995"/>
                  </a:cubicBezTo>
                  <a:cubicBezTo>
                    <a:pt x="10314" y="2241"/>
                    <a:pt x="9782" y="1597"/>
                    <a:pt x="9094" y="1176"/>
                  </a:cubicBezTo>
                  <a:cubicBezTo>
                    <a:pt x="9005" y="1109"/>
                    <a:pt x="8917" y="1065"/>
                    <a:pt x="8828" y="1021"/>
                  </a:cubicBezTo>
                  <a:lnTo>
                    <a:pt x="8562" y="888"/>
                  </a:lnTo>
                  <a:cubicBezTo>
                    <a:pt x="8473" y="866"/>
                    <a:pt x="8384" y="799"/>
                    <a:pt x="8273" y="777"/>
                  </a:cubicBezTo>
                  <a:lnTo>
                    <a:pt x="7985" y="710"/>
                  </a:lnTo>
                  <a:cubicBezTo>
                    <a:pt x="7680" y="642"/>
                    <a:pt x="7375" y="614"/>
                    <a:pt x="7080" y="614"/>
                  </a:cubicBezTo>
                  <a:cubicBezTo>
                    <a:pt x="6989" y="614"/>
                    <a:pt x="6899" y="616"/>
                    <a:pt x="6810" y="622"/>
                  </a:cubicBezTo>
                  <a:cubicBezTo>
                    <a:pt x="6011" y="666"/>
                    <a:pt x="5257" y="866"/>
                    <a:pt x="4525" y="1176"/>
                  </a:cubicBezTo>
                  <a:cubicBezTo>
                    <a:pt x="3815" y="1487"/>
                    <a:pt x="3172" y="1952"/>
                    <a:pt x="2684" y="2573"/>
                  </a:cubicBezTo>
                  <a:cubicBezTo>
                    <a:pt x="3217" y="2019"/>
                    <a:pt x="3860" y="1597"/>
                    <a:pt x="4592" y="1331"/>
                  </a:cubicBezTo>
                  <a:cubicBezTo>
                    <a:pt x="5301" y="1065"/>
                    <a:pt x="6033" y="910"/>
                    <a:pt x="6810" y="888"/>
                  </a:cubicBezTo>
                  <a:cubicBezTo>
                    <a:pt x="7165" y="888"/>
                    <a:pt x="7542" y="932"/>
                    <a:pt x="7919" y="1021"/>
                  </a:cubicBezTo>
                  <a:lnTo>
                    <a:pt x="8163" y="1087"/>
                  </a:lnTo>
                  <a:cubicBezTo>
                    <a:pt x="8251" y="1132"/>
                    <a:pt x="8340" y="1154"/>
                    <a:pt x="8429" y="1198"/>
                  </a:cubicBezTo>
                  <a:lnTo>
                    <a:pt x="8673" y="1331"/>
                  </a:lnTo>
                  <a:cubicBezTo>
                    <a:pt x="8739" y="1376"/>
                    <a:pt x="8828" y="1420"/>
                    <a:pt x="8895" y="1487"/>
                  </a:cubicBezTo>
                  <a:cubicBezTo>
                    <a:pt x="9493" y="1886"/>
                    <a:pt x="9959" y="2485"/>
                    <a:pt x="10225" y="3172"/>
                  </a:cubicBezTo>
                  <a:cubicBezTo>
                    <a:pt x="10514" y="3860"/>
                    <a:pt x="10624" y="4592"/>
                    <a:pt x="10624" y="5346"/>
                  </a:cubicBezTo>
                  <a:cubicBezTo>
                    <a:pt x="10602" y="6078"/>
                    <a:pt x="10469" y="6810"/>
                    <a:pt x="10225" y="7497"/>
                  </a:cubicBezTo>
                  <a:cubicBezTo>
                    <a:pt x="9715" y="8894"/>
                    <a:pt x="8695" y="10048"/>
                    <a:pt x="7364" y="10713"/>
                  </a:cubicBezTo>
                  <a:cubicBezTo>
                    <a:pt x="6699" y="11046"/>
                    <a:pt x="5989" y="11201"/>
                    <a:pt x="5257" y="11223"/>
                  </a:cubicBezTo>
                  <a:cubicBezTo>
                    <a:pt x="4525" y="11223"/>
                    <a:pt x="3815" y="11046"/>
                    <a:pt x="3150" y="10735"/>
                  </a:cubicBezTo>
                  <a:cubicBezTo>
                    <a:pt x="2485" y="10425"/>
                    <a:pt x="1886" y="9981"/>
                    <a:pt x="1398" y="9427"/>
                  </a:cubicBezTo>
                  <a:cubicBezTo>
                    <a:pt x="1154" y="9161"/>
                    <a:pt x="954" y="8850"/>
                    <a:pt x="799" y="8517"/>
                  </a:cubicBezTo>
                  <a:cubicBezTo>
                    <a:pt x="644" y="8207"/>
                    <a:pt x="533" y="7852"/>
                    <a:pt x="466" y="7497"/>
                  </a:cubicBezTo>
                  <a:cubicBezTo>
                    <a:pt x="400" y="6743"/>
                    <a:pt x="489" y="6011"/>
                    <a:pt x="710" y="5301"/>
                  </a:cubicBezTo>
                  <a:cubicBezTo>
                    <a:pt x="910" y="4569"/>
                    <a:pt x="1198" y="3860"/>
                    <a:pt x="1575" y="3217"/>
                  </a:cubicBezTo>
                  <a:cubicBezTo>
                    <a:pt x="2307" y="1886"/>
                    <a:pt x="3350" y="688"/>
                    <a:pt x="4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3" name="Google Shape;1203;p60"/>
          <p:cNvGrpSpPr/>
          <p:nvPr/>
        </p:nvGrpSpPr>
        <p:grpSpPr>
          <a:xfrm>
            <a:off x="715113" y="2430112"/>
            <a:ext cx="2289839" cy="2177538"/>
            <a:chOff x="715113" y="2430112"/>
            <a:chExt cx="2289839" cy="2177538"/>
          </a:xfrm>
        </p:grpSpPr>
        <p:grpSp>
          <p:nvGrpSpPr>
            <p:cNvPr id="1204" name="Google Shape;1204;p60"/>
            <p:cNvGrpSpPr/>
            <p:nvPr/>
          </p:nvGrpSpPr>
          <p:grpSpPr>
            <a:xfrm>
              <a:off x="715113" y="2430112"/>
              <a:ext cx="2289839" cy="2177538"/>
              <a:chOff x="715113" y="2430112"/>
              <a:chExt cx="2289839" cy="2177538"/>
            </a:xfrm>
          </p:grpSpPr>
          <p:sp>
            <p:nvSpPr>
              <p:cNvPr id="1205" name="Google Shape;1205;p60"/>
              <p:cNvSpPr/>
              <p:nvPr/>
            </p:nvSpPr>
            <p:spPr>
              <a:xfrm flipH="1">
                <a:off x="715113" y="2430112"/>
                <a:ext cx="2289839" cy="2086317"/>
              </a:xfrm>
              <a:custGeom>
                <a:avLst/>
                <a:gdLst/>
                <a:ahLst/>
                <a:cxnLst/>
                <a:rect l="l" t="t" r="r" b="b"/>
                <a:pathLst>
                  <a:path w="31267" h="28487" extrusionOk="0">
                    <a:moveTo>
                      <a:pt x="15630" y="0"/>
                    </a:moveTo>
                    <a:cubicBezTo>
                      <a:pt x="11985" y="0"/>
                      <a:pt x="8341" y="1391"/>
                      <a:pt x="5561" y="4171"/>
                    </a:cubicBezTo>
                    <a:cubicBezTo>
                      <a:pt x="1" y="9741"/>
                      <a:pt x="1" y="18756"/>
                      <a:pt x="5561" y="24316"/>
                    </a:cubicBezTo>
                    <a:cubicBezTo>
                      <a:pt x="8341" y="27096"/>
                      <a:pt x="11985" y="28486"/>
                      <a:pt x="15630" y="28486"/>
                    </a:cubicBezTo>
                    <a:cubicBezTo>
                      <a:pt x="19275" y="28486"/>
                      <a:pt x="22922" y="27096"/>
                      <a:pt x="25707" y="24316"/>
                    </a:cubicBezTo>
                    <a:cubicBezTo>
                      <a:pt x="31267" y="18756"/>
                      <a:pt x="31267" y="9741"/>
                      <a:pt x="25707" y="4171"/>
                    </a:cubicBezTo>
                    <a:cubicBezTo>
                      <a:pt x="22922" y="1391"/>
                      <a:pt x="19275" y="0"/>
                      <a:pt x="156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06" name="Google Shape;1206;p60"/>
              <p:cNvGrpSpPr/>
              <p:nvPr/>
            </p:nvGrpSpPr>
            <p:grpSpPr>
              <a:xfrm>
                <a:off x="745212" y="2588021"/>
                <a:ext cx="1865808" cy="2019628"/>
                <a:chOff x="745212" y="2588021"/>
                <a:chExt cx="1865808" cy="2019628"/>
              </a:xfrm>
            </p:grpSpPr>
            <p:sp>
              <p:nvSpPr>
                <p:cNvPr id="1207" name="Google Shape;1207;p60"/>
                <p:cNvSpPr/>
                <p:nvPr/>
              </p:nvSpPr>
              <p:spPr>
                <a:xfrm flipH="1">
                  <a:off x="1096374" y="3430807"/>
                  <a:ext cx="712137" cy="942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24" h="12863" extrusionOk="0">
                      <a:moveTo>
                        <a:pt x="9724" y="0"/>
                      </a:moveTo>
                      <a:cubicBezTo>
                        <a:pt x="5599" y="412"/>
                        <a:pt x="0" y="8614"/>
                        <a:pt x="0" y="8614"/>
                      </a:cubicBezTo>
                      <a:lnTo>
                        <a:pt x="6125" y="12863"/>
                      </a:lnTo>
                      <a:lnTo>
                        <a:pt x="972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8" name="Google Shape;1208;p60"/>
                <p:cNvSpPr/>
                <p:nvPr/>
              </p:nvSpPr>
              <p:spPr>
                <a:xfrm flipH="1">
                  <a:off x="1096374" y="3430807"/>
                  <a:ext cx="712137" cy="942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24" h="12873" extrusionOk="0">
                      <a:moveTo>
                        <a:pt x="9724" y="0"/>
                      </a:moveTo>
                      <a:lnTo>
                        <a:pt x="4020" y="7398"/>
                      </a:lnTo>
                      <a:lnTo>
                        <a:pt x="1685" y="6317"/>
                      </a:lnTo>
                      <a:lnTo>
                        <a:pt x="0" y="8623"/>
                      </a:lnTo>
                      <a:lnTo>
                        <a:pt x="6125" y="12872"/>
                      </a:lnTo>
                      <a:lnTo>
                        <a:pt x="9724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9" name="Google Shape;1209;p60"/>
                <p:cNvSpPr/>
                <p:nvPr/>
              </p:nvSpPr>
              <p:spPr>
                <a:xfrm flipH="1">
                  <a:off x="1171367" y="3934011"/>
                  <a:ext cx="1415120" cy="673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23" h="9198" extrusionOk="0">
                      <a:moveTo>
                        <a:pt x="17217" y="1"/>
                      </a:moveTo>
                      <a:lnTo>
                        <a:pt x="5896" y="2566"/>
                      </a:lnTo>
                      <a:lnTo>
                        <a:pt x="2144" y="6681"/>
                      </a:lnTo>
                      <a:cubicBezTo>
                        <a:pt x="1369" y="7676"/>
                        <a:pt x="0" y="8700"/>
                        <a:pt x="823" y="9141"/>
                      </a:cubicBezTo>
                      <a:cubicBezTo>
                        <a:pt x="899" y="9180"/>
                        <a:pt x="979" y="9197"/>
                        <a:pt x="1067" y="9197"/>
                      </a:cubicBezTo>
                      <a:cubicBezTo>
                        <a:pt x="1492" y="9197"/>
                        <a:pt x="2135" y="8806"/>
                        <a:pt x="3694" y="8624"/>
                      </a:cubicBezTo>
                      <a:cubicBezTo>
                        <a:pt x="9216" y="7973"/>
                        <a:pt x="19323" y="6126"/>
                        <a:pt x="19323" y="6126"/>
                      </a:cubicBezTo>
                      <a:lnTo>
                        <a:pt x="1721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0" name="Google Shape;1210;p60"/>
                <p:cNvSpPr/>
                <p:nvPr/>
              </p:nvSpPr>
              <p:spPr>
                <a:xfrm flipH="1">
                  <a:off x="2154693" y="4121861"/>
                  <a:ext cx="456327" cy="411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31" h="5612" extrusionOk="0">
                      <a:moveTo>
                        <a:pt x="6231" y="1"/>
                      </a:moveTo>
                      <a:cubicBezTo>
                        <a:pt x="4029" y="374"/>
                        <a:pt x="2067" y="814"/>
                        <a:pt x="1311" y="1494"/>
                      </a:cubicBezTo>
                      <a:cubicBezTo>
                        <a:pt x="622" y="2106"/>
                        <a:pt x="1187" y="2403"/>
                        <a:pt x="1187" y="2403"/>
                      </a:cubicBezTo>
                      <a:cubicBezTo>
                        <a:pt x="1187" y="2403"/>
                        <a:pt x="0" y="3657"/>
                        <a:pt x="1034" y="4049"/>
                      </a:cubicBezTo>
                      <a:cubicBezTo>
                        <a:pt x="1034" y="4049"/>
                        <a:pt x="153" y="4901"/>
                        <a:pt x="728" y="5379"/>
                      </a:cubicBezTo>
                      <a:cubicBezTo>
                        <a:pt x="935" y="5549"/>
                        <a:pt x="1229" y="5611"/>
                        <a:pt x="1549" y="5611"/>
                      </a:cubicBezTo>
                      <a:cubicBezTo>
                        <a:pt x="2436" y="5611"/>
                        <a:pt x="3522" y="5130"/>
                        <a:pt x="3522" y="5130"/>
                      </a:cubicBezTo>
                      <a:lnTo>
                        <a:pt x="5608" y="3791"/>
                      </a:lnTo>
                      <a:lnTo>
                        <a:pt x="6231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1" name="Google Shape;1211;p60"/>
                <p:cNvSpPr/>
                <p:nvPr/>
              </p:nvSpPr>
              <p:spPr>
                <a:xfrm flipH="1">
                  <a:off x="2376156" y="4240357"/>
                  <a:ext cx="180524" cy="1035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5" h="1414" extrusionOk="0">
                      <a:moveTo>
                        <a:pt x="2282" y="0"/>
                      </a:moveTo>
                      <a:cubicBezTo>
                        <a:pt x="1412" y="48"/>
                        <a:pt x="598" y="536"/>
                        <a:pt x="72" y="1216"/>
                      </a:cubicBezTo>
                      <a:cubicBezTo>
                        <a:pt x="0" y="1301"/>
                        <a:pt x="73" y="1413"/>
                        <a:pt x="158" y="1413"/>
                      </a:cubicBezTo>
                      <a:cubicBezTo>
                        <a:pt x="187" y="1413"/>
                        <a:pt x="217" y="1400"/>
                        <a:pt x="244" y="1369"/>
                      </a:cubicBezTo>
                      <a:cubicBezTo>
                        <a:pt x="770" y="747"/>
                        <a:pt x="1526" y="392"/>
                        <a:pt x="2321" y="249"/>
                      </a:cubicBezTo>
                      <a:cubicBezTo>
                        <a:pt x="2464" y="220"/>
                        <a:pt x="2416" y="0"/>
                        <a:pt x="22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2" name="Google Shape;1212;p60"/>
                <p:cNvSpPr/>
                <p:nvPr/>
              </p:nvSpPr>
              <p:spPr>
                <a:xfrm flipH="1">
                  <a:off x="2384578" y="4365810"/>
                  <a:ext cx="174006" cy="80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6" h="1101" extrusionOk="0">
                      <a:moveTo>
                        <a:pt x="2232" y="0"/>
                      </a:moveTo>
                      <a:cubicBezTo>
                        <a:pt x="1840" y="10"/>
                        <a:pt x="1447" y="115"/>
                        <a:pt x="1093" y="287"/>
                      </a:cubicBezTo>
                      <a:cubicBezTo>
                        <a:pt x="739" y="450"/>
                        <a:pt x="404" y="651"/>
                        <a:pt x="88" y="900"/>
                      </a:cubicBezTo>
                      <a:cubicBezTo>
                        <a:pt x="1" y="964"/>
                        <a:pt x="59" y="1100"/>
                        <a:pt x="147" y="1100"/>
                      </a:cubicBezTo>
                      <a:cubicBezTo>
                        <a:pt x="165" y="1100"/>
                        <a:pt x="184" y="1095"/>
                        <a:pt x="203" y="1082"/>
                      </a:cubicBezTo>
                      <a:cubicBezTo>
                        <a:pt x="509" y="862"/>
                        <a:pt x="835" y="680"/>
                        <a:pt x="1189" y="546"/>
                      </a:cubicBezTo>
                      <a:cubicBezTo>
                        <a:pt x="1543" y="402"/>
                        <a:pt x="1907" y="316"/>
                        <a:pt x="2270" y="201"/>
                      </a:cubicBezTo>
                      <a:cubicBezTo>
                        <a:pt x="2375" y="163"/>
                        <a:pt x="2347" y="0"/>
                        <a:pt x="223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3" name="Google Shape;1213;p60"/>
                <p:cNvSpPr/>
                <p:nvPr/>
              </p:nvSpPr>
              <p:spPr>
                <a:xfrm flipH="1">
                  <a:off x="987693" y="2717416"/>
                  <a:ext cx="776657" cy="745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05" h="10182" extrusionOk="0">
                      <a:moveTo>
                        <a:pt x="5514" y="0"/>
                      </a:moveTo>
                      <a:cubicBezTo>
                        <a:pt x="4504" y="0"/>
                        <a:pt x="3484" y="301"/>
                        <a:pt x="2594" y="927"/>
                      </a:cubicBezTo>
                      <a:lnTo>
                        <a:pt x="2584" y="937"/>
                      </a:lnTo>
                      <a:cubicBezTo>
                        <a:pt x="775" y="2219"/>
                        <a:pt x="0" y="4516"/>
                        <a:pt x="670" y="6631"/>
                      </a:cubicBezTo>
                      <a:cubicBezTo>
                        <a:pt x="1340" y="8737"/>
                        <a:pt x="3302" y="10172"/>
                        <a:pt x="5513" y="10182"/>
                      </a:cubicBezTo>
                      <a:cubicBezTo>
                        <a:pt x="6317" y="10182"/>
                        <a:pt x="7101" y="9990"/>
                        <a:pt x="7810" y="9627"/>
                      </a:cubicBezTo>
                      <a:cubicBezTo>
                        <a:pt x="9523" y="8765"/>
                        <a:pt x="10604" y="7004"/>
                        <a:pt x="10604" y="5090"/>
                      </a:cubicBezTo>
                      <a:cubicBezTo>
                        <a:pt x="10604" y="4334"/>
                        <a:pt x="10432" y="3578"/>
                        <a:pt x="10106" y="2899"/>
                      </a:cubicBezTo>
                      <a:cubicBezTo>
                        <a:pt x="10106" y="2899"/>
                        <a:pt x="10097" y="2889"/>
                        <a:pt x="10097" y="2889"/>
                      </a:cubicBezTo>
                      <a:cubicBezTo>
                        <a:pt x="9982" y="2640"/>
                        <a:pt x="9838" y="2401"/>
                        <a:pt x="9685" y="2181"/>
                      </a:cubicBezTo>
                      <a:lnTo>
                        <a:pt x="9666" y="2152"/>
                      </a:lnTo>
                      <a:cubicBezTo>
                        <a:pt x="8681" y="751"/>
                        <a:pt x="7111" y="0"/>
                        <a:pt x="551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4" name="Google Shape;1214;p60"/>
                <p:cNvSpPr/>
                <p:nvPr/>
              </p:nvSpPr>
              <p:spPr>
                <a:xfrm flipH="1">
                  <a:off x="766231" y="2717416"/>
                  <a:ext cx="808881" cy="919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5" h="12556" extrusionOk="0">
                      <a:moveTo>
                        <a:pt x="2931" y="0"/>
                      </a:moveTo>
                      <a:cubicBezTo>
                        <a:pt x="1920" y="0"/>
                        <a:pt x="900" y="301"/>
                        <a:pt x="10" y="927"/>
                      </a:cubicBezTo>
                      <a:lnTo>
                        <a:pt x="0" y="937"/>
                      </a:lnTo>
                      <a:cubicBezTo>
                        <a:pt x="29" y="937"/>
                        <a:pt x="3522" y="10153"/>
                        <a:pt x="5005" y="12555"/>
                      </a:cubicBezTo>
                      <a:lnTo>
                        <a:pt x="11044" y="12555"/>
                      </a:lnTo>
                      <a:cubicBezTo>
                        <a:pt x="11044" y="12555"/>
                        <a:pt x="7934" y="3597"/>
                        <a:pt x="7522" y="2899"/>
                      </a:cubicBezTo>
                      <a:cubicBezTo>
                        <a:pt x="7522" y="2899"/>
                        <a:pt x="7522" y="2889"/>
                        <a:pt x="7522" y="2889"/>
                      </a:cubicBezTo>
                      <a:cubicBezTo>
                        <a:pt x="7302" y="2516"/>
                        <a:pt x="7149" y="2257"/>
                        <a:pt x="7101" y="2181"/>
                      </a:cubicBezTo>
                      <a:lnTo>
                        <a:pt x="7092" y="2152"/>
                      </a:lnTo>
                      <a:cubicBezTo>
                        <a:pt x="6101" y="751"/>
                        <a:pt x="4529" y="0"/>
                        <a:pt x="293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5" name="Google Shape;1215;p60"/>
                <p:cNvSpPr/>
                <p:nvPr/>
              </p:nvSpPr>
              <p:spPr>
                <a:xfrm flipH="1">
                  <a:off x="1619931" y="3002743"/>
                  <a:ext cx="28122" cy="63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" h="861" extrusionOk="0">
                      <a:moveTo>
                        <a:pt x="202" y="0"/>
                      </a:moveTo>
                      <a:cubicBezTo>
                        <a:pt x="111" y="0"/>
                        <a:pt x="20" y="60"/>
                        <a:pt x="20" y="180"/>
                      </a:cubicBezTo>
                      <a:lnTo>
                        <a:pt x="1" y="448"/>
                      </a:lnTo>
                      <a:lnTo>
                        <a:pt x="1" y="572"/>
                      </a:lnTo>
                      <a:cubicBezTo>
                        <a:pt x="10" y="620"/>
                        <a:pt x="10" y="668"/>
                        <a:pt x="20" y="716"/>
                      </a:cubicBezTo>
                      <a:cubicBezTo>
                        <a:pt x="20" y="754"/>
                        <a:pt x="30" y="792"/>
                        <a:pt x="58" y="821"/>
                      </a:cubicBezTo>
                      <a:cubicBezTo>
                        <a:pt x="87" y="840"/>
                        <a:pt x="116" y="859"/>
                        <a:pt x="154" y="859"/>
                      </a:cubicBezTo>
                      <a:cubicBezTo>
                        <a:pt x="161" y="860"/>
                        <a:pt x="168" y="861"/>
                        <a:pt x="174" y="861"/>
                      </a:cubicBezTo>
                      <a:cubicBezTo>
                        <a:pt x="236" y="861"/>
                        <a:pt x="299" y="823"/>
                        <a:pt x="317" y="754"/>
                      </a:cubicBezTo>
                      <a:cubicBezTo>
                        <a:pt x="336" y="697"/>
                        <a:pt x="345" y="639"/>
                        <a:pt x="345" y="591"/>
                      </a:cubicBezTo>
                      <a:cubicBezTo>
                        <a:pt x="345" y="544"/>
                        <a:pt x="365" y="496"/>
                        <a:pt x="365" y="448"/>
                      </a:cubicBezTo>
                      <a:cubicBezTo>
                        <a:pt x="365" y="362"/>
                        <a:pt x="374" y="266"/>
                        <a:pt x="384" y="180"/>
                      </a:cubicBezTo>
                      <a:cubicBezTo>
                        <a:pt x="384" y="60"/>
                        <a:pt x="293" y="0"/>
                        <a:pt x="2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6" name="Google Shape;1216;p60"/>
                <p:cNvSpPr/>
                <p:nvPr/>
              </p:nvSpPr>
              <p:spPr>
                <a:xfrm flipH="1">
                  <a:off x="1672514" y="3006039"/>
                  <a:ext cx="29514" cy="67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915" extrusionOk="0">
                      <a:moveTo>
                        <a:pt x="247" y="0"/>
                      </a:moveTo>
                      <a:cubicBezTo>
                        <a:pt x="241" y="0"/>
                        <a:pt x="236" y="0"/>
                        <a:pt x="231" y="1"/>
                      </a:cubicBezTo>
                      <a:cubicBezTo>
                        <a:pt x="135" y="1"/>
                        <a:pt x="68" y="77"/>
                        <a:pt x="58" y="164"/>
                      </a:cubicBezTo>
                      <a:lnTo>
                        <a:pt x="68" y="164"/>
                      </a:lnTo>
                      <a:cubicBezTo>
                        <a:pt x="58" y="269"/>
                        <a:pt x="39" y="374"/>
                        <a:pt x="30" y="479"/>
                      </a:cubicBezTo>
                      <a:lnTo>
                        <a:pt x="20" y="632"/>
                      </a:lnTo>
                      <a:cubicBezTo>
                        <a:pt x="1" y="719"/>
                        <a:pt x="30" y="805"/>
                        <a:pt x="87" y="872"/>
                      </a:cubicBezTo>
                      <a:cubicBezTo>
                        <a:pt x="115" y="900"/>
                        <a:pt x="153" y="915"/>
                        <a:pt x="192" y="915"/>
                      </a:cubicBezTo>
                      <a:cubicBezTo>
                        <a:pt x="221" y="915"/>
                        <a:pt x="251" y="907"/>
                        <a:pt x="278" y="891"/>
                      </a:cubicBezTo>
                      <a:cubicBezTo>
                        <a:pt x="403" y="814"/>
                        <a:pt x="393" y="623"/>
                        <a:pt x="393" y="489"/>
                      </a:cubicBezTo>
                      <a:lnTo>
                        <a:pt x="403" y="164"/>
                      </a:lnTo>
                      <a:cubicBezTo>
                        <a:pt x="403" y="73"/>
                        <a:pt x="335" y="0"/>
                        <a:pt x="24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7" name="Google Shape;1217;p60"/>
                <p:cNvSpPr/>
                <p:nvPr/>
              </p:nvSpPr>
              <p:spPr>
                <a:xfrm flipH="1">
                  <a:off x="1558926" y="3066312"/>
                  <a:ext cx="108754" cy="94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5" h="1284" extrusionOk="0">
                      <a:moveTo>
                        <a:pt x="1322" y="1"/>
                      </a:moveTo>
                      <a:cubicBezTo>
                        <a:pt x="1264" y="10"/>
                        <a:pt x="1226" y="58"/>
                        <a:pt x="1226" y="116"/>
                      </a:cubicBezTo>
                      <a:cubicBezTo>
                        <a:pt x="1216" y="173"/>
                        <a:pt x="1197" y="240"/>
                        <a:pt x="1178" y="298"/>
                      </a:cubicBezTo>
                      <a:cubicBezTo>
                        <a:pt x="1168" y="326"/>
                        <a:pt x="1149" y="355"/>
                        <a:pt x="1140" y="393"/>
                      </a:cubicBezTo>
                      <a:lnTo>
                        <a:pt x="1121" y="451"/>
                      </a:lnTo>
                      <a:lnTo>
                        <a:pt x="1121" y="460"/>
                      </a:lnTo>
                      <a:cubicBezTo>
                        <a:pt x="1092" y="527"/>
                        <a:pt x="1054" y="585"/>
                        <a:pt x="1015" y="642"/>
                      </a:cubicBezTo>
                      <a:cubicBezTo>
                        <a:pt x="977" y="690"/>
                        <a:pt x="939" y="738"/>
                        <a:pt x="891" y="776"/>
                      </a:cubicBezTo>
                      <a:cubicBezTo>
                        <a:pt x="805" y="853"/>
                        <a:pt x="690" y="910"/>
                        <a:pt x="585" y="948"/>
                      </a:cubicBezTo>
                      <a:cubicBezTo>
                        <a:pt x="509" y="972"/>
                        <a:pt x="430" y="984"/>
                        <a:pt x="352" y="984"/>
                      </a:cubicBezTo>
                      <a:cubicBezTo>
                        <a:pt x="301" y="984"/>
                        <a:pt x="251" y="979"/>
                        <a:pt x="202" y="968"/>
                      </a:cubicBezTo>
                      <a:cubicBezTo>
                        <a:pt x="190" y="965"/>
                        <a:pt x="179" y="963"/>
                        <a:pt x="168" y="963"/>
                      </a:cubicBezTo>
                      <a:cubicBezTo>
                        <a:pt x="104" y="963"/>
                        <a:pt x="44" y="1008"/>
                        <a:pt x="20" y="1073"/>
                      </a:cubicBezTo>
                      <a:cubicBezTo>
                        <a:pt x="1" y="1149"/>
                        <a:pt x="49" y="1226"/>
                        <a:pt x="125" y="1245"/>
                      </a:cubicBezTo>
                      <a:cubicBezTo>
                        <a:pt x="221" y="1271"/>
                        <a:pt x="319" y="1284"/>
                        <a:pt x="415" y="1284"/>
                      </a:cubicBezTo>
                      <a:cubicBezTo>
                        <a:pt x="675" y="1284"/>
                        <a:pt x="928" y="1192"/>
                        <a:pt x="1130" y="1025"/>
                      </a:cubicBezTo>
                      <a:cubicBezTo>
                        <a:pt x="1255" y="901"/>
                        <a:pt x="1360" y="757"/>
                        <a:pt x="1417" y="594"/>
                      </a:cubicBezTo>
                      <a:cubicBezTo>
                        <a:pt x="1484" y="432"/>
                        <a:pt x="1484" y="250"/>
                        <a:pt x="1446" y="87"/>
                      </a:cubicBezTo>
                      <a:cubicBezTo>
                        <a:pt x="1427" y="30"/>
                        <a:pt x="1379" y="1"/>
                        <a:pt x="13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8" name="Google Shape;1218;p60"/>
                <p:cNvSpPr/>
                <p:nvPr/>
              </p:nvSpPr>
              <p:spPr>
                <a:xfrm flipH="1">
                  <a:off x="1565284" y="2719553"/>
                  <a:ext cx="232082" cy="1917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9" h="2618" extrusionOk="0">
                      <a:moveTo>
                        <a:pt x="1644" y="1"/>
                      </a:moveTo>
                      <a:cubicBezTo>
                        <a:pt x="1388" y="1"/>
                        <a:pt x="1135" y="65"/>
                        <a:pt x="910" y="190"/>
                      </a:cubicBezTo>
                      <a:cubicBezTo>
                        <a:pt x="546" y="391"/>
                        <a:pt x="336" y="764"/>
                        <a:pt x="202" y="1137"/>
                      </a:cubicBezTo>
                      <a:cubicBezTo>
                        <a:pt x="39" y="1587"/>
                        <a:pt x="1" y="2075"/>
                        <a:pt x="78" y="2544"/>
                      </a:cubicBezTo>
                      <a:cubicBezTo>
                        <a:pt x="86" y="2594"/>
                        <a:pt x="127" y="2617"/>
                        <a:pt x="171" y="2617"/>
                      </a:cubicBezTo>
                      <a:cubicBezTo>
                        <a:pt x="226" y="2617"/>
                        <a:pt x="284" y="2580"/>
                        <a:pt x="279" y="2515"/>
                      </a:cubicBezTo>
                      <a:cubicBezTo>
                        <a:pt x="269" y="2113"/>
                        <a:pt x="317" y="1702"/>
                        <a:pt x="441" y="1309"/>
                      </a:cubicBezTo>
                      <a:cubicBezTo>
                        <a:pt x="546" y="974"/>
                        <a:pt x="709" y="611"/>
                        <a:pt x="1015" y="419"/>
                      </a:cubicBezTo>
                      <a:cubicBezTo>
                        <a:pt x="1227" y="281"/>
                        <a:pt x="1460" y="223"/>
                        <a:pt x="1696" y="223"/>
                      </a:cubicBezTo>
                      <a:cubicBezTo>
                        <a:pt x="2195" y="223"/>
                        <a:pt x="2709" y="484"/>
                        <a:pt x="3073" y="802"/>
                      </a:cubicBezTo>
                      <a:cubicBezTo>
                        <a:pt x="3082" y="814"/>
                        <a:pt x="3094" y="819"/>
                        <a:pt x="3105" y="819"/>
                      </a:cubicBezTo>
                      <a:cubicBezTo>
                        <a:pt x="3138" y="819"/>
                        <a:pt x="3169" y="774"/>
                        <a:pt x="3140" y="745"/>
                      </a:cubicBezTo>
                      <a:cubicBezTo>
                        <a:pt x="2824" y="429"/>
                        <a:pt x="2480" y="161"/>
                        <a:pt x="2049" y="56"/>
                      </a:cubicBezTo>
                      <a:cubicBezTo>
                        <a:pt x="1916" y="19"/>
                        <a:pt x="1779" y="1"/>
                        <a:pt x="164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9" name="Google Shape;1219;p60"/>
                <p:cNvSpPr/>
                <p:nvPr/>
              </p:nvSpPr>
              <p:spPr>
                <a:xfrm flipH="1">
                  <a:off x="1548440" y="2588021"/>
                  <a:ext cx="238673" cy="193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9" h="2644" extrusionOk="0">
                      <a:moveTo>
                        <a:pt x="834" y="1"/>
                      </a:moveTo>
                      <a:cubicBezTo>
                        <a:pt x="586" y="1"/>
                        <a:pt x="336" y="56"/>
                        <a:pt x="100" y="177"/>
                      </a:cubicBezTo>
                      <a:cubicBezTo>
                        <a:pt x="1" y="227"/>
                        <a:pt x="59" y="349"/>
                        <a:pt x="152" y="349"/>
                      </a:cubicBezTo>
                      <a:cubicBezTo>
                        <a:pt x="166" y="349"/>
                        <a:pt x="181" y="346"/>
                        <a:pt x="196" y="340"/>
                      </a:cubicBezTo>
                      <a:cubicBezTo>
                        <a:pt x="374" y="261"/>
                        <a:pt x="563" y="226"/>
                        <a:pt x="752" y="226"/>
                      </a:cubicBezTo>
                      <a:cubicBezTo>
                        <a:pt x="1211" y="226"/>
                        <a:pt x="1675" y="434"/>
                        <a:pt x="2014" y="732"/>
                      </a:cubicBezTo>
                      <a:cubicBezTo>
                        <a:pt x="2263" y="952"/>
                        <a:pt x="2474" y="1220"/>
                        <a:pt x="2627" y="1507"/>
                      </a:cubicBezTo>
                      <a:cubicBezTo>
                        <a:pt x="2713" y="1651"/>
                        <a:pt x="2780" y="1804"/>
                        <a:pt x="2847" y="1947"/>
                      </a:cubicBezTo>
                      <a:cubicBezTo>
                        <a:pt x="2933" y="2139"/>
                        <a:pt x="3029" y="2340"/>
                        <a:pt x="2962" y="2550"/>
                      </a:cubicBezTo>
                      <a:cubicBezTo>
                        <a:pt x="2939" y="2607"/>
                        <a:pt x="2984" y="2644"/>
                        <a:pt x="3030" y="2644"/>
                      </a:cubicBezTo>
                      <a:cubicBezTo>
                        <a:pt x="3062" y="2644"/>
                        <a:pt x="3094" y="2627"/>
                        <a:pt x="3105" y="2589"/>
                      </a:cubicBezTo>
                      <a:lnTo>
                        <a:pt x="3105" y="2598"/>
                      </a:lnTo>
                      <a:cubicBezTo>
                        <a:pt x="3258" y="2234"/>
                        <a:pt x="3019" y="1785"/>
                        <a:pt x="2856" y="1469"/>
                      </a:cubicBezTo>
                      <a:cubicBezTo>
                        <a:pt x="2675" y="1115"/>
                        <a:pt x="2445" y="799"/>
                        <a:pt x="2158" y="531"/>
                      </a:cubicBezTo>
                      <a:cubicBezTo>
                        <a:pt x="1787" y="204"/>
                        <a:pt x="1312" y="1"/>
                        <a:pt x="8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0" name="Google Shape;1220;p60"/>
                <p:cNvSpPr/>
                <p:nvPr/>
              </p:nvSpPr>
              <p:spPr>
                <a:xfrm flipH="1">
                  <a:off x="1178397" y="3007357"/>
                  <a:ext cx="110805" cy="17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3" h="2405" extrusionOk="0">
                      <a:moveTo>
                        <a:pt x="674" y="1"/>
                      </a:moveTo>
                      <a:cubicBezTo>
                        <a:pt x="327" y="1"/>
                        <a:pt x="1" y="146"/>
                        <a:pt x="1" y="146"/>
                      </a:cubicBezTo>
                      <a:lnTo>
                        <a:pt x="1" y="2404"/>
                      </a:lnTo>
                      <a:cubicBezTo>
                        <a:pt x="1" y="2404"/>
                        <a:pt x="1513" y="2328"/>
                        <a:pt x="1484" y="921"/>
                      </a:cubicBezTo>
                      <a:cubicBezTo>
                        <a:pt x="1464" y="177"/>
                        <a:pt x="1057" y="1"/>
                        <a:pt x="674" y="1"/>
                      </a:cubicBezTo>
                      <a:close/>
                    </a:path>
                  </a:pathLst>
                </a:custGeom>
                <a:solidFill>
                  <a:srgbClr val="FAFBF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1" name="Google Shape;1221;p60"/>
                <p:cNvSpPr/>
                <p:nvPr/>
              </p:nvSpPr>
              <p:spPr>
                <a:xfrm flipH="1">
                  <a:off x="1218310" y="3026472"/>
                  <a:ext cx="59687" cy="11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5" h="1629" extrusionOk="0">
                      <a:moveTo>
                        <a:pt x="650" y="1"/>
                      </a:moveTo>
                      <a:cubicBezTo>
                        <a:pt x="623" y="1"/>
                        <a:pt x="596" y="12"/>
                        <a:pt x="575" y="38"/>
                      </a:cubicBezTo>
                      <a:cubicBezTo>
                        <a:pt x="240" y="449"/>
                        <a:pt x="1" y="995"/>
                        <a:pt x="78" y="1531"/>
                      </a:cubicBezTo>
                      <a:cubicBezTo>
                        <a:pt x="78" y="1578"/>
                        <a:pt x="116" y="1617"/>
                        <a:pt x="164" y="1626"/>
                      </a:cubicBezTo>
                      <a:cubicBezTo>
                        <a:pt x="170" y="1628"/>
                        <a:pt x="176" y="1628"/>
                        <a:pt x="182" y="1628"/>
                      </a:cubicBezTo>
                      <a:cubicBezTo>
                        <a:pt x="223" y="1628"/>
                        <a:pt x="261" y="1601"/>
                        <a:pt x="269" y="1559"/>
                      </a:cubicBezTo>
                      <a:cubicBezTo>
                        <a:pt x="298" y="1311"/>
                        <a:pt x="345" y="1071"/>
                        <a:pt x="422" y="832"/>
                      </a:cubicBezTo>
                      <a:cubicBezTo>
                        <a:pt x="499" y="602"/>
                        <a:pt x="613" y="382"/>
                        <a:pt x="757" y="181"/>
                      </a:cubicBezTo>
                      <a:cubicBezTo>
                        <a:pt x="815" y="102"/>
                        <a:pt x="731" y="1"/>
                        <a:pt x="65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2" name="Google Shape;1222;p60"/>
                <p:cNvSpPr/>
                <p:nvPr/>
              </p:nvSpPr>
              <p:spPr>
                <a:xfrm flipH="1">
                  <a:off x="745212" y="3378297"/>
                  <a:ext cx="1500658" cy="1196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91" h="16337" extrusionOk="0">
                      <a:moveTo>
                        <a:pt x="17516" y="1"/>
                      </a:moveTo>
                      <a:cubicBezTo>
                        <a:pt x="14785" y="1"/>
                        <a:pt x="12544" y="4972"/>
                        <a:pt x="11513" y="7723"/>
                      </a:cubicBezTo>
                      <a:lnTo>
                        <a:pt x="0" y="10278"/>
                      </a:lnTo>
                      <a:lnTo>
                        <a:pt x="2690" y="16336"/>
                      </a:lnTo>
                      <a:lnTo>
                        <a:pt x="11982" y="14977"/>
                      </a:lnTo>
                      <a:cubicBezTo>
                        <a:pt x="13485" y="14747"/>
                        <a:pt x="14834" y="13944"/>
                        <a:pt x="15744" y="12728"/>
                      </a:cubicBezTo>
                      <a:lnTo>
                        <a:pt x="20490" y="6393"/>
                      </a:lnTo>
                      <a:lnTo>
                        <a:pt x="19514" y="918"/>
                      </a:lnTo>
                      <a:cubicBezTo>
                        <a:pt x="18827" y="275"/>
                        <a:pt x="18158" y="1"/>
                        <a:pt x="1751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223" name="Google Shape;1223;p60"/>
            <p:cNvSpPr/>
            <p:nvPr/>
          </p:nvSpPr>
          <p:spPr>
            <a:xfrm rot="-8401085">
              <a:off x="1674907" y="3068676"/>
              <a:ext cx="116199" cy="111959"/>
            </a:xfrm>
            <a:custGeom>
              <a:avLst/>
              <a:gdLst/>
              <a:ahLst/>
              <a:cxnLst/>
              <a:rect l="l" t="t" r="r" b="b"/>
              <a:pathLst>
                <a:path w="1754" h="1690" extrusionOk="0">
                  <a:moveTo>
                    <a:pt x="582" y="0"/>
                  </a:moveTo>
                  <a:cubicBezTo>
                    <a:pt x="0" y="664"/>
                    <a:pt x="467" y="1690"/>
                    <a:pt x="1341" y="1690"/>
                  </a:cubicBezTo>
                  <a:cubicBezTo>
                    <a:pt x="1347" y="1690"/>
                    <a:pt x="1353" y="1690"/>
                    <a:pt x="1359" y="1690"/>
                  </a:cubicBezTo>
                  <a:lnTo>
                    <a:pt x="1754" y="1690"/>
                  </a:lnTo>
                  <a:lnTo>
                    <a:pt x="5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4" name="Google Shape;1224;p60"/>
          <p:cNvSpPr/>
          <p:nvPr/>
        </p:nvSpPr>
        <p:spPr>
          <a:xfrm flipH="1">
            <a:off x="2565395" y="3189275"/>
            <a:ext cx="577604" cy="509733"/>
          </a:xfrm>
          <a:custGeom>
            <a:avLst/>
            <a:gdLst/>
            <a:ahLst/>
            <a:cxnLst/>
            <a:rect l="l" t="t" r="r" b="b"/>
            <a:pathLst>
              <a:path w="7887" h="6960" extrusionOk="0">
                <a:moveTo>
                  <a:pt x="3938" y="1"/>
                </a:moveTo>
                <a:cubicBezTo>
                  <a:pt x="3503" y="1"/>
                  <a:pt x="3060" y="83"/>
                  <a:pt x="2632" y="255"/>
                </a:cubicBezTo>
                <a:cubicBezTo>
                  <a:pt x="852" y="982"/>
                  <a:pt x="0" y="3011"/>
                  <a:pt x="718" y="4791"/>
                </a:cubicBezTo>
                <a:cubicBezTo>
                  <a:pt x="1271" y="6143"/>
                  <a:pt x="2574" y="6960"/>
                  <a:pt x="3949" y="6960"/>
                </a:cubicBezTo>
                <a:cubicBezTo>
                  <a:pt x="4384" y="6960"/>
                  <a:pt x="4826" y="6878"/>
                  <a:pt x="5254" y="6705"/>
                </a:cubicBezTo>
                <a:cubicBezTo>
                  <a:pt x="7035" y="5978"/>
                  <a:pt x="7886" y="3949"/>
                  <a:pt x="7169" y="2169"/>
                </a:cubicBezTo>
                <a:cubicBezTo>
                  <a:pt x="6616" y="817"/>
                  <a:pt x="5313" y="1"/>
                  <a:pt x="393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25" name="Google Shape;1225;p60"/>
          <p:cNvCxnSpPr/>
          <p:nvPr/>
        </p:nvCxnSpPr>
        <p:spPr>
          <a:xfrm>
            <a:off x="3681100" y="3252949"/>
            <a:ext cx="4740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6" name="Google Shape;1226;p60"/>
          <p:cNvCxnSpPr/>
          <p:nvPr/>
        </p:nvCxnSpPr>
        <p:spPr>
          <a:xfrm>
            <a:off x="3681100" y="3348399"/>
            <a:ext cx="47478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52"/>
          <p:cNvSpPr/>
          <p:nvPr/>
        </p:nvSpPr>
        <p:spPr>
          <a:xfrm>
            <a:off x="712550" y="536925"/>
            <a:ext cx="2874300" cy="647301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01" name="Google Shape;801;p52"/>
          <p:cNvSpPr txBox="1">
            <a:spLocks noGrp="1"/>
          </p:cNvSpPr>
          <p:nvPr>
            <p:ph type="subTitle" idx="1"/>
          </p:nvPr>
        </p:nvSpPr>
        <p:spPr>
          <a:xfrm>
            <a:off x="738946" y="651938"/>
            <a:ext cx="2874300" cy="44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Cambria" panose="02040503050406030204" pitchFamily="18" charset="0"/>
                <a:ea typeface="Cambria" panose="02040503050406030204" pitchFamily="18" charset="0"/>
              </a:rPr>
              <a:t>Người nghe</a:t>
            </a:r>
            <a:endParaRPr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04" name="Google Shape;804;p52"/>
          <p:cNvSpPr txBox="1">
            <a:spLocks noGrp="1"/>
          </p:cNvSpPr>
          <p:nvPr>
            <p:ph type="subTitle" idx="4"/>
          </p:nvPr>
        </p:nvSpPr>
        <p:spPr>
          <a:xfrm>
            <a:off x="709900" y="2396204"/>
            <a:ext cx="2874300" cy="10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2 góp ý trung hòa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2 điều bạn cần cố gắng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9C7A5CF-7324-4081-9A10-AE0D3F2F78FA}"/>
              </a:ext>
            </a:extLst>
          </p:cNvPr>
          <p:cNvGrpSpPr/>
          <p:nvPr/>
        </p:nvGrpSpPr>
        <p:grpSpPr>
          <a:xfrm>
            <a:off x="4546343" y="860338"/>
            <a:ext cx="3592582" cy="5389498"/>
            <a:chOff x="4546343" y="860338"/>
            <a:chExt cx="3592582" cy="5389498"/>
          </a:xfrm>
        </p:grpSpPr>
        <p:sp>
          <p:nvSpPr>
            <p:cNvPr id="798" name="Google Shape;798;p52"/>
            <p:cNvSpPr/>
            <p:nvPr/>
          </p:nvSpPr>
          <p:spPr>
            <a:xfrm>
              <a:off x="5800013" y="2423034"/>
              <a:ext cx="663105" cy="660987"/>
            </a:xfrm>
            <a:custGeom>
              <a:avLst/>
              <a:gdLst/>
              <a:ahLst/>
              <a:cxnLst/>
              <a:rect l="l" t="t" r="r" b="b"/>
              <a:pathLst>
                <a:path w="20981" h="20914" extrusionOk="0">
                  <a:moveTo>
                    <a:pt x="10501" y="5114"/>
                  </a:moveTo>
                  <a:cubicBezTo>
                    <a:pt x="12054" y="5114"/>
                    <a:pt x="13582" y="5788"/>
                    <a:pt x="14631" y="7049"/>
                  </a:cubicBezTo>
                  <a:cubicBezTo>
                    <a:pt x="15535" y="8145"/>
                    <a:pt x="15988" y="9554"/>
                    <a:pt x="15849" y="10963"/>
                  </a:cubicBezTo>
                  <a:cubicBezTo>
                    <a:pt x="15622" y="13502"/>
                    <a:pt x="13622" y="15538"/>
                    <a:pt x="11065" y="15799"/>
                  </a:cubicBezTo>
                  <a:cubicBezTo>
                    <a:pt x="10869" y="15820"/>
                    <a:pt x="10674" y="15831"/>
                    <a:pt x="10481" y="15831"/>
                  </a:cubicBezTo>
                  <a:cubicBezTo>
                    <a:pt x="8168" y="15831"/>
                    <a:pt x="6084" y="14323"/>
                    <a:pt x="5394" y="12059"/>
                  </a:cubicBezTo>
                  <a:cubicBezTo>
                    <a:pt x="4628" y="9623"/>
                    <a:pt x="5707" y="6979"/>
                    <a:pt x="7951" y="5761"/>
                  </a:cubicBezTo>
                  <a:cubicBezTo>
                    <a:pt x="8756" y="5325"/>
                    <a:pt x="9632" y="5114"/>
                    <a:pt x="10501" y="5114"/>
                  </a:cubicBezTo>
                  <a:close/>
                  <a:moveTo>
                    <a:pt x="10187" y="0"/>
                  </a:moveTo>
                  <a:cubicBezTo>
                    <a:pt x="10001" y="0"/>
                    <a:pt x="9808" y="55"/>
                    <a:pt x="9656" y="177"/>
                  </a:cubicBezTo>
                  <a:cubicBezTo>
                    <a:pt x="9499" y="316"/>
                    <a:pt x="9377" y="525"/>
                    <a:pt x="9360" y="751"/>
                  </a:cubicBezTo>
                  <a:lnTo>
                    <a:pt x="9186" y="2647"/>
                  </a:lnTo>
                  <a:cubicBezTo>
                    <a:pt x="8490" y="2769"/>
                    <a:pt x="7829" y="2978"/>
                    <a:pt x="7185" y="3274"/>
                  </a:cubicBezTo>
                  <a:lnTo>
                    <a:pt x="5968" y="1795"/>
                  </a:lnTo>
                  <a:cubicBezTo>
                    <a:pt x="5799" y="1597"/>
                    <a:pt x="5558" y="1495"/>
                    <a:pt x="5317" y="1495"/>
                  </a:cubicBezTo>
                  <a:cubicBezTo>
                    <a:pt x="5134" y="1495"/>
                    <a:pt x="4952" y="1553"/>
                    <a:pt x="4802" y="1673"/>
                  </a:cubicBezTo>
                  <a:lnTo>
                    <a:pt x="2941" y="3222"/>
                  </a:lnTo>
                  <a:cubicBezTo>
                    <a:pt x="2593" y="3517"/>
                    <a:pt x="2541" y="4039"/>
                    <a:pt x="2837" y="4387"/>
                  </a:cubicBezTo>
                  <a:lnTo>
                    <a:pt x="4054" y="5866"/>
                  </a:lnTo>
                  <a:cubicBezTo>
                    <a:pt x="3654" y="6440"/>
                    <a:pt x="3324" y="7066"/>
                    <a:pt x="3080" y="7710"/>
                  </a:cubicBezTo>
                  <a:lnTo>
                    <a:pt x="1167" y="7536"/>
                  </a:lnTo>
                  <a:cubicBezTo>
                    <a:pt x="1145" y="7534"/>
                    <a:pt x="1124" y="7533"/>
                    <a:pt x="1103" y="7533"/>
                  </a:cubicBezTo>
                  <a:cubicBezTo>
                    <a:pt x="913" y="7533"/>
                    <a:pt x="714" y="7602"/>
                    <a:pt x="558" y="7727"/>
                  </a:cubicBezTo>
                  <a:cubicBezTo>
                    <a:pt x="384" y="7866"/>
                    <a:pt x="279" y="8058"/>
                    <a:pt x="262" y="8284"/>
                  </a:cubicBezTo>
                  <a:lnTo>
                    <a:pt x="53" y="10667"/>
                  </a:lnTo>
                  <a:cubicBezTo>
                    <a:pt x="1" y="11137"/>
                    <a:pt x="332" y="11537"/>
                    <a:pt x="801" y="11572"/>
                  </a:cubicBezTo>
                  <a:lnTo>
                    <a:pt x="2715" y="11763"/>
                  </a:lnTo>
                  <a:cubicBezTo>
                    <a:pt x="2819" y="12441"/>
                    <a:pt x="3028" y="13120"/>
                    <a:pt x="3324" y="13746"/>
                  </a:cubicBezTo>
                  <a:lnTo>
                    <a:pt x="1845" y="14981"/>
                  </a:lnTo>
                  <a:cubicBezTo>
                    <a:pt x="1497" y="15277"/>
                    <a:pt x="1445" y="15799"/>
                    <a:pt x="1741" y="16147"/>
                  </a:cubicBezTo>
                  <a:lnTo>
                    <a:pt x="3271" y="18025"/>
                  </a:lnTo>
                  <a:cubicBezTo>
                    <a:pt x="3411" y="18182"/>
                    <a:pt x="3619" y="18286"/>
                    <a:pt x="3828" y="18321"/>
                  </a:cubicBezTo>
                  <a:cubicBezTo>
                    <a:pt x="3851" y="18323"/>
                    <a:pt x="3874" y="18324"/>
                    <a:pt x="3897" y="18324"/>
                  </a:cubicBezTo>
                  <a:cubicBezTo>
                    <a:pt x="4099" y="18324"/>
                    <a:pt x="4296" y="18255"/>
                    <a:pt x="4437" y="18130"/>
                  </a:cubicBezTo>
                  <a:lnTo>
                    <a:pt x="5916" y="16895"/>
                  </a:lnTo>
                  <a:cubicBezTo>
                    <a:pt x="6490" y="17312"/>
                    <a:pt x="7098" y="17625"/>
                    <a:pt x="7760" y="17869"/>
                  </a:cubicBezTo>
                  <a:lnTo>
                    <a:pt x="7586" y="19782"/>
                  </a:lnTo>
                  <a:cubicBezTo>
                    <a:pt x="7533" y="20235"/>
                    <a:pt x="7881" y="20652"/>
                    <a:pt x="8334" y="20687"/>
                  </a:cubicBezTo>
                  <a:lnTo>
                    <a:pt x="10734" y="20913"/>
                  </a:lnTo>
                  <a:lnTo>
                    <a:pt x="10821" y="20913"/>
                  </a:lnTo>
                  <a:cubicBezTo>
                    <a:pt x="11239" y="20913"/>
                    <a:pt x="11604" y="20583"/>
                    <a:pt x="11639" y="20148"/>
                  </a:cubicBezTo>
                  <a:lnTo>
                    <a:pt x="11813" y="18234"/>
                  </a:lnTo>
                  <a:cubicBezTo>
                    <a:pt x="12509" y="18130"/>
                    <a:pt x="13170" y="17921"/>
                    <a:pt x="13813" y="17625"/>
                  </a:cubicBezTo>
                  <a:lnTo>
                    <a:pt x="15031" y="19104"/>
                  </a:lnTo>
                  <a:cubicBezTo>
                    <a:pt x="15197" y="19299"/>
                    <a:pt x="15434" y="19401"/>
                    <a:pt x="15671" y="19401"/>
                  </a:cubicBezTo>
                  <a:cubicBezTo>
                    <a:pt x="15857" y="19401"/>
                    <a:pt x="16044" y="19338"/>
                    <a:pt x="16196" y="19208"/>
                  </a:cubicBezTo>
                  <a:lnTo>
                    <a:pt x="18058" y="17677"/>
                  </a:lnTo>
                  <a:cubicBezTo>
                    <a:pt x="18406" y="17382"/>
                    <a:pt x="18458" y="16860"/>
                    <a:pt x="18162" y="16512"/>
                  </a:cubicBezTo>
                  <a:lnTo>
                    <a:pt x="16945" y="15033"/>
                  </a:lnTo>
                  <a:cubicBezTo>
                    <a:pt x="17345" y="14459"/>
                    <a:pt x="17675" y="13833"/>
                    <a:pt x="17919" y="13189"/>
                  </a:cubicBezTo>
                  <a:lnTo>
                    <a:pt x="19832" y="13363"/>
                  </a:lnTo>
                  <a:cubicBezTo>
                    <a:pt x="19853" y="13365"/>
                    <a:pt x="19875" y="13366"/>
                    <a:pt x="19896" y="13366"/>
                  </a:cubicBezTo>
                  <a:cubicBezTo>
                    <a:pt x="20086" y="13366"/>
                    <a:pt x="20285" y="13297"/>
                    <a:pt x="20441" y="13172"/>
                  </a:cubicBezTo>
                  <a:cubicBezTo>
                    <a:pt x="20615" y="13033"/>
                    <a:pt x="20719" y="12824"/>
                    <a:pt x="20737" y="12615"/>
                  </a:cubicBezTo>
                  <a:lnTo>
                    <a:pt x="20946" y="10215"/>
                  </a:lnTo>
                  <a:cubicBezTo>
                    <a:pt x="20980" y="10006"/>
                    <a:pt x="20911" y="9780"/>
                    <a:pt x="20772" y="9606"/>
                  </a:cubicBezTo>
                  <a:lnTo>
                    <a:pt x="20772" y="9623"/>
                  </a:lnTo>
                  <a:cubicBezTo>
                    <a:pt x="20632" y="9449"/>
                    <a:pt x="20441" y="9345"/>
                    <a:pt x="20215" y="9327"/>
                  </a:cubicBezTo>
                  <a:lnTo>
                    <a:pt x="18301" y="9153"/>
                  </a:lnTo>
                  <a:cubicBezTo>
                    <a:pt x="18180" y="8458"/>
                    <a:pt x="17971" y="7797"/>
                    <a:pt x="17693" y="7153"/>
                  </a:cubicBezTo>
                  <a:lnTo>
                    <a:pt x="19171" y="5935"/>
                  </a:lnTo>
                  <a:cubicBezTo>
                    <a:pt x="19519" y="5640"/>
                    <a:pt x="19571" y="5118"/>
                    <a:pt x="19276" y="4770"/>
                  </a:cubicBezTo>
                  <a:lnTo>
                    <a:pt x="17727" y="2908"/>
                  </a:lnTo>
                  <a:cubicBezTo>
                    <a:pt x="17570" y="2702"/>
                    <a:pt x="17329" y="2595"/>
                    <a:pt x="17087" y="2595"/>
                  </a:cubicBezTo>
                  <a:cubicBezTo>
                    <a:pt x="16900" y="2595"/>
                    <a:pt x="16713" y="2658"/>
                    <a:pt x="16562" y="2787"/>
                  </a:cubicBezTo>
                  <a:lnTo>
                    <a:pt x="15083" y="4004"/>
                  </a:lnTo>
                  <a:cubicBezTo>
                    <a:pt x="14509" y="3604"/>
                    <a:pt x="13900" y="3274"/>
                    <a:pt x="13239" y="3030"/>
                  </a:cubicBezTo>
                  <a:lnTo>
                    <a:pt x="13431" y="1117"/>
                  </a:lnTo>
                  <a:cubicBezTo>
                    <a:pt x="13465" y="664"/>
                    <a:pt x="13135" y="264"/>
                    <a:pt x="12665" y="212"/>
                  </a:cubicBezTo>
                  <a:lnTo>
                    <a:pt x="10265" y="3"/>
                  </a:lnTo>
                  <a:cubicBezTo>
                    <a:pt x="10239" y="1"/>
                    <a:pt x="10213" y="0"/>
                    <a:pt x="101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805" name="Google Shape;805;p52"/>
            <p:cNvGrpSpPr/>
            <p:nvPr/>
          </p:nvGrpSpPr>
          <p:grpSpPr>
            <a:xfrm>
              <a:off x="4546343" y="1082992"/>
              <a:ext cx="871593" cy="787967"/>
              <a:chOff x="9731500" y="2729150"/>
              <a:chExt cx="446650" cy="403775"/>
            </a:xfrm>
          </p:grpSpPr>
          <p:sp>
            <p:nvSpPr>
              <p:cNvPr id="806" name="Google Shape;806;p52"/>
              <p:cNvSpPr/>
              <p:nvPr/>
            </p:nvSpPr>
            <p:spPr>
              <a:xfrm>
                <a:off x="9731500" y="2729150"/>
                <a:ext cx="446650" cy="403775"/>
              </a:xfrm>
              <a:custGeom>
                <a:avLst/>
                <a:gdLst/>
                <a:ahLst/>
                <a:cxnLst/>
                <a:rect l="l" t="t" r="r" b="b"/>
                <a:pathLst>
                  <a:path w="17866" h="16151" extrusionOk="0">
                    <a:moveTo>
                      <a:pt x="8704" y="1246"/>
                    </a:moveTo>
                    <a:cubicBezTo>
                      <a:pt x="11393" y="1246"/>
                      <a:pt x="13938" y="2836"/>
                      <a:pt x="15030" y="5481"/>
                    </a:cubicBezTo>
                    <a:cubicBezTo>
                      <a:pt x="16973" y="10199"/>
                      <a:pt x="13310" y="14918"/>
                      <a:pt x="8758" y="14918"/>
                    </a:cubicBezTo>
                    <a:cubicBezTo>
                      <a:pt x="7890" y="14918"/>
                      <a:pt x="6989" y="14746"/>
                      <a:pt x="6089" y="14370"/>
                    </a:cubicBezTo>
                    <a:cubicBezTo>
                      <a:pt x="3549" y="13309"/>
                      <a:pt x="1879" y="10821"/>
                      <a:pt x="1897" y="8055"/>
                    </a:cubicBezTo>
                    <a:cubicBezTo>
                      <a:pt x="1897" y="5307"/>
                      <a:pt x="3567" y="2819"/>
                      <a:pt x="6106" y="1758"/>
                    </a:cubicBezTo>
                    <a:cubicBezTo>
                      <a:pt x="6958" y="1411"/>
                      <a:pt x="7838" y="1246"/>
                      <a:pt x="8704" y="1246"/>
                    </a:cubicBezTo>
                    <a:close/>
                    <a:moveTo>
                      <a:pt x="8733" y="1"/>
                    </a:moveTo>
                    <a:cubicBezTo>
                      <a:pt x="5463" y="1"/>
                      <a:pt x="2505" y="1949"/>
                      <a:pt x="1253" y="4976"/>
                    </a:cubicBezTo>
                    <a:cubicBezTo>
                      <a:pt x="0" y="7986"/>
                      <a:pt x="679" y="11465"/>
                      <a:pt x="2993" y="13778"/>
                    </a:cubicBezTo>
                    <a:cubicBezTo>
                      <a:pt x="4529" y="15327"/>
                      <a:pt x="6596" y="16151"/>
                      <a:pt x="8697" y="16151"/>
                    </a:cubicBezTo>
                    <a:cubicBezTo>
                      <a:pt x="9736" y="16151"/>
                      <a:pt x="10782" y="15950"/>
                      <a:pt x="11777" y="15535"/>
                    </a:cubicBezTo>
                    <a:cubicBezTo>
                      <a:pt x="15900" y="13848"/>
                      <a:pt x="17866" y="9134"/>
                      <a:pt x="16179" y="5011"/>
                    </a:cubicBezTo>
                    <a:cubicBezTo>
                      <a:pt x="14926" y="1984"/>
                      <a:pt x="11986" y="18"/>
                      <a:pt x="87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07" name="Google Shape;807;p52"/>
              <p:cNvSpPr/>
              <p:nvPr/>
            </p:nvSpPr>
            <p:spPr>
              <a:xfrm>
                <a:off x="10061150" y="2863200"/>
                <a:ext cx="39600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089" extrusionOk="0">
                    <a:moveTo>
                      <a:pt x="1111" y="1"/>
                    </a:moveTo>
                    <a:cubicBezTo>
                      <a:pt x="1060" y="1"/>
                      <a:pt x="1007" y="11"/>
                      <a:pt x="957" y="32"/>
                    </a:cubicBezTo>
                    <a:lnTo>
                      <a:pt x="314" y="310"/>
                    </a:lnTo>
                    <a:cubicBezTo>
                      <a:pt x="105" y="397"/>
                      <a:pt x="0" y="623"/>
                      <a:pt x="87" y="832"/>
                    </a:cubicBezTo>
                    <a:cubicBezTo>
                      <a:pt x="154" y="990"/>
                      <a:pt x="310" y="1089"/>
                      <a:pt x="473" y="1089"/>
                    </a:cubicBezTo>
                    <a:cubicBezTo>
                      <a:pt x="524" y="1089"/>
                      <a:pt x="577" y="1079"/>
                      <a:pt x="627" y="1058"/>
                    </a:cubicBezTo>
                    <a:lnTo>
                      <a:pt x="1270" y="780"/>
                    </a:lnTo>
                    <a:cubicBezTo>
                      <a:pt x="1479" y="693"/>
                      <a:pt x="1584" y="467"/>
                      <a:pt x="1497" y="258"/>
                    </a:cubicBezTo>
                    <a:cubicBezTo>
                      <a:pt x="1430" y="99"/>
                      <a:pt x="1274" y="1"/>
                      <a:pt x="11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08" name="Google Shape;808;p52"/>
              <p:cNvSpPr/>
              <p:nvPr/>
            </p:nvSpPr>
            <p:spPr>
              <a:xfrm>
                <a:off x="9798050" y="2971500"/>
                <a:ext cx="39150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089" extrusionOk="0">
                    <a:moveTo>
                      <a:pt x="1108" y="0"/>
                    </a:moveTo>
                    <a:cubicBezTo>
                      <a:pt x="1058" y="0"/>
                      <a:pt x="1007" y="10"/>
                      <a:pt x="957" y="31"/>
                    </a:cubicBezTo>
                    <a:lnTo>
                      <a:pt x="296" y="310"/>
                    </a:lnTo>
                    <a:cubicBezTo>
                      <a:pt x="87" y="397"/>
                      <a:pt x="0" y="623"/>
                      <a:pt x="87" y="831"/>
                    </a:cubicBezTo>
                    <a:cubicBezTo>
                      <a:pt x="153" y="990"/>
                      <a:pt x="299" y="1088"/>
                      <a:pt x="457" y="1088"/>
                    </a:cubicBezTo>
                    <a:cubicBezTo>
                      <a:pt x="507" y="1088"/>
                      <a:pt x="559" y="1079"/>
                      <a:pt x="609" y="1058"/>
                    </a:cubicBezTo>
                    <a:lnTo>
                      <a:pt x="1270" y="779"/>
                    </a:lnTo>
                    <a:cubicBezTo>
                      <a:pt x="1479" y="692"/>
                      <a:pt x="1566" y="466"/>
                      <a:pt x="1479" y="257"/>
                    </a:cubicBezTo>
                    <a:cubicBezTo>
                      <a:pt x="1413" y="99"/>
                      <a:pt x="1266" y="0"/>
                      <a:pt x="11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09" name="Google Shape;809;p52"/>
              <p:cNvSpPr/>
              <p:nvPr/>
            </p:nvSpPr>
            <p:spPr>
              <a:xfrm>
                <a:off x="9988525" y="3044500"/>
                <a:ext cx="29600" cy="36475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1459" extrusionOk="0">
                    <a:moveTo>
                      <a:pt x="470" y="0"/>
                    </a:moveTo>
                    <a:cubicBezTo>
                      <a:pt x="417" y="0"/>
                      <a:pt x="363" y="11"/>
                      <a:pt x="314" y="34"/>
                    </a:cubicBezTo>
                    <a:cubicBezTo>
                      <a:pt x="105" y="121"/>
                      <a:pt x="0" y="347"/>
                      <a:pt x="87" y="556"/>
                    </a:cubicBezTo>
                    <a:lnTo>
                      <a:pt x="348" y="1217"/>
                    </a:lnTo>
                    <a:cubicBezTo>
                      <a:pt x="413" y="1371"/>
                      <a:pt x="563" y="1459"/>
                      <a:pt x="721" y="1459"/>
                    </a:cubicBezTo>
                    <a:cubicBezTo>
                      <a:pt x="777" y="1459"/>
                      <a:pt x="833" y="1448"/>
                      <a:pt x="888" y="1425"/>
                    </a:cubicBezTo>
                    <a:cubicBezTo>
                      <a:pt x="1096" y="1338"/>
                      <a:pt x="1183" y="1095"/>
                      <a:pt x="1114" y="904"/>
                    </a:cubicBezTo>
                    <a:lnTo>
                      <a:pt x="835" y="242"/>
                    </a:lnTo>
                    <a:cubicBezTo>
                      <a:pt x="771" y="88"/>
                      <a:pt x="621" y="0"/>
                      <a:pt x="4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10" name="Google Shape;810;p52"/>
              <p:cNvSpPr/>
              <p:nvPr/>
            </p:nvSpPr>
            <p:spPr>
              <a:xfrm>
                <a:off x="9880225" y="2781025"/>
                <a:ext cx="30050" cy="36775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471" extrusionOk="0">
                    <a:moveTo>
                      <a:pt x="465" y="0"/>
                    </a:moveTo>
                    <a:cubicBezTo>
                      <a:pt x="415" y="0"/>
                      <a:pt x="364" y="10"/>
                      <a:pt x="314" y="31"/>
                    </a:cubicBezTo>
                    <a:cubicBezTo>
                      <a:pt x="105" y="118"/>
                      <a:pt x="1" y="361"/>
                      <a:pt x="88" y="570"/>
                    </a:cubicBezTo>
                    <a:lnTo>
                      <a:pt x="349" y="1214"/>
                    </a:lnTo>
                    <a:cubicBezTo>
                      <a:pt x="415" y="1372"/>
                      <a:pt x="571" y="1471"/>
                      <a:pt x="734" y="1471"/>
                    </a:cubicBezTo>
                    <a:cubicBezTo>
                      <a:pt x="786" y="1471"/>
                      <a:pt x="838" y="1461"/>
                      <a:pt x="888" y="1440"/>
                    </a:cubicBezTo>
                    <a:cubicBezTo>
                      <a:pt x="1097" y="1353"/>
                      <a:pt x="1201" y="1109"/>
                      <a:pt x="1114" y="901"/>
                    </a:cubicBezTo>
                    <a:lnTo>
                      <a:pt x="836" y="257"/>
                    </a:lnTo>
                    <a:cubicBezTo>
                      <a:pt x="770" y="98"/>
                      <a:pt x="623" y="0"/>
                      <a:pt x="4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11" name="Google Shape;811;p52"/>
              <p:cNvSpPr/>
              <p:nvPr/>
            </p:nvSpPr>
            <p:spPr>
              <a:xfrm>
                <a:off x="9879375" y="3044125"/>
                <a:ext cx="30025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1472" extrusionOk="0">
                    <a:moveTo>
                      <a:pt x="741" y="0"/>
                    </a:moveTo>
                    <a:cubicBezTo>
                      <a:pt x="587" y="0"/>
                      <a:pt x="431" y="95"/>
                      <a:pt x="365" y="240"/>
                    </a:cubicBezTo>
                    <a:lnTo>
                      <a:pt x="87" y="901"/>
                    </a:lnTo>
                    <a:cubicBezTo>
                      <a:pt x="0" y="1110"/>
                      <a:pt x="104" y="1353"/>
                      <a:pt x="313" y="1440"/>
                    </a:cubicBezTo>
                    <a:cubicBezTo>
                      <a:pt x="363" y="1461"/>
                      <a:pt x="415" y="1471"/>
                      <a:pt x="465" y="1471"/>
                    </a:cubicBezTo>
                    <a:cubicBezTo>
                      <a:pt x="623" y="1471"/>
                      <a:pt x="769" y="1373"/>
                      <a:pt x="835" y="1214"/>
                    </a:cubicBezTo>
                    <a:lnTo>
                      <a:pt x="1113" y="571"/>
                    </a:lnTo>
                    <a:cubicBezTo>
                      <a:pt x="1200" y="362"/>
                      <a:pt x="1096" y="118"/>
                      <a:pt x="887" y="31"/>
                    </a:cubicBezTo>
                    <a:cubicBezTo>
                      <a:pt x="841" y="10"/>
                      <a:pt x="791" y="0"/>
                      <a:pt x="7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12" name="Google Shape;812;p52"/>
              <p:cNvSpPr/>
              <p:nvPr/>
            </p:nvSpPr>
            <p:spPr>
              <a:xfrm>
                <a:off x="9988950" y="2781375"/>
                <a:ext cx="29600" cy="36875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1475" extrusionOk="0">
                    <a:moveTo>
                      <a:pt x="721" y="1"/>
                    </a:moveTo>
                    <a:cubicBezTo>
                      <a:pt x="563" y="1"/>
                      <a:pt x="413" y="89"/>
                      <a:pt x="349" y="243"/>
                    </a:cubicBezTo>
                    <a:lnTo>
                      <a:pt x="88" y="904"/>
                    </a:lnTo>
                    <a:cubicBezTo>
                      <a:pt x="1" y="1113"/>
                      <a:pt x="88" y="1356"/>
                      <a:pt x="297" y="1443"/>
                    </a:cubicBezTo>
                    <a:cubicBezTo>
                      <a:pt x="347" y="1464"/>
                      <a:pt x="399" y="1474"/>
                      <a:pt x="450" y="1474"/>
                    </a:cubicBezTo>
                    <a:cubicBezTo>
                      <a:pt x="613" y="1474"/>
                      <a:pt x="770" y="1376"/>
                      <a:pt x="836" y="1217"/>
                    </a:cubicBezTo>
                    <a:lnTo>
                      <a:pt x="1114" y="574"/>
                    </a:lnTo>
                    <a:cubicBezTo>
                      <a:pt x="1184" y="365"/>
                      <a:pt x="1097" y="121"/>
                      <a:pt x="888" y="34"/>
                    </a:cubicBezTo>
                    <a:cubicBezTo>
                      <a:pt x="834" y="12"/>
                      <a:pt x="777" y="1"/>
                      <a:pt x="7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13" name="Google Shape;813;p52"/>
              <p:cNvSpPr/>
              <p:nvPr/>
            </p:nvSpPr>
            <p:spPr>
              <a:xfrm>
                <a:off x="9798050" y="2862700"/>
                <a:ext cx="39600" cy="2712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085" extrusionOk="0">
                    <a:moveTo>
                      <a:pt x="460" y="1"/>
                    </a:moveTo>
                    <a:cubicBezTo>
                      <a:pt x="301" y="1"/>
                      <a:pt x="151" y="89"/>
                      <a:pt x="87" y="243"/>
                    </a:cubicBezTo>
                    <a:cubicBezTo>
                      <a:pt x="0" y="452"/>
                      <a:pt x="104" y="695"/>
                      <a:pt x="313" y="782"/>
                    </a:cubicBezTo>
                    <a:lnTo>
                      <a:pt x="957" y="1061"/>
                    </a:lnTo>
                    <a:cubicBezTo>
                      <a:pt x="1004" y="1077"/>
                      <a:pt x="1054" y="1084"/>
                      <a:pt x="1103" y="1084"/>
                    </a:cubicBezTo>
                    <a:cubicBezTo>
                      <a:pt x="1268" y="1084"/>
                      <a:pt x="1429" y="996"/>
                      <a:pt x="1496" y="834"/>
                    </a:cubicBezTo>
                    <a:cubicBezTo>
                      <a:pt x="1583" y="626"/>
                      <a:pt x="1479" y="382"/>
                      <a:pt x="1270" y="295"/>
                    </a:cubicBezTo>
                    <a:lnTo>
                      <a:pt x="626" y="34"/>
                    </a:lnTo>
                    <a:cubicBezTo>
                      <a:pt x="572" y="12"/>
                      <a:pt x="515" y="1"/>
                      <a:pt x="4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14" name="Google Shape;814;p52"/>
              <p:cNvSpPr/>
              <p:nvPr/>
            </p:nvSpPr>
            <p:spPr>
              <a:xfrm>
                <a:off x="10060725" y="2972300"/>
                <a:ext cx="39600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084" extrusionOk="0">
                    <a:moveTo>
                      <a:pt x="460" y="1"/>
                    </a:moveTo>
                    <a:cubicBezTo>
                      <a:pt x="301" y="1"/>
                      <a:pt x="151" y="88"/>
                      <a:pt x="87" y="243"/>
                    </a:cubicBezTo>
                    <a:cubicBezTo>
                      <a:pt x="0" y="452"/>
                      <a:pt x="104" y="695"/>
                      <a:pt x="313" y="782"/>
                    </a:cubicBezTo>
                    <a:lnTo>
                      <a:pt x="957" y="1060"/>
                    </a:lnTo>
                    <a:cubicBezTo>
                      <a:pt x="1004" y="1076"/>
                      <a:pt x="1054" y="1084"/>
                      <a:pt x="1103" y="1084"/>
                    </a:cubicBezTo>
                    <a:cubicBezTo>
                      <a:pt x="1269" y="1084"/>
                      <a:pt x="1429" y="995"/>
                      <a:pt x="1496" y="834"/>
                    </a:cubicBezTo>
                    <a:cubicBezTo>
                      <a:pt x="1583" y="625"/>
                      <a:pt x="1479" y="382"/>
                      <a:pt x="1287" y="295"/>
                    </a:cubicBezTo>
                    <a:lnTo>
                      <a:pt x="626" y="34"/>
                    </a:lnTo>
                    <a:cubicBezTo>
                      <a:pt x="572" y="11"/>
                      <a:pt x="515" y="1"/>
                      <a:pt x="4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15" name="Google Shape;815;p52"/>
              <p:cNvSpPr/>
              <p:nvPr/>
            </p:nvSpPr>
            <p:spPr>
              <a:xfrm>
                <a:off x="9928950" y="2914275"/>
                <a:ext cx="40450" cy="33650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346" extrusionOk="0">
                    <a:moveTo>
                      <a:pt x="822" y="1"/>
                    </a:moveTo>
                    <a:cubicBezTo>
                      <a:pt x="734" y="1"/>
                      <a:pt x="644" y="19"/>
                      <a:pt x="557" y="59"/>
                    </a:cubicBezTo>
                    <a:cubicBezTo>
                      <a:pt x="0" y="285"/>
                      <a:pt x="0" y="1050"/>
                      <a:pt x="557" y="1294"/>
                    </a:cubicBezTo>
                    <a:cubicBezTo>
                      <a:pt x="642" y="1329"/>
                      <a:pt x="727" y="1346"/>
                      <a:pt x="809" y="1346"/>
                    </a:cubicBezTo>
                    <a:cubicBezTo>
                      <a:pt x="1252" y="1346"/>
                      <a:pt x="1617" y="879"/>
                      <a:pt x="1427" y="424"/>
                    </a:cubicBezTo>
                    <a:cubicBezTo>
                      <a:pt x="1322" y="164"/>
                      <a:pt x="1082" y="1"/>
                      <a:pt x="8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16" name="Google Shape;816;p52"/>
              <p:cNvSpPr/>
              <p:nvPr/>
            </p:nvSpPr>
            <p:spPr>
              <a:xfrm>
                <a:off x="9903725" y="2826675"/>
                <a:ext cx="40025" cy="85275"/>
              </a:xfrm>
              <a:custGeom>
                <a:avLst/>
                <a:gdLst/>
                <a:ahLst/>
                <a:cxnLst/>
                <a:rect l="l" t="t" r="r" b="b"/>
                <a:pathLst>
                  <a:path w="1601" h="3411" extrusionOk="0">
                    <a:moveTo>
                      <a:pt x="152" y="0"/>
                    </a:moveTo>
                    <a:cubicBezTo>
                      <a:pt x="135" y="0"/>
                      <a:pt x="119" y="5"/>
                      <a:pt x="105" y="14"/>
                    </a:cubicBezTo>
                    <a:cubicBezTo>
                      <a:pt x="35" y="31"/>
                      <a:pt x="0" y="101"/>
                      <a:pt x="35" y="171"/>
                    </a:cubicBezTo>
                    <a:lnTo>
                      <a:pt x="1340" y="3337"/>
                    </a:lnTo>
                    <a:cubicBezTo>
                      <a:pt x="1354" y="3380"/>
                      <a:pt x="1415" y="3411"/>
                      <a:pt x="1466" y="3411"/>
                    </a:cubicBezTo>
                    <a:cubicBezTo>
                      <a:pt x="1477" y="3411"/>
                      <a:pt x="1487" y="3409"/>
                      <a:pt x="1496" y="3406"/>
                    </a:cubicBezTo>
                    <a:cubicBezTo>
                      <a:pt x="1566" y="3371"/>
                      <a:pt x="1601" y="3302"/>
                      <a:pt x="1566" y="3232"/>
                    </a:cubicBezTo>
                    <a:lnTo>
                      <a:pt x="261" y="84"/>
                    </a:lnTo>
                    <a:cubicBezTo>
                      <a:pt x="248" y="33"/>
                      <a:pt x="198" y="0"/>
                      <a:pt x="1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17" name="Google Shape;817;p52"/>
              <p:cNvSpPr/>
              <p:nvPr/>
            </p:nvSpPr>
            <p:spPr>
              <a:xfrm>
                <a:off x="9969825" y="2896250"/>
                <a:ext cx="59600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2384" h="1124" extrusionOk="0">
                    <a:moveTo>
                      <a:pt x="2240" y="1"/>
                    </a:moveTo>
                    <a:cubicBezTo>
                      <a:pt x="2223" y="1"/>
                      <a:pt x="2206" y="5"/>
                      <a:pt x="2192" y="14"/>
                    </a:cubicBezTo>
                    <a:lnTo>
                      <a:pt x="105" y="867"/>
                    </a:lnTo>
                    <a:cubicBezTo>
                      <a:pt x="35" y="902"/>
                      <a:pt x="0" y="971"/>
                      <a:pt x="35" y="1041"/>
                    </a:cubicBezTo>
                    <a:cubicBezTo>
                      <a:pt x="48" y="1092"/>
                      <a:pt x="98" y="1124"/>
                      <a:pt x="144" y="1124"/>
                    </a:cubicBezTo>
                    <a:cubicBezTo>
                      <a:pt x="161" y="1124"/>
                      <a:pt x="178" y="1120"/>
                      <a:pt x="192" y="1110"/>
                    </a:cubicBezTo>
                    <a:lnTo>
                      <a:pt x="2279" y="258"/>
                    </a:lnTo>
                    <a:cubicBezTo>
                      <a:pt x="2349" y="223"/>
                      <a:pt x="2384" y="154"/>
                      <a:pt x="2349" y="84"/>
                    </a:cubicBezTo>
                    <a:cubicBezTo>
                      <a:pt x="2336" y="33"/>
                      <a:pt x="2286" y="1"/>
                      <a:pt x="22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818" name="Google Shape;818;p52"/>
            <p:cNvSpPr/>
            <p:nvPr/>
          </p:nvSpPr>
          <p:spPr>
            <a:xfrm>
              <a:off x="7552675" y="3436626"/>
              <a:ext cx="586250" cy="579050"/>
            </a:xfrm>
            <a:custGeom>
              <a:avLst/>
              <a:gdLst/>
              <a:ahLst/>
              <a:cxnLst/>
              <a:rect l="l" t="t" r="r" b="b"/>
              <a:pathLst>
                <a:path w="23450" h="23162" extrusionOk="0">
                  <a:moveTo>
                    <a:pt x="11707" y="5561"/>
                  </a:moveTo>
                  <a:cubicBezTo>
                    <a:pt x="12442" y="5561"/>
                    <a:pt x="13205" y="5701"/>
                    <a:pt x="13969" y="6007"/>
                  </a:cubicBezTo>
                  <a:cubicBezTo>
                    <a:pt x="17048" y="7242"/>
                    <a:pt x="18544" y="10721"/>
                    <a:pt x="17309" y="13800"/>
                  </a:cubicBezTo>
                  <a:cubicBezTo>
                    <a:pt x="16404" y="16062"/>
                    <a:pt x="14230" y="17540"/>
                    <a:pt x="11812" y="17575"/>
                  </a:cubicBezTo>
                  <a:cubicBezTo>
                    <a:pt x="11797" y="17575"/>
                    <a:pt x="11783" y="17575"/>
                    <a:pt x="11768" y="17575"/>
                  </a:cubicBezTo>
                  <a:cubicBezTo>
                    <a:pt x="9350" y="17575"/>
                    <a:pt x="7179" y="16153"/>
                    <a:pt x="6228" y="13939"/>
                  </a:cubicBezTo>
                  <a:cubicBezTo>
                    <a:pt x="4448" y="9775"/>
                    <a:pt x="7670" y="5561"/>
                    <a:pt x="11707" y="5561"/>
                  </a:cubicBezTo>
                  <a:close/>
                  <a:moveTo>
                    <a:pt x="11759" y="5086"/>
                  </a:moveTo>
                  <a:cubicBezTo>
                    <a:pt x="10921" y="5086"/>
                    <a:pt x="10052" y="5255"/>
                    <a:pt x="9185" y="5624"/>
                  </a:cubicBezTo>
                  <a:cubicBezTo>
                    <a:pt x="6785" y="6650"/>
                    <a:pt x="5236" y="9016"/>
                    <a:pt x="5271" y="11643"/>
                  </a:cubicBezTo>
                  <a:cubicBezTo>
                    <a:pt x="5289" y="14252"/>
                    <a:pt x="6889" y="16601"/>
                    <a:pt x="9324" y="17575"/>
                  </a:cubicBezTo>
                  <a:cubicBezTo>
                    <a:pt x="10110" y="17889"/>
                    <a:pt x="10923" y="18039"/>
                    <a:pt x="11723" y="18039"/>
                  </a:cubicBezTo>
                  <a:cubicBezTo>
                    <a:pt x="14286" y="18039"/>
                    <a:pt x="16719" y="16507"/>
                    <a:pt x="17727" y="13974"/>
                  </a:cubicBezTo>
                  <a:cubicBezTo>
                    <a:pt x="19531" y="9506"/>
                    <a:pt x="16051" y="5086"/>
                    <a:pt x="11759" y="5086"/>
                  </a:cubicBezTo>
                  <a:close/>
                  <a:moveTo>
                    <a:pt x="14489" y="448"/>
                  </a:moveTo>
                  <a:cubicBezTo>
                    <a:pt x="14560" y="448"/>
                    <a:pt x="14631" y="462"/>
                    <a:pt x="14700" y="492"/>
                  </a:cubicBezTo>
                  <a:lnTo>
                    <a:pt x="17257" y="1501"/>
                  </a:lnTo>
                  <a:cubicBezTo>
                    <a:pt x="17535" y="1606"/>
                    <a:pt x="17674" y="1936"/>
                    <a:pt x="17553" y="2215"/>
                  </a:cubicBezTo>
                  <a:lnTo>
                    <a:pt x="16631" y="4511"/>
                  </a:lnTo>
                  <a:lnTo>
                    <a:pt x="16787" y="4633"/>
                  </a:lnTo>
                  <a:cubicBezTo>
                    <a:pt x="17448" y="5120"/>
                    <a:pt x="18057" y="5711"/>
                    <a:pt x="18562" y="6372"/>
                  </a:cubicBezTo>
                  <a:lnTo>
                    <a:pt x="18666" y="6511"/>
                  </a:lnTo>
                  <a:lnTo>
                    <a:pt x="20945" y="5537"/>
                  </a:lnTo>
                  <a:cubicBezTo>
                    <a:pt x="21014" y="5507"/>
                    <a:pt x="21086" y="5493"/>
                    <a:pt x="21157" y="5493"/>
                  </a:cubicBezTo>
                  <a:cubicBezTo>
                    <a:pt x="21374" y="5493"/>
                    <a:pt x="21584" y="5623"/>
                    <a:pt x="21675" y="5833"/>
                  </a:cubicBezTo>
                  <a:lnTo>
                    <a:pt x="22754" y="8355"/>
                  </a:lnTo>
                  <a:cubicBezTo>
                    <a:pt x="22876" y="8634"/>
                    <a:pt x="22737" y="8982"/>
                    <a:pt x="22458" y="9103"/>
                  </a:cubicBezTo>
                  <a:lnTo>
                    <a:pt x="20179" y="10060"/>
                  </a:lnTo>
                  <a:lnTo>
                    <a:pt x="20197" y="10234"/>
                  </a:lnTo>
                  <a:cubicBezTo>
                    <a:pt x="20336" y="11069"/>
                    <a:pt x="20336" y="11904"/>
                    <a:pt x="20232" y="12722"/>
                  </a:cubicBezTo>
                  <a:lnTo>
                    <a:pt x="20214" y="12896"/>
                  </a:lnTo>
                  <a:lnTo>
                    <a:pt x="22510" y="13835"/>
                  </a:lnTo>
                  <a:cubicBezTo>
                    <a:pt x="22789" y="13939"/>
                    <a:pt x="22928" y="14270"/>
                    <a:pt x="22806" y="14548"/>
                  </a:cubicBezTo>
                  <a:lnTo>
                    <a:pt x="21797" y="17088"/>
                  </a:lnTo>
                  <a:cubicBezTo>
                    <a:pt x="21703" y="17304"/>
                    <a:pt x="21494" y="17436"/>
                    <a:pt x="21267" y="17436"/>
                  </a:cubicBezTo>
                  <a:cubicBezTo>
                    <a:pt x="21201" y="17436"/>
                    <a:pt x="21133" y="17425"/>
                    <a:pt x="21067" y="17401"/>
                  </a:cubicBezTo>
                  <a:lnTo>
                    <a:pt x="18770" y="16479"/>
                  </a:lnTo>
                  <a:lnTo>
                    <a:pt x="18666" y="16618"/>
                  </a:lnTo>
                  <a:cubicBezTo>
                    <a:pt x="18179" y="17297"/>
                    <a:pt x="17587" y="17888"/>
                    <a:pt x="16926" y="18393"/>
                  </a:cubicBezTo>
                  <a:lnTo>
                    <a:pt x="16787" y="18514"/>
                  </a:lnTo>
                  <a:lnTo>
                    <a:pt x="17761" y="20793"/>
                  </a:lnTo>
                  <a:cubicBezTo>
                    <a:pt x="17866" y="21072"/>
                    <a:pt x="17744" y="21402"/>
                    <a:pt x="17466" y="21524"/>
                  </a:cubicBezTo>
                  <a:lnTo>
                    <a:pt x="14943" y="22585"/>
                  </a:lnTo>
                  <a:cubicBezTo>
                    <a:pt x="14871" y="22617"/>
                    <a:pt x="14795" y="22632"/>
                    <a:pt x="14720" y="22632"/>
                  </a:cubicBezTo>
                  <a:cubicBezTo>
                    <a:pt x="14507" y="22632"/>
                    <a:pt x="14303" y="22508"/>
                    <a:pt x="14213" y="22289"/>
                  </a:cubicBezTo>
                  <a:lnTo>
                    <a:pt x="13238" y="20010"/>
                  </a:lnTo>
                  <a:lnTo>
                    <a:pt x="13065" y="20045"/>
                  </a:lnTo>
                  <a:cubicBezTo>
                    <a:pt x="12626" y="20120"/>
                    <a:pt x="12183" y="20154"/>
                    <a:pt x="11738" y="20154"/>
                  </a:cubicBezTo>
                  <a:cubicBezTo>
                    <a:pt x="11352" y="20154"/>
                    <a:pt x="10964" y="20128"/>
                    <a:pt x="10577" y="20080"/>
                  </a:cubicBezTo>
                  <a:lnTo>
                    <a:pt x="10403" y="20045"/>
                  </a:lnTo>
                  <a:lnTo>
                    <a:pt x="9481" y="22342"/>
                  </a:lnTo>
                  <a:cubicBezTo>
                    <a:pt x="9389" y="22565"/>
                    <a:pt x="9188" y="22699"/>
                    <a:pt x="8968" y="22699"/>
                  </a:cubicBezTo>
                  <a:cubicBezTo>
                    <a:pt x="8897" y="22699"/>
                    <a:pt x="8823" y="22685"/>
                    <a:pt x="8750" y="22655"/>
                  </a:cubicBezTo>
                  <a:lnTo>
                    <a:pt x="6211" y="21628"/>
                  </a:lnTo>
                  <a:cubicBezTo>
                    <a:pt x="5932" y="21524"/>
                    <a:pt x="5793" y="21193"/>
                    <a:pt x="5897" y="20915"/>
                  </a:cubicBezTo>
                  <a:lnTo>
                    <a:pt x="6819" y="18619"/>
                  </a:lnTo>
                  <a:lnTo>
                    <a:pt x="6680" y="18514"/>
                  </a:lnTo>
                  <a:cubicBezTo>
                    <a:pt x="6002" y="18010"/>
                    <a:pt x="5410" y="17436"/>
                    <a:pt x="4906" y="16775"/>
                  </a:cubicBezTo>
                  <a:lnTo>
                    <a:pt x="4801" y="16618"/>
                  </a:lnTo>
                  <a:lnTo>
                    <a:pt x="2505" y="17592"/>
                  </a:lnTo>
                  <a:cubicBezTo>
                    <a:pt x="2436" y="17623"/>
                    <a:pt x="2364" y="17637"/>
                    <a:pt x="2293" y="17637"/>
                  </a:cubicBezTo>
                  <a:cubicBezTo>
                    <a:pt x="2076" y="17637"/>
                    <a:pt x="1866" y="17506"/>
                    <a:pt x="1775" y="17297"/>
                  </a:cubicBezTo>
                  <a:lnTo>
                    <a:pt x="713" y="14792"/>
                  </a:lnTo>
                  <a:cubicBezTo>
                    <a:pt x="592" y="14496"/>
                    <a:pt x="713" y="14165"/>
                    <a:pt x="1009" y="14061"/>
                  </a:cubicBezTo>
                  <a:lnTo>
                    <a:pt x="3288" y="13087"/>
                  </a:lnTo>
                  <a:lnTo>
                    <a:pt x="3253" y="12896"/>
                  </a:lnTo>
                  <a:cubicBezTo>
                    <a:pt x="3131" y="12078"/>
                    <a:pt x="3114" y="11243"/>
                    <a:pt x="3236" y="10425"/>
                  </a:cubicBezTo>
                  <a:lnTo>
                    <a:pt x="3253" y="10234"/>
                  </a:lnTo>
                  <a:lnTo>
                    <a:pt x="957" y="9312"/>
                  </a:lnTo>
                  <a:cubicBezTo>
                    <a:pt x="679" y="9190"/>
                    <a:pt x="540" y="8877"/>
                    <a:pt x="644" y="8599"/>
                  </a:cubicBezTo>
                  <a:lnTo>
                    <a:pt x="1670" y="6059"/>
                  </a:lnTo>
                  <a:cubicBezTo>
                    <a:pt x="1762" y="5836"/>
                    <a:pt x="1963" y="5702"/>
                    <a:pt x="2183" y="5702"/>
                  </a:cubicBezTo>
                  <a:cubicBezTo>
                    <a:pt x="2255" y="5702"/>
                    <a:pt x="2328" y="5716"/>
                    <a:pt x="2401" y="5746"/>
                  </a:cubicBezTo>
                  <a:lnTo>
                    <a:pt x="4697" y="6668"/>
                  </a:lnTo>
                  <a:lnTo>
                    <a:pt x="4801" y="6529"/>
                  </a:lnTo>
                  <a:cubicBezTo>
                    <a:pt x="5289" y="5850"/>
                    <a:pt x="5880" y="5241"/>
                    <a:pt x="6541" y="4754"/>
                  </a:cubicBezTo>
                  <a:lnTo>
                    <a:pt x="6680" y="4633"/>
                  </a:lnTo>
                  <a:lnTo>
                    <a:pt x="5706" y="2354"/>
                  </a:lnTo>
                  <a:cubicBezTo>
                    <a:pt x="5584" y="2075"/>
                    <a:pt x="5723" y="1745"/>
                    <a:pt x="6002" y="1623"/>
                  </a:cubicBezTo>
                  <a:lnTo>
                    <a:pt x="8507" y="545"/>
                  </a:lnTo>
                  <a:cubicBezTo>
                    <a:pt x="8573" y="520"/>
                    <a:pt x="8643" y="508"/>
                    <a:pt x="8712" y="508"/>
                  </a:cubicBezTo>
                  <a:cubicBezTo>
                    <a:pt x="8932" y="508"/>
                    <a:pt x="9145" y="629"/>
                    <a:pt x="9237" y="840"/>
                  </a:cubicBezTo>
                  <a:lnTo>
                    <a:pt x="10212" y="3119"/>
                  </a:lnTo>
                  <a:lnTo>
                    <a:pt x="10386" y="3102"/>
                  </a:lnTo>
                  <a:cubicBezTo>
                    <a:pt x="10833" y="3027"/>
                    <a:pt x="11280" y="2993"/>
                    <a:pt x="11725" y="2993"/>
                  </a:cubicBezTo>
                  <a:cubicBezTo>
                    <a:pt x="12110" y="2993"/>
                    <a:pt x="12494" y="3019"/>
                    <a:pt x="12873" y="3067"/>
                  </a:cubicBezTo>
                  <a:lnTo>
                    <a:pt x="13047" y="3084"/>
                  </a:lnTo>
                  <a:lnTo>
                    <a:pt x="13969" y="805"/>
                  </a:lnTo>
                  <a:cubicBezTo>
                    <a:pt x="14061" y="582"/>
                    <a:pt x="14272" y="448"/>
                    <a:pt x="14489" y="448"/>
                  </a:cubicBezTo>
                  <a:close/>
                  <a:moveTo>
                    <a:pt x="14489" y="0"/>
                  </a:moveTo>
                  <a:cubicBezTo>
                    <a:pt x="14088" y="0"/>
                    <a:pt x="13710" y="236"/>
                    <a:pt x="13552" y="632"/>
                  </a:cubicBezTo>
                  <a:lnTo>
                    <a:pt x="12769" y="2597"/>
                  </a:lnTo>
                  <a:cubicBezTo>
                    <a:pt x="12403" y="2556"/>
                    <a:pt x="12042" y="2534"/>
                    <a:pt x="11683" y="2534"/>
                  </a:cubicBezTo>
                  <a:cubicBezTo>
                    <a:pt x="11289" y="2534"/>
                    <a:pt x="10898" y="2560"/>
                    <a:pt x="10507" y="2615"/>
                  </a:cubicBezTo>
                  <a:lnTo>
                    <a:pt x="9672" y="666"/>
                  </a:lnTo>
                  <a:cubicBezTo>
                    <a:pt x="9504" y="277"/>
                    <a:pt x="9131" y="43"/>
                    <a:pt x="8737" y="43"/>
                  </a:cubicBezTo>
                  <a:cubicBezTo>
                    <a:pt x="8602" y="43"/>
                    <a:pt x="8465" y="70"/>
                    <a:pt x="8333" y="127"/>
                  </a:cubicBezTo>
                  <a:lnTo>
                    <a:pt x="5810" y="1206"/>
                  </a:lnTo>
                  <a:cubicBezTo>
                    <a:pt x="5289" y="1414"/>
                    <a:pt x="5062" y="2023"/>
                    <a:pt x="5271" y="2545"/>
                  </a:cubicBezTo>
                  <a:lnTo>
                    <a:pt x="6106" y="4493"/>
                  </a:lnTo>
                  <a:cubicBezTo>
                    <a:pt x="5515" y="4963"/>
                    <a:pt x="4975" y="5502"/>
                    <a:pt x="4523" y="6094"/>
                  </a:cubicBezTo>
                  <a:lnTo>
                    <a:pt x="2575" y="5311"/>
                  </a:lnTo>
                  <a:cubicBezTo>
                    <a:pt x="2448" y="5262"/>
                    <a:pt x="2319" y="5239"/>
                    <a:pt x="2193" y="5239"/>
                  </a:cubicBezTo>
                  <a:cubicBezTo>
                    <a:pt x="1779" y="5239"/>
                    <a:pt x="1395" y="5486"/>
                    <a:pt x="1235" y="5885"/>
                  </a:cubicBezTo>
                  <a:lnTo>
                    <a:pt x="209" y="8425"/>
                  </a:lnTo>
                  <a:cubicBezTo>
                    <a:pt x="0" y="8947"/>
                    <a:pt x="261" y="9538"/>
                    <a:pt x="783" y="9747"/>
                  </a:cubicBezTo>
                  <a:lnTo>
                    <a:pt x="2749" y="10530"/>
                  </a:lnTo>
                  <a:cubicBezTo>
                    <a:pt x="2662" y="11295"/>
                    <a:pt x="2662" y="12043"/>
                    <a:pt x="2766" y="12791"/>
                  </a:cubicBezTo>
                  <a:lnTo>
                    <a:pt x="818" y="13626"/>
                  </a:lnTo>
                  <a:cubicBezTo>
                    <a:pt x="313" y="13852"/>
                    <a:pt x="70" y="14444"/>
                    <a:pt x="279" y="14966"/>
                  </a:cubicBezTo>
                  <a:lnTo>
                    <a:pt x="1357" y="17488"/>
                  </a:lnTo>
                  <a:cubicBezTo>
                    <a:pt x="1526" y="17877"/>
                    <a:pt x="1898" y="18112"/>
                    <a:pt x="2293" y="18112"/>
                  </a:cubicBezTo>
                  <a:cubicBezTo>
                    <a:pt x="2427" y="18112"/>
                    <a:pt x="2564" y="18085"/>
                    <a:pt x="2697" y="18027"/>
                  </a:cubicBezTo>
                  <a:lnTo>
                    <a:pt x="4645" y="17192"/>
                  </a:lnTo>
                  <a:cubicBezTo>
                    <a:pt x="5115" y="17784"/>
                    <a:pt x="5654" y="18323"/>
                    <a:pt x="6263" y="18775"/>
                  </a:cubicBezTo>
                  <a:lnTo>
                    <a:pt x="5480" y="20741"/>
                  </a:lnTo>
                  <a:cubicBezTo>
                    <a:pt x="5271" y="21263"/>
                    <a:pt x="5515" y="21854"/>
                    <a:pt x="6037" y="22063"/>
                  </a:cubicBezTo>
                  <a:lnTo>
                    <a:pt x="8576" y="23090"/>
                  </a:lnTo>
                  <a:cubicBezTo>
                    <a:pt x="8699" y="23138"/>
                    <a:pt x="8826" y="23162"/>
                    <a:pt x="8951" y="23162"/>
                  </a:cubicBezTo>
                  <a:cubicBezTo>
                    <a:pt x="9362" y="23162"/>
                    <a:pt x="9756" y="22915"/>
                    <a:pt x="9916" y="22515"/>
                  </a:cubicBezTo>
                  <a:lnTo>
                    <a:pt x="10699" y="20550"/>
                  </a:lnTo>
                  <a:cubicBezTo>
                    <a:pt x="11056" y="20591"/>
                    <a:pt x="11417" y="20613"/>
                    <a:pt x="11778" y="20613"/>
                  </a:cubicBezTo>
                  <a:cubicBezTo>
                    <a:pt x="12173" y="20613"/>
                    <a:pt x="12569" y="20587"/>
                    <a:pt x="12960" y="20532"/>
                  </a:cubicBezTo>
                  <a:lnTo>
                    <a:pt x="13795" y="22481"/>
                  </a:lnTo>
                  <a:cubicBezTo>
                    <a:pt x="13966" y="22862"/>
                    <a:pt x="14347" y="23095"/>
                    <a:pt x="14748" y="23095"/>
                  </a:cubicBezTo>
                  <a:cubicBezTo>
                    <a:pt x="14877" y="23095"/>
                    <a:pt x="15008" y="23071"/>
                    <a:pt x="15135" y="23020"/>
                  </a:cubicBezTo>
                  <a:lnTo>
                    <a:pt x="17640" y="21959"/>
                  </a:lnTo>
                  <a:cubicBezTo>
                    <a:pt x="18161" y="21733"/>
                    <a:pt x="18388" y="21124"/>
                    <a:pt x="18179" y="20619"/>
                  </a:cubicBezTo>
                  <a:lnTo>
                    <a:pt x="17344" y="18654"/>
                  </a:lnTo>
                  <a:cubicBezTo>
                    <a:pt x="17935" y="18184"/>
                    <a:pt x="18475" y="17645"/>
                    <a:pt x="18927" y="17036"/>
                  </a:cubicBezTo>
                  <a:lnTo>
                    <a:pt x="20875" y="17836"/>
                  </a:lnTo>
                  <a:cubicBezTo>
                    <a:pt x="20998" y="17885"/>
                    <a:pt x="21125" y="17908"/>
                    <a:pt x="21250" y="17908"/>
                  </a:cubicBezTo>
                  <a:cubicBezTo>
                    <a:pt x="21661" y="17908"/>
                    <a:pt x="22055" y="17661"/>
                    <a:pt x="22215" y="17262"/>
                  </a:cubicBezTo>
                  <a:lnTo>
                    <a:pt x="23241" y="14722"/>
                  </a:lnTo>
                  <a:cubicBezTo>
                    <a:pt x="23450" y="14200"/>
                    <a:pt x="23189" y="13609"/>
                    <a:pt x="22667" y="13400"/>
                  </a:cubicBezTo>
                  <a:lnTo>
                    <a:pt x="20701" y="12600"/>
                  </a:lnTo>
                  <a:cubicBezTo>
                    <a:pt x="20788" y="11852"/>
                    <a:pt x="20788" y="11086"/>
                    <a:pt x="20684" y="10338"/>
                  </a:cubicBezTo>
                  <a:lnTo>
                    <a:pt x="22650" y="9521"/>
                  </a:lnTo>
                  <a:cubicBezTo>
                    <a:pt x="23154" y="9295"/>
                    <a:pt x="23398" y="8686"/>
                    <a:pt x="23189" y="8181"/>
                  </a:cubicBezTo>
                  <a:lnTo>
                    <a:pt x="22110" y="5659"/>
                  </a:lnTo>
                  <a:cubicBezTo>
                    <a:pt x="21939" y="5277"/>
                    <a:pt x="21559" y="5045"/>
                    <a:pt x="21158" y="5045"/>
                  </a:cubicBezTo>
                  <a:cubicBezTo>
                    <a:pt x="21029" y="5045"/>
                    <a:pt x="20898" y="5069"/>
                    <a:pt x="20771" y="5120"/>
                  </a:cubicBezTo>
                  <a:lnTo>
                    <a:pt x="18805" y="5955"/>
                  </a:lnTo>
                  <a:cubicBezTo>
                    <a:pt x="18335" y="5363"/>
                    <a:pt x="17796" y="4841"/>
                    <a:pt x="17205" y="4372"/>
                  </a:cubicBezTo>
                  <a:lnTo>
                    <a:pt x="17988" y="2423"/>
                  </a:lnTo>
                  <a:cubicBezTo>
                    <a:pt x="18196" y="1901"/>
                    <a:pt x="17935" y="1310"/>
                    <a:pt x="17413" y="1084"/>
                  </a:cubicBezTo>
                  <a:lnTo>
                    <a:pt x="14874" y="75"/>
                  </a:lnTo>
                  <a:cubicBezTo>
                    <a:pt x="14747" y="24"/>
                    <a:pt x="14617" y="0"/>
                    <a:pt x="144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9" name="Google Shape;819;p52"/>
            <p:cNvSpPr/>
            <p:nvPr/>
          </p:nvSpPr>
          <p:spPr>
            <a:xfrm>
              <a:off x="4634875" y="3006888"/>
              <a:ext cx="279275" cy="278025"/>
            </a:xfrm>
            <a:custGeom>
              <a:avLst/>
              <a:gdLst/>
              <a:ahLst/>
              <a:cxnLst/>
              <a:rect l="l" t="t" r="r" b="b"/>
              <a:pathLst>
                <a:path w="11171" h="11121" extrusionOk="0">
                  <a:moveTo>
                    <a:pt x="5562" y="2605"/>
                  </a:moveTo>
                  <a:cubicBezTo>
                    <a:pt x="5659" y="2605"/>
                    <a:pt x="5758" y="2610"/>
                    <a:pt x="5858" y="2619"/>
                  </a:cubicBezTo>
                  <a:cubicBezTo>
                    <a:pt x="8487" y="2851"/>
                    <a:pt x="9509" y="6147"/>
                    <a:pt x="7479" y="7837"/>
                  </a:cubicBezTo>
                  <a:cubicBezTo>
                    <a:pt x="6922" y="8298"/>
                    <a:pt x="6250" y="8522"/>
                    <a:pt x="5582" y="8522"/>
                  </a:cubicBezTo>
                  <a:cubicBezTo>
                    <a:pt x="4732" y="8522"/>
                    <a:pt x="3891" y="8158"/>
                    <a:pt x="3311" y="7455"/>
                  </a:cubicBezTo>
                  <a:cubicBezTo>
                    <a:pt x="1686" y="5503"/>
                    <a:pt x="3111" y="2605"/>
                    <a:pt x="5562" y="2605"/>
                  </a:cubicBezTo>
                  <a:close/>
                  <a:moveTo>
                    <a:pt x="5401" y="0"/>
                  </a:moveTo>
                  <a:cubicBezTo>
                    <a:pt x="5216" y="0"/>
                    <a:pt x="5053" y="143"/>
                    <a:pt x="5041" y="344"/>
                  </a:cubicBezTo>
                  <a:lnTo>
                    <a:pt x="4932" y="1420"/>
                  </a:lnTo>
                  <a:cubicBezTo>
                    <a:pt x="4537" y="1489"/>
                    <a:pt x="4142" y="1611"/>
                    <a:pt x="3774" y="1788"/>
                  </a:cubicBezTo>
                  <a:lnTo>
                    <a:pt x="3079" y="944"/>
                  </a:lnTo>
                  <a:cubicBezTo>
                    <a:pt x="3010" y="852"/>
                    <a:pt x="2903" y="808"/>
                    <a:pt x="2796" y="808"/>
                  </a:cubicBezTo>
                  <a:cubicBezTo>
                    <a:pt x="2712" y="808"/>
                    <a:pt x="2627" y="835"/>
                    <a:pt x="2561" y="889"/>
                  </a:cubicBezTo>
                  <a:lnTo>
                    <a:pt x="1553" y="1720"/>
                  </a:lnTo>
                  <a:cubicBezTo>
                    <a:pt x="1390" y="1856"/>
                    <a:pt x="1376" y="2088"/>
                    <a:pt x="1512" y="2251"/>
                  </a:cubicBezTo>
                  <a:lnTo>
                    <a:pt x="2207" y="3096"/>
                  </a:lnTo>
                  <a:cubicBezTo>
                    <a:pt x="1962" y="3423"/>
                    <a:pt x="1771" y="3777"/>
                    <a:pt x="1635" y="4159"/>
                  </a:cubicBezTo>
                  <a:lnTo>
                    <a:pt x="545" y="4063"/>
                  </a:lnTo>
                  <a:cubicBezTo>
                    <a:pt x="530" y="4061"/>
                    <a:pt x="515" y="4060"/>
                    <a:pt x="501" y="4060"/>
                  </a:cubicBezTo>
                  <a:cubicBezTo>
                    <a:pt x="316" y="4060"/>
                    <a:pt x="163" y="4214"/>
                    <a:pt x="150" y="4404"/>
                  </a:cubicBezTo>
                  <a:lnTo>
                    <a:pt x="28" y="5698"/>
                  </a:lnTo>
                  <a:cubicBezTo>
                    <a:pt x="0" y="5902"/>
                    <a:pt x="150" y="6079"/>
                    <a:pt x="368" y="6107"/>
                  </a:cubicBezTo>
                  <a:lnTo>
                    <a:pt x="1444" y="6202"/>
                  </a:lnTo>
                  <a:cubicBezTo>
                    <a:pt x="1512" y="6611"/>
                    <a:pt x="1635" y="6992"/>
                    <a:pt x="1812" y="7360"/>
                  </a:cubicBezTo>
                  <a:lnTo>
                    <a:pt x="968" y="8055"/>
                  </a:lnTo>
                  <a:cubicBezTo>
                    <a:pt x="804" y="8191"/>
                    <a:pt x="790" y="8422"/>
                    <a:pt x="913" y="8586"/>
                  </a:cubicBezTo>
                  <a:lnTo>
                    <a:pt x="1744" y="9580"/>
                  </a:lnTo>
                  <a:cubicBezTo>
                    <a:pt x="1821" y="9673"/>
                    <a:pt x="1929" y="9722"/>
                    <a:pt x="2038" y="9722"/>
                  </a:cubicBezTo>
                  <a:cubicBezTo>
                    <a:pt x="2121" y="9722"/>
                    <a:pt x="2205" y="9694"/>
                    <a:pt x="2275" y="9635"/>
                  </a:cubicBezTo>
                  <a:lnTo>
                    <a:pt x="3120" y="8940"/>
                  </a:lnTo>
                  <a:cubicBezTo>
                    <a:pt x="3447" y="9185"/>
                    <a:pt x="3801" y="9362"/>
                    <a:pt x="4183" y="9499"/>
                  </a:cubicBezTo>
                  <a:lnTo>
                    <a:pt x="4087" y="10588"/>
                  </a:lnTo>
                  <a:cubicBezTo>
                    <a:pt x="4060" y="10793"/>
                    <a:pt x="4223" y="10983"/>
                    <a:pt x="4428" y="10997"/>
                  </a:cubicBezTo>
                  <a:lnTo>
                    <a:pt x="5722" y="11120"/>
                  </a:lnTo>
                  <a:cubicBezTo>
                    <a:pt x="5731" y="11120"/>
                    <a:pt x="5739" y="11121"/>
                    <a:pt x="5748" y="11121"/>
                  </a:cubicBezTo>
                  <a:cubicBezTo>
                    <a:pt x="5941" y="11121"/>
                    <a:pt x="6104" y="10975"/>
                    <a:pt x="6131" y="10779"/>
                  </a:cubicBezTo>
                  <a:lnTo>
                    <a:pt x="6226" y="9689"/>
                  </a:lnTo>
                  <a:cubicBezTo>
                    <a:pt x="6635" y="9635"/>
                    <a:pt x="7016" y="9512"/>
                    <a:pt x="7384" y="9335"/>
                  </a:cubicBezTo>
                  <a:lnTo>
                    <a:pt x="8079" y="10180"/>
                  </a:lnTo>
                  <a:cubicBezTo>
                    <a:pt x="8155" y="10264"/>
                    <a:pt x="8261" y="10309"/>
                    <a:pt x="8368" y="10309"/>
                  </a:cubicBezTo>
                  <a:cubicBezTo>
                    <a:pt x="8452" y="10309"/>
                    <a:pt x="8538" y="10281"/>
                    <a:pt x="8610" y="10221"/>
                  </a:cubicBezTo>
                  <a:lnTo>
                    <a:pt x="9604" y="9390"/>
                  </a:lnTo>
                  <a:cubicBezTo>
                    <a:pt x="9768" y="9267"/>
                    <a:pt x="9795" y="9022"/>
                    <a:pt x="9659" y="8872"/>
                  </a:cubicBezTo>
                  <a:lnTo>
                    <a:pt x="8964" y="8027"/>
                  </a:lnTo>
                  <a:cubicBezTo>
                    <a:pt x="9209" y="7700"/>
                    <a:pt x="9400" y="7333"/>
                    <a:pt x="9536" y="6951"/>
                  </a:cubicBezTo>
                  <a:lnTo>
                    <a:pt x="10612" y="7060"/>
                  </a:lnTo>
                  <a:cubicBezTo>
                    <a:pt x="10621" y="7061"/>
                    <a:pt x="10630" y="7061"/>
                    <a:pt x="10638" y="7061"/>
                  </a:cubicBezTo>
                  <a:cubicBezTo>
                    <a:pt x="10833" y="7061"/>
                    <a:pt x="11008" y="6915"/>
                    <a:pt x="11021" y="6720"/>
                  </a:cubicBezTo>
                  <a:lnTo>
                    <a:pt x="11144" y="5425"/>
                  </a:lnTo>
                  <a:cubicBezTo>
                    <a:pt x="11171" y="5221"/>
                    <a:pt x="11008" y="5030"/>
                    <a:pt x="10803" y="5017"/>
                  </a:cubicBezTo>
                  <a:lnTo>
                    <a:pt x="9713" y="4908"/>
                  </a:lnTo>
                  <a:cubicBezTo>
                    <a:pt x="9659" y="4513"/>
                    <a:pt x="9536" y="4118"/>
                    <a:pt x="9359" y="3750"/>
                  </a:cubicBezTo>
                  <a:lnTo>
                    <a:pt x="10204" y="3055"/>
                  </a:lnTo>
                  <a:cubicBezTo>
                    <a:pt x="10354" y="2933"/>
                    <a:pt x="10381" y="2687"/>
                    <a:pt x="10245" y="2537"/>
                  </a:cubicBezTo>
                  <a:lnTo>
                    <a:pt x="9414" y="1529"/>
                  </a:lnTo>
                  <a:cubicBezTo>
                    <a:pt x="9347" y="1440"/>
                    <a:pt x="9243" y="1396"/>
                    <a:pt x="9139" y="1396"/>
                  </a:cubicBezTo>
                  <a:cubicBezTo>
                    <a:pt x="9052" y="1396"/>
                    <a:pt x="8964" y="1427"/>
                    <a:pt x="8896" y="1489"/>
                  </a:cubicBezTo>
                  <a:lnTo>
                    <a:pt x="8051" y="2183"/>
                  </a:lnTo>
                  <a:cubicBezTo>
                    <a:pt x="7724" y="1938"/>
                    <a:pt x="7357" y="1747"/>
                    <a:pt x="6975" y="1611"/>
                  </a:cubicBezTo>
                  <a:lnTo>
                    <a:pt x="7084" y="521"/>
                  </a:lnTo>
                  <a:cubicBezTo>
                    <a:pt x="7098" y="317"/>
                    <a:pt x="6948" y="140"/>
                    <a:pt x="6744" y="113"/>
                  </a:cubicBezTo>
                  <a:lnTo>
                    <a:pt x="5449" y="4"/>
                  </a:lnTo>
                  <a:cubicBezTo>
                    <a:pt x="5433" y="1"/>
                    <a:pt x="5417" y="0"/>
                    <a:pt x="5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820" name="Google Shape;820;p52"/>
            <p:cNvGrpSpPr/>
            <p:nvPr/>
          </p:nvGrpSpPr>
          <p:grpSpPr>
            <a:xfrm>
              <a:off x="7706875" y="1688900"/>
              <a:ext cx="277825" cy="294450"/>
              <a:chOff x="5427425" y="3215750"/>
              <a:chExt cx="277825" cy="294450"/>
            </a:xfrm>
          </p:grpSpPr>
          <p:sp>
            <p:nvSpPr>
              <p:cNvPr id="821" name="Google Shape;821;p52"/>
              <p:cNvSpPr/>
              <p:nvPr/>
            </p:nvSpPr>
            <p:spPr>
              <a:xfrm>
                <a:off x="5476225" y="3291725"/>
                <a:ext cx="154725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6189" h="2795" extrusionOk="0">
                    <a:moveTo>
                      <a:pt x="5922" y="0"/>
                    </a:moveTo>
                    <a:lnTo>
                      <a:pt x="0" y="1996"/>
                    </a:lnTo>
                    <a:lnTo>
                      <a:pt x="267" y="2795"/>
                    </a:lnTo>
                    <a:lnTo>
                      <a:pt x="6188" y="799"/>
                    </a:lnTo>
                    <a:lnTo>
                      <a:pt x="592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22" name="Google Shape;822;p52"/>
              <p:cNvSpPr/>
              <p:nvPr/>
            </p:nvSpPr>
            <p:spPr>
              <a:xfrm>
                <a:off x="5477875" y="3352150"/>
                <a:ext cx="196325" cy="83750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3350" extrusionOk="0">
                    <a:moveTo>
                      <a:pt x="7586" y="1"/>
                    </a:moveTo>
                    <a:lnTo>
                      <a:pt x="1" y="2551"/>
                    </a:lnTo>
                    <a:lnTo>
                      <a:pt x="245" y="3350"/>
                    </a:lnTo>
                    <a:lnTo>
                      <a:pt x="7852" y="777"/>
                    </a:lnTo>
                    <a:lnTo>
                      <a:pt x="75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23" name="Google Shape;823;p52"/>
              <p:cNvSpPr/>
              <p:nvPr/>
            </p:nvSpPr>
            <p:spPr>
              <a:xfrm>
                <a:off x="5427425" y="3215750"/>
                <a:ext cx="277825" cy="294450"/>
              </a:xfrm>
              <a:custGeom>
                <a:avLst/>
                <a:gdLst/>
                <a:ahLst/>
                <a:cxnLst/>
                <a:rect l="l" t="t" r="r" b="b"/>
                <a:pathLst>
                  <a:path w="11113" h="11778" extrusionOk="0">
                    <a:moveTo>
                      <a:pt x="4747" y="1"/>
                    </a:moveTo>
                    <a:lnTo>
                      <a:pt x="4747" y="1"/>
                    </a:lnTo>
                    <a:cubicBezTo>
                      <a:pt x="4015" y="311"/>
                      <a:pt x="3372" y="732"/>
                      <a:pt x="2817" y="1287"/>
                    </a:cubicBezTo>
                    <a:cubicBezTo>
                      <a:pt x="2263" y="1819"/>
                      <a:pt x="1753" y="2440"/>
                      <a:pt x="1331" y="3083"/>
                    </a:cubicBezTo>
                    <a:cubicBezTo>
                      <a:pt x="910" y="3749"/>
                      <a:pt x="577" y="4459"/>
                      <a:pt x="333" y="5213"/>
                    </a:cubicBezTo>
                    <a:cubicBezTo>
                      <a:pt x="289" y="5390"/>
                      <a:pt x="222" y="5568"/>
                      <a:pt x="178" y="5767"/>
                    </a:cubicBezTo>
                    <a:cubicBezTo>
                      <a:pt x="134" y="5967"/>
                      <a:pt x="112" y="6144"/>
                      <a:pt x="67" y="6344"/>
                    </a:cubicBezTo>
                    <a:cubicBezTo>
                      <a:pt x="23" y="6743"/>
                      <a:pt x="1" y="7142"/>
                      <a:pt x="45" y="7564"/>
                    </a:cubicBezTo>
                    <a:cubicBezTo>
                      <a:pt x="89" y="7963"/>
                      <a:pt x="200" y="8362"/>
                      <a:pt x="356" y="8739"/>
                    </a:cubicBezTo>
                    <a:cubicBezTo>
                      <a:pt x="533" y="9094"/>
                      <a:pt x="755" y="9449"/>
                      <a:pt x="1021" y="9759"/>
                    </a:cubicBezTo>
                    <a:cubicBezTo>
                      <a:pt x="1531" y="10380"/>
                      <a:pt x="2196" y="10868"/>
                      <a:pt x="2906" y="11223"/>
                    </a:cubicBezTo>
                    <a:cubicBezTo>
                      <a:pt x="3283" y="11401"/>
                      <a:pt x="3660" y="11534"/>
                      <a:pt x="4059" y="11622"/>
                    </a:cubicBezTo>
                    <a:cubicBezTo>
                      <a:pt x="4436" y="11733"/>
                      <a:pt x="4858" y="11778"/>
                      <a:pt x="5257" y="11778"/>
                    </a:cubicBezTo>
                    <a:cubicBezTo>
                      <a:pt x="6078" y="11778"/>
                      <a:pt x="6876" y="11578"/>
                      <a:pt x="7608" y="11223"/>
                    </a:cubicBezTo>
                    <a:cubicBezTo>
                      <a:pt x="8318" y="10868"/>
                      <a:pt x="8983" y="10358"/>
                      <a:pt x="9516" y="9759"/>
                    </a:cubicBezTo>
                    <a:cubicBezTo>
                      <a:pt x="10048" y="9161"/>
                      <a:pt x="10447" y="8451"/>
                      <a:pt x="10713" y="7697"/>
                    </a:cubicBezTo>
                    <a:cubicBezTo>
                      <a:pt x="10979" y="6920"/>
                      <a:pt x="11112" y="6144"/>
                      <a:pt x="11090" y="5346"/>
                    </a:cubicBezTo>
                    <a:cubicBezTo>
                      <a:pt x="11112" y="4525"/>
                      <a:pt x="10957" y="3727"/>
                      <a:pt x="10624" y="2995"/>
                    </a:cubicBezTo>
                    <a:cubicBezTo>
                      <a:pt x="10314" y="2241"/>
                      <a:pt x="9782" y="1597"/>
                      <a:pt x="9094" y="1176"/>
                    </a:cubicBezTo>
                    <a:cubicBezTo>
                      <a:pt x="9005" y="1109"/>
                      <a:pt x="8917" y="1065"/>
                      <a:pt x="8828" y="1021"/>
                    </a:cubicBezTo>
                    <a:lnTo>
                      <a:pt x="8562" y="888"/>
                    </a:lnTo>
                    <a:cubicBezTo>
                      <a:pt x="8473" y="866"/>
                      <a:pt x="8384" y="799"/>
                      <a:pt x="8273" y="777"/>
                    </a:cubicBezTo>
                    <a:lnTo>
                      <a:pt x="7985" y="710"/>
                    </a:lnTo>
                    <a:cubicBezTo>
                      <a:pt x="7680" y="642"/>
                      <a:pt x="7375" y="614"/>
                      <a:pt x="7080" y="614"/>
                    </a:cubicBezTo>
                    <a:cubicBezTo>
                      <a:pt x="6989" y="614"/>
                      <a:pt x="6899" y="616"/>
                      <a:pt x="6810" y="622"/>
                    </a:cubicBezTo>
                    <a:cubicBezTo>
                      <a:pt x="6011" y="666"/>
                      <a:pt x="5257" y="866"/>
                      <a:pt x="4525" y="1176"/>
                    </a:cubicBezTo>
                    <a:cubicBezTo>
                      <a:pt x="3815" y="1487"/>
                      <a:pt x="3172" y="1952"/>
                      <a:pt x="2684" y="2573"/>
                    </a:cubicBezTo>
                    <a:cubicBezTo>
                      <a:pt x="3217" y="2019"/>
                      <a:pt x="3860" y="1597"/>
                      <a:pt x="4592" y="1331"/>
                    </a:cubicBezTo>
                    <a:cubicBezTo>
                      <a:pt x="5301" y="1065"/>
                      <a:pt x="6033" y="910"/>
                      <a:pt x="6810" y="888"/>
                    </a:cubicBezTo>
                    <a:cubicBezTo>
                      <a:pt x="7165" y="888"/>
                      <a:pt x="7542" y="932"/>
                      <a:pt x="7919" y="1021"/>
                    </a:cubicBezTo>
                    <a:lnTo>
                      <a:pt x="8163" y="1087"/>
                    </a:lnTo>
                    <a:cubicBezTo>
                      <a:pt x="8251" y="1132"/>
                      <a:pt x="8340" y="1154"/>
                      <a:pt x="8429" y="1198"/>
                    </a:cubicBezTo>
                    <a:lnTo>
                      <a:pt x="8673" y="1331"/>
                    </a:lnTo>
                    <a:cubicBezTo>
                      <a:pt x="8739" y="1376"/>
                      <a:pt x="8828" y="1420"/>
                      <a:pt x="8895" y="1487"/>
                    </a:cubicBezTo>
                    <a:cubicBezTo>
                      <a:pt x="9493" y="1886"/>
                      <a:pt x="9959" y="2485"/>
                      <a:pt x="10225" y="3172"/>
                    </a:cubicBezTo>
                    <a:cubicBezTo>
                      <a:pt x="10514" y="3860"/>
                      <a:pt x="10624" y="4592"/>
                      <a:pt x="10624" y="5346"/>
                    </a:cubicBezTo>
                    <a:cubicBezTo>
                      <a:pt x="10602" y="6078"/>
                      <a:pt x="10469" y="6810"/>
                      <a:pt x="10225" y="7497"/>
                    </a:cubicBezTo>
                    <a:cubicBezTo>
                      <a:pt x="9715" y="8894"/>
                      <a:pt x="8695" y="10048"/>
                      <a:pt x="7364" y="10713"/>
                    </a:cubicBezTo>
                    <a:cubicBezTo>
                      <a:pt x="6699" y="11046"/>
                      <a:pt x="5989" y="11201"/>
                      <a:pt x="5257" y="11223"/>
                    </a:cubicBezTo>
                    <a:cubicBezTo>
                      <a:pt x="4525" y="11223"/>
                      <a:pt x="3815" y="11046"/>
                      <a:pt x="3150" y="10735"/>
                    </a:cubicBezTo>
                    <a:cubicBezTo>
                      <a:pt x="2485" y="10425"/>
                      <a:pt x="1886" y="9981"/>
                      <a:pt x="1398" y="9427"/>
                    </a:cubicBezTo>
                    <a:cubicBezTo>
                      <a:pt x="1154" y="9161"/>
                      <a:pt x="954" y="8850"/>
                      <a:pt x="799" y="8517"/>
                    </a:cubicBezTo>
                    <a:cubicBezTo>
                      <a:pt x="644" y="8207"/>
                      <a:pt x="533" y="7852"/>
                      <a:pt x="466" y="7497"/>
                    </a:cubicBezTo>
                    <a:cubicBezTo>
                      <a:pt x="400" y="6743"/>
                      <a:pt x="489" y="6011"/>
                      <a:pt x="710" y="5301"/>
                    </a:cubicBezTo>
                    <a:cubicBezTo>
                      <a:pt x="910" y="4569"/>
                      <a:pt x="1198" y="3860"/>
                      <a:pt x="1575" y="3217"/>
                    </a:cubicBezTo>
                    <a:cubicBezTo>
                      <a:pt x="2307" y="1886"/>
                      <a:pt x="3350" y="688"/>
                      <a:pt x="47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824" name="Google Shape;824;p52"/>
            <p:cNvGrpSpPr/>
            <p:nvPr/>
          </p:nvGrpSpPr>
          <p:grpSpPr>
            <a:xfrm>
              <a:off x="7181138" y="860338"/>
              <a:ext cx="371525" cy="371525"/>
              <a:chOff x="4956150" y="6582250"/>
              <a:chExt cx="371525" cy="371525"/>
            </a:xfrm>
          </p:grpSpPr>
          <p:sp>
            <p:nvSpPr>
              <p:cNvPr id="825" name="Google Shape;825;p52"/>
              <p:cNvSpPr/>
              <p:nvPr/>
            </p:nvSpPr>
            <p:spPr>
              <a:xfrm>
                <a:off x="4967800" y="6593900"/>
                <a:ext cx="359875" cy="359875"/>
              </a:xfrm>
              <a:custGeom>
                <a:avLst/>
                <a:gdLst/>
                <a:ahLst/>
                <a:cxnLst/>
                <a:rect l="l" t="t" r="r" b="b"/>
                <a:pathLst>
                  <a:path w="14395" h="14395" extrusionOk="0">
                    <a:moveTo>
                      <a:pt x="10314" y="1"/>
                    </a:moveTo>
                    <a:lnTo>
                      <a:pt x="0" y="4082"/>
                    </a:lnTo>
                    <a:lnTo>
                      <a:pt x="4081" y="14395"/>
                    </a:lnTo>
                    <a:lnTo>
                      <a:pt x="14395" y="10336"/>
                    </a:lnTo>
                    <a:lnTo>
                      <a:pt x="103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26" name="Google Shape;826;p52"/>
              <p:cNvSpPr/>
              <p:nvPr/>
            </p:nvSpPr>
            <p:spPr>
              <a:xfrm>
                <a:off x="4956150" y="6582250"/>
                <a:ext cx="349900" cy="349900"/>
              </a:xfrm>
              <a:custGeom>
                <a:avLst/>
                <a:gdLst/>
                <a:ahLst/>
                <a:cxnLst/>
                <a:rect l="l" t="t" r="r" b="b"/>
                <a:pathLst>
                  <a:path w="13996" h="13996" extrusionOk="0">
                    <a:moveTo>
                      <a:pt x="10558" y="1"/>
                    </a:moveTo>
                    <a:lnTo>
                      <a:pt x="1" y="3439"/>
                    </a:lnTo>
                    <a:lnTo>
                      <a:pt x="3461" y="13996"/>
                    </a:lnTo>
                    <a:lnTo>
                      <a:pt x="13996" y="10536"/>
                    </a:lnTo>
                    <a:lnTo>
                      <a:pt x="1055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27" name="Google Shape;827;p52"/>
              <p:cNvSpPr/>
              <p:nvPr/>
            </p:nvSpPr>
            <p:spPr>
              <a:xfrm>
                <a:off x="5028225" y="6646575"/>
                <a:ext cx="167500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6700" h="2907" extrusionOk="0">
                    <a:moveTo>
                      <a:pt x="6433" y="1"/>
                    </a:moveTo>
                    <a:lnTo>
                      <a:pt x="1" y="2108"/>
                    </a:lnTo>
                    <a:lnTo>
                      <a:pt x="267" y="2906"/>
                    </a:lnTo>
                    <a:lnTo>
                      <a:pt x="6699" y="799"/>
                    </a:lnTo>
                    <a:lnTo>
                      <a:pt x="643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28" name="Google Shape;828;p52"/>
              <p:cNvSpPr/>
              <p:nvPr/>
            </p:nvSpPr>
            <p:spPr>
              <a:xfrm>
                <a:off x="5028700" y="6716800"/>
                <a:ext cx="195025" cy="70650"/>
              </a:xfrm>
              <a:custGeom>
                <a:avLst/>
                <a:gdLst/>
                <a:ahLst/>
                <a:cxnLst/>
                <a:rect l="l" t="t" r="r" b="b"/>
                <a:pathLst>
                  <a:path w="7801" h="2826" extrusionOk="0">
                    <a:moveTo>
                      <a:pt x="7600" y="1"/>
                    </a:moveTo>
                    <a:cubicBezTo>
                      <a:pt x="7556" y="1"/>
                      <a:pt x="7511" y="22"/>
                      <a:pt x="7479" y="75"/>
                    </a:cubicBezTo>
                    <a:cubicBezTo>
                      <a:pt x="7203" y="516"/>
                      <a:pt x="6714" y="774"/>
                      <a:pt x="6202" y="774"/>
                    </a:cubicBezTo>
                    <a:cubicBezTo>
                      <a:pt x="6095" y="774"/>
                      <a:pt x="5988" y="763"/>
                      <a:pt x="5882" y="740"/>
                    </a:cubicBezTo>
                    <a:cubicBezTo>
                      <a:pt x="5726" y="696"/>
                      <a:pt x="5593" y="652"/>
                      <a:pt x="5460" y="585"/>
                    </a:cubicBezTo>
                    <a:cubicBezTo>
                      <a:pt x="5231" y="470"/>
                      <a:pt x="4977" y="404"/>
                      <a:pt x="4726" y="404"/>
                    </a:cubicBezTo>
                    <a:cubicBezTo>
                      <a:pt x="4638" y="404"/>
                      <a:pt x="4549" y="412"/>
                      <a:pt x="4462" y="430"/>
                    </a:cubicBezTo>
                    <a:cubicBezTo>
                      <a:pt x="4019" y="541"/>
                      <a:pt x="3752" y="940"/>
                      <a:pt x="3553" y="1295"/>
                    </a:cubicBezTo>
                    <a:cubicBezTo>
                      <a:pt x="3331" y="1650"/>
                      <a:pt x="3109" y="1982"/>
                      <a:pt x="2777" y="2049"/>
                    </a:cubicBezTo>
                    <a:cubicBezTo>
                      <a:pt x="2488" y="2049"/>
                      <a:pt x="2200" y="1982"/>
                      <a:pt x="1978" y="1827"/>
                    </a:cubicBezTo>
                    <a:cubicBezTo>
                      <a:pt x="1712" y="1672"/>
                      <a:pt x="1401" y="1583"/>
                      <a:pt x="1091" y="1583"/>
                    </a:cubicBezTo>
                    <a:cubicBezTo>
                      <a:pt x="514" y="1605"/>
                      <a:pt x="115" y="2138"/>
                      <a:pt x="26" y="2648"/>
                    </a:cubicBezTo>
                    <a:cubicBezTo>
                      <a:pt x="1" y="2762"/>
                      <a:pt x="77" y="2825"/>
                      <a:pt x="156" y="2825"/>
                    </a:cubicBezTo>
                    <a:cubicBezTo>
                      <a:pt x="214" y="2825"/>
                      <a:pt x="274" y="2790"/>
                      <a:pt x="293" y="2714"/>
                    </a:cubicBezTo>
                    <a:cubicBezTo>
                      <a:pt x="381" y="2315"/>
                      <a:pt x="692" y="1871"/>
                      <a:pt x="1135" y="1849"/>
                    </a:cubicBezTo>
                    <a:cubicBezTo>
                      <a:pt x="1379" y="1871"/>
                      <a:pt x="1645" y="1938"/>
                      <a:pt x="1867" y="2071"/>
                    </a:cubicBezTo>
                    <a:cubicBezTo>
                      <a:pt x="2126" y="2231"/>
                      <a:pt x="2421" y="2318"/>
                      <a:pt x="2736" y="2318"/>
                    </a:cubicBezTo>
                    <a:cubicBezTo>
                      <a:pt x="2772" y="2318"/>
                      <a:pt x="2807" y="2317"/>
                      <a:pt x="2843" y="2315"/>
                    </a:cubicBezTo>
                    <a:cubicBezTo>
                      <a:pt x="3309" y="2226"/>
                      <a:pt x="3553" y="1827"/>
                      <a:pt x="3797" y="1450"/>
                    </a:cubicBezTo>
                    <a:cubicBezTo>
                      <a:pt x="4019" y="1095"/>
                      <a:pt x="4218" y="785"/>
                      <a:pt x="4551" y="696"/>
                    </a:cubicBezTo>
                    <a:cubicBezTo>
                      <a:pt x="4606" y="687"/>
                      <a:pt x="4663" y="682"/>
                      <a:pt x="4720" y="682"/>
                    </a:cubicBezTo>
                    <a:cubicBezTo>
                      <a:pt x="4936" y="682"/>
                      <a:pt x="5161" y="746"/>
                      <a:pt x="5372" y="851"/>
                    </a:cubicBezTo>
                    <a:cubicBezTo>
                      <a:pt x="5527" y="918"/>
                      <a:pt x="5660" y="962"/>
                      <a:pt x="5815" y="1006"/>
                    </a:cubicBezTo>
                    <a:cubicBezTo>
                      <a:pt x="5945" y="1029"/>
                      <a:pt x="6078" y="1042"/>
                      <a:pt x="6210" y="1042"/>
                    </a:cubicBezTo>
                    <a:cubicBezTo>
                      <a:pt x="6460" y="1042"/>
                      <a:pt x="6706" y="997"/>
                      <a:pt x="6924" y="896"/>
                    </a:cubicBezTo>
                    <a:cubicBezTo>
                      <a:pt x="7257" y="762"/>
                      <a:pt x="7523" y="519"/>
                      <a:pt x="7723" y="230"/>
                    </a:cubicBezTo>
                    <a:cubicBezTo>
                      <a:pt x="7801" y="121"/>
                      <a:pt x="7703" y="1"/>
                      <a:pt x="76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29" name="Google Shape;829;p52"/>
              <p:cNvSpPr/>
              <p:nvPr/>
            </p:nvSpPr>
            <p:spPr>
              <a:xfrm>
                <a:off x="5058400" y="6797000"/>
                <a:ext cx="15152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6061" h="2428" extrusionOk="0">
                    <a:moveTo>
                      <a:pt x="4710" y="0"/>
                    </a:moveTo>
                    <a:cubicBezTo>
                      <a:pt x="4630" y="0"/>
                      <a:pt x="4550" y="6"/>
                      <a:pt x="4472" y="16"/>
                    </a:cubicBezTo>
                    <a:cubicBezTo>
                      <a:pt x="4028" y="127"/>
                      <a:pt x="3762" y="549"/>
                      <a:pt x="3540" y="881"/>
                    </a:cubicBezTo>
                    <a:cubicBezTo>
                      <a:pt x="3341" y="1236"/>
                      <a:pt x="3119" y="1569"/>
                      <a:pt x="2786" y="1635"/>
                    </a:cubicBezTo>
                    <a:cubicBezTo>
                      <a:pt x="2757" y="1638"/>
                      <a:pt x="2727" y="1639"/>
                      <a:pt x="2698" y="1639"/>
                    </a:cubicBezTo>
                    <a:cubicBezTo>
                      <a:pt x="2440" y="1639"/>
                      <a:pt x="2187" y="1553"/>
                      <a:pt x="1988" y="1414"/>
                    </a:cubicBezTo>
                    <a:cubicBezTo>
                      <a:pt x="1699" y="1258"/>
                      <a:pt x="1411" y="1170"/>
                      <a:pt x="1101" y="1170"/>
                    </a:cubicBezTo>
                    <a:cubicBezTo>
                      <a:pt x="524" y="1214"/>
                      <a:pt x="125" y="1746"/>
                      <a:pt x="14" y="2257"/>
                    </a:cubicBezTo>
                    <a:cubicBezTo>
                      <a:pt x="1" y="2361"/>
                      <a:pt x="88" y="2427"/>
                      <a:pt x="171" y="2427"/>
                    </a:cubicBezTo>
                    <a:cubicBezTo>
                      <a:pt x="229" y="2427"/>
                      <a:pt x="284" y="2396"/>
                      <a:pt x="302" y="2323"/>
                    </a:cubicBezTo>
                    <a:cubicBezTo>
                      <a:pt x="391" y="1902"/>
                      <a:pt x="701" y="1480"/>
                      <a:pt x="1123" y="1458"/>
                    </a:cubicBezTo>
                    <a:cubicBezTo>
                      <a:pt x="1389" y="1458"/>
                      <a:pt x="1655" y="1547"/>
                      <a:pt x="1877" y="1680"/>
                    </a:cubicBezTo>
                    <a:cubicBezTo>
                      <a:pt x="2116" y="1827"/>
                      <a:pt x="2385" y="1913"/>
                      <a:pt x="2672" y="1913"/>
                    </a:cubicBezTo>
                    <a:cubicBezTo>
                      <a:pt x="2732" y="1913"/>
                      <a:pt x="2792" y="1909"/>
                      <a:pt x="2853" y="1902"/>
                    </a:cubicBezTo>
                    <a:cubicBezTo>
                      <a:pt x="2919" y="1902"/>
                      <a:pt x="2986" y="1879"/>
                      <a:pt x="3052" y="1857"/>
                    </a:cubicBezTo>
                    <a:cubicBezTo>
                      <a:pt x="3363" y="1658"/>
                      <a:pt x="3629" y="1392"/>
                      <a:pt x="3784" y="1059"/>
                    </a:cubicBezTo>
                    <a:cubicBezTo>
                      <a:pt x="4006" y="704"/>
                      <a:pt x="4206" y="393"/>
                      <a:pt x="4538" y="305"/>
                    </a:cubicBezTo>
                    <a:cubicBezTo>
                      <a:pt x="4599" y="295"/>
                      <a:pt x="4659" y="291"/>
                      <a:pt x="4719" y="291"/>
                    </a:cubicBezTo>
                    <a:cubicBezTo>
                      <a:pt x="4945" y="291"/>
                      <a:pt x="5166" y="355"/>
                      <a:pt x="5359" y="460"/>
                    </a:cubicBezTo>
                    <a:cubicBezTo>
                      <a:pt x="5514" y="504"/>
                      <a:pt x="5647" y="571"/>
                      <a:pt x="5803" y="615"/>
                    </a:cubicBezTo>
                    <a:cubicBezTo>
                      <a:pt x="5811" y="616"/>
                      <a:pt x="5818" y="617"/>
                      <a:pt x="5826" y="617"/>
                    </a:cubicBezTo>
                    <a:cubicBezTo>
                      <a:pt x="6007" y="617"/>
                      <a:pt x="6061" y="369"/>
                      <a:pt x="5869" y="327"/>
                    </a:cubicBezTo>
                    <a:cubicBezTo>
                      <a:pt x="5736" y="283"/>
                      <a:pt x="5603" y="238"/>
                      <a:pt x="5470" y="194"/>
                    </a:cubicBezTo>
                    <a:cubicBezTo>
                      <a:pt x="5233" y="58"/>
                      <a:pt x="4970" y="0"/>
                      <a:pt x="47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830" name="Google Shape;830;p52"/>
            <p:cNvGrpSpPr/>
            <p:nvPr/>
          </p:nvGrpSpPr>
          <p:grpSpPr>
            <a:xfrm>
              <a:off x="5429310" y="1325824"/>
              <a:ext cx="2493431" cy="4924012"/>
              <a:chOff x="5429310" y="1325824"/>
              <a:chExt cx="2493431" cy="4924012"/>
            </a:xfrm>
          </p:grpSpPr>
          <p:grpSp>
            <p:nvGrpSpPr>
              <p:cNvPr id="831" name="Google Shape;831;p52"/>
              <p:cNvGrpSpPr/>
              <p:nvPr/>
            </p:nvGrpSpPr>
            <p:grpSpPr>
              <a:xfrm flipH="1">
                <a:off x="5429310" y="1325824"/>
                <a:ext cx="2493431" cy="4924012"/>
                <a:chOff x="4580938" y="2728438"/>
                <a:chExt cx="2000025" cy="3949637"/>
              </a:xfrm>
            </p:grpSpPr>
            <p:sp>
              <p:nvSpPr>
                <p:cNvPr id="832" name="Google Shape;832;p52"/>
                <p:cNvSpPr/>
                <p:nvPr/>
              </p:nvSpPr>
              <p:spPr>
                <a:xfrm>
                  <a:off x="5566238" y="3175025"/>
                  <a:ext cx="217925" cy="24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17" h="9605" extrusionOk="0">
                      <a:moveTo>
                        <a:pt x="2196" y="1"/>
                      </a:moveTo>
                      <a:lnTo>
                        <a:pt x="0" y="9604"/>
                      </a:lnTo>
                      <a:lnTo>
                        <a:pt x="8717" y="9604"/>
                      </a:lnTo>
                      <a:lnTo>
                        <a:pt x="8717" y="1265"/>
                      </a:lnTo>
                      <a:lnTo>
                        <a:pt x="2196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833" name="Google Shape;833;p52"/>
                <p:cNvSpPr/>
                <p:nvPr/>
              </p:nvSpPr>
              <p:spPr>
                <a:xfrm>
                  <a:off x="5687663" y="3233250"/>
                  <a:ext cx="96500" cy="8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0" h="3483" extrusionOk="0">
                      <a:moveTo>
                        <a:pt x="1" y="0"/>
                      </a:moveTo>
                      <a:lnTo>
                        <a:pt x="3860" y="3483"/>
                      </a:lnTo>
                      <a:lnTo>
                        <a:pt x="3860" y="26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18181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834" name="Google Shape;834;p52"/>
                <p:cNvSpPr/>
                <p:nvPr/>
              </p:nvSpPr>
              <p:spPr>
                <a:xfrm>
                  <a:off x="5522588" y="2816600"/>
                  <a:ext cx="482275" cy="42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91" h="17071" extrusionOk="0">
                      <a:moveTo>
                        <a:pt x="9174" y="0"/>
                      </a:moveTo>
                      <a:cubicBezTo>
                        <a:pt x="8798" y="0"/>
                        <a:pt x="8420" y="26"/>
                        <a:pt x="8045" y="76"/>
                      </a:cubicBezTo>
                      <a:cubicBezTo>
                        <a:pt x="7247" y="165"/>
                        <a:pt x="6471" y="387"/>
                        <a:pt x="5739" y="719"/>
                      </a:cubicBezTo>
                      <a:lnTo>
                        <a:pt x="5650" y="742"/>
                      </a:lnTo>
                      <a:cubicBezTo>
                        <a:pt x="2922" y="1961"/>
                        <a:pt x="1037" y="4512"/>
                        <a:pt x="660" y="7462"/>
                      </a:cubicBezTo>
                      <a:cubicBezTo>
                        <a:pt x="1" y="12856"/>
                        <a:pt x="4306" y="17071"/>
                        <a:pt x="9132" y="17071"/>
                      </a:cubicBezTo>
                      <a:cubicBezTo>
                        <a:pt x="10477" y="17071"/>
                        <a:pt x="11862" y="16743"/>
                        <a:pt x="13191" y="16023"/>
                      </a:cubicBezTo>
                      <a:cubicBezTo>
                        <a:pt x="19290" y="12696"/>
                        <a:pt x="19113" y="3891"/>
                        <a:pt x="12858" y="853"/>
                      </a:cubicBezTo>
                      <a:cubicBezTo>
                        <a:pt x="11712" y="288"/>
                        <a:pt x="10446" y="0"/>
                        <a:pt x="917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835" name="Google Shape;835;p52"/>
                <p:cNvSpPr/>
                <p:nvPr/>
              </p:nvSpPr>
              <p:spPr>
                <a:xfrm>
                  <a:off x="5949938" y="2973200"/>
                  <a:ext cx="42175" cy="6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7" h="2773" extrusionOk="0">
                      <a:moveTo>
                        <a:pt x="1" y="0"/>
                      </a:moveTo>
                      <a:lnTo>
                        <a:pt x="400" y="2773"/>
                      </a:lnTo>
                      <a:lnTo>
                        <a:pt x="799" y="2418"/>
                      </a:lnTo>
                      <a:cubicBezTo>
                        <a:pt x="1686" y="1619"/>
                        <a:pt x="1198" y="133"/>
                        <a:pt x="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836" name="Google Shape;836;p52"/>
                <p:cNvSpPr/>
                <p:nvPr/>
              </p:nvSpPr>
              <p:spPr>
                <a:xfrm>
                  <a:off x="5839038" y="2986250"/>
                  <a:ext cx="30025" cy="3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1" h="1481" extrusionOk="0">
                      <a:moveTo>
                        <a:pt x="431" y="1"/>
                      </a:moveTo>
                      <a:cubicBezTo>
                        <a:pt x="368" y="1"/>
                        <a:pt x="304" y="18"/>
                        <a:pt x="245" y="55"/>
                      </a:cubicBezTo>
                      <a:cubicBezTo>
                        <a:pt x="67" y="144"/>
                        <a:pt x="1" y="388"/>
                        <a:pt x="112" y="565"/>
                      </a:cubicBezTo>
                      <a:cubicBezTo>
                        <a:pt x="178" y="698"/>
                        <a:pt x="245" y="831"/>
                        <a:pt x="333" y="964"/>
                      </a:cubicBezTo>
                      <a:cubicBezTo>
                        <a:pt x="378" y="1053"/>
                        <a:pt x="422" y="1142"/>
                        <a:pt x="489" y="1230"/>
                      </a:cubicBezTo>
                      <a:cubicBezTo>
                        <a:pt x="533" y="1297"/>
                        <a:pt x="577" y="1341"/>
                        <a:pt x="644" y="1386"/>
                      </a:cubicBezTo>
                      <a:cubicBezTo>
                        <a:pt x="703" y="1452"/>
                        <a:pt x="779" y="1480"/>
                        <a:pt x="853" y="1480"/>
                      </a:cubicBezTo>
                      <a:cubicBezTo>
                        <a:pt x="1029" y="1480"/>
                        <a:pt x="1201" y="1322"/>
                        <a:pt x="1154" y="1120"/>
                      </a:cubicBezTo>
                      <a:cubicBezTo>
                        <a:pt x="1132" y="942"/>
                        <a:pt x="1065" y="765"/>
                        <a:pt x="977" y="609"/>
                      </a:cubicBezTo>
                      <a:lnTo>
                        <a:pt x="755" y="188"/>
                      </a:lnTo>
                      <a:cubicBezTo>
                        <a:pt x="681" y="70"/>
                        <a:pt x="558" y="1"/>
                        <a:pt x="431" y="1"/>
                      </a:cubicBezTo>
                      <a:close/>
                    </a:path>
                  </a:pathLst>
                </a:custGeom>
                <a:solidFill>
                  <a:srgbClr val="1D1D2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837" name="Google Shape;837;p52"/>
                <p:cNvSpPr/>
                <p:nvPr/>
              </p:nvSpPr>
              <p:spPr>
                <a:xfrm>
                  <a:off x="5876988" y="2951600"/>
                  <a:ext cx="33600" cy="4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4" h="1797" extrusionOk="0">
                      <a:moveTo>
                        <a:pt x="448" y="0"/>
                      </a:moveTo>
                      <a:cubicBezTo>
                        <a:pt x="230" y="0"/>
                        <a:pt x="1" y="244"/>
                        <a:pt x="168" y="487"/>
                      </a:cubicBezTo>
                      <a:lnTo>
                        <a:pt x="190" y="487"/>
                      </a:lnTo>
                      <a:cubicBezTo>
                        <a:pt x="301" y="687"/>
                        <a:pt x="412" y="886"/>
                        <a:pt x="523" y="1086"/>
                      </a:cubicBezTo>
                      <a:cubicBezTo>
                        <a:pt x="568" y="1197"/>
                        <a:pt x="612" y="1308"/>
                        <a:pt x="656" y="1397"/>
                      </a:cubicBezTo>
                      <a:cubicBezTo>
                        <a:pt x="701" y="1463"/>
                        <a:pt x="723" y="1552"/>
                        <a:pt x="789" y="1596"/>
                      </a:cubicBezTo>
                      <a:cubicBezTo>
                        <a:pt x="811" y="1641"/>
                        <a:pt x="856" y="1685"/>
                        <a:pt x="900" y="1729"/>
                      </a:cubicBezTo>
                      <a:cubicBezTo>
                        <a:pt x="943" y="1772"/>
                        <a:pt x="1005" y="1797"/>
                        <a:pt x="1067" y="1797"/>
                      </a:cubicBezTo>
                      <a:cubicBezTo>
                        <a:pt x="1101" y="1797"/>
                        <a:pt x="1135" y="1789"/>
                        <a:pt x="1166" y="1774"/>
                      </a:cubicBezTo>
                      <a:cubicBezTo>
                        <a:pt x="1255" y="1729"/>
                        <a:pt x="1322" y="1641"/>
                        <a:pt x="1344" y="1552"/>
                      </a:cubicBezTo>
                      <a:cubicBezTo>
                        <a:pt x="1344" y="1463"/>
                        <a:pt x="1344" y="1397"/>
                        <a:pt x="1322" y="1330"/>
                      </a:cubicBezTo>
                      <a:cubicBezTo>
                        <a:pt x="1299" y="1241"/>
                        <a:pt x="1277" y="1175"/>
                        <a:pt x="1233" y="1108"/>
                      </a:cubicBezTo>
                      <a:cubicBezTo>
                        <a:pt x="1189" y="997"/>
                        <a:pt x="1122" y="886"/>
                        <a:pt x="1078" y="798"/>
                      </a:cubicBezTo>
                      <a:cubicBezTo>
                        <a:pt x="967" y="576"/>
                        <a:pt x="834" y="376"/>
                        <a:pt x="701" y="177"/>
                      </a:cubicBezTo>
                      <a:cubicBezTo>
                        <a:pt x="645" y="51"/>
                        <a:pt x="548" y="0"/>
                        <a:pt x="448" y="0"/>
                      </a:cubicBezTo>
                      <a:close/>
                    </a:path>
                  </a:pathLst>
                </a:custGeom>
                <a:solidFill>
                  <a:srgbClr val="1D1D2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838" name="Google Shape;838;p52"/>
                <p:cNvSpPr/>
                <p:nvPr/>
              </p:nvSpPr>
              <p:spPr>
                <a:xfrm>
                  <a:off x="5818738" y="3056675"/>
                  <a:ext cx="90050" cy="4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2" h="1834" extrusionOk="0">
                      <a:moveTo>
                        <a:pt x="244" y="0"/>
                      </a:moveTo>
                      <a:cubicBezTo>
                        <a:pt x="122" y="0"/>
                        <a:pt x="1" y="102"/>
                        <a:pt x="59" y="232"/>
                      </a:cubicBezTo>
                      <a:lnTo>
                        <a:pt x="36" y="254"/>
                      </a:lnTo>
                      <a:cubicBezTo>
                        <a:pt x="147" y="565"/>
                        <a:pt x="325" y="831"/>
                        <a:pt x="524" y="1075"/>
                      </a:cubicBezTo>
                      <a:cubicBezTo>
                        <a:pt x="768" y="1341"/>
                        <a:pt x="1034" y="1519"/>
                        <a:pt x="1367" y="1652"/>
                      </a:cubicBezTo>
                      <a:cubicBezTo>
                        <a:pt x="1638" y="1768"/>
                        <a:pt x="1943" y="1833"/>
                        <a:pt x="2252" y="1833"/>
                      </a:cubicBezTo>
                      <a:cubicBezTo>
                        <a:pt x="2297" y="1833"/>
                        <a:pt x="2342" y="1832"/>
                        <a:pt x="2387" y="1829"/>
                      </a:cubicBezTo>
                      <a:cubicBezTo>
                        <a:pt x="2742" y="1807"/>
                        <a:pt x="3097" y="1674"/>
                        <a:pt x="3408" y="1474"/>
                      </a:cubicBezTo>
                      <a:cubicBezTo>
                        <a:pt x="3602" y="1319"/>
                        <a:pt x="3473" y="1011"/>
                        <a:pt x="3259" y="1011"/>
                      </a:cubicBezTo>
                      <a:cubicBezTo>
                        <a:pt x="3229" y="1011"/>
                        <a:pt x="3197" y="1017"/>
                        <a:pt x="3164" y="1031"/>
                      </a:cubicBezTo>
                      <a:cubicBezTo>
                        <a:pt x="2898" y="1141"/>
                        <a:pt x="2631" y="1186"/>
                        <a:pt x="2365" y="1208"/>
                      </a:cubicBezTo>
                      <a:cubicBezTo>
                        <a:pt x="2316" y="1212"/>
                        <a:pt x="2267" y="1214"/>
                        <a:pt x="2219" y="1214"/>
                      </a:cubicBezTo>
                      <a:cubicBezTo>
                        <a:pt x="1986" y="1214"/>
                        <a:pt x="1765" y="1171"/>
                        <a:pt x="1545" y="1097"/>
                      </a:cubicBezTo>
                      <a:cubicBezTo>
                        <a:pt x="1034" y="942"/>
                        <a:pt x="635" y="565"/>
                        <a:pt x="413" y="99"/>
                      </a:cubicBezTo>
                      <a:cubicBezTo>
                        <a:pt x="375" y="29"/>
                        <a:pt x="309" y="0"/>
                        <a:pt x="244" y="0"/>
                      </a:cubicBezTo>
                      <a:close/>
                    </a:path>
                  </a:pathLst>
                </a:custGeom>
                <a:solidFill>
                  <a:srgbClr val="1D1D2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839" name="Google Shape;839;p52"/>
                <p:cNvSpPr/>
                <p:nvPr/>
              </p:nvSpPr>
              <p:spPr>
                <a:xfrm>
                  <a:off x="5801338" y="2942850"/>
                  <a:ext cx="28300" cy="4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" h="1936" extrusionOk="0">
                      <a:moveTo>
                        <a:pt x="896" y="0"/>
                      </a:moveTo>
                      <a:cubicBezTo>
                        <a:pt x="854" y="0"/>
                        <a:pt x="812" y="13"/>
                        <a:pt x="777" y="39"/>
                      </a:cubicBezTo>
                      <a:cubicBezTo>
                        <a:pt x="644" y="105"/>
                        <a:pt x="511" y="216"/>
                        <a:pt x="422" y="327"/>
                      </a:cubicBezTo>
                      <a:cubicBezTo>
                        <a:pt x="289" y="460"/>
                        <a:pt x="200" y="615"/>
                        <a:pt x="134" y="793"/>
                      </a:cubicBezTo>
                      <a:cubicBezTo>
                        <a:pt x="23" y="1081"/>
                        <a:pt x="0" y="1414"/>
                        <a:pt x="67" y="1724"/>
                      </a:cubicBezTo>
                      <a:cubicBezTo>
                        <a:pt x="85" y="1853"/>
                        <a:pt x="194" y="1935"/>
                        <a:pt x="319" y="1935"/>
                      </a:cubicBezTo>
                      <a:cubicBezTo>
                        <a:pt x="346" y="1935"/>
                        <a:pt x="373" y="1932"/>
                        <a:pt x="400" y="1924"/>
                      </a:cubicBezTo>
                      <a:cubicBezTo>
                        <a:pt x="533" y="1902"/>
                        <a:pt x="644" y="1747"/>
                        <a:pt x="599" y="1591"/>
                      </a:cubicBezTo>
                      <a:lnTo>
                        <a:pt x="599" y="1591"/>
                      </a:lnTo>
                      <a:lnTo>
                        <a:pt x="622" y="1613"/>
                      </a:lnTo>
                      <a:cubicBezTo>
                        <a:pt x="622" y="1601"/>
                        <a:pt x="622" y="1573"/>
                        <a:pt x="622" y="1569"/>
                      </a:cubicBezTo>
                      <a:lnTo>
                        <a:pt x="622" y="1458"/>
                      </a:lnTo>
                      <a:lnTo>
                        <a:pt x="622" y="1281"/>
                      </a:lnTo>
                      <a:cubicBezTo>
                        <a:pt x="622" y="1281"/>
                        <a:pt x="622" y="1270"/>
                        <a:pt x="622" y="1236"/>
                      </a:cubicBezTo>
                      <a:cubicBezTo>
                        <a:pt x="622" y="1214"/>
                        <a:pt x="622" y="1170"/>
                        <a:pt x="644" y="1148"/>
                      </a:cubicBezTo>
                      <a:cubicBezTo>
                        <a:pt x="644" y="1081"/>
                        <a:pt x="666" y="1015"/>
                        <a:pt x="688" y="970"/>
                      </a:cubicBezTo>
                      <a:lnTo>
                        <a:pt x="710" y="926"/>
                      </a:lnTo>
                      <a:lnTo>
                        <a:pt x="710" y="926"/>
                      </a:lnTo>
                      <a:cubicBezTo>
                        <a:pt x="701" y="945"/>
                        <a:pt x="699" y="952"/>
                        <a:pt x="701" y="952"/>
                      </a:cubicBezTo>
                      <a:cubicBezTo>
                        <a:pt x="703" y="952"/>
                        <a:pt x="710" y="939"/>
                        <a:pt x="710" y="926"/>
                      </a:cubicBezTo>
                      <a:lnTo>
                        <a:pt x="710" y="926"/>
                      </a:lnTo>
                      <a:lnTo>
                        <a:pt x="710" y="926"/>
                      </a:lnTo>
                      <a:lnTo>
                        <a:pt x="755" y="837"/>
                      </a:lnTo>
                      <a:cubicBezTo>
                        <a:pt x="799" y="793"/>
                        <a:pt x="821" y="726"/>
                        <a:pt x="843" y="660"/>
                      </a:cubicBezTo>
                      <a:cubicBezTo>
                        <a:pt x="888" y="615"/>
                        <a:pt x="910" y="571"/>
                        <a:pt x="954" y="505"/>
                      </a:cubicBezTo>
                      <a:cubicBezTo>
                        <a:pt x="954" y="505"/>
                        <a:pt x="954" y="494"/>
                        <a:pt x="962" y="480"/>
                      </a:cubicBezTo>
                      <a:lnTo>
                        <a:pt x="962" y="480"/>
                      </a:lnTo>
                      <a:cubicBezTo>
                        <a:pt x="964" y="480"/>
                        <a:pt x="969" y="475"/>
                        <a:pt x="976" y="460"/>
                      </a:cubicBezTo>
                      <a:lnTo>
                        <a:pt x="976" y="460"/>
                      </a:lnTo>
                      <a:cubicBezTo>
                        <a:pt x="976" y="460"/>
                        <a:pt x="976" y="460"/>
                        <a:pt x="976" y="460"/>
                      </a:cubicBezTo>
                      <a:lnTo>
                        <a:pt x="1043" y="394"/>
                      </a:lnTo>
                      <a:cubicBezTo>
                        <a:pt x="1132" y="305"/>
                        <a:pt x="1132" y="194"/>
                        <a:pt x="1065" y="83"/>
                      </a:cubicBezTo>
                      <a:cubicBezTo>
                        <a:pt x="1025" y="29"/>
                        <a:pt x="960" y="0"/>
                        <a:pt x="896" y="0"/>
                      </a:cubicBezTo>
                      <a:close/>
                    </a:path>
                  </a:pathLst>
                </a:custGeom>
                <a:solidFill>
                  <a:srgbClr val="1D1D2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840" name="Google Shape;840;p52"/>
                <p:cNvSpPr/>
                <p:nvPr/>
              </p:nvSpPr>
              <p:spPr>
                <a:xfrm>
                  <a:off x="5855688" y="2912650"/>
                  <a:ext cx="59025" cy="1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1" h="675" extrusionOk="0">
                      <a:moveTo>
                        <a:pt x="1302" y="1"/>
                      </a:moveTo>
                      <a:cubicBezTo>
                        <a:pt x="1260" y="1"/>
                        <a:pt x="1218" y="2"/>
                        <a:pt x="1176" y="5"/>
                      </a:cubicBezTo>
                      <a:cubicBezTo>
                        <a:pt x="799" y="27"/>
                        <a:pt x="466" y="93"/>
                        <a:pt x="133" y="249"/>
                      </a:cubicBezTo>
                      <a:cubicBezTo>
                        <a:pt x="44" y="293"/>
                        <a:pt x="0" y="426"/>
                        <a:pt x="44" y="515"/>
                      </a:cubicBezTo>
                      <a:cubicBezTo>
                        <a:pt x="64" y="611"/>
                        <a:pt x="167" y="674"/>
                        <a:pt x="267" y="674"/>
                      </a:cubicBezTo>
                      <a:cubicBezTo>
                        <a:pt x="282" y="674"/>
                        <a:pt x="296" y="673"/>
                        <a:pt x="311" y="670"/>
                      </a:cubicBezTo>
                      <a:cubicBezTo>
                        <a:pt x="577" y="581"/>
                        <a:pt x="865" y="515"/>
                        <a:pt x="1176" y="515"/>
                      </a:cubicBezTo>
                      <a:cubicBezTo>
                        <a:pt x="1295" y="506"/>
                        <a:pt x="1418" y="500"/>
                        <a:pt x="1542" y="500"/>
                      </a:cubicBezTo>
                      <a:cubicBezTo>
                        <a:pt x="1717" y="500"/>
                        <a:pt x="1894" y="511"/>
                        <a:pt x="2063" y="537"/>
                      </a:cubicBezTo>
                      <a:cubicBezTo>
                        <a:pt x="2077" y="540"/>
                        <a:pt x="2091" y="541"/>
                        <a:pt x="2105" y="541"/>
                      </a:cubicBezTo>
                      <a:cubicBezTo>
                        <a:pt x="2295" y="541"/>
                        <a:pt x="2360" y="265"/>
                        <a:pt x="2174" y="182"/>
                      </a:cubicBezTo>
                      <a:cubicBezTo>
                        <a:pt x="1883" y="66"/>
                        <a:pt x="1593" y="1"/>
                        <a:pt x="1302" y="1"/>
                      </a:cubicBezTo>
                      <a:close/>
                    </a:path>
                  </a:pathLst>
                </a:custGeom>
                <a:solidFill>
                  <a:srgbClr val="1D1D2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grpSp>
              <p:nvGrpSpPr>
                <p:cNvPr id="841" name="Google Shape;841;p52"/>
                <p:cNvGrpSpPr/>
                <p:nvPr/>
              </p:nvGrpSpPr>
              <p:grpSpPr>
                <a:xfrm flipH="1">
                  <a:off x="5466717" y="2728438"/>
                  <a:ext cx="450232" cy="452660"/>
                  <a:chOff x="11229725" y="1318450"/>
                  <a:chExt cx="375475" cy="347425"/>
                </a:xfrm>
              </p:grpSpPr>
              <p:sp>
                <p:nvSpPr>
                  <p:cNvPr id="842" name="Google Shape;842;p52"/>
                  <p:cNvSpPr/>
                  <p:nvPr/>
                </p:nvSpPr>
                <p:spPr>
                  <a:xfrm>
                    <a:off x="11229725" y="1332875"/>
                    <a:ext cx="370975" cy="333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39" h="13320" extrusionOk="0">
                        <a:moveTo>
                          <a:pt x="6003" y="1"/>
                        </a:moveTo>
                        <a:cubicBezTo>
                          <a:pt x="5412" y="1"/>
                          <a:pt x="4823" y="51"/>
                          <a:pt x="4245" y="133"/>
                        </a:cubicBezTo>
                        <a:lnTo>
                          <a:pt x="4227" y="133"/>
                        </a:lnTo>
                        <a:cubicBezTo>
                          <a:pt x="4018" y="168"/>
                          <a:pt x="3810" y="220"/>
                          <a:pt x="3601" y="272"/>
                        </a:cubicBezTo>
                        <a:cubicBezTo>
                          <a:pt x="3131" y="359"/>
                          <a:pt x="2679" y="498"/>
                          <a:pt x="2244" y="655"/>
                        </a:cubicBezTo>
                        <a:lnTo>
                          <a:pt x="2209" y="672"/>
                        </a:lnTo>
                        <a:cubicBezTo>
                          <a:pt x="1426" y="951"/>
                          <a:pt x="678" y="1316"/>
                          <a:pt x="0" y="1768"/>
                        </a:cubicBezTo>
                        <a:cubicBezTo>
                          <a:pt x="0" y="1768"/>
                          <a:pt x="70" y="3108"/>
                          <a:pt x="2175" y="4604"/>
                        </a:cubicBezTo>
                        <a:cubicBezTo>
                          <a:pt x="4098" y="5955"/>
                          <a:pt x="6516" y="6013"/>
                          <a:pt x="6918" y="6013"/>
                        </a:cubicBezTo>
                        <a:cubicBezTo>
                          <a:pt x="6956" y="6013"/>
                          <a:pt x="6976" y="6013"/>
                          <a:pt x="6976" y="6013"/>
                        </a:cubicBezTo>
                        <a:lnTo>
                          <a:pt x="10368" y="13319"/>
                        </a:lnTo>
                        <a:cubicBezTo>
                          <a:pt x="13238" y="11493"/>
                          <a:pt x="14839" y="8466"/>
                          <a:pt x="14178" y="5526"/>
                        </a:cubicBezTo>
                        <a:cubicBezTo>
                          <a:pt x="13447" y="2308"/>
                          <a:pt x="10246" y="151"/>
                          <a:pt x="6471" y="11"/>
                        </a:cubicBezTo>
                        <a:cubicBezTo>
                          <a:pt x="6315" y="4"/>
                          <a:pt x="6159" y="1"/>
                          <a:pt x="600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843" name="Google Shape;843;p52"/>
                  <p:cNvSpPr/>
                  <p:nvPr/>
                </p:nvSpPr>
                <p:spPr>
                  <a:xfrm>
                    <a:off x="11523950" y="1318450"/>
                    <a:ext cx="23700" cy="84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8" h="3360" extrusionOk="0">
                        <a:moveTo>
                          <a:pt x="531" y="0"/>
                        </a:moveTo>
                        <a:cubicBezTo>
                          <a:pt x="422" y="0"/>
                          <a:pt x="304" y="96"/>
                          <a:pt x="339" y="223"/>
                        </a:cubicBezTo>
                        <a:cubicBezTo>
                          <a:pt x="669" y="1197"/>
                          <a:pt x="356" y="2206"/>
                          <a:pt x="43" y="3146"/>
                        </a:cubicBezTo>
                        <a:cubicBezTo>
                          <a:pt x="1" y="3272"/>
                          <a:pt x="111" y="3360"/>
                          <a:pt x="220" y="3360"/>
                        </a:cubicBezTo>
                        <a:cubicBezTo>
                          <a:pt x="292" y="3360"/>
                          <a:pt x="363" y="3322"/>
                          <a:pt x="391" y="3233"/>
                        </a:cubicBezTo>
                        <a:cubicBezTo>
                          <a:pt x="599" y="2711"/>
                          <a:pt x="756" y="2171"/>
                          <a:pt x="860" y="1615"/>
                        </a:cubicBezTo>
                        <a:cubicBezTo>
                          <a:pt x="947" y="1093"/>
                          <a:pt x="878" y="571"/>
                          <a:pt x="669" y="84"/>
                        </a:cubicBezTo>
                        <a:cubicBezTo>
                          <a:pt x="640" y="25"/>
                          <a:pt x="586" y="0"/>
                          <a:pt x="531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844" name="Google Shape;844;p52"/>
                  <p:cNvSpPr/>
                  <p:nvPr/>
                </p:nvSpPr>
                <p:spPr>
                  <a:xfrm>
                    <a:off x="11528025" y="1355200"/>
                    <a:ext cx="77175" cy="40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7" h="1632" extrusionOk="0">
                        <a:moveTo>
                          <a:pt x="2360" y="0"/>
                        </a:moveTo>
                        <a:cubicBezTo>
                          <a:pt x="1475" y="0"/>
                          <a:pt x="733" y="718"/>
                          <a:pt x="123" y="1328"/>
                        </a:cubicBezTo>
                        <a:cubicBezTo>
                          <a:pt x="1" y="1464"/>
                          <a:pt x="123" y="1632"/>
                          <a:pt x="257" y="1632"/>
                        </a:cubicBezTo>
                        <a:cubicBezTo>
                          <a:pt x="295" y="1632"/>
                          <a:pt x="333" y="1619"/>
                          <a:pt x="367" y="1589"/>
                        </a:cubicBezTo>
                        <a:cubicBezTo>
                          <a:pt x="697" y="1223"/>
                          <a:pt x="1080" y="910"/>
                          <a:pt x="1480" y="667"/>
                        </a:cubicBezTo>
                        <a:cubicBezTo>
                          <a:pt x="1791" y="477"/>
                          <a:pt x="2155" y="383"/>
                          <a:pt x="2514" y="383"/>
                        </a:cubicBezTo>
                        <a:cubicBezTo>
                          <a:pt x="2617" y="383"/>
                          <a:pt x="2719" y="390"/>
                          <a:pt x="2820" y="406"/>
                        </a:cubicBezTo>
                        <a:cubicBezTo>
                          <a:pt x="2832" y="408"/>
                          <a:pt x="2844" y="409"/>
                          <a:pt x="2855" y="409"/>
                        </a:cubicBezTo>
                        <a:cubicBezTo>
                          <a:pt x="3036" y="409"/>
                          <a:pt x="3087" y="158"/>
                          <a:pt x="2907" y="93"/>
                        </a:cubicBezTo>
                        <a:cubicBezTo>
                          <a:pt x="2719" y="29"/>
                          <a:pt x="2537" y="0"/>
                          <a:pt x="236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sp>
              <p:nvSpPr>
                <p:cNvPr id="845" name="Google Shape;845;p52"/>
                <p:cNvSpPr/>
                <p:nvPr/>
              </p:nvSpPr>
              <p:spPr>
                <a:xfrm>
                  <a:off x="4580938" y="4287325"/>
                  <a:ext cx="1483800" cy="239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52" h="95630" extrusionOk="0">
                      <a:moveTo>
                        <a:pt x="26216" y="0"/>
                      </a:moveTo>
                      <a:lnTo>
                        <a:pt x="0" y="95016"/>
                      </a:lnTo>
                      <a:lnTo>
                        <a:pt x="23089" y="95016"/>
                      </a:lnTo>
                      <a:lnTo>
                        <a:pt x="37594" y="17056"/>
                      </a:lnTo>
                      <a:lnTo>
                        <a:pt x="38259" y="95482"/>
                      </a:lnTo>
                      <a:cubicBezTo>
                        <a:pt x="38259" y="95482"/>
                        <a:pt x="47732" y="95630"/>
                        <a:pt x="53949" y="95630"/>
                      </a:cubicBezTo>
                      <a:cubicBezTo>
                        <a:pt x="57057" y="95630"/>
                        <a:pt x="59352" y="95593"/>
                        <a:pt x="59241" y="95482"/>
                      </a:cubicBezTo>
                      <a:cubicBezTo>
                        <a:pt x="58908" y="95149"/>
                        <a:pt x="52676" y="0"/>
                        <a:pt x="5267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846" name="Google Shape;846;p52"/>
                <p:cNvSpPr/>
                <p:nvPr/>
              </p:nvSpPr>
              <p:spPr>
                <a:xfrm>
                  <a:off x="5203063" y="4287325"/>
                  <a:ext cx="694775" cy="12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91" h="4814" extrusionOk="0">
                      <a:moveTo>
                        <a:pt x="1331" y="0"/>
                      </a:moveTo>
                      <a:lnTo>
                        <a:pt x="0" y="4813"/>
                      </a:lnTo>
                      <a:lnTo>
                        <a:pt x="0" y="4813"/>
                      </a:lnTo>
                      <a:lnTo>
                        <a:pt x="2779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847" name="Google Shape;847;p52"/>
                <p:cNvSpPr/>
                <p:nvPr/>
              </p:nvSpPr>
              <p:spPr>
                <a:xfrm>
                  <a:off x="5371313" y="4605225"/>
                  <a:ext cx="145350" cy="1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4" h="4400" extrusionOk="0">
                      <a:moveTo>
                        <a:pt x="49" y="0"/>
                      </a:moveTo>
                      <a:cubicBezTo>
                        <a:pt x="19" y="0"/>
                        <a:pt x="1" y="48"/>
                        <a:pt x="35" y="82"/>
                      </a:cubicBezTo>
                      <a:lnTo>
                        <a:pt x="57" y="82"/>
                      </a:lnTo>
                      <a:cubicBezTo>
                        <a:pt x="988" y="791"/>
                        <a:pt x="1942" y="1523"/>
                        <a:pt x="2874" y="2255"/>
                      </a:cubicBezTo>
                      <a:cubicBezTo>
                        <a:pt x="3339" y="2610"/>
                        <a:pt x="3805" y="2965"/>
                        <a:pt x="4271" y="3320"/>
                      </a:cubicBezTo>
                      <a:cubicBezTo>
                        <a:pt x="4759" y="3675"/>
                        <a:pt x="5225" y="4074"/>
                        <a:pt x="5713" y="4384"/>
                      </a:cubicBezTo>
                      <a:cubicBezTo>
                        <a:pt x="5728" y="4395"/>
                        <a:pt x="5742" y="4399"/>
                        <a:pt x="5755" y="4399"/>
                      </a:cubicBezTo>
                      <a:cubicBezTo>
                        <a:pt x="5795" y="4399"/>
                        <a:pt x="5813" y="4352"/>
                        <a:pt x="5779" y="4318"/>
                      </a:cubicBezTo>
                      <a:cubicBezTo>
                        <a:pt x="5336" y="3941"/>
                        <a:pt x="4870" y="3586"/>
                        <a:pt x="4404" y="3231"/>
                      </a:cubicBezTo>
                      <a:cubicBezTo>
                        <a:pt x="3916" y="2898"/>
                        <a:pt x="3450" y="2521"/>
                        <a:pt x="2962" y="2167"/>
                      </a:cubicBezTo>
                      <a:cubicBezTo>
                        <a:pt x="2009" y="1435"/>
                        <a:pt x="1055" y="725"/>
                        <a:pt x="79" y="15"/>
                      </a:cubicBezTo>
                      <a:cubicBezTo>
                        <a:pt x="69" y="5"/>
                        <a:pt x="59" y="0"/>
                        <a:pt x="49" y="0"/>
                      </a:cubicBezTo>
                      <a:close/>
                    </a:path>
                  </a:pathLst>
                </a:custGeom>
                <a:solidFill>
                  <a:srgbClr val="18181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848" name="Google Shape;848;p52"/>
                <p:cNvSpPr/>
                <p:nvPr/>
              </p:nvSpPr>
              <p:spPr>
                <a:xfrm>
                  <a:off x="5773063" y="4646625"/>
                  <a:ext cx="75975" cy="191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9" h="76486" extrusionOk="0">
                      <a:moveTo>
                        <a:pt x="56" y="0"/>
                      </a:moveTo>
                      <a:cubicBezTo>
                        <a:pt x="28" y="0"/>
                        <a:pt x="0" y="23"/>
                        <a:pt x="0" y="67"/>
                      </a:cubicBezTo>
                      <a:cubicBezTo>
                        <a:pt x="865" y="10003"/>
                        <a:pt x="1509" y="19962"/>
                        <a:pt x="1974" y="29920"/>
                      </a:cubicBezTo>
                      <a:cubicBezTo>
                        <a:pt x="2440" y="39834"/>
                        <a:pt x="2706" y="49749"/>
                        <a:pt x="2773" y="59685"/>
                      </a:cubicBezTo>
                      <a:cubicBezTo>
                        <a:pt x="2817" y="65252"/>
                        <a:pt x="2751" y="70819"/>
                        <a:pt x="2706" y="76386"/>
                      </a:cubicBezTo>
                      <a:cubicBezTo>
                        <a:pt x="2706" y="76452"/>
                        <a:pt x="2756" y="76486"/>
                        <a:pt x="2806" y="76486"/>
                      </a:cubicBezTo>
                      <a:cubicBezTo>
                        <a:pt x="2856" y="76486"/>
                        <a:pt x="2906" y="76452"/>
                        <a:pt x="2906" y="76386"/>
                      </a:cubicBezTo>
                      <a:cubicBezTo>
                        <a:pt x="3039" y="71373"/>
                        <a:pt x="3017" y="66361"/>
                        <a:pt x="2995" y="61348"/>
                      </a:cubicBezTo>
                      <a:cubicBezTo>
                        <a:pt x="2972" y="56402"/>
                        <a:pt x="2906" y="51434"/>
                        <a:pt x="2795" y="46466"/>
                      </a:cubicBezTo>
                      <a:cubicBezTo>
                        <a:pt x="2529" y="36552"/>
                        <a:pt x="2085" y="26638"/>
                        <a:pt x="1442" y="16724"/>
                      </a:cubicBezTo>
                      <a:cubicBezTo>
                        <a:pt x="1065" y="11157"/>
                        <a:pt x="599" y="5612"/>
                        <a:pt x="111" y="67"/>
                      </a:cubicBezTo>
                      <a:cubicBezTo>
                        <a:pt x="111" y="23"/>
                        <a:pt x="84" y="0"/>
                        <a:pt x="56" y="0"/>
                      </a:cubicBezTo>
                      <a:close/>
                    </a:path>
                  </a:pathLst>
                </a:custGeom>
                <a:solidFill>
                  <a:srgbClr val="18181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849" name="Google Shape;849;p52"/>
                <p:cNvSpPr/>
                <p:nvPr/>
              </p:nvSpPr>
              <p:spPr>
                <a:xfrm>
                  <a:off x="4971513" y="4779250"/>
                  <a:ext cx="404575" cy="180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83" h="72382" extrusionOk="0">
                      <a:moveTo>
                        <a:pt x="16118" y="0"/>
                      </a:moveTo>
                      <a:cubicBezTo>
                        <a:pt x="16094" y="0"/>
                        <a:pt x="16068" y="13"/>
                        <a:pt x="16049" y="41"/>
                      </a:cubicBezTo>
                      <a:lnTo>
                        <a:pt x="16071" y="41"/>
                      </a:lnTo>
                      <a:cubicBezTo>
                        <a:pt x="14829" y="4698"/>
                        <a:pt x="13587" y="9356"/>
                        <a:pt x="12412" y="14036"/>
                      </a:cubicBezTo>
                      <a:cubicBezTo>
                        <a:pt x="11236" y="18693"/>
                        <a:pt x="10127" y="23351"/>
                        <a:pt x="9062" y="28009"/>
                      </a:cubicBezTo>
                      <a:cubicBezTo>
                        <a:pt x="7976" y="32689"/>
                        <a:pt x="6911" y="37413"/>
                        <a:pt x="5891" y="42137"/>
                      </a:cubicBezTo>
                      <a:cubicBezTo>
                        <a:pt x="4871" y="46839"/>
                        <a:pt x="3917" y="51563"/>
                        <a:pt x="2985" y="56287"/>
                      </a:cubicBezTo>
                      <a:cubicBezTo>
                        <a:pt x="2054" y="61034"/>
                        <a:pt x="1167" y="65758"/>
                        <a:pt x="324" y="70504"/>
                      </a:cubicBezTo>
                      <a:cubicBezTo>
                        <a:pt x="213" y="71081"/>
                        <a:pt x="124" y="71658"/>
                        <a:pt x="13" y="72256"/>
                      </a:cubicBezTo>
                      <a:cubicBezTo>
                        <a:pt x="0" y="72334"/>
                        <a:pt x="62" y="72381"/>
                        <a:pt x="125" y="72381"/>
                      </a:cubicBezTo>
                      <a:cubicBezTo>
                        <a:pt x="171" y="72381"/>
                        <a:pt x="217" y="72356"/>
                        <a:pt x="235" y="72301"/>
                      </a:cubicBezTo>
                      <a:cubicBezTo>
                        <a:pt x="1145" y="67577"/>
                        <a:pt x="1965" y="62830"/>
                        <a:pt x="2874" y="58106"/>
                      </a:cubicBezTo>
                      <a:cubicBezTo>
                        <a:pt x="3806" y="53360"/>
                        <a:pt x="4760" y="48680"/>
                        <a:pt x="5736" y="44000"/>
                      </a:cubicBezTo>
                      <a:cubicBezTo>
                        <a:pt x="6734" y="39298"/>
                        <a:pt x="7776" y="34574"/>
                        <a:pt x="8841" y="29872"/>
                      </a:cubicBezTo>
                      <a:cubicBezTo>
                        <a:pt x="9927" y="25170"/>
                        <a:pt x="11036" y="20490"/>
                        <a:pt x="12168" y="15810"/>
                      </a:cubicBezTo>
                      <a:cubicBezTo>
                        <a:pt x="13321" y="11130"/>
                        <a:pt x="14496" y="6450"/>
                        <a:pt x="15716" y="1793"/>
                      </a:cubicBezTo>
                      <a:cubicBezTo>
                        <a:pt x="15872" y="1216"/>
                        <a:pt x="16027" y="639"/>
                        <a:pt x="16182" y="63"/>
                      </a:cubicBezTo>
                      <a:cubicBezTo>
                        <a:pt x="16182" y="24"/>
                        <a:pt x="16152" y="0"/>
                        <a:pt x="16118" y="0"/>
                      </a:cubicBezTo>
                      <a:close/>
                    </a:path>
                  </a:pathLst>
                </a:custGeom>
                <a:solidFill>
                  <a:srgbClr val="18181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grpSp>
              <p:nvGrpSpPr>
                <p:cNvPr id="850" name="Google Shape;850;p52"/>
                <p:cNvGrpSpPr/>
                <p:nvPr/>
              </p:nvGrpSpPr>
              <p:grpSpPr>
                <a:xfrm>
                  <a:off x="5595063" y="2973200"/>
                  <a:ext cx="97375" cy="88150"/>
                  <a:chOff x="-4074425" y="4926725"/>
                  <a:chExt cx="97375" cy="88150"/>
                </a:xfrm>
              </p:grpSpPr>
              <p:sp>
                <p:nvSpPr>
                  <p:cNvPr id="851" name="Google Shape;851;p52"/>
                  <p:cNvSpPr/>
                  <p:nvPr/>
                </p:nvSpPr>
                <p:spPr>
                  <a:xfrm>
                    <a:off x="-4074425" y="4926725"/>
                    <a:ext cx="97375" cy="88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5" h="3526" extrusionOk="0">
                        <a:moveTo>
                          <a:pt x="1766" y="0"/>
                        </a:moveTo>
                        <a:cubicBezTo>
                          <a:pt x="713" y="0"/>
                          <a:pt x="0" y="738"/>
                          <a:pt x="723" y="2155"/>
                        </a:cubicBezTo>
                        <a:cubicBezTo>
                          <a:pt x="1277" y="3243"/>
                          <a:pt x="2033" y="3526"/>
                          <a:pt x="2667" y="3526"/>
                        </a:cubicBezTo>
                        <a:cubicBezTo>
                          <a:pt x="3351" y="3526"/>
                          <a:pt x="3894" y="3197"/>
                          <a:pt x="3894" y="3197"/>
                        </a:cubicBezTo>
                        <a:lnTo>
                          <a:pt x="3783" y="802"/>
                        </a:lnTo>
                        <a:cubicBezTo>
                          <a:pt x="3145" y="263"/>
                          <a:pt x="2395" y="0"/>
                          <a:pt x="1766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852" name="Google Shape;852;p52"/>
                  <p:cNvSpPr/>
                  <p:nvPr/>
                </p:nvSpPr>
                <p:spPr>
                  <a:xfrm>
                    <a:off x="-4037800" y="4942375"/>
                    <a:ext cx="50125" cy="28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5" h="1130" extrusionOk="0">
                        <a:moveTo>
                          <a:pt x="89" y="0"/>
                        </a:moveTo>
                        <a:cubicBezTo>
                          <a:pt x="23" y="0"/>
                          <a:pt x="1" y="89"/>
                          <a:pt x="67" y="111"/>
                        </a:cubicBezTo>
                        <a:cubicBezTo>
                          <a:pt x="732" y="266"/>
                          <a:pt x="1353" y="621"/>
                          <a:pt x="1841" y="1109"/>
                        </a:cubicBezTo>
                        <a:cubicBezTo>
                          <a:pt x="1856" y="1123"/>
                          <a:pt x="1872" y="1129"/>
                          <a:pt x="1889" y="1129"/>
                        </a:cubicBezTo>
                        <a:cubicBezTo>
                          <a:pt x="1948" y="1129"/>
                          <a:pt x="2004" y="1050"/>
                          <a:pt x="1952" y="998"/>
                        </a:cubicBezTo>
                        <a:cubicBezTo>
                          <a:pt x="1464" y="444"/>
                          <a:pt x="799" y="89"/>
                          <a:pt x="89" y="0"/>
                        </a:cubicBezTo>
                        <a:close/>
                      </a:path>
                    </a:pathLst>
                  </a:custGeom>
                  <a:solidFill>
                    <a:srgbClr val="18181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853" name="Google Shape;853;p52"/>
                  <p:cNvSpPr/>
                  <p:nvPr/>
                </p:nvSpPr>
                <p:spPr>
                  <a:xfrm>
                    <a:off x="-4020325" y="4950563"/>
                    <a:ext cx="15175" cy="40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7" h="1619" extrusionOk="0">
                        <a:moveTo>
                          <a:pt x="491" y="0"/>
                        </a:moveTo>
                        <a:cubicBezTo>
                          <a:pt x="475" y="0"/>
                          <a:pt x="458" y="6"/>
                          <a:pt x="444" y="21"/>
                        </a:cubicBezTo>
                        <a:cubicBezTo>
                          <a:pt x="45" y="442"/>
                          <a:pt x="0" y="1108"/>
                          <a:pt x="333" y="1596"/>
                        </a:cubicBezTo>
                        <a:cubicBezTo>
                          <a:pt x="349" y="1612"/>
                          <a:pt x="369" y="1619"/>
                          <a:pt x="390" y="1619"/>
                        </a:cubicBezTo>
                        <a:cubicBezTo>
                          <a:pt x="453" y="1619"/>
                          <a:pt x="516" y="1552"/>
                          <a:pt x="466" y="1485"/>
                        </a:cubicBezTo>
                        <a:cubicBezTo>
                          <a:pt x="200" y="1063"/>
                          <a:pt x="244" y="509"/>
                          <a:pt x="555" y="132"/>
                        </a:cubicBezTo>
                        <a:cubicBezTo>
                          <a:pt x="607" y="80"/>
                          <a:pt x="550" y="0"/>
                          <a:pt x="491" y="0"/>
                        </a:cubicBezTo>
                        <a:close/>
                      </a:path>
                    </a:pathLst>
                  </a:custGeom>
                  <a:solidFill>
                    <a:srgbClr val="18181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sp>
              <p:nvSpPr>
                <p:cNvPr id="854" name="Google Shape;854;p52"/>
                <p:cNvSpPr/>
                <p:nvPr/>
              </p:nvSpPr>
              <p:spPr>
                <a:xfrm>
                  <a:off x="5035588" y="3379075"/>
                  <a:ext cx="914925" cy="90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97" h="36331" extrusionOk="0">
                      <a:moveTo>
                        <a:pt x="24821" y="0"/>
                      </a:moveTo>
                      <a:cubicBezTo>
                        <a:pt x="17819" y="0"/>
                        <a:pt x="12881" y="226"/>
                        <a:pt x="8252" y="12088"/>
                      </a:cubicBezTo>
                      <a:cubicBezTo>
                        <a:pt x="3439" y="24420"/>
                        <a:pt x="1" y="36330"/>
                        <a:pt x="1" y="36330"/>
                      </a:cubicBezTo>
                      <a:lnTo>
                        <a:pt x="36597" y="36330"/>
                      </a:lnTo>
                      <a:lnTo>
                        <a:pt x="34689" y="5878"/>
                      </a:lnTo>
                      <a:cubicBezTo>
                        <a:pt x="34467" y="2573"/>
                        <a:pt x="31717" y="1"/>
                        <a:pt x="28413" y="1"/>
                      </a:cubicBezTo>
                      <a:lnTo>
                        <a:pt x="25662" y="1"/>
                      </a:lnTo>
                      <a:cubicBezTo>
                        <a:pt x="25379" y="1"/>
                        <a:pt x="25098" y="0"/>
                        <a:pt x="248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855" name="Google Shape;855;p52"/>
                <p:cNvSpPr/>
                <p:nvPr/>
              </p:nvSpPr>
              <p:spPr>
                <a:xfrm>
                  <a:off x="5636663" y="4743100"/>
                  <a:ext cx="944300" cy="81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72" h="32760" extrusionOk="0">
                      <a:moveTo>
                        <a:pt x="30341" y="1"/>
                      </a:moveTo>
                      <a:lnTo>
                        <a:pt x="0" y="9848"/>
                      </a:lnTo>
                      <a:lnTo>
                        <a:pt x="7452" y="32759"/>
                      </a:lnTo>
                      <a:lnTo>
                        <a:pt x="37771" y="22890"/>
                      </a:lnTo>
                      <a:lnTo>
                        <a:pt x="3034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856" name="Google Shape;856;p52"/>
                <p:cNvSpPr/>
                <p:nvPr/>
              </p:nvSpPr>
              <p:spPr>
                <a:xfrm>
                  <a:off x="5595063" y="3433575"/>
                  <a:ext cx="522900" cy="171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" h="68573" extrusionOk="0">
                      <a:moveTo>
                        <a:pt x="6747" y="0"/>
                      </a:moveTo>
                      <a:cubicBezTo>
                        <a:pt x="6665" y="0"/>
                        <a:pt x="6582" y="5"/>
                        <a:pt x="6499" y="16"/>
                      </a:cubicBezTo>
                      <a:cubicBezTo>
                        <a:pt x="2529" y="504"/>
                        <a:pt x="1" y="2656"/>
                        <a:pt x="600" y="8001"/>
                      </a:cubicBezTo>
                      <a:cubicBezTo>
                        <a:pt x="600" y="8001"/>
                        <a:pt x="6588" y="37832"/>
                        <a:pt x="8850" y="51738"/>
                      </a:cubicBezTo>
                      <a:cubicBezTo>
                        <a:pt x="9360" y="54777"/>
                        <a:pt x="9871" y="57084"/>
                        <a:pt x="10070" y="58104"/>
                      </a:cubicBezTo>
                      <a:cubicBezTo>
                        <a:pt x="11113" y="63760"/>
                        <a:pt x="11379" y="67197"/>
                        <a:pt x="12754" y="67330"/>
                      </a:cubicBezTo>
                      <a:cubicBezTo>
                        <a:pt x="12772" y="67332"/>
                        <a:pt x="12790" y="67333"/>
                        <a:pt x="12807" y="67333"/>
                      </a:cubicBezTo>
                      <a:cubicBezTo>
                        <a:pt x="13921" y="67333"/>
                        <a:pt x="13657" y="63869"/>
                        <a:pt x="13242" y="62340"/>
                      </a:cubicBezTo>
                      <a:lnTo>
                        <a:pt x="13242" y="62340"/>
                      </a:lnTo>
                      <a:cubicBezTo>
                        <a:pt x="13730" y="64070"/>
                        <a:pt x="14129" y="68572"/>
                        <a:pt x="15260" y="68572"/>
                      </a:cubicBezTo>
                      <a:cubicBezTo>
                        <a:pt x="16391" y="68572"/>
                        <a:pt x="16147" y="63094"/>
                        <a:pt x="15748" y="61320"/>
                      </a:cubicBezTo>
                      <a:lnTo>
                        <a:pt x="15748" y="61320"/>
                      </a:lnTo>
                      <a:cubicBezTo>
                        <a:pt x="16153" y="62877"/>
                        <a:pt x="16723" y="68333"/>
                        <a:pt x="17930" y="68333"/>
                      </a:cubicBezTo>
                      <a:cubicBezTo>
                        <a:pt x="17978" y="68333"/>
                        <a:pt x="18027" y="68324"/>
                        <a:pt x="18077" y="68306"/>
                      </a:cubicBezTo>
                      <a:cubicBezTo>
                        <a:pt x="19297" y="67885"/>
                        <a:pt x="18898" y="62983"/>
                        <a:pt x="18188" y="60810"/>
                      </a:cubicBezTo>
                      <a:lnTo>
                        <a:pt x="18188" y="60810"/>
                      </a:lnTo>
                      <a:cubicBezTo>
                        <a:pt x="18792" y="62513"/>
                        <a:pt x="19249" y="65475"/>
                        <a:pt x="20130" y="65475"/>
                      </a:cubicBezTo>
                      <a:cubicBezTo>
                        <a:pt x="20155" y="65475"/>
                        <a:pt x="20180" y="65472"/>
                        <a:pt x="20206" y="65467"/>
                      </a:cubicBezTo>
                      <a:cubicBezTo>
                        <a:pt x="20916" y="65312"/>
                        <a:pt x="20472" y="58703"/>
                        <a:pt x="18898" y="49188"/>
                      </a:cubicBezTo>
                      <a:cubicBezTo>
                        <a:pt x="17811" y="42623"/>
                        <a:pt x="16635" y="35082"/>
                        <a:pt x="16081" y="28273"/>
                      </a:cubicBezTo>
                      <a:cubicBezTo>
                        <a:pt x="15770" y="24458"/>
                        <a:pt x="15304" y="20887"/>
                        <a:pt x="14750" y="17649"/>
                      </a:cubicBezTo>
                      <a:cubicBezTo>
                        <a:pt x="14240" y="14854"/>
                        <a:pt x="13597" y="12104"/>
                        <a:pt x="12798" y="9376"/>
                      </a:cubicBezTo>
                      <a:cubicBezTo>
                        <a:pt x="12798" y="9376"/>
                        <a:pt x="12798" y="9354"/>
                        <a:pt x="12798" y="9354"/>
                      </a:cubicBezTo>
                      <a:cubicBezTo>
                        <a:pt x="11048" y="3527"/>
                        <a:pt x="8866" y="0"/>
                        <a:pt x="674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857" name="Google Shape;857;p52"/>
                <p:cNvSpPr/>
                <p:nvPr/>
              </p:nvSpPr>
              <p:spPr>
                <a:xfrm>
                  <a:off x="5919988" y="4929925"/>
                  <a:ext cx="19450" cy="13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" h="5543" extrusionOk="0">
                      <a:moveTo>
                        <a:pt x="46" y="0"/>
                      </a:moveTo>
                      <a:cubicBezTo>
                        <a:pt x="26" y="0"/>
                        <a:pt x="1" y="19"/>
                        <a:pt x="1" y="46"/>
                      </a:cubicBezTo>
                      <a:cubicBezTo>
                        <a:pt x="267" y="1865"/>
                        <a:pt x="422" y="3684"/>
                        <a:pt x="666" y="5502"/>
                      </a:cubicBezTo>
                      <a:cubicBezTo>
                        <a:pt x="666" y="5530"/>
                        <a:pt x="686" y="5543"/>
                        <a:pt x="708" y="5543"/>
                      </a:cubicBezTo>
                      <a:cubicBezTo>
                        <a:pt x="740" y="5543"/>
                        <a:pt x="777" y="5519"/>
                        <a:pt x="777" y="5480"/>
                      </a:cubicBezTo>
                      <a:cubicBezTo>
                        <a:pt x="666" y="3639"/>
                        <a:pt x="422" y="1821"/>
                        <a:pt x="67" y="24"/>
                      </a:cubicBezTo>
                      <a:cubicBezTo>
                        <a:pt x="67" y="7"/>
                        <a:pt x="58" y="0"/>
                        <a:pt x="4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858" name="Google Shape;858;p52"/>
                <p:cNvSpPr/>
                <p:nvPr/>
              </p:nvSpPr>
              <p:spPr>
                <a:xfrm>
                  <a:off x="5979013" y="4898375"/>
                  <a:ext cx="20575" cy="13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" h="5412" extrusionOk="0">
                      <a:moveTo>
                        <a:pt x="89" y="1"/>
                      </a:moveTo>
                      <a:cubicBezTo>
                        <a:pt x="47" y="1"/>
                        <a:pt x="0" y="37"/>
                        <a:pt x="13" y="88"/>
                      </a:cubicBezTo>
                      <a:cubicBezTo>
                        <a:pt x="279" y="1841"/>
                        <a:pt x="479" y="3593"/>
                        <a:pt x="678" y="5345"/>
                      </a:cubicBezTo>
                      <a:cubicBezTo>
                        <a:pt x="678" y="5389"/>
                        <a:pt x="717" y="5412"/>
                        <a:pt x="753" y="5412"/>
                      </a:cubicBezTo>
                      <a:cubicBezTo>
                        <a:pt x="789" y="5412"/>
                        <a:pt x="823" y="5389"/>
                        <a:pt x="811" y="5345"/>
                      </a:cubicBezTo>
                      <a:cubicBezTo>
                        <a:pt x="678" y="3571"/>
                        <a:pt x="457" y="1818"/>
                        <a:pt x="146" y="66"/>
                      </a:cubicBezTo>
                      <a:cubicBezTo>
                        <a:pt x="146" y="20"/>
                        <a:pt x="119" y="1"/>
                        <a:pt x="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859" name="Google Shape;859;p52"/>
                <p:cNvSpPr/>
                <p:nvPr/>
              </p:nvSpPr>
              <p:spPr>
                <a:xfrm>
                  <a:off x="6080463" y="4782025"/>
                  <a:ext cx="19200" cy="10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" h="4388" extrusionOk="0">
                      <a:moveTo>
                        <a:pt x="76" y="0"/>
                      </a:moveTo>
                      <a:cubicBezTo>
                        <a:pt x="40" y="0"/>
                        <a:pt x="1" y="24"/>
                        <a:pt x="14" y="63"/>
                      </a:cubicBezTo>
                      <a:cubicBezTo>
                        <a:pt x="103" y="772"/>
                        <a:pt x="236" y="1460"/>
                        <a:pt x="347" y="2170"/>
                      </a:cubicBezTo>
                      <a:cubicBezTo>
                        <a:pt x="457" y="2879"/>
                        <a:pt x="524" y="3611"/>
                        <a:pt x="546" y="4321"/>
                      </a:cubicBezTo>
                      <a:cubicBezTo>
                        <a:pt x="546" y="4365"/>
                        <a:pt x="579" y="4388"/>
                        <a:pt x="613" y="4388"/>
                      </a:cubicBezTo>
                      <a:cubicBezTo>
                        <a:pt x="646" y="4388"/>
                        <a:pt x="679" y="4365"/>
                        <a:pt x="679" y="4321"/>
                      </a:cubicBezTo>
                      <a:cubicBezTo>
                        <a:pt x="768" y="2879"/>
                        <a:pt x="347" y="1482"/>
                        <a:pt x="125" y="40"/>
                      </a:cubicBezTo>
                      <a:cubicBezTo>
                        <a:pt x="125" y="13"/>
                        <a:pt x="101" y="0"/>
                        <a:pt x="7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860" name="Google Shape;860;p52"/>
                <p:cNvSpPr/>
                <p:nvPr/>
              </p:nvSpPr>
              <p:spPr>
                <a:xfrm>
                  <a:off x="5566238" y="3412900"/>
                  <a:ext cx="574475" cy="131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79" h="52788" extrusionOk="0">
                      <a:moveTo>
                        <a:pt x="10669" y="0"/>
                      </a:moveTo>
                      <a:lnTo>
                        <a:pt x="0" y="1309"/>
                      </a:lnTo>
                      <a:cubicBezTo>
                        <a:pt x="0" y="1309"/>
                        <a:pt x="6432" y="38859"/>
                        <a:pt x="8695" y="52787"/>
                      </a:cubicBezTo>
                      <a:cubicBezTo>
                        <a:pt x="8695" y="52787"/>
                        <a:pt x="15859" y="51146"/>
                        <a:pt x="20028" y="50037"/>
                      </a:cubicBezTo>
                      <a:cubicBezTo>
                        <a:pt x="21758" y="49571"/>
                        <a:pt x="22978" y="49216"/>
                        <a:pt x="22978" y="49105"/>
                      </a:cubicBezTo>
                      <a:cubicBezTo>
                        <a:pt x="22978" y="48795"/>
                        <a:pt x="18542" y="29809"/>
                        <a:pt x="15881" y="18498"/>
                      </a:cubicBezTo>
                      <a:cubicBezTo>
                        <a:pt x="14816" y="13885"/>
                        <a:pt x="14018" y="10558"/>
                        <a:pt x="13951" y="10225"/>
                      </a:cubicBezTo>
                      <a:cubicBezTo>
                        <a:pt x="13951" y="10203"/>
                        <a:pt x="13951" y="10203"/>
                        <a:pt x="13951" y="10181"/>
                      </a:cubicBezTo>
                      <a:cubicBezTo>
                        <a:pt x="12110" y="4148"/>
                        <a:pt x="10669" y="0"/>
                        <a:pt x="106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861" name="Google Shape;861;p52"/>
                <p:cNvSpPr/>
                <p:nvPr/>
              </p:nvSpPr>
              <p:spPr>
                <a:xfrm>
                  <a:off x="5604713" y="3663425"/>
                  <a:ext cx="105725" cy="56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9" h="22531" extrusionOk="0">
                      <a:moveTo>
                        <a:pt x="88" y="0"/>
                      </a:moveTo>
                      <a:cubicBezTo>
                        <a:pt x="46" y="0"/>
                        <a:pt x="0" y="38"/>
                        <a:pt x="14" y="93"/>
                      </a:cubicBezTo>
                      <a:cubicBezTo>
                        <a:pt x="524" y="2999"/>
                        <a:pt x="1034" y="5904"/>
                        <a:pt x="1567" y="8832"/>
                      </a:cubicBezTo>
                      <a:cubicBezTo>
                        <a:pt x="2099" y="11760"/>
                        <a:pt x="2609" y="14643"/>
                        <a:pt x="3141" y="17548"/>
                      </a:cubicBezTo>
                      <a:cubicBezTo>
                        <a:pt x="3452" y="19190"/>
                        <a:pt x="3740" y="20831"/>
                        <a:pt x="4051" y="22472"/>
                      </a:cubicBezTo>
                      <a:cubicBezTo>
                        <a:pt x="4059" y="22514"/>
                        <a:pt x="4086" y="22530"/>
                        <a:pt x="4116" y="22530"/>
                      </a:cubicBezTo>
                      <a:cubicBezTo>
                        <a:pt x="4167" y="22530"/>
                        <a:pt x="4228" y="22483"/>
                        <a:pt x="4228" y="22428"/>
                      </a:cubicBezTo>
                      <a:cubicBezTo>
                        <a:pt x="3740" y="19500"/>
                        <a:pt x="3186" y="16595"/>
                        <a:pt x="2653" y="13667"/>
                      </a:cubicBezTo>
                      <a:cubicBezTo>
                        <a:pt x="2121" y="10761"/>
                        <a:pt x="1589" y="7878"/>
                        <a:pt x="1056" y="4973"/>
                      </a:cubicBezTo>
                      <a:cubicBezTo>
                        <a:pt x="746" y="3331"/>
                        <a:pt x="435" y="1690"/>
                        <a:pt x="147" y="49"/>
                      </a:cubicBezTo>
                      <a:cubicBezTo>
                        <a:pt x="139" y="15"/>
                        <a:pt x="114" y="0"/>
                        <a:pt x="8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862" name="Google Shape;862;p52"/>
                <p:cNvSpPr/>
                <p:nvPr/>
              </p:nvSpPr>
              <p:spPr>
                <a:xfrm>
                  <a:off x="5561013" y="3661725"/>
                  <a:ext cx="61475" cy="8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9" h="3526" extrusionOk="0">
                      <a:moveTo>
                        <a:pt x="85" y="1"/>
                      </a:moveTo>
                      <a:cubicBezTo>
                        <a:pt x="47" y="1"/>
                        <a:pt x="1" y="48"/>
                        <a:pt x="32" y="95"/>
                      </a:cubicBezTo>
                      <a:cubicBezTo>
                        <a:pt x="764" y="1226"/>
                        <a:pt x="1518" y="2357"/>
                        <a:pt x="2294" y="3488"/>
                      </a:cubicBezTo>
                      <a:cubicBezTo>
                        <a:pt x="2308" y="3515"/>
                        <a:pt x="2329" y="3525"/>
                        <a:pt x="2351" y="3525"/>
                      </a:cubicBezTo>
                      <a:cubicBezTo>
                        <a:pt x="2403" y="3525"/>
                        <a:pt x="2458" y="3468"/>
                        <a:pt x="2427" y="3422"/>
                      </a:cubicBezTo>
                      <a:cubicBezTo>
                        <a:pt x="1651" y="2290"/>
                        <a:pt x="919" y="1137"/>
                        <a:pt x="121" y="28"/>
                      </a:cubicBezTo>
                      <a:cubicBezTo>
                        <a:pt x="114" y="9"/>
                        <a:pt x="100" y="1"/>
                        <a:pt x="8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863" name="Google Shape;863;p52"/>
                <p:cNvSpPr/>
                <p:nvPr/>
              </p:nvSpPr>
              <p:spPr>
                <a:xfrm>
                  <a:off x="5801332" y="4955298"/>
                  <a:ext cx="618741" cy="464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83" h="40567" extrusionOk="0">
                      <a:moveTo>
                        <a:pt x="13941" y="33586"/>
                      </a:moveTo>
                      <a:cubicBezTo>
                        <a:pt x="14631" y="35352"/>
                        <a:pt x="15199" y="37164"/>
                        <a:pt x="15642" y="39008"/>
                      </a:cubicBezTo>
                      <a:lnTo>
                        <a:pt x="15642" y="39008"/>
                      </a:lnTo>
                      <a:cubicBezTo>
                        <a:pt x="14603" y="37367"/>
                        <a:pt x="14098" y="35504"/>
                        <a:pt x="13941" y="33586"/>
                      </a:cubicBezTo>
                      <a:close/>
                      <a:moveTo>
                        <a:pt x="38948" y="0"/>
                      </a:moveTo>
                      <a:cubicBezTo>
                        <a:pt x="24080" y="0"/>
                        <a:pt x="14653" y="16886"/>
                        <a:pt x="13391" y="30102"/>
                      </a:cubicBezTo>
                      <a:cubicBezTo>
                        <a:pt x="13379" y="30219"/>
                        <a:pt x="13368" y="30336"/>
                        <a:pt x="13358" y="30453"/>
                      </a:cubicBezTo>
                      <a:lnTo>
                        <a:pt x="13358" y="30453"/>
                      </a:lnTo>
                      <a:cubicBezTo>
                        <a:pt x="12609" y="28848"/>
                        <a:pt x="11749" y="27296"/>
                        <a:pt x="10774" y="25821"/>
                      </a:cubicBezTo>
                      <a:cubicBezTo>
                        <a:pt x="8857" y="22899"/>
                        <a:pt x="5893" y="20258"/>
                        <a:pt x="2380" y="20258"/>
                      </a:cubicBezTo>
                      <a:cubicBezTo>
                        <a:pt x="1708" y="20258"/>
                        <a:pt x="1015" y="20355"/>
                        <a:pt x="305" y="20565"/>
                      </a:cubicBezTo>
                      <a:cubicBezTo>
                        <a:pt x="0" y="20646"/>
                        <a:pt x="87" y="21064"/>
                        <a:pt x="360" y="21064"/>
                      </a:cubicBezTo>
                      <a:cubicBezTo>
                        <a:pt x="385" y="21064"/>
                        <a:pt x="411" y="21060"/>
                        <a:pt x="438" y="21053"/>
                      </a:cubicBezTo>
                      <a:lnTo>
                        <a:pt x="438" y="21031"/>
                      </a:lnTo>
                      <a:cubicBezTo>
                        <a:pt x="1018" y="20889"/>
                        <a:pt x="1579" y="20822"/>
                        <a:pt x="2123" y="20822"/>
                      </a:cubicBezTo>
                      <a:cubicBezTo>
                        <a:pt x="6156" y="20822"/>
                        <a:pt x="9194" y="24470"/>
                        <a:pt x="11129" y="27773"/>
                      </a:cubicBezTo>
                      <a:cubicBezTo>
                        <a:pt x="11930" y="29142"/>
                        <a:pt x="12649" y="30554"/>
                        <a:pt x="13284" y="32001"/>
                      </a:cubicBezTo>
                      <a:lnTo>
                        <a:pt x="13284" y="32001"/>
                      </a:lnTo>
                      <a:cubicBezTo>
                        <a:pt x="13259" y="35058"/>
                        <a:pt x="13986" y="38033"/>
                        <a:pt x="16008" y="40460"/>
                      </a:cubicBezTo>
                      <a:cubicBezTo>
                        <a:pt x="16071" y="40535"/>
                        <a:pt x="16143" y="40566"/>
                        <a:pt x="16212" y="40566"/>
                      </a:cubicBezTo>
                      <a:cubicBezTo>
                        <a:pt x="16388" y="40566"/>
                        <a:pt x="16550" y="40368"/>
                        <a:pt x="16518" y="40194"/>
                      </a:cubicBezTo>
                      <a:cubicBezTo>
                        <a:pt x="15932" y="37286"/>
                        <a:pt x="15066" y="34400"/>
                        <a:pt x="13893" y="31650"/>
                      </a:cubicBezTo>
                      <a:lnTo>
                        <a:pt x="13893" y="31650"/>
                      </a:lnTo>
                      <a:cubicBezTo>
                        <a:pt x="13932" y="30241"/>
                        <a:pt x="14121" y="28832"/>
                        <a:pt x="14389" y="27485"/>
                      </a:cubicBezTo>
                      <a:cubicBezTo>
                        <a:pt x="15276" y="23027"/>
                        <a:pt x="16807" y="18746"/>
                        <a:pt x="18936" y="14754"/>
                      </a:cubicBezTo>
                      <a:cubicBezTo>
                        <a:pt x="23119" y="6948"/>
                        <a:pt x="30656" y="610"/>
                        <a:pt x="39836" y="610"/>
                      </a:cubicBezTo>
                      <a:cubicBezTo>
                        <a:pt x="40098" y="610"/>
                        <a:pt x="40362" y="615"/>
                        <a:pt x="40627" y="626"/>
                      </a:cubicBezTo>
                      <a:cubicBezTo>
                        <a:pt x="40982" y="626"/>
                        <a:pt x="40960" y="93"/>
                        <a:pt x="40627" y="71"/>
                      </a:cubicBezTo>
                      <a:cubicBezTo>
                        <a:pt x="40060" y="24"/>
                        <a:pt x="39500" y="0"/>
                        <a:pt x="3894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864" name="Google Shape;864;p52"/>
              <p:cNvSpPr/>
              <p:nvPr/>
            </p:nvSpPr>
            <p:spPr>
              <a:xfrm flipH="1">
                <a:off x="6077910" y="3989888"/>
                <a:ext cx="25651" cy="168679"/>
              </a:xfrm>
              <a:custGeom>
                <a:avLst/>
                <a:gdLst/>
                <a:ahLst/>
                <a:cxnLst/>
                <a:rect l="l" t="t" r="r" b="b"/>
                <a:pathLst>
                  <a:path w="823" h="5412" extrusionOk="0">
                    <a:moveTo>
                      <a:pt x="89" y="1"/>
                    </a:moveTo>
                    <a:cubicBezTo>
                      <a:pt x="47" y="1"/>
                      <a:pt x="0" y="37"/>
                      <a:pt x="13" y="88"/>
                    </a:cubicBezTo>
                    <a:cubicBezTo>
                      <a:pt x="279" y="1841"/>
                      <a:pt x="479" y="3593"/>
                      <a:pt x="678" y="5345"/>
                    </a:cubicBezTo>
                    <a:cubicBezTo>
                      <a:pt x="678" y="5389"/>
                      <a:pt x="717" y="5412"/>
                      <a:pt x="753" y="5412"/>
                    </a:cubicBezTo>
                    <a:cubicBezTo>
                      <a:pt x="789" y="5412"/>
                      <a:pt x="823" y="5389"/>
                      <a:pt x="811" y="5345"/>
                    </a:cubicBezTo>
                    <a:cubicBezTo>
                      <a:pt x="678" y="3571"/>
                      <a:pt x="457" y="1818"/>
                      <a:pt x="146" y="66"/>
                    </a:cubicBezTo>
                    <a:cubicBezTo>
                      <a:pt x="146" y="20"/>
                      <a:pt x="119" y="1"/>
                      <a:pt x="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cxnSp>
        <p:nvCxnSpPr>
          <p:cNvPr id="865" name="Google Shape;865;p52"/>
          <p:cNvCxnSpPr/>
          <p:nvPr/>
        </p:nvCxnSpPr>
        <p:spPr>
          <a:xfrm rot="5400000">
            <a:off x="1715293" y="2570636"/>
            <a:ext cx="4067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6" name="Google Shape;866;p52"/>
          <p:cNvCxnSpPr/>
          <p:nvPr/>
        </p:nvCxnSpPr>
        <p:spPr>
          <a:xfrm rot="5400000">
            <a:off x="1807743" y="2571700"/>
            <a:ext cx="40734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Subtitle 4">
            <a:extLst>
              <a:ext uri="{FF2B5EF4-FFF2-40B4-BE49-F238E27FC236}">
                <a16:creationId xmlns:a16="http://schemas.microsoft.com/office/drawing/2014/main" id="{9CDD7446-9C48-47DD-B630-51FACE075C25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576785" y="1139415"/>
            <a:ext cx="3007415" cy="10581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cực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75" name="Google Shape;804;p52">
            <a:extLst>
              <a:ext uri="{FF2B5EF4-FFF2-40B4-BE49-F238E27FC236}">
                <a16:creationId xmlns:a16="http://schemas.microsoft.com/office/drawing/2014/main" id="{4D16A354-9DB9-4A06-920B-8866A4FC921E}"/>
              </a:ext>
            </a:extLst>
          </p:cNvPr>
          <p:cNvSpPr txBox="1">
            <a:spLocks/>
          </p:cNvSpPr>
          <p:nvPr/>
        </p:nvSpPr>
        <p:spPr>
          <a:xfrm>
            <a:off x="709900" y="3273701"/>
            <a:ext cx="2874300" cy="10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5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sửa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5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khắc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phục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0" grpId="0" animBg="1"/>
      <p:bldP spid="801" grpId="0" build="p"/>
      <p:bldP spid="804" grpId="0" build="p"/>
      <p:bldP spid="5" grpId="0" build="p"/>
      <p:bldP spid="7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52"/>
          <p:cNvSpPr/>
          <p:nvPr/>
        </p:nvSpPr>
        <p:spPr>
          <a:xfrm>
            <a:off x="4519961" y="497344"/>
            <a:ext cx="3102815" cy="647301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endParaRPr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04" name="Google Shape;804;p52"/>
          <p:cNvSpPr txBox="1">
            <a:spLocks noGrp="1"/>
          </p:cNvSpPr>
          <p:nvPr>
            <p:ph type="subTitle" idx="4294967295"/>
          </p:nvPr>
        </p:nvSpPr>
        <p:spPr>
          <a:xfrm>
            <a:off x="4493360" y="2379351"/>
            <a:ext cx="3305059" cy="10572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latin typeface="Cambria" panose="02040503050406030204" pitchFamily="18" charset="0"/>
                <a:ea typeface="Cambria" panose="02040503050406030204" pitchFamily="18" charset="0"/>
              </a:rPr>
              <a:t>Tiếp nhận </a:t>
            </a:r>
            <a:r>
              <a:rPr lang="en" sz="1600" dirty="0">
                <a:latin typeface="Cambria" panose="02040503050406030204" pitchFamily="18" charset="0"/>
                <a:ea typeface="Cambria" panose="02040503050406030204" pitchFamily="18" charset="0"/>
              </a:rPr>
              <a:t>những ý kiến mà em thấy hợp lí.</a:t>
            </a:r>
            <a:endParaRPr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CDD7446-9C48-47DD-B630-51FACE075C2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493360" y="1501396"/>
            <a:ext cx="3305059" cy="1058863"/>
          </a:xfrm>
        </p:spPr>
        <p:txBody>
          <a:bodyPr/>
          <a:lstStyle/>
          <a:p>
            <a:pPr marL="139700" indent="0" algn="ctr">
              <a:buNone/>
            </a:pP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rõ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dung.</a:t>
            </a:r>
          </a:p>
        </p:txBody>
      </p:sp>
      <p:sp>
        <p:nvSpPr>
          <p:cNvPr id="818" name="Google Shape;818;p52"/>
          <p:cNvSpPr/>
          <p:nvPr/>
        </p:nvSpPr>
        <p:spPr>
          <a:xfrm>
            <a:off x="7552675" y="3436626"/>
            <a:ext cx="586250" cy="579050"/>
          </a:xfrm>
          <a:custGeom>
            <a:avLst/>
            <a:gdLst/>
            <a:ahLst/>
            <a:cxnLst/>
            <a:rect l="l" t="t" r="r" b="b"/>
            <a:pathLst>
              <a:path w="23450" h="23162" extrusionOk="0">
                <a:moveTo>
                  <a:pt x="11707" y="5561"/>
                </a:moveTo>
                <a:cubicBezTo>
                  <a:pt x="12442" y="5561"/>
                  <a:pt x="13205" y="5701"/>
                  <a:pt x="13969" y="6007"/>
                </a:cubicBezTo>
                <a:cubicBezTo>
                  <a:pt x="17048" y="7242"/>
                  <a:pt x="18544" y="10721"/>
                  <a:pt x="17309" y="13800"/>
                </a:cubicBezTo>
                <a:cubicBezTo>
                  <a:pt x="16404" y="16062"/>
                  <a:pt x="14230" y="17540"/>
                  <a:pt x="11812" y="17575"/>
                </a:cubicBezTo>
                <a:cubicBezTo>
                  <a:pt x="11797" y="17575"/>
                  <a:pt x="11783" y="17575"/>
                  <a:pt x="11768" y="17575"/>
                </a:cubicBezTo>
                <a:cubicBezTo>
                  <a:pt x="9350" y="17575"/>
                  <a:pt x="7179" y="16153"/>
                  <a:pt x="6228" y="13939"/>
                </a:cubicBezTo>
                <a:cubicBezTo>
                  <a:pt x="4448" y="9775"/>
                  <a:pt x="7670" y="5561"/>
                  <a:pt x="11707" y="5561"/>
                </a:cubicBezTo>
                <a:close/>
                <a:moveTo>
                  <a:pt x="11759" y="5086"/>
                </a:moveTo>
                <a:cubicBezTo>
                  <a:pt x="10921" y="5086"/>
                  <a:pt x="10052" y="5255"/>
                  <a:pt x="9185" y="5624"/>
                </a:cubicBezTo>
                <a:cubicBezTo>
                  <a:pt x="6785" y="6650"/>
                  <a:pt x="5236" y="9016"/>
                  <a:pt x="5271" y="11643"/>
                </a:cubicBezTo>
                <a:cubicBezTo>
                  <a:pt x="5289" y="14252"/>
                  <a:pt x="6889" y="16601"/>
                  <a:pt x="9324" y="17575"/>
                </a:cubicBezTo>
                <a:cubicBezTo>
                  <a:pt x="10110" y="17889"/>
                  <a:pt x="10923" y="18039"/>
                  <a:pt x="11723" y="18039"/>
                </a:cubicBezTo>
                <a:cubicBezTo>
                  <a:pt x="14286" y="18039"/>
                  <a:pt x="16719" y="16507"/>
                  <a:pt x="17727" y="13974"/>
                </a:cubicBezTo>
                <a:cubicBezTo>
                  <a:pt x="19531" y="9506"/>
                  <a:pt x="16051" y="5086"/>
                  <a:pt x="11759" y="5086"/>
                </a:cubicBezTo>
                <a:close/>
                <a:moveTo>
                  <a:pt x="14489" y="448"/>
                </a:moveTo>
                <a:cubicBezTo>
                  <a:pt x="14560" y="448"/>
                  <a:pt x="14631" y="462"/>
                  <a:pt x="14700" y="492"/>
                </a:cubicBezTo>
                <a:lnTo>
                  <a:pt x="17257" y="1501"/>
                </a:lnTo>
                <a:cubicBezTo>
                  <a:pt x="17535" y="1606"/>
                  <a:pt x="17674" y="1936"/>
                  <a:pt x="17553" y="2215"/>
                </a:cubicBezTo>
                <a:lnTo>
                  <a:pt x="16631" y="4511"/>
                </a:lnTo>
                <a:lnTo>
                  <a:pt x="16787" y="4633"/>
                </a:lnTo>
                <a:cubicBezTo>
                  <a:pt x="17448" y="5120"/>
                  <a:pt x="18057" y="5711"/>
                  <a:pt x="18562" y="6372"/>
                </a:cubicBezTo>
                <a:lnTo>
                  <a:pt x="18666" y="6511"/>
                </a:lnTo>
                <a:lnTo>
                  <a:pt x="20945" y="5537"/>
                </a:lnTo>
                <a:cubicBezTo>
                  <a:pt x="21014" y="5507"/>
                  <a:pt x="21086" y="5493"/>
                  <a:pt x="21157" y="5493"/>
                </a:cubicBezTo>
                <a:cubicBezTo>
                  <a:pt x="21374" y="5493"/>
                  <a:pt x="21584" y="5623"/>
                  <a:pt x="21675" y="5833"/>
                </a:cubicBezTo>
                <a:lnTo>
                  <a:pt x="22754" y="8355"/>
                </a:lnTo>
                <a:cubicBezTo>
                  <a:pt x="22876" y="8634"/>
                  <a:pt x="22737" y="8982"/>
                  <a:pt x="22458" y="9103"/>
                </a:cubicBezTo>
                <a:lnTo>
                  <a:pt x="20179" y="10060"/>
                </a:lnTo>
                <a:lnTo>
                  <a:pt x="20197" y="10234"/>
                </a:lnTo>
                <a:cubicBezTo>
                  <a:pt x="20336" y="11069"/>
                  <a:pt x="20336" y="11904"/>
                  <a:pt x="20232" y="12722"/>
                </a:cubicBezTo>
                <a:lnTo>
                  <a:pt x="20214" y="12896"/>
                </a:lnTo>
                <a:lnTo>
                  <a:pt x="22510" y="13835"/>
                </a:lnTo>
                <a:cubicBezTo>
                  <a:pt x="22789" y="13939"/>
                  <a:pt x="22928" y="14270"/>
                  <a:pt x="22806" y="14548"/>
                </a:cubicBezTo>
                <a:lnTo>
                  <a:pt x="21797" y="17088"/>
                </a:lnTo>
                <a:cubicBezTo>
                  <a:pt x="21703" y="17304"/>
                  <a:pt x="21494" y="17436"/>
                  <a:pt x="21267" y="17436"/>
                </a:cubicBezTo>
                <a:cubicBezTo>
                  <a:pt x="21201" y="17436"/>
                  <a:pt x="21133" y="17425"/>
                  <a:pt x="21067" y="17401"/>
                </a:cubicBezTo>
                <a:lnTo>
                  <a:pt x="18770" y="16479"/>
                </a:lnTo>
                <a:lnTo>
                  <a:pt x="18666" y="16618"/>
                </a:lnTo>
                <a:cubicBezTo>
                  <a:pt x="18179" y="17297"/>
                  <a:pt x="17587" y="17888"/>
                  <a:pt x="16926" y="18393"/>
                </a:cubicBezTo>
                <a:lnTo>
                  <a:pt x="16787" y="18514"/>
                </a:lnTo>
                <a:lnTo>
                  <a:pt x="17761" y="20793"/>
                </a:lnTo>
                <a:cubicBezTo>
                  <a:pt x="17866" y="21072"/>
                  <a:pt x="17744" y="21402"/>
                  <a:pt x="17466" y="21524"/>
                </a:cubicBezTo>
                <a:lnTo>
                  <a:pt x="14943" y="22585"/>
                </a:lnTo>
                <a:cubicBezTo>
                  <a:pt x="14871" y="22617"/>
                  <a:pt x="14795" y="22632"/>
                  <a:pt x="14720" y="22632"/>
                </a:cubicBezTo>
                <a:cubicBezTo>
                  <a:pt x="14507" y="22632"/>
                  <a:pt x="14303" y="22508"/>
                  <a:pt x="14213" y="22289"/>
                </a:cubicBezTo>
                <a:lnTo>
                  <a:pt x="13238" y="20010"/>
                </a:lnTo>
                <a:lnTo>
                  <a:pt x="13065" y="20045"/>
                </a:lnTo>
                <a:cubicBezTo>
                  <a:pt x="12626" y="20120"/>
                  <a:pt x="12183" y="20154"/>
                  <a:pt x="11738" y="20154"/>
                </a:cubicBezTo>
                <a:cubicBezTo>
                  <a:pt x="11352" y="20154"/>
                  <a:pt x="10964" y="20128"/>
                  <a:pt x="10577" y="20080"/>
                </a:cubicBezTo>
                <a:lnTo>
                  <a:pt x="10403" y="20045"/>
                </a:lnTo>
                <a:lnTo>
                  <a:pt x="9481" y="22342"/>
                </a:lnTo>
                <a:cubicBezTo>
                  <a:pt x="9389" y="22565"/>
                  <a:pt x="9188" y="22699"/>
                  <a:pt x="8968" y="22699"/>
                </a:cubicBezTo>
                <a:cubicBezTo>
                  <a:pt x="8897" y="22699"/>
                  <a:pt x="8823" y="22685"/>
                  <a:pt x="8750" y="22655"/>
                </a:cubicBezTo>
                <a:lnTo>
                  <a:pt x="6211" y="21628"/>
                </a:lnTo>
                <a:cubicBezTo>
                  <a:pt x="5932" y="21524"/>
                  <a:pt x="5793" y="21193"/>
                  <a:pt x="5897" y="20915"/>
                </a:cubicBezTo>
                <a:lnTo>
                  <a:pt x="6819" y="18619"/>
                </a:lnTo>
                <a:lnTo>
                  <a:pt x="6680" y="18514"/>
                </a:lnTo>
                <a:cubicBezTo>
                  <a:pt x="6002" y="18010"/>
                  <a:pt x="5410" y="17436"/>
                  <a:pt x="4906" y="16775"/>
                </a:cubicBezTo>
                <a:lnTo>
                  <a:pt x="4801" y="16618"/>
                </a:lnTo>
                <a:lnTo>
                  <a:pt x="2505" y="17592"/>
                </a:lnTo>
                <a:cubicBezTo>
                  <a:pt x="2436" y="17623"/>
                  <a:pt x="2364" y="17637"/>
                  <a:pt x="2293" y="17637"/>
                </a:cubicBezTo>
                <a:cubicBezTo>
                  <a:pt x="2076" y="17637"/>
                  <a:pt x="1866" y="17506"/>
                  <a:pt x="1775" y="17297"/>
                </a:cubicBezTo>
                <a:lnTo>
                  <a:pt x="713" y="14792"/>
                </a:lnTo>
                <a:cubicBezTo>
                  <a:pt x="592" y="14496"/>
                  <a:pt x="713" y="14165"/>
                  <a:pt x="1009" y="14061"/>
                </a:cubicBezTo>
                <a:lnTo>
                  <a:pt x="3288" y="13087"/>
                </a:lnTo>
                <a:lnTo>
                  <a:pt x="3253" y="12896"/>
                </a:lnTo>
                <a:cubicBezTo>
                  <a:pt x="3131" y="12078"/>
                  <a:pt x="3114" y="11243"/>
                  <a:pt x="3236" y="10425"/>
                </a:cubicBezTo>
                <a:lnTo>
                  <a:pt x="3253" y="10234"/>
                </a:lnTo>
                <a:lnTo>
                  <a:pt x="957" y="9312"/>
                </a:lnTo>
                <a:cubicBezTo>
                  <a:pt x="679" y="9190"/>
                  <a:pt x="540" y="8877"/>
                  <a:pt x="644" y="8599"/>
                </a:cubicBezTo>
                <a:lnTo>
                  <a:pt x="1670" y="6059"/>
                </a:lnTo>
                <a:cubicBezTo>
                  <a:pt x="1762" y="5836"/>
                  <a:pt x="1963" y="5702"/>
                  <a:pt x="2183" y="5702"/>
                </a:cubicBezTo>
                <a:cubicBezTo>
                  <a:pt x="2255" y="5702"/>
                  <a:pt x="2328" y="5716"/>
                  <a:pt x="2401" y="5746"/>
                </a:cubicBezTo>
                <a:lnTo>
                  <a:pt x="4697" y="6668"/>
                </a:lnTo>
                <a:lnTo>
                  <a:pt x="4801" y="6529"/>
                </a:lnTo>
                <a:cubicBezTo>
                  <a:pt x="5289" y="5850"/>
                  <a:pt x="5880" y="5241"/>
                  <a:pt x="6541" y="4754"/>
                </a:cubicBezTo>
                <a:lnTo>
                  <a:pt x="6680" y="4633"/>
                </a:lnTo>
                <a:lnTo>
                  <a:pt x="5706" y="2354"/>
                </a:lnTo>
                <a:cubicBezTo>
                  <a:pt x="5584" y="2075"/>
                  <a:pt x="5723" y="1745"/>
                  <a:pt x="6002" y="1623"/>
                </a:cubicBezTo>
                <a:lnTo>
                  <a:pt x="8507" y="545"/>
                </a:lnTo>
                <a:cubicBezTo>
                  <a:pt x="8573" y="520"/>
                  <a:pt x="8643" y="508"/>
                  <a:pt x="8712" y="508"/>
                </a:cubicBezTo>
                <a:cubicBezTo>
                  <a:pt x="8932" y="508"/>
                  <a:pt x="9145" y="629"/>
                  <a:pt x="9237" y="840"/>
                </a:cubicBezTo>
                <a:lnTo>
                  <a:pt x="10212" y="3119"/>
                </a:lnTo>
                <a:lnTo>
                  <a:pt x="10386" y="3102"/>
                </a:lnTo>
                <a:cubicBezTo>
                  <a:pt x="10833" y="3027"/>
                  <a:pt x="11280" y="2993"/>
                  <a:pt x="11725" y="2993"/>
                </a:cubicBezTo>
                <a:cubicBezTo>
                  <a:pt x="12110" y="2993"/>
                  <a:pt x="12494" y="3019"/>
                  <a:pt x="12873" y="3067"/>
                </a:cubicBezTo>
                <a:lnTo>
                  <a:pt x="13047" y="3084"/>
                </a:lnTo>
                <a:lnTo>
                  <a:pt x="13969" y="805"/>
                </a:lnTo>
                <a:cubicBezTo>
                  <a:pt x="14061" y="582"/>
                  <a:pt x="14272" y="448"/>
                  <a:pt x="14489" y="448"/>
                </a:cubicBezTo>
                <a:close/>
                <a:moveTo>
                  <a:pt x="14489" y="0"/>
                </a:moveTo>
                <a:cubicBezTo>
                  <a:pt x="14088" y="0"/>
                  <a:pt x="13710" y="236"/>
                  <a:pt x="13552" y="632"/>
                </a:cubicBezTo>
                <a:lnTo>
                  <a:pt x="12769" y="2597"/>
                </a:lnTo>
                <a:cubicBezTo>
                  <a:pt x="12403" y="2556"/>
                  <a:pt x="12042" y="2534"/>
                  <a:pt x="11683" y="2534"/>
                </a:cubicBezTo>
                <a:cubicBezTo>
                  <a:pt x="11289" y="2534"/>
                  <a:pt x="10898" y="2560"/>
                  <a:pt x="10507" y="2615"/>
                </a:cubicBezTo>
                <a:lnTo>
                  <a:pt x="9672" y="666"/>
                </a:lnTo>
                <a:cubicBezTo>
                  <a:pt x="9504" y="277"/>
                  <a:pt x="9131" y="43"/>
                  <a:pt x="8737" y="43"/>
                </a:cubicBezTo>
                <a:cubicBezTo>
                  <a:pt x="8602" y="43"/>
                  <a:pt x="8465" y="70"/>
                  <a:pt x="8333" y="127"/>
                </a:cubicBezTo>
                <a:lnTo>
                  <a:pt x="5810" y="1206"/>
                </a:lnTo>
                <a:cubicBezTo>
                  <a:pt x="5289" y="1414"/>
                  <a:pt x="5062" y="2023"/>
                  <a:pt x="5271" y="2545"/>
                </a:cubicBezTo>
                <a:lnTo>
                  <a:pt x="6106" y="4493"/>
                </a:lnTo>
                <a:cubicBezTo>
                  <a:pt x="5515" y="4963"/>
                  <a:pt x="4975" y="5502"/>
                  <a:pt x="4523" y="6094"/>
                </a:cubicBezTo>
                <a:lnTo>
                  <a:pt x="2575" y="5311"/>
                </a:lnTo>
                <a:cubicBezTo>
                  <a:pt x="2448" y="5262"/>
                  <a:pt x="2319" y="5239"/>
                  <a:pt x="2193" y="5239"/>
                </a:cubicBezTo>
                <a:cubicBezTo>
                  <a:pt x="1779" y="5239"/>
                  <a:pt x="1395" y="5486"/>
                  <a:pt x="1235" y="5885"/>
                </a:cubicBezTo>
                <a:lnTo>
                  <a:pt x="209" y="8425"/>
                </a:lnTo>
                <a:cubicBezTo>
                  <a:pt x="0" y="8947"/>
                  <a:pt x="261" y="9538"/>
                  <a:pt x="783" y="9747"/>
                </a:cubicBezTo>
                <a:lnTo>
                  <a:pt x="2749" y="10530"/>
                </a:lnTo>
                <a:cubicBezTo>
                  <a:pt x="2662" y="11295"/>
                  <a:pt x="2662" y="12043"/>
                  <a:pt x="2766" y="12791"/>
                </a:cubicBezTo>
                <a:lnTo>
                  <a:pt x="818" y="13626"/>
                </a:lnTo>
                <a:cubicBezTo>
                  <a:pt x="313" y="13852"/>
                  <a:pt x="70" y="14444"/>
                  <a:pt x="279" y="14966"/>
                </a:cubicBezTo>
                <a:lnTo>
                  <a:pt x="1357" y="17488"/>
                </a:lnTo>
                <a:cubicBezTo>
                  <a:pt x="1526" y="17877"/>
                  <a:pt x="1898" y="18112"/>
                  <a:pt x="2293" y="18112"/>
                </a:cubicBezTo>
                <a:cubicBezTo>
                  <a:pt x="2427" y="18112"/>
                  <a:pt x="2564" y="18085"/>
                  <a:pt x="2697" y="18027"/>
                </a:cubicBezTo>
                <a:lnTo>
                  <a:pt x="4645" y="17192"/>
                </a:lnTo>
                <a:cubicBezTo>
                  <a:pt x="5115" y="17784"/>
                  <a:pt x="5654" y="18323"/>
                  <a:pt x="6263" y="18775"/>
                </a:cubicBezTo>
                <a:lnTo>
                  <a:pt x="5480" y="20741"/>
                </a:lnTo>
                <a:cubicBezTo>
                  <a:pt x="5271" y="21263"/>
                  <a:pt x="5515" y="21854"/>
                  <a:pt x="6037" y="22063"/>
                </a:cubicBezTo>
                <a:lnTo>
                  <a:pt x="8576" y="23090"/>
                </a:lnTo>
                <a:cubicBezTo>
                  <a:pt x="8699" y="23138"/>
                  <a:pt x="8826" y="23162"/>
                  <a:pt x="8951" y="23162"/>
                </a:cubicBezTo>
                <a:cubicBezTo>
                  <a:pt x="9362" y="23162"/>
                  <a:pt x="9756" y="22915"/>
                  <a:pt x="9916" y="22515"/>
                </a:cubicBezTo>
                <a:lnTo>
                  <a:pt x="10699" y="20550"/>
                </a:lnTo>
                <a:cubicBezTo>
                  <a:pt x="11056" y="20591"/>
                  <a:pt x="11417" y="20613"/>
                  <a:pt x="11778" y="20613"/>
                </a:cubicBezTo>
                <a:cubicBezTo>
                  <a:pt x="12173" y="20613"/>
                  <a:pt x="12569" y="20587"/>
                  <a:pt x="12960" y="20532"/>
                </a:cubicBezTo>
                <a:lnTo>
                  <a:pt x="13795" y="22481"/>
                </a:lnTo>
                <a:cubicBezTo>
                  <a:pt x="13966" y="22862"/>
                  <a:pt x="14347" y="23095"/>
                  <a:pt x="14748" y="23095"/>
                </a:cubicBezTo>
                <a:cubicBezTo>
                  <a:pt x="14877" y="23095"/>
                  <a:pt x="15008" y="23071"/>
                  <a:pt x="15135" y="23020"/>
                </a:cubicBezTo>
                <a:lnTo>
                  <a:pt x="17640" y="21959"/>
                </a:lnTo>
                <a:cubicBezTo>
                  <a:pt x="18161" y="21733"/>
                  <a:pt x="18388" y="21124"/>
                  <a:pt x="18179" y="20619"/>
                </a:cubicBezTo>
                <a:lnTo>
                  <a:pt x="17344" y="18654"/>
                </a:lnTo>
                <a:cubicBezTo>
                  <a:pt x="17935" y="18184"/>
                  <a:pt x="18475" y="17645"/>
                  <a:pt x="18927" y="17036"/>
                </a:cubicBezTo>
                <a:lnTo>
                  <a:pt x="20875" y="17836"/>
                </a:lnTo>
                <a:cubicBezTo>
                  <a:pt x="20998" y="17885"/>
                  <a:pt x="21125" y="17908"/>
                  <a:pt x="21250" y="17908"/>
                </a:cubicBezTo>
                <a:cubicBezTo>
                  <a:pt x="21661" y="17908"/>
                  <a:pt x="22055" y="17661"/>
                  <a:pt x="22215" y="17262"/>
                </a:cubicBezTo>
                <a:lnTo>
                  <a:pt x="23241" y="14722"/>
                </a:lnTo>
                <a:cubicBezTo>
                  <a:pt x="23450" y="14200"/>
                  <a:pt x="23189" y="13609"/>
                  <a:pt x="22667" y="13400"/>
                </a:cubicBezTo>
                <a:lnTo>
                  <a:pt x="20701" y="12600"/>
                </a:lnTo>
                <a:cubicBezTo>
                  <a:pt x="20788" y="11852"/>
                  <a:pt x="20788" y="11086"/>
                  <a:pt x="20684" y="10338"/>
                </a:cubicBezTo>
                <a:lnTo>
                  <a:pt x="22650" y="9521"/>
                </a:lnTo>
                <a:cubicBezTo>
                  <a:pt x="23154" y="9295"/>
                  <a:pt x="23398" y="8686"/>
                  <a:pt x="23189" y="8181"/>
                </a:cubicBezTo>
                <a:lnTo>
                  <a:pt x="22110" y="5659"/>
                </a:lnTo>
                <a:cubicBezTo>
                  <a:pt x="21939" y="5277"/>
                  <a:pt x="21559" y="5045"/>
                  <a:pt x="21158" y="5045"/>
                </a:cubicBezTo>
                <a:cubicBezTo>
                  <a:pt x="21029" y="5045"/>
                  <a:pt x="20898" y="5069"/>
                  <a:pt x="20771" y="5120"/>
                </a:cubicBezTo>
                <a:lnTo>
                  <a:pt x="18805" y="5955"/>
                </a:lnTo>
                <a:cubicBezTo>
                  <a:pt x="18335" y="5363"/>
                  <a:pt x="17796" y="4841"/>
                  <a:pt x="17205" y="4372"/>
                </a:cubicBezTo>
                <a:lnTo>
                  <a:pt x="17988" y="2423"/>
                </a:lnTo>
                <a:cubicBezTo>
                  <a:pt x="18196" y="1901"/>
                  <a:pt x="17935" y="1310"/>
                  <a:pt x="17413" y="1084"/>
                </a:cubicBezTo>
                <a:lnTo>
                  <a:pt x="14874" y="75"/>
                </a:lnTo>
                <a:cubicBezTo>
                  <a:pt x="14747" y="24"/>
                  <a:pt x="14617" y="0"/>
                  <a:pt x="144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5" name="Google Shape;804;p52">
            <a:extLst>
              <a:ext uri="{FF2B5EF4-FFF2-40B4-BE49-F238E27FC236}">
                <a16:creationId xmlns:a16="http://schemas.microsoft.com/office/drawing/2014/main" id="{4D16A354-9DB9-4A06-920B-8866A4FC921E}"/>
              </a:ext>
            </a:extLst>
          </p:cNvPr>
          <p:cNvSpPr txBox="1">
            <a:spLocks/>
          </p:cNvSpPr>
          <p:nvPr/>
        </p:nvSpPr>
        <p:spPr>
          <a:xfrm>
            <a:off x="4493359" y="3617534"/>
            <a:ext cx="3304297" cy="10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5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/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Bổ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sung,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chỉnh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sửa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BEB52E-8C0D-4029-A5FD-F02D9E8553BF}"/>
              </a:ext>
            </a:extLst>
          </p:cNvPr>
          <p:cNvGrpSpPr/>
          <p:nvPr/>
        </p:nvGrpSpPr>
        <p:grpSpPr>
          <a:xfrm>
            <a:off x="717473" y="535000"/>
            <a:ext cx="3126970" cy="4308502"/>
            <a:chOff x="717473" y="535000"/>
            <a:chExt cx="3126970" cy="4308502"/>
          </a:xfrm>
        </p:grpSpPr>
        <p:cxnSp>
          <p:nvCxnSpPr>
            <p:cNvPr id="865" name="Google Shape;865;p52"/>
            <p:cNvCxnSpPr/>
            <p:nvPr/>
          </p:nvCxnSpPr>
          <p:spPr>
            <a:xfrm rot="5400000">
              <a:off x="1715293" y="2570636"/>
              <a:ext cx="40674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52"/>
            <p:cNvCxnSpPr/>
            <p:nvPr/>
          </p:nvCxnSpPr>
          <p:spPr>
            <a:xfrm rot="5400000">
              <a:off x="1807743" y="2571700"/>
              <a:ext cx="4073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7" name="Google Shape;1519;p67">
              <a:extLst>
                <a:ext uri="{FF2B5EF4-FFF2-40B4-BE49-F238E27FC236}">
                  <a16:creationId xmlns:a16="http://schemas.microsoft.com/office/drawing/2014/main" id="{69470997-02EB-4F79-BAD9-1D96B1E2D9AD}"/>
                </a:ext>
              </a:extLst>
            </p:cNvPr>
            <p:cNvGrpSpPr/>
            <p:nvPr/>
          </p:nvGrpSpPr>
          <p:grpSpPr>
            <a:xfrm>
              <a:off x="717473" y="972474"/>
              <a:ext cx="2808496" cy="3871028"/>
              <a:chOff x="5912895" y="754474"/>
              <a:chExt cx="2808496" cy="3871028"/>
            </a:xfrm>
          </p:grpSpPr>
          <p:grpSp>
            <p:nvGrpSpPr>
              <p:cNvPr id="148" name="Google Shape;1520;p67">
                <a:extLst>
                  <a:ext uri="{FF2B5EF4-FFF2-40B4-BE49-F238E27FC236}">
                    <a16:creationId xmlns:a16="http://schemas.microsoft.com/office/drawing/2014/main" id="{F4656329-CC21-41E7-8359-76FBE9D6118B}"/>
                  </a:ext>
                </a:extLst>
              </p:cNvPr>
              <p:cNvGrpSpPr/>
              <p:nvPr/>
            </p:nvGrpSpPr>
            <p:grpSpPr>
              <a:xfrm>
                <a:off x="5912895" y="754474"/>
                <a:ext cx="2808496" cy="3871028"/>
                <a:chOff x="238125" y="2729600"/>
                <a:chExt cx="1458050" cy="2009775"/>
              </a:xfrm>
            </p:grpSpPr>
            <p:sp>
              <p:nvSpPr>
                <p:cNvPr id="150" name="Google Shape;1521;p67">
                  <a:extLst>
                    <a:ext uri="{FF2B5EF4-FFF2-40B4-BE49-F238E27FC236}">
                      <a16:creationId xmlns:a16="http://schemas.microsoft.com/office/drawing/2014/main" id="{158D0A63-798E-4751-B2C2-446B6AAEC682}"/>
                    </a:ext>
                  </a:extLst>
                </p:cNvPr>
                <p:cNvSpPr/>
                <p:nvPr/>
              </p:nvSpPr>
              <p:spPr>
                <a:xfrm>
                  <a:off x="1174325" y="3072825"/>
                  <a:ext cx="214150" cy="17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66" h="7002" extrusionOk="0">
                      <a:moveTo>
                        <a:pt x="3973" y="1"/>
                      </a:moveTo>
                      <a:cubicBezTo>
                        <a:pt x="2626" y="1"/>
                        <a:pt x="1446" y="482"/>
                        <a:pt x="1446" y="503"/>
                      </a:cubicBezTo>
                      <a:lnTo>
                        <a:pt x="1" y="2991"/>
                      </a:lnTo>
                      <a:cubicBezTo>
                        <a:pt x="436" y="5043"/>
                        <a:pt x="1721" y="7002"/>
                        <a:pt x="3986" y="7002"/>
                      </a:cubicBezTo>
                      <a:cubicBezTo>
                        <a:pt x="4013" y="7002"/>
                        <a:pt x="4040" y="7001"/>
                        <a:pt x="4068" y="7001"/>
                      </a:cubicBezTo>
                      <a:cubicBezTo>
                        <a:pt x="6671" y="6953"/>
                        <a:pt x="8566" y="4331"/>
                        <a:pt x="7245" y="1804"/>
                      </a:cubicBezTo>
                      <a:cubicBezTo>
                        <a:pt x="6498" y="381"/>
                        <a:pt x="5170" y="1"/>
                        <a:pt x="397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51" name="Google Shape;1522;p67">
                  <a:extLst>
                    <a:ext uri="{FF2B5EF4-FFF2-40B4-BE49-F238E27FC236}">
                      <a16:creationId xmlns:a16="http://schemas.microsoft.com/office/drawing/2014/main" id="{D0DFFBE2-8EEA-41B0-8E82-533F16FD366A}"/>
                    </a:ext>
                  </a:extLst>
                </p:cNvPr>
                <p:cNvSpPr/>
                <p:nvPr/>
              </p:nvSpPr>
              <p:spPr>
                <a:xfrm>
                  <a:off x="1204225" y="3032775"/>
                  <a:ext cx="116800" cy="5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2" h="2139" extrusionOk="0">
                      <a:moveTo>
                        <a:pt x="2571" y="784"/>
                      </a:moveTo>
                      <a:cubicBezTo>
                        <a:pt x="2570" y="803"/>
                        <a:pt x="2569" y="822"/>
                        <a:pt x="2566" y="841"/>
                      </a:cubicBezTo>
                      <a:cubicBezTo>
                        <a:pt x="2556" y="975"/>
                        <a:pt x="2508" y="1167"/>
                        <a:pt x="2355" y="1205"/>
                      </a:cubicBezTo>
                      <a:cubicBezTo>
                        <a:pt x="2340" y="1209"/>
                        <a:pt x="2324" y="1211"/>
                        <a:pt x="2309" y="1211"/>
                      </a:cubicBezTo>
                      <a:cubicBezTo>
                        <a:pt x="2176" y="1211"/>
                        <a:pt x="2072" y="1068"/>
                        <a:pt x="2192" y="956"/>
                      </a:cubicBezTo>
                      <a:cubicBezTo>
                        <a:pt x="2278" y="861"/>
                        <a:pt x="2420" y="811"/>
                        <a:pt x="2571" y="784"/>
                      </a:cubicBezTo>
                      <a:close/>
                      <a:moveTo>
                        <a:pt x="2100" y="0"/>
                      </a:moveTo>
                      <a:cubicBezTo>
                        <a:pt x="1885" y="0"/>
                        <a:pt x="1670" y="74"/>
                        <a:pt x="1475" y="181"/>
                      </a:cubicBezTo>
                      <a:cubicBezTo>
                        <a:pt x="757" y="573"/>
                        <a:pt x="317" y="1272"/>
                        <a:pt x="30" y="2019"/>
                      </a:cubicBezTo>
                      <a:cubicBezTo>
                        <a:pt x="0" y="2090"/>
                        <a:pt x="65" y="2139"/>
                        <a:pt x="131" y="2139"/>
                      </a:cubicBezTo>
                      <a:cubicBezTo>
                        <a:pt x="172" y="2139"/>
                        <a:pt x="212" y="2120"/>
                        <a:pt x="231" y="2076"/>
                      </a:cubicBezTo>
                      <a:lnTo>
                        <a:pt x="240" y="2066"/>
                      </a:lnTo>
                      <a:cubicBezTo>
                        <a:pt x="441" y="1540"/>
                        <a:pt x="766" y="1071"/>
                        <a:pt x="1197" y="707"/>
                      </a:cubicBezTo>
                      <a:cubicBezTo>
                        <a:pt x="1417" y="516"/>
                        <a:pt x="1714" y="296"/>
                        <a:pt x="2020" y="277"/>
                      </a:cubicBezTo>
                      <a:cubicBezTo>
                        <a:pt x="2040" y="274"/>
                        <a:pt x="2059" y="273"/>
                        <a:pt x="2079" y="273"/>
                      </a:cubicBezTo>
                      <a:cubicBezTo>
                        <a:pt x="2258" y="273"/>
                        <a:pt x="2414" y="371"/>
                        <a:pt x="2500" y="514"/>
                      </a:cubicBezTo>
                      <a:lnTo>
                        <a:pt x="2500" y="514"/>
                      </a:lnTo>
                      <a:cubicBezTo>
                        <a:pt x="2455" y="523"/>
                        <a:pt x="2410" y="534"/>
                        <a:pt x="2365" y="545"/>
                      </a:cubicBezTo>
                      <a:cubicBezTo>
                        <a:pt x="2106" y="621"/>
                        <a:pt x="1743" y="813"/>
                        <a:pt x="1800" y="1138"/>
                      </a:cubicBezTo>
                      <a:cubicBezTo>
                        <a:pt x="1858" y="1385"/>
                        <a:pt x="2078" y="1554"/>
                        <a:pt x="2327" y="1554"/>
                      </a:cubicBezTo>
                      <a:cubicBezTo>
                        <a:pt x="2368" y="1554"/>
                        <a:pt x="2409" y="1549"/>
                        <a:pt x="2451" y="1540"/>
                      </a:cubicBezTo>
                      <a:cubicBezTo>
                        <a:pt x="2767" y="1454"/>
                        <a:pt x="2891" y="1119"/>
                        <a:pt x="2891" y="822"/>
                      </a:cubicBezTo>
                      <a:cubicBezTo>
                        <a:pt x="2892" y="799"/>
                        <a:pt x="2893" y="775"/>
                        <a:pt x="2892" y="752"/>
                      </a:cubicBezTo>
                      <a:lnTo>
                        <a:pt x="2892" y="752"/>
                      </a:lnTo>
                      <a:cubicBezTo>
                        <a:pt x="2951" y="749"/>
                        <a:pt x="3006" y="748"/>
                        <a:pt x="3054" y="746"/>
                      </a:cubicBezTo>
                      <a:cubicBezTo>
                        <a:pt x="3102" y="744"/>
                        <a:pt x="3152" y="743"/>
                        <a:pt x="3202" y="743"/>
                      </a:cubicBezTo>
                      <a:cubicBezTo>
                        <a:pt x="3472" y="743"/>
                        <a:pt x="3767" y="773"/>
                        <a:pt x="4001" y="918"/>
                      </a:cubicBezTo>
                      <a:cubicBezTo>
                        <a:pt x="4116" y="985"/>
                        <a:pt x="4202" y="1090"/>
                        <a:pt x="4260" y="1215"/>
                      </a:cubicBezTo>
                      <a:cubicBezTo>
                        <a:pt x="4308" y="1387"/>
                        <a:pt x="4241" y="1588"/>
                        <a:pt x="4212" y="1760"/>
                      </a:cubicBezTo>
                      <a:cubicBezTo>
                        <a:pt x="4169" y="1859"/>
                        <a:pt x="4248" y="1933"/>
                        <a:pt x="4326" y="1933"/>
                      </a:cubicBezTo>
                      <a:cubicBezTo>
                        <a:pt x="4369" y="1933"/>
                        <a:pt x="4411" y="1910"/>
                        <a:pt x="4432" y="1856"/>
                      </a:cubicBezTo>
                      <a:cubicBezTo>
                        <a:pt x="4642" y="1550"/>
                        <a:pt x="4671" y="1186"/>
                        <a:pt x="4441" y="889"/>
                      </a:cubicBezTo>
                      <a:cubicBezTo>
                        <a:pt x="4221" y="602"/>
                        <a:pt x="3877" y="497"/>
                        <a:pt x="3532" y="459"/>
                      </a:cubicBezTo>
                      <a:cubicBezTo>
                        <a:pt x="3420" y="448"/>
                        <a:pt x="3308" y="442"/>
                        <a:pt x="3196" y="442"/>
                      </a:cubicBezTo>
                      <a:cubicBezTo>
                        <a:pt x="3073" y="442"/>
                        <a:pt x="2949" y="449"/>
                        <a:pt x="2827" y="462"/>
                      </a:cubicBezTo>
                      <a:lnTo>
                        <a:pt x="2827" y="462"/>
                      </a:lnTo>
                      <a:cubicBezTo>
                        <a:pt x="2751" y="290"/>
                        <a:pt x="2613" y="148"/>
                        <a:pt x="2432" y="66"/>
                      </a:cubicBezTo>
                      <a:cubicBezTo>
                        <a:pt x="2324" y="20"/>
                        <a:pt x="2212" y="0"/>
                        <a:pt x="210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52" name="Google Shape;1523;p67">
                  <a:extLst>
                    <a:ext uri="{FF2B5EF4-FFF2-40B4-BE49-F238E27FC236}">
                      <a16:creationId xmlns:a16="http://schemas.microsoft.com/office/drawing/2014/main" id="{A02F5C06-5779-4855-9633-434E47C87502}"/>
                    </a:ext>
                  </a:extLst>
                </p:cNvPr>
                <p:cNvSpPr/>
                <p:nvPr/>
              </p:nvSpPr>
              <p:spPr>
                <a:xfrm>
                  <a:off x="865675" y="3196250"/>
                  <a:ext cx="219425" cy="23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7" h="9242" extrusionOk="0">
                      <a:moveTo>
                        <a:pt x="6204" y="1"/>
                      </a:moveTo>
                      <a:cubicBezTo>
                        <a:pt x="5378" y="1"/>
                        <a:pt x="4495" y="432"/>
                        <a:pt x="3561" y="1442"/>
                      </a:cubicBezTo>
                      <a:cubicBezTo>
                        <a:pt x="1580" y="3595"/>
                        <a:pt x="1" y="5461"/>
                        <a:pt x="1" y="5461"/>
                      </a:cubicBezTo>
                      <a:lnTo>
                        <a:pt x="4815" y="9242"/>
                      </a:lnTo>
                      <a:lnTo>
                        <a:pt x="8777" y="1442"/>
                      </a:lnTo>
                      <a:cubicBezTo>
                        <a:pt x="8000" y="553"/>
                        <a:pt x="7139" y="1"/>
                        <a:pt x="62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53" name="Google Shape;1524;p67">
                  <a:extLst>
                    <a:ext uri="{FF2B5EF4-FFF2-40B4-BE49-F238E27FC236}">
                      <a16:creationId xmlns:a16="http://schemas.microsoft.com/office/drawing/2014/main" id="{8C6E1F30-8A99-4193-BDAD-3BDEB4B64738}"/>
                    </a:ext>
                  </a:extLst>
                </p:cNvPr>
                <p:cNvSpPr/>
                <p:nvPr/>
              </p:nvSpPr>
              <p:spPr>
                <a:xfrm>
                  <a:off x="693175" y="3232275"/>
                  <a:ext cx="292875" cy="31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15" h="12608" extrusionOk="0">
                      <a:moveTo>
                        <a:pt x="1743" y="1"/>
                      </a:moveTo>
                      <a:lnTo>
                        <a:pt x="1" y="5427"/>
                      </a:lnTo>
                      <a:cubicBezTo>
                        <a:pt x="1" y="5427"/>
                        <a:pt x="5006" y="11897"/>
                        <a:pt x="6757" y="12509"/>
                      </a:cubicBezTo>
                      <a:cubicBezTo>
                        <a:pt x="6946" y="12575"/>
                        <a:pt x="7132" y="12607"/>
                        <a:pt x="7315" y="12607"/>
                      </a:cubicBezTo>
                      <a:cubicBezTo>
                        <a:pt x="8830" y="12607"/>
                        <a:pt x="10204" y="10455"/>
                        <a:pt x="11715" y="7801"/>
                      </a:cubicBezTo>
                      <a:lnTo>
                        <a:pt x="7274" y="4317"/>
                      </a:lnTo>
                      <a:lnTo>
                        <a:pt x="6413" y="5427"/>
                      </a:lnTo>
                      <a:lnTo>
                        <a:pt x="174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54" name="Google Shape;1525;p67">
                  <a:extLst>
                    <a:ext uri="{FF2B5EF4-FFF2-40B4-BE49-F238E27FC236}">
                      <a16:creationId xmlns:a16="http://schemas.microsoft.com/office/drawing/2014/main" id="{7B3D1256-5F32-48E5-9FE3-6FB9EF8D4FEC}"/>
                    </a:ext>
                  </a:extLst>
                </p:cNvPr>
                <p:cNvSpPr/>
                <p:nvPr/>
              </p:nvSpPr>
              <p:spPr>
                <a:xfrm>
                  <a:off x="677875" y="3188775"/>
                  <a:ext cx="64150" cy="10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6" h="4163" extrusionOk="0">
                      <a:moveTo>
                        <a:pt x="480" y="1"/>
                      </a:moveTo>
                      <a:cubicBezTo>
                        <a:pt x="373" y="1"/>
                        <a:pt x="292" y="45"/>
                        <a:pt x="239" y="133"/>
                      </a:cubicBezTo>
                      <a:cubicBezTo>
                        <a:pt x="0" y="535"/>
                        <a:pt x="2565" y="4162"/>
                        <a:pt x="2565" y="4162"/>
                      </a:cubicBezTo>
                      <a:lnTo>
                        <a:pt x="2355" y="1741"/>
                      </a:lnTo>
                      <a:cubicBezTo>
                        <a:pt x="1555" y="567"/>
                        <a:pt x="860" y="1"/>
                        <a:pt x="48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55" name="Google Shape;1526;p67">
                  <a:extLst>
                    <a:ext uri="{FF2B5EF4-FFF2-40B4-BE49-F238E27FC236}">
                      <a16:creationId xmlns:a16="http://schemas.microsoft.com/office/drawing/2014/main" id="{119CAA77-0194-4F27-9D98-E426DABC6AF5}"/>
                    </a:ext>
                  </a:extLst>
                </p:cNvPr>
                <p:cNvSpPr/>
                <p:nvPr/>
              </p:nvSpPr>
              <p:spPr>
                <a:xfrm>
                  <a:off x="939625" y="3232275"/>
                  <a:ext cx="360100" cy="29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04" h="11773" extrusionOk="0">
                      <a:moveTo>
                        <a:pt x="5819" y="1"/>
                      </a:moveTo>
                      <a:lnTo>
                        <a:pt x="2804" y="1733"/>
                      </a:lnTo>
                      <a:cubicBezTo>
                        <a:pt x="2804" y="1733"/>
                        <a:pt x="0" y="4145"/>
                        <a:pt x="2374" y="6796"/>
                      </a:cubicBezTo>
                      <a:cubicBezTo>
                        <a:pt x="2374" y="6796"/>
                        <a:pt x="2153" y="9399"/>
                        <a:pt x="3618" y="11772"/>
                      </a:cubicBezTo>
                      <a:lnTo>
                        <a:pt x="11303" y="11772"/>
                      </a:lnTo>
                      <a:cubicBezTo>
                        <a:pt x="11303" y="11772"/>
                        <a:pt x="14403" y="6422"/>
                        <a:pt x="13408" y="1082"/>
                      </a:cubicBezTo>
                      <a:lnTo>
                        <a:pt x="10011" y="10"/>
                      </a:lnTo>
                      <a:lnTo>
                        <a:pt x="5819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56" name="Google Shape;1527;p67">
                  <a:extLst>
                    <a:ext uri="{FF2B5EF4-FFF2-40B4-BE49-F238E27FC236}">
                      <a16:creationId xmlns:a16="http://schemas.microsoft.com/office/drawing/2014/main" id="{F02B3EAC-B5CB-45DB-8763-9780F37FA61E}"/>
                    </a:ext>
                  </a:extLst>
                </p:cNvPr>
                <p:cNvSpPr/>
                <p:nvPr/>
              </p:nvSpPr>
              <p:spPr>
                <a:xfrm>
                  <a:off x="939625" y="3231671"/>
                  <a:ext cx="350050" cy="23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2" h="9572" extrusionOk="0">
                      <a:moveTo>
                        <a:pt x="5819" y="1"/>
                      </a:moveTo>
                      <a:lnTo>
                        <a:pt x="2804" y="1733"/>
                      </a:lnTo>
                      <a:cubicBezTo>
                        <a:pt x="2804" y="1733"/>
                        <a:pt x="0" y="4145"/>
                        <a:pt x="2374" y="6796"/>
                      </a:cubicBezTo>
                      <a:lnTo>
                        <a:pt x="2374" y="6796"/>
                      </a:lnTo>
                      <a:cubicBezTo>
                        <a:pt x="2372" y="6804"/>
                        <a:pt x="2287" y="8070"/>
                        <a:pt x="2287" y="9571"/>
                      </a:cubicBezTo>
                      <a:lnTo>
                        <a:pt x="12308" y="9571"/>
                      </a:lnTo>
                      <a:cubicBezTo>
                        <a:pt x="13111" y="7514"/>
                        <a:pt x="14001" y="4307"/>
                        <a:pt x="13408" y="1073"/>
                      </a:cubicBezTo>
                      <a:lnTo>
                        <a:pt x="1000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57" name="Google Shape;1528;p67">
                  <a:extLst>
                    <a:ext uri="{FF2B5EF4-FFF2-40B4-BE49-F238E27FC236}">
                      <a16:creationId xmlns:a16="http://schemas.microsoft.com/office/drawing/2014/main" id="{42921A4E-62EC-4046-B579-BE3DF2D5E0B3}"/>
                    </a:ext>
                  </a:extLst>
                </p:cNvPr>
                <p:cNvSpPr/>
                <p:nvPr/>
              </p:nvSpPr>
              <p:spPr>
                <a:xfrm>
                  <a:off x="1048475" y="3129875"/>
                  <a:ext cx="141200" cy="17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8" h="6816" extrusionOk="0">
                      <a:moveTo>
                        <a:pt x="3963" y="1"/>
                      </a:moveTo>
                      <a:lnTo>
                        <a:pt x="1120" y="738"/>
                      </a:lnTo>
                      <a:lnTo>
                        <a:pt x="1302" y="2508"/>
                      </a:lnTo>
                      <a:lnTo>
                        <a:pt x="1465" y="4097"/>
                      </a:lnTo>
                      <a:cubicBezTo>
                        <a:pt x="1465" y="4097"/>
                        <a:pt x="1" y="6767"/>
                        <a:pt x="1809" y="6815"/>
                      </a:cubicBezTo>
                      <a:cubicBezTo>
                        <a:pt x="1822" y="6815"/>
                        <a:pt x="1834" y="6815"/>
                        <a:pt x="1847" y="6815"/>
                      </a:cubicBezTo>
                      <a:cubicBezTo>
                        <a:pt x="3646" y="6815"/>
                        <a:pt x="5647" y="4097"/>
                        <a:pt x="5647" y="4097"/>
                      </a:cubicBezTo>
                      <a:lnTo>
                        <a:pt x="4422" y="1120"/>
                      </a:lnTo>
                      <a:lnTo>
                        <a:pt x="396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58" name="Google Shape;1529;p67">
                  <a:extLst>
                    <a:ext uri="{FF2B5EF4-FFF2-40B4-BE49-F238E27FC236}">
                      <a16:creationId xmlns:a16="http://schemas.microsoft.com/office/drawing/2014/main" id="{3C6C726B-0A1F-4954-A7CD-7335775FC77D}"/>
                    </a:ext>
                  </a:extLst>
                </p:cNvPr>
                <p:cNvSpPr/>
                <p:nvPr/>
              </p:nvSpPr>
              <p:spPr>
                <a:xfrm>
                  <a:off x="1076475" y="3129875"/>
                  <a:ext cx="82575" cy="6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3" h="2509" extrusionOk="0">
                      <a:moveTo>
                        <a:pt x="2843" y="1"/>
                      </a:moveTo>
                      <a:lnTo>
                        <a:pt x="0" y="738"/>
                      </a:lnTo>
                      <a:lnTo>
                        <a:pt x="182" y="2508"/>
                      </a:lnTo>
                      <a:cubicBezTo>
                        <a:pt x="1120" y="2451"/>
                        <a:pt x="2020" y="2125"/>
                        <a:pt x="2776" y="1570"/>
                      </a:cubicBezTo>
                      <a:cubicBezTo>
                        <a:pt x="2967" y="1436"/>
                        <a:pt x="3139" y="1283"/>
                        <a:pt x="3302" y="1120"/>
                      </a:cubicBezTo>
                      <a:lnTo>
                        <a:pt x="284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59" name="Google Shape;1530;p67">
                  <a:extLst>
                    <a:ext uri="{FF2B5EF4-FFF2-40B4-BE49-F238E27FC236}">
                      <a16:creationId xmlns:a16="http://schemas.microsoft.com/office/drawing/2014/main" id="{C3AC9920-059E-4963-B367-B1841A789CBE}"/>
                    </a:ext>
                  </a:extLst>
                </p:cNvPr>
                <p:cNvSpPr/>
                <p:nvPr/>
              </p:nvSpPr>
              <p:spPr>
                <a:xfrm>
                  <a:off x="973100" y="3274700"/>
                  <a:ext cx="40675" cy="1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7" h="5143" extrusionOk="0">
                      <a:moveTo>
                        <a:pt x="1469" y="0"/>
                      </a:moveTo>
                      <a:cubicBezTo>
                        <a:pt x="1445" y="0"/>
                        <a:pt x="1421" y="8"/>
                        <a:pt x="1398" y="26"/>
                      </a:cubicBezTo>
                      <a:lnTo>
                        <a:pt x="1398" y="36"/>
                      </a:lnTo>
                      <a:cubicBezTo>
                        <a:pt x="633" y="696"/>
                        <a:pt x="87" y="1625"/>
                        <a:pt x="30" y="2649"/>
                      </a:cubicBezTo>
                      <a:cubicBezTo>
                        <a:pt x="1" y="3137"/>
                        <a:pt x="87" y="3625"/>
                        <a:pt x="269" y="4065"/>
                      </a:cubicBezTo>
                      <a:cubicBezTo>
                        <a:pt x="432" y="4438"/>
                        <a:pt x="719" y="4993"/>
                        <a:pt x="1121" y="5137"/>
                      </a:cubicBezTo>
                      <a:cubicBezTo>
                        <a:pt x="1130" y="5141"/>
                        <a:pt x="1140" y="5142"/>
                        <a:pt x="1149" y="5142"/>
                      </a:cubicBezTo>
                      <a:cubicBezTo>
                        <a:pt x="1212" y="5142"/>
                        <a:pt x="1259" y="5062"/>
                        <a:pt x="1226" y="5003"/>
                      </a:cubicBezTo>
                      <a:cubicBezTo>
                        <a:pt x="1130" y="4821"/>
                        <a:pt x="948" y="4678"/>
                        <a:pt x="824" y="4505"/>
                      </a:cubicBezTo>
                      <a:cubicBezTo>
                        <a:pt x="690" y="4314"/>
                        <a:pt x="585" y="4113"/>
                        <a:pt x="499" y="3902"/>
                      </a:cubicBezTo>
                      <a:cubicBezTo>
                        <a:pt x="336" y="3491"/>
                        <a:pt x="269" y="3060"/>
                        <a:pt x="298" y="2620"/>
                      </a:cubicBezTo>
                      <a:cubicBezTo>
                        <a:pt x="355" y="1682"/>
                        <a:pt x="862" y="811"/>
                        <a:pt x="1551" y="180"/>
                      </a:cubicBezTo>
                      <a:cubicBezTo>
                        <a:pt x="1626" y="105"/>
                        <a:pt x="1554" y="0"/>
                        <a:pt x="14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60" name="Google Shape;1531;p67">
                  <a:extLst>
                    <a:ext uri="{FF2B5EF4-FFF2-40B4-BE49-F238E27FC236}">
                      <a16:creationId xmlns:a16="http://schemas.microsoft.com/office/drawing/2014/main" id="{099330B6-0006-4449-B102-9EE3CD3275FC}"/>
                    </a:ext>
                  </a:extLst>
                </p:cNvPr>
                <p:cNvSpPr/>
                <p:nvPr/>
              </p:nvSpPr>
              <p:spPr>
                <a:xfrm>
                  <a:off x="975975" y="3270750"/>
                  <a:ext cx="9800" cy="4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" h="1739" extrusionOk="0">
                      <a:moveTo>
                        <a:pt x="206" y="0"/>
                      </a:moveTo>
                      <a:cubicBezTo>
                        <a:pt x="165" y="0"/>
                        <a:pt x="123" y="23"/>
                        <a:pt x="106" y="70"/>
                      </a:cubicBezTo>
                      <a:cubicBezTo>
                        <a:pt x="1" y="596"/>
                        <a:pt x="20" y="1142"/>
                        <a:pt x="164" y="1658"/>
                      </a:cubicBezTo>
                      <a:cubicBezTo>
                        <a:pt x="175" y="1715"/>
                        <a:pt x="214" y="1739"/>
                        <a:pt x="256" y="1739"/>
                      </a:cubicBezTo>
                      <a:cubicBezTo>
                        <a:pt x="321" y="1739"/>
                        <a:pt x="391" y="1682"/>
                        <a:pt x="374" y="1601"/>
                      </a:cubicBezTo>
                      <a:cubicBezTo>
                        <a:pt x="288" y="1103"/>
                        <a:pt x="269" y="596"/>
                        <a:pt x="307" y="98"/>
                      </a:cubicBezTo>
                      <a:cubicBezTo>
                        <a:pt x="307" y="35"/>
                        <a:pt x="257" y="0"/>
                        <a:pt x="20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61" name="Google Shape;1532;p67">
                  <a:extLst>
                    <a:ext uri="{FF2B5EF4-FFF2-40B4-BE49-F238E27FC236}">
                      <a16:creationId xmlns:a16="http://schemas.microsoft.com/office/drawing/2014/main" id="{AB23622F-A479-49EE-B343-354511456CF8}"/>
                    </a:ext>
                  </a:extLst>
                </p:cNvPr>
                <p:cNvSpPr/>
                <p:nvPr/>
              </p:nvSpPr>
              <p:spPr>
                <a:xfrm>
                  <a:off x="976950" y="2961925"/>
                  <a:ext cx="234975" cy="21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99" h="8576" extrusionOk="0">
                      <a:moveTo>
                        <a:pt x="4699" y="0"/>
                      </a:moveTo>
                      <a:cubicBezTo>
                        <a:pt x="4345" y="0"/>
                        <a:pt x="3991" y="39"/>
                        <a:pt x="3637" y="115"/>
                      </a:cubicBezTo>
                      <a:cubicBezTo>
                        <a:pt x="1550" y="546"/>
                        <a:pt x="0" y="2259"/>
                        <a:pt x="0" y="4288"/>
                      </a:cubicBezTo>
                      <a:cubicBezTo>
                        <a:pt x="0" y="6661"/>
                        <a:pt x="2106" y="8575"/>
                        <a:pt x="4699" y="8575"/>
                      </a:cubicBezTo>
                      <a:cubicBezTo>
                        <a:pt x="4714" y="8576"/>
                        <a:pt x="4728" y="8576"/>
                        <a:pt x="4743" y="8576"/>
                      </a:cubicBezTo>
                      <a:cubicBezTo>
                        <a:pt x="5781" y="8576"/>
                        <a:pt x="6797" y="8241"/>
                        <a:pt x="7647" y="7628"/>
                      </a:cubicBezTo>
                      <a:cubicBezTo>
                        <a:pt x="8709" y="6843"/>
                        <a:pt x="9398" y="5637"/>
                        <a:pt x="9398" y="4288"/>
                      </a:cubicBezTo>
                      <a:cubicBezTo>
                        <a:pt x="9379" y="4030"/>
                        <a:pt x="9350" y="3771"/>
                        <a:pt x="9312" y="3513"/>
                      </a:cubicBezTo>
                      <a:cubicBezTo>
                        <a:pt x="9293" y="3407"/>
                        <a:pt x="9283" y="3350"/>
                        <a:pt x="9283" y="3350"/>
                      </a:cubicBezTo>
                      <a:cubicBezTo>
                        <a:pt x="9283" y="3350"/>
                        <a:pt x="9264" y="3331"/>
                        <a:pt x="9245" y="3293"/>
                      </a:cubicBezTo>
                      <a:cubicBezTo>
                        <a:pt x="8939" y="2881"/>
                        <a:pt x="6776" y="0"/>
                        <a:pt x="469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62" name="Google Shape;1533;p67">
                  <a:extLst>
                    <a:ext uri="{FF2B5EF4-FFF2-40B4-BE49-F238E27FC236}">
                      <a16:creationId xmlns:a16="http://schemas.microsoft.com/office/drawing/2014/main" id="{2550217D-6AE7-4D6F-85B4-6DB1AF9DFC40}"/>
                    </a:ext>
                  </a:extLst>
                </p:cNvPr>
                <p:cNvSpPr/>
                <p:nvPr/>
              </p:nvSpPr>
              <p:spPr>
                <a:xfrm>
                  <a:off x="1048000" y="2961675"/>
                  <a:ext cx="163925" cy="19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7" h="7638" extrusionOk="0">
                      <a:moveTo>
                        <a:pt x="1857" y="1"/>
                      </a:moveTo>
                      <a:cubicBezTo>
                        <a:pt x="1503" y="1"/>
                        <a:pt x="1149" y="39"/>
                        <a:pt x="795" y="106"/>
                      </a:cubicBezTo>
                      <a:cubicBezTo>
                        <a:pt x="795" y="106"/>
                        <a:pt x="0" y="1905"/>
                        <a:pt x="795" y="2116"/>
                      </a:cubicBezTo>
                      <a:cubicBezTo>
                        <a:pt x="1599" y="2326"/>
                        <a:pt x="2383" y="2116"/>
                        <a:pt x="2460" y="2585"/>
                      </a:cubicBezTo>
                      <a:cubicBezTo>
                        <a:pt x="2532" y="3027"/>
                        <a:pt x="2264" y="4303"/>
                        <a:pt x="3043" y="4303"/>
                      </a:cubicBezTo>
                      <a:cubicBezTo>
                        <a:pt x="3091" y="4303"/>
                        <a:pt x="3142" y="4298"/>
                        <a:pt x="3197" y="4288"/>
                      </a:cubicBezTo>
                      <a:cubicBezTo>
                        <a:pt x="3436" y="4240"/>
                        <a:pt x="3742" y="4164"/>
                        <a:pt x="4077" y="4078"/>
                      </a:cubicBezTo>
                      <a:lnTo>
                        <a:pt x="4106" y="5714"/>
                      </a:lnTo>
                      <a:cubicBezTo>
                        <a:pt x="4106" y="5714"/>
                        <a:pt x="3943" y="7246"/>
                        <a:pt x="4776" y="7628"/>
                      </a:cubicBezTo>
                      <a:cubicBezTo>
                        <a:pt x="4786" y="7638"/>
                        <a:pt x="4795" y="7638"/>
                        <a:pt x="4805" y="7638"/>
                      </a:cubicBezTo>
                      <a:cubicBezTo>
                        <a:pt x="5867" y="6853"/>
                        <a:pt x="6556" y="5647"/>
                        <a:pt x="6556" y="4298"/>
                      </a:cubicBezTo>
                      <a:cubicBezTo>
                        <a:pt x="6537" y="4040"/>
                        <a:pt x="6508" y="3772"/>
                        <a:pt x="6470" y="3523"/>
                      </a:cubicBezTo>
                      <a:cubicBezTo>
                        <a:pt x="6460" y="3456"/>
                        <a:pt x="6451" y="3398"/>
                        <a:pt x="6441" y="3350"/>
                      </a:cubicBezTo>
                      <a:cubicBezTo>
                        <a:pt x="5972" y="1436"/>
                        <a:pt x="4097" y="1"/>
                        <a:pt x="185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63" name="Google Shape;1534;p67">
                  <a:extLst>
                    <a:ext uri="{FF2B5EF4-FFF2-40B4-BE49-F238E27FC236}">
                      <a16:creationId xmlns:a16="http://schemas.microsoft.com/office/drawing/2014/main" id="{85F7ACF4-FB98-4BAF-8AD4-3094CF25A9F5}"/>
                    </a:ext>
                  </a:extLst>
                </p:cNvPr>
                <p:cNvSpPr/>
                <p:nvPr/>
              </p:nvSpPr>
              <p:spPr>
                <a:xfrm>
                  <a:off x="965450" y="2939400"/>
                  <a:ext cx="108900" cy="5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6" h="2181" extrusionOk="0">
                      <a:moveTo>
                        <a:pt x="1142" y="1182"/>
                      </a:moveTo>
                      <a:cubicBezTo>
                        <a:pt x="1268" y="1182"/>
                        <a:pt x="1394" y="1206"/>
                        <a:pt x="1513" y="1256"/>
                      </a:cubicBezTo>
                      <a:cubicBezTo>
                        <a:pt x="1656" y="1303"/>
                        <a:pt x="1829" y="1409"/>
                        <a:pt x="1666" y="1552"/>
                      </a:cubicBezTo>
                      <a:cubicBezTo>
                        <a:pt x="1606" y="1608"/>
                        <a:pt x="1533" y="1627"/>
                        <a:pt x="1457" y="1627"/>
                      </a:cubicBezTo>
                      <a:cubicBezTo>
                        <a:pt x="1364" y="1627"/>
                        <a:pt x="1267" y="1598"/>
                        <a:pt x="1187" y="1571"/>
                      </a:cubicBezTo>
                      <a:cubicBezTo>
                        <a:pt x="1063" y="1533"/>
                        <a:pt x="900" y="1476"/>
                        <a:pt x="862" y="1342"/>
                      </a:cubicBezTo>
                      <a:cubicBezTo>
                        <a:pt x="857" y="1302"/>
                        <a:pt x="855" y="1263"/>
                        <a:pt x="857" y="1224"/>
                      </a:cubicBezTo>
                      <a:lnTo>
                        <a:pt x="857" y="1224"/>
                      </a:lnTo>
                      <a:cubicBezTo>
                        <a:pt x="950" y="1196"/>
                        <a:pt x="1046" y="1182"/>
                        <a:pt x="1142" y="1182"/>
                      </a:cubicBezTo>
                      <a:close/>
                      <a:moveTo>
                        <a:pt x="2492" y="0"/>
                      </a:moveTo>
                      <a:cubicBezTo>
                        <a:pt x="1848" y="0"/>
                        <a:pt x="1074" y="193"/>
                        <a:pt x="718" y="767"/>
                      </a:cubicBezTo>
                      <a:cubicBezTo>
                        <a:pt x="675" y="840"/>
                        <a:pt x="636" y="922"/>
                        <a:pt x="608" y="1009"/>
                      </a:cubicBezTo>
                      <a:lnTo>
                        <a:pt x="608" y="1009"/>
                      </a:lnTo>
                      <a:cubicBezTo>
                        <a:pt x="529" y="1049"/>
                        <a:pt x="453" y="1099"/>
                        <a:pt x="384" y="1160"/>
                      </a:cubicBezTo>
                      <a:cubicBezTo>
                        <a:pt x="116" y="1390"/>
                        <a:pt x="1" y="1753"/>
                        <a:pt x="77" y="2107"/>
                      </a:cubicBezTo>
                      <a:cubicBezTo>
                        <a:pt x="86" y="2158"/>
                        <a:pt x="125" y="2180"/>
                        <a:pt x="166" y="2180"/>
                      </a:cubicBezTo>
                      <a:cubicBezTo>
                        <a:pt x="219" y="2180"/>
                        <a:pt x="274" y="2143"/>
                        <a:pt x="269" y="2079"/>
                      </a:cubicBezTo>
                      <a:cubicBezTo>
                        <a:pt x="260" y="1807"/>
                        <a:pt x="372" y="1550"/>
                        <a:pt x="572" y="1375"/>
                      </a:cubicBezTo>
                      <a:lnTo>
                        <a:pt x="572" y="1375"/>
                      </a:lnTo>
                      <a:cubicBezTo>
                        <a:pt x="585" y="1456"/>
                        <a:pt x="617" y="1533"/>
                        <a:pt x="671" y="1600"/>
                      </a:cubicBezTo>
                      <a:cubicBezTo>
                        <a:pt x="835" y="1817"/>
                        <a:pt x="1172" y="1939"/>
                        <a:pt x="1441" y="1939"/>
                      </a:cubicBezTo>
                      <a:cubicBezTo>
                        <a:pt x="1469" y="1939"/>
                        <a:pt x="1496" y="1938"/>
                        <a:pt x="1522" y="1935"/>
                      </a:cubicBezTo>
                      <a:cubicBezTo>
                        <a:pt x="1800" y="1925"/>
                        <a:pt x="2020" y="1696"/>
                        <a:pt x="2020" y="1409"/>
                      </a:cubicBezTo>
                      <a:cubicBezTo>
                        <a:pt x="2010" y="1102"/>
                        <a:pt x="1666" y="997"/>
                        <a:pt x="1417" y="930"/>
                      </a:cubicBezTo>
                      <a:cubicBezTo>
                        <a:pt x="1316" y="904"/>
                        <a:pt x="1214" y="890"/>
                        <a:pt x="1112" y="890"/>
                      </a:cubicBezTo>
                      <a:cubicBezTo>
                        <a:pt x="1063" y="890"/>
                        <a:pt x="1014" y="893"/>
                        <a:pt x="965" y="900"/>
                      </a:cubicBezTo>
                      <a:lnTo>
                        <a:pt x="965" y="900"/>
                      </a:lnTo>
                      <a:cubicBezTo>
                        <a:pt x="1254" y="395"/>
                        <a:pt x="1948" y="250"/>
                        <a:pt x="2494" y="250"/>
                      </a:cubicBezTo>
                      <a:cubicBezTo>
                        <a:pt x="2512" y="250"/>
                        <a:pt x="2529" y="250"/>
                        <a:pt x="2546" y="251"/>
                      </a:cubicBezTo>
                      <a:cubicBezTo>
                        <a:pt x="2557" y="250"/>
                        <a:pt x="2567" y="250"/>
                        <a:pt x="2577" y="250"/>
                      </a:cubicBezTo>
                      <a:cubicBezTo>
                        <a:pt x="3160" y="250"/>
                        <a:pt x="3720" y="517"/>
                        <a:pt x="4087" y="978"/>
                      </a:cubicBezTo>
                      <a:cubicBezTo>
                        <a:pt x="4113" y="1015"/>
                        <a:pt x="4149" y="1030"/>
                        <a:pt x="4185" y="1030"/>
                      </a:cubicBezTo>
                      <a:cubicBezTo>
                        <a:pt x="4271" y="1030"/>
                        <a:pt x="4356" y="944"/>
                        <a:pt x="4288" y="863"/>
                      </a:cubicBezTo>
                      <a:cubicBezTo>
                        <a:pt x="3886" y="337"/>
                        <a:pt x="3255" y="11"/>
                        <a:pt x="2585" y="2"/>
                      </a:cubicBezTo>
                      <a:cubicBezTo>
                        <a:pt x="2554" y="1"/>
                        <a:pt x="2523" y="0"/>
                        <a:pt x="249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64" name="Google Shape;1535;p67">
                  <a:extLst>
                    <a:ext uri="{FF2B5EF4-FFF2-40B4-BE49-F238E27FC236}">
                      <a16:creationId xmlns:a16="http://schemas.microsoft.com/office/drawing/2014/main" id="{8C007920-E07F-4C47-BA1B-97A41C563759}"/>
                    </a:ext>
                  </a:extLst>
                </p:cNvPr>
                <p:cNvSpPr/>
                <p:nvPr/>
              </p:nvSpPr>
              <p:spPr>
                <a:xfrm>
                  <a:off x="1149925" y="3037225"/>
                  <a:ext cx="68750" cy="6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0" h="2750" extrusionOk="0">
                      <a:moveTo>
                        <a:pt x="1313" y="1"/>
                      </a:moveTo>
                      <a:cubicBezTo>
                        <a:pt x="463" y="1"/>
                        <a:pt x="0" y="1056"/>
                        <a:pt x="0" y="1056"/>
                      </a:cubicBezTo>
                      <a:lnTo>
                        <a:pt x="0" y="2702"/>
                      </a:lnTo>
                      <a:cubicBezTo>
                        <a:pt x="151" y="2734"/>
                        <a:pt x="294" y="2749"/>
                        <a:pt x="431" y="2749"/>
                      </a:cubicBezTo>
                      <a:cubicBezTo>
                        <a:pt x="2107" y="2749"/>
                        <a:pt x="2749" y="478"/>
                        <a:pt x="1723" y="80"/>
                      </a:cubicBezTo>
                      <a:cubicBezTo>
                        <a:pt x="1578" y="24"/>
                        <a:pt x="1441" y="1"/>
                        <a:pt x="131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65" name="Google Shape;1536;p67">
                  <a:extLst>
                    <a:ext uri="{FF2B5EF4-FFF2-40B4-BE49-F238E27FC236}">
                      <a16:creationId xmlns:a16="http://schemas.microsoft.com/office/drawing/2014/main" id="{0F599F18-67C9-4E67-B26E-B1A5D16B3CFF}"/>
                    </a:ext>
                  </a:extLst>
                </p:cNvPr>
                <p:cNvSpPr/>
                <p:nvPr/>
              </p:nvSpPr>
              <p:spPr>
                <a:xfrm>
                  <a:off x="1159975" y="3044250"/>
                  <a:ext cx="24550" cy="4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2" h="1939" extrusionOk="0">
                      <a:moveTo>
                        <a:pt x="850" y="1"/>
                      </a:moveTo>
                      <a:cubicBezTo>
                        <a:pt x="827" y="1"/>
                        <a:pt x="804" y="9"/>
                        <a:pt x="785" y="28"/>
                      </a:cubicBezTo>
                      <a:cubicBezTo>
                        <a:pt x="565" y="277"/>
                        <a:pt x="383" y="564"/>
                        <a:pt x="268" y="880"/>
                      </a:cubicBezTo>
                      <a:cubicBezTo>
                        <a:pt x="125" y="1186"/>
                        <a:pt x="39" y="1512"/>
                        <a:pt x="0" y="1847"/>
                      </a:cubicBezTo>
                      <a:cubicBezTo>
                        <a:pt x="0" y="1905"/>
                        <a:pt x="46" y="1938"/>
                        <a:pt x="93" y="1938"/>
                      </a:cubicBezTo>
                      <a:cubicBezTo>
                        <a:pt x="123" y="1938"/>
                        <a:pt x="154" y="1924"/>
                        <a:pt x="173" y="1895"/>
                      </a:cubicBezTo>
                      <a:cubicBezTo>
                        <a:pt x="307" y="1598"/>
                        <a:pt x="421" y="1301"/>
                        <a:pt x="517" y="995"/>
                      </a:cubicBezTo>
                      <a:cubicBezTo>
                        <a:pt x="632" y="698"/>
                        <a:pt x="776" y="421"/>
                        <a:pt x="938" y="153"/>
                      </a:cubicBezTo>
                      <a:cubicBezTo>
                        <a:pt x="981" y="74"/>
                        <a:pt x="917" y="1"/>
                        <a:pt x="85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66" name="Google Shape;1537;p67">
                  <a:extLst>
                    <a:ext uri="{FF2B5EF4-FFF2-40B4-BE49-F238E27FC236}">
                      <a16:creationId xmlns:a16="http://schemas.microsoft.com/office/drawing/2014/main" id="{B291F6D6-1053-4371-911A-49C31C483D12}"/>
                    </a:ext>
                  </a:extLst>
                </p:cNvPr>
                <p:cNvSpPr/>
                <p:nvPr/>
              </p:nvSpPr>
              <p:spPr>
                <a:xfrm>
                  <a:off x="893200" y="3526325"/>
                  <a:ext cx="459150" cy="50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66" h="20271" extrusionOk="0">
                      <a:moveTo>
                        <a:pt x="5475" y="1"/>
                      </a:moveTo>
                      <a:cubicBezTo>
                        <a:pt x="1905" y="2671"/>
                        <a:pt x="77" y="14031"/>
                        <a:pt x="0" y="20271"/>
                      </a:cubicBezTo>
                      <a:lnTo>
                        <a:pt x="18366" y="17294"/>
                      </a:lnTo>
                      <a:cubicBezTo>
                        <a:pt x="18366" y="17294"/>
                        <a:pt x="17686" y="2594"/>
                        <a:pt x="131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67" name="Google Shape;1538;p67">
                  <a:extLst>
                    <a:ext uri="{FF2B5EF4-FFF2-40B4-BE49-F238E27FC236}">
                      <a16:creationId xmlns:a16="http://schemas.microsoft.com/office/drawing/2014/main" id="{D76C0EDD-6BAC-44D9-980D-F772E232F448}"/>
                    </a:ext>
                  </a:extLst>
                </p:cNvPr>
                <p:cNvSpPr/>
                <p:nvPr/>
              </p:nvSpPr>
              <p:spPr>
                <a:xfrm>
                  <a:off x="1008775" y="3712650"/>
                  <a:ext cx="168400" cy="1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6" h="4738" extrusionOk="0">
                      <a:moveTo>
                        <a:pt x="150" y="0"/>
                      </a:moveTo>
                      <a:cubicBezTo>
                        <a:pt x="70" y="0"/>
                        <a:pt x="1" y="104"/>
                        <a:pt x="67" y="185"/>
                      </a:cubicBezTo>
                      <a:cubicBezTo>
                        <a:pt x="1847" y="2175"/>
                        <a:pt x="4058" y="3726"/>
                        <a:pt x="6536" y="4731"/>
                      </a:cubicBezTo>
                      <a:cubicBezTo>
                        <a:pt x="6549" y="4736"/>
                        <a:pt x="6561" y="4738"/>
                        <a:pt x="6573" y="4738"/>
                      </a:cubicBezTo>
                      <a:cubicBezTo>
                        <a:pt x="6676" y="4738"/>
                        <a:pt x="6735" y="4563"/>
                        <a:pt x="6632" y="4520"/>
                      </a:cubicBezTo>
                      <a:cubicBezTo>
                        <a:pt x="5436" y="3984"/>
                        <a:pt x="4287" y="3353"/>
                        <a:pt x="3216" y="2616"/>
                      </a:cubicBezTo>
                      <a:cubicBezTo>
                        <a:pt x="2134" y="1850"/>
                        <a:pt x="1129" y="989"/>
                        <a:pt x="220" y="32"/>
                      </a:cubicBezTo>
                      <a:cubicBezTo>
                        <a:pt x="198" y="10"/>
                        <a:pt x="173" y="0"/>
                        <a:pt x="15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68" name="Google Shape;1539;p67">
                  <a:extLst>
                    <a:ext uri="{FF2B5EF4-FFF2-40B4-BE49-F238E27FC236}">
                      <a16:creationId xmlns:a16="http://schemas.microsoft.com/office/drawing/2014/main" id="{C45ECDEE-4D28-4BCB-8243-CC0DD797D927}"/>
                    </a:ext>
                  </a:extLst>
                </p:cNvPr>
                <p:cNvSpPr/>
                <p:nvPr/>
              </p:nvSpPr>
              <p:spPr>
                <a:xfrm>
                  <a:off x="1097775" y="3737000"/>
                  <a:ext cx="129225" cy="5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9" h="2111" extrusionOk="0">
                      <a:moveTo>
                        <a:pt x="131" y="0"/>
                      </a:moveTo>
                      <a:cubicBezTo>
                        <a:pt x="60" y="0"/>
                        <a:pt x="0" y="87"/>
                        <a:pt x="67" y="139"/>
                      </a:cubicBezTo>
                      <a:cubicBezTo>
                        <a:pt x="1483" y="1297"/>
                        <a:pt x="3206" y="2034"/>
                        <a:pt x="5034" y="2111"/>
                      </a:cubicBezTo>
                      <a:cubicBezTo>
                        <a:pt x="5168" y="2111"/>
                        <a:pt x="5168" y="1919"/>
                        <a:pt x="5034" y="1910"/>
                      </a:cubicBezTo>
                      <a:cubicBezTo>
                        <a:pt x="3292" y="1737"/>
                        <a:pt x="1570" y="1125"/>
                        <a:pt x="191" y="24"/>
                      </a:cubicBezTo>
                      <a:cubicBezTo>
                        <a:pt x="172" y="7"/>
                        <a:pt x="151" y="0"/>
                        <a:pt x="13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69" name="Google Shape;1540;p67">
                  <a:extLst>
                    <a:ext uri="{FF2B5EF4-FFF2-40B4-BE49-F238E27FC236}">
                      <a16:creationId xmlns:a16="http://schemas.microsoft.com/office/drawing/2014/main" id="{055316AD-2990-448E-8372-B5056112E738}"/>
                    </a:ext>
                  </a:extLst>
                </p:cNvPr>
                <p:cNvSpPr/>
                <p:nvPr/>
              </p:nvSpPr>
              <p:spPr>
                <a:xfrm>
                  <a:off x="1165950" y="3957225"/>
                  <a:ext cx="186400" cy="65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6" h="26138" extrusionOk="0">
                      <a:moveTo>
                        <a:pt x="7437" y="1"/>
                      </a:moveTo>
                      <a:lnTo>
                        <a:pt x="1" y="1197"/>
                      </a:lnTo>
                      <a:lnTo>
                        <a:pt x="3274" y="26137"/>
                      </a:lnTo>
                      <a:lnTo>
                        <a:pt x="7456" y="26137"/>
                      </a:lnTo>
                      <a:lnTo>
                        <a:pt x="743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70" name="Google Shape;1541;p67">
                  <a:extLst>
                    <a:ext uri="{FF2B5EF4-FFF2-40B4-BE49-F238E27FC236}">
                      <a16:creationId xmlns:a16="http://schemas.microsoft.com/office/drawing/2014/main" id="{24D867B1-C8E1-4C7C-9D1B-821191E53D67}"/>
                    </a:ext>
                  </a:extLst>
                </p:cNvPr>
                <p:cNvSpPr/>
                <p:nvPr/>
              </p:nvSpPr>
              <p:spPr>
                <a:xfrm>
                  <a:off x="1181750" y="4543350"/>
                  <a:ext cx="352200" cy="19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88" h="7841" extrusionOk="0">
                      <a:moveTo>
                        <a:pt x="7248" y="0"/>
                      </a:moveTo>
                      <a:cubicBezTo>
                        <a:pt x="6159" y="0"/>
                        <a:pt x="4623" y="1592"/>
                        <a:pt x="4623" y="1592"/>
                      </a:cubicBezTo>
                      <a:lnTo>
                        <a:pt x="2814" y="2692"/>
                      </a:lnTo>
                      <a:lnTo>
                        <a:pt x="2469" y="1065"/>
                      </a:lnTo>
                      <a:cubicBezTo>
                        <a:pt x="1206" y="2721"/>
                        <a:pt x="393" y="4664"/>
                        <a:pt x="106" y="6721"/>
                      </a:cubicBezTo>
                      <a:cubicBezTo>
                        <a:pt x="48" y="7095"/>
                        <a:pt x="10" y="7468"/>
                        <a:pt x="0" y="7841"/>
                      </a:cubicBezTo>
                      <a:lnTo>
                        <a:pt x="14088" y="7841"/>
                      </a:lnTo>
                      <a:cubicBezTo>
                        <a:pt x="14088" y="7841"/>
                        <a:pt x="13829" y="7353"/>
                        <a:pt x="13456" y="6721"/>
                      </a:cubicBezTo>
                      <a:cubicBezTo>
                        <a:pt x="13045" y="6032"/>
                        <a:pt x="12490" y="5180"/>
                        <a:pt x="12001" y="4635"/>
                      </a:cubicBezTo>
                      <a:lnTo>
                        <a:pt x="6948" y="2262"/>
                      </a:lnTo>
                      <a:cubicBezTo>
                        <a:pt x="6948" y="2262"/>
                        <a:pt x="8336" y="1123"/>
                        <a:pt x="8087" y="587"/>
                      </a:cubicBezTo>
                      <a:cubicBezTo>
                        <a:pt x="7895" y="162"/>
                        <a:pt x="7594" y="0"/>
                        <a:pt x="724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71" name="Google Shape;1542;p67">
                  <a:extLst>
                    <a:ext uri="{FF2B5EF4-FFF2-40B4-BE49-F238E27FC236}">
                      <a16:creationId xmlns:a16="http://schemas.microsoft.com/office/drawing/2014/main" id="{53B83717-F9C3-44F3-B5B2-14F070ACA41A}"/>
                    </a:ext>
                  </a:extLst>
                </p:cNvPr>
                <p:cNvSpPr/>
                <p:nvPr/>
              </p:nvSpPr>
              <p:spPr>
                <a:xfrm>
                  <a:off x="1181750" y="4711375"/>
                  <a:ext cx="352200" cy="2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88" h="1120" extrusionOk="0">
                      <a:moveTo>
                        <a:pt x="96" y="0"/>
                      </a:moveTo>
                      <a:cubicBezTo>
                        <a:pt x="48" y="374"/>
                        <a:pt x="10" y="747"/>
                        <a:pt x="0" y="1120"/>
                      </a:cubicBezTo>
                      <a:lnTo>
                        <a:pt x="14088" y="1120"/>
                      </a:lnTo>
                      <a:cubicBezTo>
                        <a:pt x="14088" y="1120"/>
                        <a:pt x="13829" y="632"/>
                        <a:pt x="134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72" name="Google Shape;1543;p67">
                  <a:extLst>
                    <a:ext uri="{FF2B5EF4-FFF2-40B4-BE49-F238E27FC236}">
                      <a16:creationId xmlns:a16="http://schemas.microsoft.com/office/drawing/2014/main" id="{C3707A3A-EB50-42CC-8075-793ED3C79128}"/>
                    </a:ext>
                  </a:extLst>
                </p:cNvPr>
                <p:cNvSpPr/>
                <p:nvPr/>
              </p:nvSpPr>
              <p:spPr>
                <a:xfrm>
                  <a:off x="1335975" y="4610925"/>
                  <a:ext cx="92650" cy="2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6" h="958" extrusionOk="0">
                      <a:moveTo>
                        <a:pt x="2449" y="1"/>
                      </a:moveTo>
                      <a:cubicBezTo>
                        <a:pt x="2220" y="1"/>
                        <a:pt x="1990" y="22"/>
                        <a:pt x="1765" y="66"/>
                      </a:cubicBezTo>
                      <a:cubicBezTo>
                        <a:pt x="1162" y="161"/>
                        <a:pt x="597" y="391"/>
                        <a:pt x="100" y="755"/>
                      </a:cubicBezTo>
                      <a:cubicBezTo>
                        <a:pt x="1" y="821"/>
                        <a:pt x="65" y="958"/>
                        <a:pt x="165" y="958"/>
                      </a:cubicBezTo>
                      <a:cubicBezTo>
                        <a:pt x="181" y="958"/>
                        <a:pt x="197" y="954"/>
                        <a:pt x="215" y="946"/>
                      </a:cubicBezTo>
                      <a:cubicBezTo>
                        <a:pt x="703" y="659"/>
                        <a:pt x="1239" y="468"/>
                        <a:pt x="1794" y="362"/>
                      </a:cubicBezTo>
                      <a:cubicBezTo>
                        <a:pt x="2020" y="332"/>
                        <a:pt x="2247" y="317"/>
                        <a:pt x="2474" y="317"/>
                      </a:cubicBezTo>
                      <a:cubicBezTo>
                        <a:pt x="2815" y="317"/>
                        <a:pt x="3155" y="351"/>
                        <a:pt x="3488" y="420"/>
                      </a:cubicBezTo>
                      <a:cubicBezTo>
                        <a:pt x="3499" y="423"/>
                        <a:pt x="3510" y="424"/>
                        <a:pt x="3521" y="424"/>
                      </a:cubicBezTo>
                      <a:cubicBezTo>
                        <a:pt x="3659" y="424"/>
                        <a:pt x="3706" y="207"/>
                        <a:pt x="3555" y="171"/>
                      </a:cubicBezTo>
                      <a:cubicBezTo>
                        <a:pt x="3198" y="58"/>
                        <a:pt x="2824" y="1"/>
                        <a:pt x="244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73" name="Google Shape;1544;p67">
                  <a:extLst>
                    <a:ext uri="{FF2B5EF4-FFF2-40B4-BE49-F238E27FC236}">
                      <a16:creationId xmlns:a16="http://schemas.microsoft.com/office/drawing/2014/main" id="{54AAA1B2-969F-476E-885D-703C799CA9FA}"/>
                    </a:ext>
                  </a:extLst>
                </p:cNvPr>
                <p:cNvSpPr/>
                <p:nvPr/>
              </p:nvSpPr>
              <p:spPr>
                <a:xfrm>
                  <a:off x="1364425" y="4626700"/>
                  <a:ext cx="83150" cy="1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6" h="688" extrusionOk="0">
                      <a:moveTo>
                        <a:pt x="2156" y="0"/>
                      </a:moveTo>
                      <a:cubicBezTo>
                        <a:pt x="1451" y="0"/>
                        <a:pt x="728" y="213"/>
                        <a:pt x="110" y="497"/>
                      </a:cubicBezTo>
                      <a:cubicBezTo>
                        <a:pt x="1" y="548"/>
                        <a:pt x="69" y="687"/>
                        <a:pt x="172" y="687"/>
                      </a:cubicBezTo>
                      <a:cubicBezTo>
                        <a:pt x="186" y="687"/>
                        <a:pt x="201" y="685"/>
                        <a:pt x="216" y="679"/>
                      </a:cubicBezTo>
                      <a:cubicBezTo>
                        <a:pt x="684" y="468"/>
                        <a:pt x="1192" y="354"/>
                        <a:pt x="1708" y="334"/>
                      </a:cubicBezTo>
                      <a:cubicBezTo>
                        <a:pt x="1769" y="333"/>
                        <a:pt x="1831" y="333"/>
                        <a:pt x="1892" y="333"/>
                      </a:cubicBezTo>
                      <a:cubicBezTo>
                        <a:pt x="2321" y="333"/>
                        <a:pt x="2756" y="362"/>
                        <a:pt x="3192" y="421"/>
                      </a:cubicBezTo>
                      <a:cubicBezTo>
                        <a:pt x="3195" y="421"/>
                        <a:pt x="3198" y="421"/>
                        <a:pt x="3201" y="421"/>
                      </a:cubicBezTo>
                      <a:cubicBezTo>
                        <a:pt x="3326" y="421"/>
                        <a:pt x="3323" y="238"/>
                        <a:pt x="3221" y="191"/>
                      </a:cubicBezTo>
                      <a:cubicBezTo>
                        <a:pt x="2881" y="57"/>
                        <a:pt x="2521" y="0"/>
                        <a:pt x="21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74" name="Google Shape;1545;p67">
                  <a:extLst>
                    <a:ext uri="{FF2B5EF4-FFF2-40B4-BE49-F238E27FC236}">
                      <a16:creationId xmlns:a16="http://schemas.microsoft.com/office/drawing/2014/main" id="{D8946588-F4A6-4407-BA7F-66D28733FDB5}"/>
                    </a:ext>
                  </a:extLst>
                </p:cNvPr>
                <p:cNvSpPr/>
                <p:nvPr/>
              </p:nvSpPr>
              <p:spPr>
                <a:xfrm>
                  <a:off x="847250" y="4003175"/>
                  <a:ext cx="231650" cy="60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6" h="24300" extrusionOk="0">
                      <a:moveTo>
                        <a:pt x="9265" y="0"/>
                      </a:moveTo>
                      <a:lnTo>
                        <a:pt x="1838" y="1197"/>
                      </a:lnTo>
                      <a:cubicBezTo>
                        <a:pt x="1456" y="7972"/>
                        <a:pt x="1" y="24299"/>
                        <a:pt x="1" y="24299"/>
                      </a:cubicBezTo>
                      <a:lnTo>
                        <a:pt x="4183" y="24299"/>
                      </a:lnTo>
                      <a:lnTo>
                        <a:pt x="9265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75" name="Google Shape;1546;p67">
                  <a:extLst>
                    <a:ext uri="{FF2B5EF4-FFF2-40B4-BE49-F238E27FC236}">
                      <a16:creationId xmlns:a16="http://schemas.microsoft.com/office/drawing/2014/main" id="{D7A203C8-20E8-4F70-BBC1-457B238E40F2}"/>
                    </a:ext>
                  </a:extLst>
                </p:cNvPr>
                <p:cNvSpPr/>
                <p:nvPr/>
              </p:nvSpPr>
              <p:spPr>
                <a:xfrm>
                  <a:off x="669725" y="4551475"/>
                  <a:ext cx="352225" cy="18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89" h="7516" extrusionOk="0">
                      <a:moveTo>
                        <a:pt x="6934" y="1"/>
                      </a:moveTo>
                      <a:cubicBezTo>
                        <a:pt x="6739" y="1"/>
                        <a:pt x="6545" y="30"/>
                        <a:pt x="6356" y="99"/>
                      </a:cubicBezTo>
                      <a:cubicBezTo>
                        <a:pt x="4537" y="750"/>
                        <a:pt x="7140" y="1937"/>
                        <a:pt x="7140" y="1937"/>
                      </a:cubicBezTo>
                      <a:lnTo>
                        <a:pt x="2087" y="4310"/>
                      </a:lnTo>
                      <a:cubicBezTo>
                        <a:pt x="1599" y="4855"/>
                        <a:pt x="1054" y="5707"/>
                        <a:pt x="632" y="6396"/>
                      </a:cubicBezTo>
                      <a:cubicBezTo>
                        <a:pt x="259" y="7028"/>
                        <a:pt x="1" y="7516"/>
                        <a:pt x="1" y="7516"/>
                      </a:cubicBezTo>
                      <a:lnTo>
                        <a:pt x="14088" y="7516"/>
                      </a:lnTo>
                      <a:cubicBezTo>
                        <a:pt x="14069" y="7143"/>
                        <a:pt x="14040" y="6770"/>
                        <a:pt x="13983" y="6396"/>
                      </a:cubicBezTo>
                      <a:cubicBezTo>
                        <a:pt x="13686" y="4339"/>
                        <a:pt x="12873" y="2396"/>
                        <a:pt x="11619" y="740"/>
                      </a:cubicBezTo>
                      <a:lnTo>
                        <a:pt x="11275" y="2367"/>
                      </a:lnTo>
                      <a:lnTo>
                        <a:pt x="9466" y="1267"/>
                      </a:lnTo>
                      <a:cubicBezTo>
                        <a:pt x="9466" y="1267"/>
                        <a:pt x="8200" y="1"/>
                        <a:pt x="69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76" name="Google Shape;1547;p67">
                  <a:extLst>
                    <a:ext uri="{FF2B5EF4-FFF2-40B4-BE49-F238E27FC236}">
                      <a16:creationId xmlns:a16="http://schemas.microsoft.com/office/drawing/2014/main" id="{11B9D78F-6150-438F-A27A-9DA4ED959350}"/>
                    </a:ext>
                  </a:extLst>
                </p:cNvPr>
                <p:cNvSpPr/>
                <p:nvPr/>
              </p:nvSpPr>
              <p:spPr>
                <a:xfrm>
                  <a:off x="669725" y="4711375"/>
                  <a:ext cx="352225" cy="2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89" h="1120" extrusionOk="0">
                      <a:moveTo>
                        <a:pt x="632" y="0"/>
                      </a:moveTo>
                      <a:cubicBezTo>
                        <a:pt x="259" y="632"/>
                        <a:pt x="1" y="1120"/>
                        <a:pt x="1" y="1120"/>
                      </a:cubicBezTo>
                      <a:lnTo>
                        <a:pt x="14088" y="1120"/>
                      </a:lnTo>
                      <a:cubicBezTo>
                        <a:pt x="14079" y="747"/>
                        <a:pt x="14040" y="374"/>
                        <a:pt x="1399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77" name="Google Shape;1548;p67">
                  <a:extLst>
                    <a:ext uri="{FF2B5EF4-FFF2-40B4-BE49-F238E27FC236}">
                      <a16:creationId xmlns:a16="http://schemas.microsoft.com/office/drawing/2014/main" id="{CBCDE465-521B-418D-90C7-42003DFC82E9}"/>
                    </a:ext>
                  </a:extLst>
                </p:cNvPr>
                <p:cNvSpPr/>
                <p:nvPr/>
              </p:nvSpPr>
              <p:spPr>
                <a:xfrm>
                  <a:off x="766300" y="4621750"/>
                  <a:ext cx="78600" cy="2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4" h="826" extrusionOk="0">
                      <a:moveTo>
                        <a:pt x="1161" y="1"/>
                      </a:moveTo>
                      <a:cubicBezTo>
                        <a:pt x="802" y="1"/>
                        <a:pt x="444" y="72"/>
                        <a:pt x="100" y="236"/>
                      </a:cubicBezTo>
                      <a:cubicBezTo>
                        <a:pt x="0" y="285"/>
                        <a:pt x="59" y="429"/>
                        <a:pt x="157" y="429"/>
                      </a:cubicBezTo>
                      <a:cubicBezTo>
                        <a:pt x="172" y="429"/>
                        <a:pt x="189" y="425"/>
                        <a:pt x="205" y="418"/>
                      </a:cubicBezTo>
                      <a:cubicBezTo>
                        <a:pt x="474" y="300"/>
                        <a:pt x="748" y="251"/>
                        <a:pt x="1022" y="251"/>
                      </a:cubicBezTo>
                      <a:cubicBezTo>
                        <a:pt x="1684" y="251"/>
                        <a:pt x="2347" y="535"/>
                        <a:pt x="2942" y="819"/>
                      </a:cubicBezTo>
                      <a:cubicBezTo>
                        <a:pt x="2956" y="824"/>
                        <a:pt x="2969" y="826"/>
                        <a:pt x="2981" y="826"/>
                      </a:cubicBezTo>
                      <a:cubicBezTo>
                        <a:pt x="3083" y="826"/>
                        <a:pt x="3144" y="695"/>
                        <a:pt x="3067" y="619"/>
                      </a:cubicBezTo>
                      <a:cubicBezTo>
                        <a:pt x="2499" y="251"/>
                        <a:pt x="1831" y="1"/>
                        <a:pt x="116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78" name="Google Shape;1549;p67">
                  <a:extLst>
                    <a:ext uri="{FF2B5EF4-FFF2-40B4-BE49-F238E27FC236}">
                      <a16:creationId xmlns:a16="http://schemas.microsoft.com/office/drawing/2014/main" id="{2A1C4A18-42F9-49B7-9E3D-2A4F8D917CC7}"/>
                    </a:ext>
                  </a:extLst>
                </p:cNvPr>
                <p:cNvSpPr/>
                <p:nvPr/>
              </p:nvSpPr>
              <p:spPr>
                <a:xfrm>
                  <a:off x="799175" y="4607800"/>
                  <a:ext cx="66575" cy="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3" h="971" extrusionOk="0">
                      <a:moveTo>
                        <a:pt x="426" y="1"/>
                      </a:moveTo>
                      <a:cubicBezTo>
                        <a:pt x="327" y="1"/>
                        <a:pt x="226" y="7"/>
                        <a:pt x="125" y="18"/>
                      </a:cubicBezTo>
                      <a:cubicBezTo>
                        <a:pt x="13" y="37"/>
                        <a:pt x="1" y="220"/>
                        <a:pt x="116" y="220"/>
                      </a:cubicBezTo>
                      <a:cubicBezTo>
                        <a:pt x="119" y="220"/>
                        <a:pt x="122" y="220"/>
                        <a:pt x="125" y="219"/>
                      </a:cubicBezTo>
                      <a:cubicBezTo>
                        <a:pt x="192" y="213"/>
                        <a:pt x="259" y="209"/>
                        <a:pt x="326" y="209"/>
                      </a:cubicBezTo>
                      <a:cubicBezTo>
                        <a:pt x="1090" y="209"/>
                        <a:pt x="1791" y="640"/>
                        <a:pt x="2460" y="956"/>
                      </a:cubicBezTo>
                      <a:cubicBezTo>
                        <a:pt x="2477" y="967"/>
                        <a:pt x="2495" y="971"/>
                        <a:pt x="2511" y="971"/>
                      </a:cubicBezTo>
                      <a:cubicBezTo>
                        <a:pt x="2602" y="971"/>
                        <a:pt x="2663" y="833"/>
                        <a:pt x="2565" y="784"/>
                      </a:cubicBezTo>
                      <a:cubicBezTo>
                        <a:pt x="1920" y="351"/>
                        <a:pt x="1207" y="1"/>
                        <a:pt x="42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79" name="Google Shape;1550;p67">
                  <a:extLst>
                    <a:ext uri="{FF2B5EF4-FFF2-40B4-BE49-F238E27FC236}">
                      <a16:creationId xmlns:a16="http://schemas.microsoft.com/office/drawing/2014/main" id="{225622D0-A74A-48F1-B136-FD1324E7E4B2}"/>
                    </a:ext>
                  </a:extLst>
                </p:cNvPr>
                <p:cNvSpPr/>
                <p:nvPr/>
              </p:nvSpPr>
              <p:spPr>
                <a:xfrm>
                  <a:off x="597725" y="2729600"/>
                  <a:ext cx="378050" cy="182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2" h="73118" extrusionOk="0">
                      <a:moveTo>
                        <a:pt x="1120" y="1"/>
                      </a:moveTo>
                      <a:lnTo>
                        <a:pt x="0" y="211"/>
                      </a:lnTo>
                      <a:lnTo>
                        <a:pt x="1407" y="7561"/>
                      </a:lnTo>
                      <a:lnTo>
                        <a:pt x="1474" y="7934"/>
                      </a:lnTo>
                      <a:lnTo>
                        <a:pt x="1627" y="8710"/>
                      </a:lnTo>
                      <a:lnTo>
                        <a:pt x="3378" y="17868"/>
                      </a:lnTo>
                      <a:lnTo>
                        <a:pt x="3503" y="18500"/>
                      </a:lnTo>
                      <a:lnTo>
                        <a:pt x="3599" y="19017"/>
                      </a:lnTo>
                      <a:lnTo>
                        <a:pt x="5350" y="28176"/>
                      </a:lnTo>
                      <a:lnTo>
                        <a:pt x="5570" y="29314"/>
                      </a:lnTo>
                      <a:lnTo>
                        <a:pt x="7321" y="38473"/>
                      </a:lnTo>
                      <a:lnTo>
                        <a:pt x="7436" y="39047"/>
                      </a:lnTo>
                      <a:lnTo>
                        <a:pt x="7542" y="39622"/>
                      </a:lnTo>
                      <a:lnTo>
                        <a:pt x="9302" y="48780"/>
                      </a:lnTo>
                      <a:lnTo>
                        <a:pt x="9369" y="49173"/>
                      </a:lnTo>
                      <a:lnTo>
                        <a:pt x="9398" y="49288"/>
                      </a:lnTo>
                      <a:lnTo>
                        <a:pt x="9513" y="49919"/>
                      </a:lnTo>
                      <a:lnTo>
                        <a:pt x="9523" y="49919"/>
                      </a:lnTo>
                      <a:lnTo>
                        <a:pt x="11274" y="59078"/>
                      </a:lnTo>
                      <a:lnTo>
                        <a:pt x="11379" y="59652"/>
                      </a:lnTo>
                      <a:lnTo>
                        <a:pt x="11494" y="60226"/>
                      </a:lnTo>
                      <a:lnTo>
                        <a:pt x="13963" y="73118"/>
                      </a:lnTo>
                      <a:lnTo>
                        <a:pt x="15121" y="73118"/>
                      </a:lnTo>
                      <a:lnTo>
                        <a:pt x="112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80" name="Google Shape;1551;p67">
                  <a:extLst>
                    <a:ext uri="{FF2B5EF4-FFF2-40B4-BE49-F238E27FC236}">
                      <a16:creationId xmlns:a16="http://schemas.microsoft.com/office/drawing/2014/main" id="{3D492665-5367-45D4-B781-7FBAE486099C}"/>
                    </a:ext>
                  </a:extLst>
                </p:cNvPr>
                <p:cNvSpPr/>
                <p:nvPr/>
              </p:nvSpPr>
              <p:spPr>
                <a:xfrm>
                  <a:off x="238125" y="2729600"/>
                  <a:ext cx="378275" cy="182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31" h="73118" extrusionOk="0">
                      <a:moveTo>
                        <a:pt x="1129" y="1"/>
                      </a:moveTo>
                      <a:lnTo>
                        <a:pt x="0" y="211"/>
                      </a:lnTo>
                      <a:lnTo>
                        <a:pt x="13963" y="73118"/>
                      </a:lnTo>
                      <a:lnTo>
                        <a:pt x="15131" y="73118"/>
                      </a:lnTo>
                      <a:lnTo>
                        <a:pt x="12662" y="60226"/>
                      </a:lnTo>
                      <a:lnTo>
                        <a:pt x="12441" y="59078"/>
                      </a:lnTo>
                      <a:lnTo>
                        <a:pt x="10690" y="49919"/>
                      </a:lnTo>
                      <a:lnTo>
                        <a:pt x="10470" y="48780"/>
                      </a:lnTo>
                      <a:lnTo>
                        <a:pt x="8709" y="39622"/>
                      </a:lnTo>
                      <a:lnTo>
                        <a:pt x="8489" y="38473"/>
                      </a:lnTo>
                      <a:lnTo>
                        <a:pt x="6737" y="29314"/>
                      </a:lnTo>
                      <a:lnTo>
                        <a:pt x="6517" y="28176"/>
                      </a:lnTo>
                      <a:lnTo>
                        <a:pt x="4766" y="19017"/>
                      </a:lnTo>
                      <a:lnTo>
                        <a:pt x="4546" y="17868"/>
                      </a:lnTo>
                      <a:lnTo>
                        <a:pt x="2795" y="8710"/>
                      </a:lnTo>
                      <a:lnTo>
                        <a:pt x="2574" y="7561"/>
                      </a:lnTo>
                      <a:lnTo>
                        <a:pt x="1129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81" name="Google Shape;1552;p67">
                  <a:extLst>
                    <a:ext uri="{FF2B5EF4-FFF2-40B4-BE49-F238E27FC236}">
                      <a16:creationId xmlns:a16="http://schemas.microsoft.com/office/drawing/2014/main" id="{4FD9ACBB-F6A0-43A4-A63F-61437BE0F5CD}"/>
                    </a:ext>
                  </a:extLst>
                </p:cNvPr>
                <p:cNvSpPr/>
                <p:nvPr/>
              </p:nvSpPr>
              <p:spPr>
                <a:xfrm>
                  <a:off x="290750" y="2918625"/>
                  <a:ext cx="359400" cy="2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76" h="1149" extrusionOk="0">
                      <a:moveTo>
                        <a:pt x="0" y="0"/>
                      </a:moveTo>
                      <a:lnTo>
                        <a:pt x="0" y="1149"/>
                      </a:lnTo>
                      <a:lnTo>
                        <a:pt x="14375" y="1149"/>
                      </a:lnTo>
                      <a:lnTo>
                        <a:pt x="1437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82" name="Google Shape;1553;p67">
                  <a:extLst>
                    <a:ext uri="{FF2B5EF4-FFF2-40B4-BE49-F238E27FC236}">
                      <a16:creationId xmlns:a16="http://schemas.microsoft.com/office/drawing/2014/main" id="{57EBED23-00B2-4619-A6A2-F966DF7B858B}"/>
                    </a:ext>
                  </a:extLst>
                </p:cNvPr>
                <p:cNvSpPr/>
                <p:nvPr/>
              </p:nvSpPr>
              <p:spPr>
                <a:xfrm>
                  <a:off x="341700" y="3176300"/>
                  <a:ext cx="359400" cy="2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76" h="1149" extrusionOk="0">
                      <a:moveTo>
                        <a:pt x="1" y="0"/>
                      </a:moveTo>
                      <a:lnTo>
                        <a:pt x="1" y="1149"/>
                      </a:lnTo>
                      <a:lnTo>
                        <a:pt x="14376" y="1149"/>
                      </a:lnTo>
                      <a:lnTo>
                        <a:pt x="1437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83" name="Google Shape;1554;p67">
                  <a:extLst>
                    <a:ext uri="{FF2B5EF4-FFF2-40B4-BE49-F238E27FC236}">
                      <a16:creationId xmlns:a16="http://schemas.microsoft.com/office/drawing/2014/main" id="{2DD21A98-89D3-41AA-BA66-4D4E02A4628D}"/>
                    </a:ext>
                  </a:extLst>
                </p:cNvPr>
                <p:cNvSpPr/>
                <p:nvPr/>
              </p:nvSpPr>
              <p:spPr>
                <a:xfrm>
                  <a:off x="392675" y="3433975"/>
                  <a:ext cx="359400" cy="2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76" h="1140" extrusionOk="0">
                      <a:moveTo>
                        <a:pt x="0" y="1"/>
                      </a:moveTo>
                      <a:lnTo>
                        <a:pt x="0" y="1139"/>
                      </a:lnTo>
                      <a:lnTo>
                        <a:pt x="14375" y="1139"/>
                      </a:lnTo>
                      <a:lnTo>
                        <a:pt x="1437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84" name="Google Shape;1555;p67">
                  <a:extLst>
                    <a:ext uri="{FF2B5EF4-FFF2-40B4-BE49-F238E27FC236}">
                      <a16:creationId xmlns:a16="http://schemas.microsoft.com/office/drawing/2014/main" id="{939AD3C7-554D-404E-8FEE-753DB463BE55}"/>
                    </a:ext>
                  </a:extLst>
                </p:cNvPr>
                <p:cNvSpPr/>
                <p:nvPr/>
              </p:nvSpPr>
              <p:spPr>
                <a:xfrm>
                  <a:off x="443625" y="3691425"/>
                  <a:ext cx="359650" cy="2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86" h="1149" extrusionOk="0">
                      <a:moveTo>
                        <a:pt x="1" y="0"/>
                      </a:moveTo>
                      <a:lnTo>
                        <a:pt x="1" y="1149"/>
                      </a:lnTo>
                      <a:lnTo>
                        <a:pt x="14385" y="1149"/>
                      </a:lnTo>
                      <a:lnTo>
                        <a:pt x="1438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85" name="Google Shape;1556;p67">
                  <a:extLst>
                    <a:ext uri="{FF2B5EF4-FFF2-40B4-BE49-F238E27FC236}">
                      <a16:creationId xmlns:a16="http://schemas.microsoft.com/office/drawing/2014/main" id="{6AE701B2-29E5-43F2-BF08-FB2AA6A90149}"/>
                    </a:ext>
                  </a:extLst>
                </p:cNvPr>
                <p:cNvSpPr/>
                <p:nvPr/>
              </p:nvSpPr>
              <p:spPr>
                <a:xfrm>
                  <a:off x="494825" y="3949100"/>
                  <a:ext cx="359400" cy="2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76" h="1140" extrusionOk="0">
                      <a:moveTo>
                        <a:pt x="1" y="0"/>
                      </a:moveTo>
                      <a:lnTo>
                        <a:pt x="1" y="1139"/>
                      </a:lnTo>
                      <a:lnTo>
                        <a:pt x="14376" y="1139"/>
                      </a:lnTo>
                      <a:lnTo>
                        <a:pt x="1437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86" name="Google Shape;1557;p67">
                  <a:extLst>
                    <a:ext uri="{FF2B5EF4-FFF2-40B4-BE49-F238E27FC236}">
                      <a16:creationId xmlns:a16="http://schemas.microsoft.com/office/drawing/2014/main" id="{2B771057-EB6F-4849-BC8B-39B9DCE5AFDA}"/>
                    </a:ext>
                  </a:extLst>
                </p:cNvPr>
                <p:cNvSpPr/>
                <p:nvPr/>
              </p:nvSpPr>
              <p:spPr>
                <a:xfrm>
                  <a:off x="545800" y="4206550"/>
                  <a:ext cx="359375" cy="2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75" h="1149" extrusionOk="0">
                      <a:moveTo>
                        <a:pt x="0" y="0"/>
                      </a:moveTo>
                      <a:lnTo>
                        <a:pt x="0" y="1148"/>
                      </a:lnTo>
                      <a:lnTo>
                        <a:pt x="14375" y="1148"/>
                      </a:lnTo>
                      <a:lnTo>
                        <a:pt x="1437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87" name="Google Shape;1558;p67">
                  <a:extLst>
                    <a:ext uri="{FF2B5EF4-FFF2-40B4-BE49-F238E27FC236}">
                      <a16:creationId xmlns:a16="http://schemas.microsoft.com/office/drawing/2014/main" id="{53FD3A22-FBA9-4B05-9193-7E7BD390EB46}"/>
                    </a:ext>
                  </a:extLst>
                </p:cNvPr>
                <p:cNvSpPr/>
                <p:nvPr/>
              </p:nvSpPr>
              <p:spPr>
                <a:xfrm>
                  <a:off x="649350" y="3269600"/>
                  <a:ext cx="115150" cy="8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6" h="3332" extrusionOk="0">
                      <a:moveTo>
                        <a:pt x="931" y="1"/>
                      </a:moveTo>
                      <a:cubicBezTo>
                        <a:pt x="1" y="785"/>
                        <a:pt x="1850" y="3332"/>
                        <a:pt x="2755" y="3332"/>
                      </a:cubicBezTo>
                      <a:cubicBezTo>
                        <a:pt x="2800" y="3332"/>
                        <a:pt x="2843" y="3325"/>
                        <a:pt x="2883" y="3312"/>
                      </a:cubicBezTo>
                      <a:cubicBezTo>
                        <a:pt x="4606" y="2738"/>
                        <a:pt x="931" y="1"/>
                        <a:pt x="93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88" name="Google Shape;1559;p67">
                  <a:extLst>
                    <a:ext uri="{FF2B5EF4-FFF2-40B4-BE49-F238E27FC236}">
                      <a16:creationId xmlns:a16="http://schemas.microsoft.com/office/drawing/2014/main" id="{EA562231-CA9F-4350-8F06-810C73E5D718}"/>
                    </a:ext>
                  </a:extLst>
                </p:cNvPr>
                <p:cNvSpPr/>
                <p:nvPr/>
              </p:nvSpPr>
              <p:spPr>
                <a:xfrm>
                  <a:off x="649550" y="3300225"/>
                  <a:ext cx="102275" cy="7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1" h="2973" extrusionOk="0">
                      <a:moveTo>
                        <a:pt x="923" y="1"/>
                      </a:moveTo>
                      <a:cubicBezTo>
                        <a:pt x="1" y="778"/>
                        <a:pt x="1349" y="2972"/>
                        <a:pt x="2211" y="2972"/>
                      </a:cubicBezTo>
                      <a:cubicBezTo>
                        <a:pt x="2262" y="2972"/>
                        <a:pt x="2311" y="2964"/>
                        <a:pt x="2358" y="2948"/>
                      </a:cubicBezTo>
                      <a:cubicBezTo>
                        <a:pt x="4090" y="2384"/>
                        <a:pt x="923" y="1"/>
                        <a:pt x="92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89" name="Google Shape;1560;p67">
                  <a:extLst>
                    <a:ext uri="{FF2B5EF4-FFF2-40B4-BE49-F238E27FC236}">
                      <a16:creationId xmlns:a16="http://schemas.microsoft.com/office/drawing/2014/main" id="{02C02539-4617-45FB-8597-9FB7E4639151}"/>
                    </a:ext>
                  </a:extLst>
                </p:cNvPr>
                <p:cNvSpPr/>
                <p:nvPr/>
              </p:nvSpPr>
              <p:spPr>
                <a:xfrm>
                  <a:off x="655050" y="3234575"/>
                  <a:ext cx="97725" cy="9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9" h="3664" extrusionOk="0">
                      <a:moveTo>
                        <a:pt x="1000" y="0"/>
                      </a:moveTo>
                      <a:cubicBezTo>
                        <a:pt x="893" y="0"/>
                        <a:pt x="800" y="36"/>
                        <a:pt x="722" y="110"/>
                      </a:cubicBezTo>
                      <a:cubicBezTo>
                        <a:pt x="1" y="777"/>
                        <a:pt x="1623" y="3664"/>
                        <a:pt x="2669" y="3664"/>
                      </a:cubicBezTo>
                      <a:cubicBezTo>
                        <a:pt x="2748" y="3664"/>
                        <a:pt x="2823" y="3647"/>
                        <a:pt x="2894" y="3613"/>
                      </a:cubicBezTo>
                      <a:cubicBezTo>
                        <a:pt x="3909" y="3124"/>
                        <a:pt x="2645" y="1995"/>
                        <a:pt x="2205" y="1517"/>
                      </a:cubicBezTo>
                      <a:cubicBezTo>
                        <a:pt x="1755" y="1038"/>
                        <a:pt x="1602" y="253"/>
                        <a:pt x="1602" y="253"/>
                      </a:cubicBezTo>
                      <a:cubicBezTo>
                        <a:pt x="1373" y="89"/>
                        <a:pt x="1170" y="0"/>
                        <a:pt x="100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90" name="Google Shape;1561;p67">
                  <a:extLst>
                    <a:ext uri="{FF2B5EF4-FFF2-40B4-BE49-F238E27FC236}">
                      <a16:creationId xmlns:a16="http://schemas.microsoft.com/office/drawing/2014/main" id="{7044E416-18CE-483A-BFC1-73553C231A09}"/>
                    </a:ext>
                  </a:extLst>
                </p:cNvPr>
                <p:cNvSpPr/>
                <p:nvPr/>
              </p:nvSpPr>
              <p:spPr>
                <a:xfrm>
                  <a:off x="670625" y="3269350"/>
                  <a:ext cx="53325" cy="5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" h="2224" extrusionOk="0">
                      <a:moveTo>
                        <a:pt x="113" y="1"/>
                      </a:moveTo>
                      <a:cubicBezTo>
                        <a:pt x="56" y="1"/>
                        <a:pt x="0" y="51"/>
                        <a:pt x="13" y="126"/>
                      </a:cubicBezTo>
                      <a:lnTo>
                        <a:pt x="22" y="126"/>
                      </a:lnTo>
                      <a:cubicBezTo>
                        <a:pt x="195" y="585"/>
                        <a:pt x="453" y="1006"/>
                        <a:pt x="797" y="1370"/>
                      </a:cubicBezTo>
                      <a:cubicBezTo>
                        <a:pt x="960" y="1542"/>
                        <a:pt x="1142" y="1705"/>
                        <a:pt x="1333" y="1858"/>
                      </a:cubicBezTo>
                      <a:cubicBezTo>
                        <a:pt x="1525" y="2011"/>
                        <a:pt x="1735" y="2174"/>
                        <a:pt x="1975" y="2222"/>
                      </a:cubicBezTo>
                      <a:cubicBezTo>
                        <a:pt x="1982" y="2223"/>
                        <a:pt x="1989" y="2224"/>
                        <a:pt x="1996" y="2224"/>
                      </a:cubicBezTo>
                      <a:cubicBezTo>
                        <a:pt x="2080" y="2224"/>
                        <a:pt x="2132" y="2121"/>
                        <a:pt x="2070" y="2059"/>
                      </a:cubicBezTo>
                      <a:cubicBezTo>
                        <a:pt x="1908" y="1896"/>
                        <a:pt x="1697" y="1791"/>
                        <a:pt x="1506" y="1657"/>
                      </a:cubicBezTo>
                      <a:cubicBezTo>
                        <a:pt x="1324" y="1513"/>
                        <a:pt x="1142" y="1360"/>
                        <a:pt x="989" y="1198"/>
                      </a:cubicBezTo>
                      <a:cubicBezTo>
                        <a:pt x="673" y="853"/>
                        <a:pt x="405" y="461"/>
                        <a:pt x="195" y="49"/>
                      </a:cubicBezTo>
                      <a:cubicBezTo>
                        <a:pt x="174" y="15"/>
                        <a:pt x="144" y="1"/>
                        <a:pt x="11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91" name="Google Shape;1562;p67">
                  <a:extLst>
                    <a:ext uri="{FF2B5EF4-FFF2-40B4-BE49-F238E27FC236}">
                      <a16:creationId xmlns:a16="http://schemas.microsoft.com/office/drawing/2014/main" id="{4CE66FAC-4286-4A80-A803-B0AB5372D1E1}"/>
                    </a:ext>
                  </a:extLst>
                </p:cNvPr>
                <p:cNvSpPr/>
                <p:nvPr/>
              </p:nvSpPr>
              <p:spPr>
                <a:xfrm>
                  <a:off x="671025" y="3307775"/>
                  <a:ext cx="54475" cy="4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9" h="1992" extrusionOk="0">
                      <a:moveTo>
                        <a:pt x="53" y="0"/>
                      </a:moveTo>
                      <a:cubicBezTo>
                        <a:pt x="26" y="0"/>
                        <a:pt x="0" y="25"/>
                        <a:pt x="6" y="62"/>
                      </a:cubicBezTo>
                      <a:cubicBezTo>
                        <a:pt x="92" y="570"/>
                        <a:pt x="408" y="1048"/>
                        <a:pt x="753" y="1421"/>
                      </a:cubicBezTo>
                      <a:cubicBezTo>
                        <a:pt x="925" y="1613"/>
                        <a:pt x="1126" y="1766"/>
                        <a:pt x="1346" y="1871"/>
                      </a:cubicBezTo>
                      <a:cubicBezTo>
                        <a:pt x="1470" y="1929"/>
                        <a:pt x="1595" y="1967"/>
                        <a:pt x="1729" y="1986"/>
                      </a:cubicBezTo>
                      <a:cubicBezTo>
                        <a:pt x="1754" y="1990"/>
                        <a:pt x="1780" y="1992"/>
                        <a:pt x="1806" y="1992"/>
                      </a:cubicBezTo>
                      <a:cubicBezTo>
                        <a:pt x="1907" y="1992"/>
                        <a:pt x="2011" y="1963"/>
                        <a:pt x="2102" y="1910"/>
                      </a:cubicBezTo>
                      <a:cubicBezTo>
                        <a:pt x="2179" y="1862"/>
                        <a:pt x="2160" y="1747"/>
                        <a:pt x="2073" y="1718"/>
                      </a:cubicBezTo>
                      <a:cubicBezTo>
                        <a:pt x="1968" y="1699"/>
                        <a:pt x="1863" y="1680"/>
                        <a:pt x="1758" y="1670"/>
                      </a:cubicBezTo>
                      <a:cubicBezTo>
                        <a:pt x="1652" y="1651"/>
                        <a:pt x="1547" y="1622"/>
                        <a:pt x="1451" y="1575"/>
                      </a:cubicBezTo>
                      <a:cubicBezTo>
                        <a:pt x="1241" y="1469"/>
                        <a:pt x="1059" y="1335"/>
                        <a:pt x="896" y="1173"/>
                      </a:cubicBezTo>
                      <a:cubicBezTo>
                        <a:pt x="552" y="838"/>
                        <a:pt x="332" y="436"/>
                        <a:pt x="92" y="24"/>
                      </a:cubicBezTo>
                      <a:cubicBezTo>
                        <a:pt x="82" y="7"/>
                        <a:pt x="68" y="0"/>
                        <a:pt x="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92" name="Google Shape;1563;p67">
                  <a:extLst>
                    <a:ext uri="{FF2B5EF4-FFF2-40B4-BE49-F238E27FC236}">
                      <a16:creationId xmlns:a16="http://schemas.microsoft.com/office/drawing/2014/main" id="{DEC89F92-AB7E-4BD9-AA3B-955214B5E833}"/>
                    </a:ext>
                  </a:extLst>
                </p:cNvPr>
                <p:cNvSpPr/>
                <p:nvPr/>
              </p:nvSpPr>
              <p:spPr>
                <a:xfrm>
                  <a:off x="1275775" y="3585675"/>
                  <a:ext cx="420400" cy="37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16" h="15141" extrusionOk="0">
                      <a:moveTo>
                        <a:pt x="13294" y="0"/>
                      </a:moveTo>
                      <a:lnTo>
                        <a:pt x="0" y="6135"/>
                      </a:lnTo>
                      <a:lnTo>
                        <a:pt x="4709" y="15140"/>
                      </a:lnTo>
                      <a:lnTo>
                        <a:pt x="16815" y="8738"/>
                      </a:lnTo>
                      <a:lnTo>
                        <a:pt x="1329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93" name="Google Shape;1564;p67">
                  <a:extLst>
                    <a:ext uri="{FF2B5EF4-FFF2-40B4-BE49-F238E27FC236}">
                      <a16:creationId xmlns:a16="http://schemas.microsoft.com/office/drawing/2014/main" id="{35D9F731-5FAA-4028-9E70-2A98118B6DF6}"/>
                    </a:ext>
                  </a:extLst>
                </p:cNvPr>
                <p:cNvSpPr/>
                <p:nvPr/>
              </p:nvSpPr>
              <p:spPr>
                <a:xfrm>
                  <a:off x="1189650" y="3192825"/>
                  <a:ext cx="188300" cy="22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2" h="8853" extrusionOk="0">
                      <a:moveTo>
                        <a:pt x="2849" y="0"/>
                      </a:moveTo>
                      <a:cubicBezTo>
                        <a:pt x="1904" y="0"/>
                        <a:pt x="1008" y="695"/>
                        <a:pt x="0" y="1579"/>
                      </a:cubicBezTo>
                      <a:lnTo>
                        <a:pt x="1847" y="8852"/>
                      </a:lnTo>
                      <a:lnTo>
                        <a:pt x="7532" y="5417"/>
                      </a:lnTo>
                      <a:cubicBezTo>
                        <a:pt x="5582" y="1349"/>
                        <a:pt x="4167" y="0"/>
                        <a:pt x="284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94" name="Google Shape;1565;p67">
                  <a:extLst>
                    <a:ext uri="{FF2B5EF4-FFF2-40B4-BE49-F238E27FC236}">
                      <a16:creationId xmlns:a16="http://schemas.microsoft.com/office/drawing/2014/main" id="{F08B9DC7-FC98-432C-B426-842EB08D9C3E}"/>
                    </a:ext>
                  </a:extLst>
                </p:cNvPr>
                <p:cNvSpPr/>
                <p:nvPr/>
              </p:nvSpPr>
              <p:spPr>
                <a:xfrm>
                  <a:off x="1201350" y="3330300"/>
                  <a:ext cx="41975" cy="9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9" h="3961" extrusionOk="0">
                      <a:moveTo>
                        <a:pt x="121" y="1"/>
                      </a:moveTo>
                      <a:cubicBezTo>
                        <a:pt x="59" y="1"/>
                        <a:pt x="1" y="49"/>
                        <a:pt x="30" y="119"/>
                      </a:cubicBezTo>
                      <a:lnTo>
                        <a:pt x="20" y="119"/>
                      </a:lnTo>
                      <a:cubicBezTo>
                        <a:pt x="145" y="444"/>
                        <a:pt x="221" y="779"/>
                        <a:pt x="326" y="1104"/>
                      </a:cubicBezTo>
                      <a:cubicBezTo>
                        <a:pt x="441" y="1430"/>
                        <a:pt x="556" y="1755"/>
                        <a:pt x="681" y="2071"/>
                      </a:cubicBezTo>
                      <a:cubicBezTo>
                        <a:pt x="795" y="2396"/>
                        <a:pt x="920" y="2693"/>
                        <a:pt x="1044" y="2999"/>
                      </a:cubicBezTo>
                      <a:cubicBezTo>
                        <a:pt x="1169" y="3305"/>
                        <a:pt x="1293" y="3660"/>
                        <a:pt x="1494" y="3918"/>
                      </a:cubicBezTo>
                      <a:cubicBezTo>
                        <a:pt x="1514" y="3947"/>
                        <a:pt x="1542" y="3960"/>
                        <a:pt x="1571" y="3960"/>
                      </a:cubicBezTo>
                      <a:cubicBezTo>
                        <a:pt x="1625" y="3960"/>
                        <a:pt x="1679" y="3914"/>
                        <a:pt x="1666" y="3851"/>
                      </a:cubicBezTo>
                      <a:cubicBezTo>
                        <a:pt x="1618" y="3516"/>
                        <a:pt x="1456" y="3191"/>
                        <a:pt x="1341" y="2875"/>
                      </a:cubicBezTo>
                      <a:cubicBezTo>
                        <a:pt x="1226" y="2568"/>
                        <a:pt x="1102" y="2262"/>
                        <a:pt x="977" y="1956"/>
                      </a:cubicBezTo>
                      <a:lnTo>
                        <a:pt x="614" y="1028"/>
                      </a:lnTo>
                      <a:cubicBezTo>
                        <a:pt x="489" y="712"/>
                        <a:pt x="336" y="396"/>
                        <a:pt x="221" y="71"/>
                      </a:cubicBezTo>
                      <a:cubicBezTo>
                        <a:pt x="202" y="21"/>
                        <a:pt x="161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95" name="Google Shape;1566;p67">
                  <a:extLst>
                    <a:ext uri="{FF2B5EF4-FFF2-40B4-BE49-F238E27FC236}">
                      <a16:creationId xmlns:a16="http://schemas.microsoft.com/office/drawing/2014/main" id="{D7CE0E03-3C9F-447C-942F-956DF08574C1}"/>
                    </a:ext>
                  </a:extLst>
                </p:cNvPr>
                <p:cNvSpPr/>
                <p:nvPr/>
              </p:nvSpPr>
              <p:spPr>
                <a:xfrm>
                  <a:off x="1176475" y="3328750"/>
                  <a:ext cx="40525" cy="4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1" h="1678" extrusionOk="0">
                      <a:moveTo>
                        <a:pt x="115" y="1"/>
                      </a:moveTo>
                      <a:cubicBezTo>
                        <a:pt x="103" y="1"/>
                        <a:pt x="90" y="3"/>
                        <a:pt x="77" y="8"/>
                      </a:cubicBezTo>
                      <a:cubicBezTo>
                        <a:pt x="29" y="27"/>
                        <a:pt x="1" y="75"/>
                        <a:pt x="20" y="133"/>
                      </a:cubicBezTo>
                      <a:cubicBezTo>
                        <a:pt x="154" y="458"/>
                        <a:pt x="345" y="755"/>
                        <a:pt x="594" y="1013"/>
                      </a:cubicBezTo>
                      <a:cubicBezTo>
                        <a:pt x="833" y="1272"/>
                        <a:pt x="1111" y="1492"/>
                        <a:pt x="1408" y="1664"/>
                      </a:cubicBezTo>
                      <a:cubicBezTo>
                        <a:pt x="1424" y="1673"/>
                        <a:pt x="1442" y="1677"/>
                        <a:pt x="1459" y="1677"/>
                      </a:cubicBezTo>
                      <a:cubicBezTo>
                        <a:pt x="1547" y="1677"/>
                        <a:pt x="1620" y="1566"/>
                        <a:pt x="1532" y="1501"/>
                      </a:cubicBezTo>
                      <a:cubicBezTo>
                        <a:pt x="1274" y="1300"/>
                        <a:pt x="1025" y="1080"/>
                        <a:pt x="805" y="831"/>
                      </a:cubicBezTo>
                      <a:cubicBezTo>
                        <a:pt x="594" y="582"/>
                        <a:pt x="393" y="324"/>
                        <a:pt x="202" y="56"/>
                      </a:cubicBezTo>
                      <a:cubicBezTo>
                        <a:pt x="187" y="21"/>
                        <a:pt x="152" y="1"/>
                        <a:pt x="11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96" name="Google Shape;1567;p67">
                  <a:extLst>
                    <a:ext uri="{FF2B5EF4-FFF2-40B4-BE49-F238E27FC236}">
                      <a16:creationId xmlns:a16="http://schemas.microsoft.com/office/drawing/2014/main" id="{FE642DDD-3BE5-4125-99FA-D6D3420C182B}"/>
                    </a:ext>
                  </a:extLst>
                </p:cNvPr>
                <p:cNvSpPr/>
                <p:nvPr/>
              </p:nvSpPr>
              <p:spPr>
                <a:xfrm>
                  <a:off x="1236050" y="3339950"/>
                  <a:ext cx="284275" cy="40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71" h="16399" extrusionOk="0">
                      <a:moveTo>
                        <a:pt x="4891" y="0"/>
                      </a:moveTo>
                      <a:lnTo>
                        <a:pt x="1" y="2967"/>
                      </a:lnTo>
                      <a:lnTo>
                        <a:pt x="2106" y="8193"/>
                      </a:lnTo>
                      <a:lnTo>
                        <a:pt x="5121" y="14327"/>
                      </a:lnTo>
                      <a:lnTo>
                        <a:pt x="6288" y="13830"/>
                      </a:lnTo>
                      <a:cubicBezTo>
                        <a:pt x="6288" y="13830"/>
                        <a:pt x="7883" y="16398"/>
                        <a:pt x="8594" y="16398"/>
                      </a:cubicBezTo>
                      <a:cubicBezTo>
                        <a:pt x="8632" y="16398"/>
                        <a:pt x="8667" y="16391"/>
                        <a:pt x="8700" y="16375"/>
                      </a:cubicBezTo>
                      <a:cubicBezTo>
                        <a:pt x="9279" y="16099"/>
                        <a:pt x="8571" y="15058"/>
                        <a:pt x="8428" y="14858"/>
                      </a:cubicBezTo>
                      <a:lnTo>
                        <a:pt x="8428" y="14858"/>
                      </a:lnTo>
                      <a:cubicBezTo>
                        <a:pt x="8572" y="15054"/>
                        <a:pt x="9326" y="16046"/>
                        <a:pt x="9778" y="16046"/>
                      </a:cubicBezTo>
                      <a:cubicBezTo>
                        <a:pt x="9810" y="16046"/>
                        <a:pt x="9840" y="16041"/>
                        <a:pt x="9868" y="16031"/>
                      </a:cubicBezTo>
                      <a:cubicBezTo>
                        <a:pt x="10337" y="15858"/>
                        <a:pt x="9868" y="14174"/>
                        <a:pt x="9868" y="14174"/>
                      </a:cubicBezTo>
                      <a:lnTo>
                        <a:pt x="9868" y="14174"/>
                      </a:lnTo>
                      <a:cubicBezTo>
                        <a:pt x="9868" y="14174"/>
                        <a:pt x="10211" y="14706"/>
                        <a:pt x="10590" y="14706"/>
                      </a:cubicBezTo>
                      <a:cubicBezTo>
                        <a:pt x="10693" y="14706"/>
                        <a:pt x="10799" y="14667"/>
                        <a:pt x="10901" y="14566"/>
                      </a:cubicBezTo>
                      <a:cubicBezTo>
                        <a:pt x="11370" y="14088"/>
                        <a:pt x="7207" y="5695"/>
                        <a:pt x="4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97" name="Google Shape;1568;p67">
                  <a:extLst>
                    <a:ext uri="{FF2B5EF4-FFF2-40B4-BE49-F238E27FC236}">
                      <a16:creationId xmlns:a16="http://schemas.microsoft.com/office/drawing/2014/main" id="{3B99EF08-84DB-4BD9-85E2-125092793F71}"/>
                    </a:ext>
                  </a:extLst>
                </p:cNvPr>
                <p:cNvSpPr/>
                <p:nvPr/>
              </p:nvSpPr>
              <p:spPr>
                <a:xfrm>
                  <a:off x="1417275" y="3663400"/>
                  <a:ext cx="31025" cy="4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1" h="1929" extrusionOk="0">
                      <a:moveTo>
                        <a:pt x="156" y="0"/>
                      </a:moveTo>
                      <a:cubicBezTo>
                        <a:pt x="78" y="0"/>
                        <a:pt x="0" y="80"/>
                        <a:pt x="54" y="174"/>
                      </a:cubicBezTo>
                      <a:lnTo>
                        <a:pt x="54" y="164"/>
                      </a:lnTo>
                      <a:cubicBezTo>
                        <a:pt x="408" y="738"/>
                        <a:pt x="724" y="1322"/>
                        <a:pt x="1078" y="1896"/>
                      </a:cubicBezTo>
                      <a:cubicBezTo>
                        <a:pt x="1094" y="1919"/>
                        <a:pt x="1118" y="1928"/>
                        <a:pt x="1143" y="1928"/>
                      </a:cubicBezTo>
                      <a:cubicBezTo>
                        <a:pt x="1192" y="1928"/>
                        <a:pt x="1241" y="1890"/>
                        <a:pt x="1221" y="1839"/>
                      </a:cubicBezTo>
                      <a:cubicBezTo>
                        <a:pt x="1087" y="1523"/>
                        <a:pt x="944" y="1217"/>
                        <a:pt x="772" y="930"/>
                      </a:cubicBezTo>
                      <a:cubicBezTo>
                        <a:pt x="609" y="633"/>
                        <a:pt x="427" y="336"/>
                        <a:pt x="245" y="49"/>
                      </a:cubicBezTo>
                      <a:cubicBezTo>
                        <a:pt x="222" y="15"/>
                        <a:pt x="189" y="0"/>
                        <a:pt x="15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98" name="Google Shape;1569;p67">
                  <a:extLst>
                    <a:ext uri="{FF2B5EF4-FFF2-40B4-BE49-F238E27FC236}">
                      <a16:creationId xmlns:a16="http://schemas.microsoft.com/office/drawing/2014/main" id="{77070580-9C57-4C18-A24A-1F5C55950617}"/>
                    </a:ext>
                  </a:extLst>
                </p:cNvPr>
                <p:cNvSpPr/>
                <p:nvPr/>
              </p:nvSpPr>
              <p:spPr>
                <a:xfrm>
                  <a:off x="1453800" y="3642800"/>
                  <a:ext cx="35900" cy="5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6" h="2196" extrusionOk="0">
                      <a:moveTo>
                        <a:pt x="147" y="1"/>
                      </a:moveTo>
                      <a:cubicBezTo>
                        <a:pt x="75" y="1"/>
                        <a:pt x="1" y="78"/>
                        <a:pt x="48" y="165"/>
                      </a:cubicBezTo>
                      <a:lnTo>
                        <a:pt x="48" y="156"/>
                      </a:lnTo>
                      <a:cubicBezTo>
                        <a:pt x="220" y="510"/>
                        <a:pt x="402" y="854"/>
                        <a:pt x="603" y="1199"/>
                      </a:cubicBezTo>
                      <a:cubicBezTo>
                        <a:pt x="775" y="1534"/>
                        <a:pt x="995" y="1859"/>
                        <a:pt x="1244" y="2165"/>
                      </a:cubicBezTo>
                      <a:cubicBezTo>
                        <a:pt x="1263" y="2187"/>
                        <a:pt x="1285" y="2196"/>
                        <a:pt x="1306" y="2196"/>
                      </a:cubicBezTo>
                      <a:cubicBezTo>
                        <a:pt x="1372" y="2196"/>
                        <a:pt x="1435" y="2113"/>
                        <a:pt x="1407" y="2041"/>
                      </a:cubicBezTo>
                      <a:cubicBezTo>
                        <a:pt x="1225" y="1696"/>
                        <a:pt x="1033" y="1371"/>
                        <a:pt x="813" y="1046"/>
                      </a:cubicBezTo>
                      <a:cubicBezTo>
                        <a:pt x="612" y="720"/>
                        <a:pt x="421" y="395"/>
                        <a:pt x="229" y="50"/>
                      </a:cubicBezTo>
                      <a:cubicBezTo>
                        <a:pt x="209" y="16"/>
                        <a:pt x="178" y="1"/>
                        <a:pt x="14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99" name="Google Shape;1570;p67">
                  <a:extLst>
                    <a:ext uri="{FF2B5EF4-FFF2-40B4-BE49-F238E27FC236}">
                      <a16:creationId xmlns:a16="http://schemas.microsoft.com/office/drawing/2014/main" id="{E330B1F4-39F8-4ABB-9D73-B7FFEDF99F71}"/>
                    </a:ext>
                  </a:extLst>
                </p:cNvPr>
                <p:cNvSpPr/>
                <p:nvPr/>
              </p:nvSpPr>
              <p:spPr>
                <a:xfrm>
                  <a:off x="1031500" y="3054825"/>
                  <a:ext cx="11750" cy="2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" h="808" extrusionOk="0">
                      <a:moveTo>
                        <a:pt x="285" y="1"/>
                      </a:moveTo>
                      <a:cubicBezTo>
                        <a:pt x="204" y="1"/>
                        <a:pt x="123" y="50"/>
                        <a:pt x="96" y="141"/>
                      </a:cubicBezTo>
                      <a:lnTo>
                        <a:pt x="86" y="141"/>
                      </a:lnTo>
                      <a:lnTo>
                        <a:pt x="29" y="381"/>
                      </a:lnTo>
                      <a:cubicBezTo>
                        <a:pt x="10" y="428"/>
                        <a:pt x="0" y="486"/>
                        <a:pt x="0" y="534"/>
                      </a:cubicBezTo>
                      <a:cubicBezTo>
                        <a:pt x="0" y="572"/>
                        <a:pt x="0" y="620"/>
                        <a:pt x="0" y="658"/>
                      </a:cubicBezTo>
                      <a:cubicBezTo>
                        <a:pt x="0" y="687"/>
                        <a:pt x="10" y="725"/>
                        <a:pt x="29" y="754"/>
                      </a:cubicBezTo>
                      <a:cubicBezTo>
                        <a:pt x="58" y="773"/>
                        <a:pt x="86" y="792"/>
                        <a:pt x="115" y="802"/>
                      </a:cubicBezTo>
                      <a:cubicBezTo>
                        <a:pt x="129" y="806"/>
                        <a:pt x="143" y="808"/>
                        <a:pt x="157" y="808"/>
                      </a:cubicBezTo>
                      <a:cubicBezTo>
                        <a:pt x="209" y="808"/>
                        <a:pt x="257" y="780"/>
                        <a:pt x="287" y="735"/>
                      </a:cubicBezTo>
                      <a:cubicBezTo>
                        <a:pt x="306" y="706"/>
                        <a:pt x="326" y="668"/>
                        <a:pt x="345" y="639"/>
                      </a:cubicBezTo>
                      <a:cubicBezTo>
                        <a:pt x="364" y="601"/>
                        <a:pt x="373" y="572"/>
                        <a:pt x="383" y="534"/>
                      </a:cubicBezTo>
                      <a:cubicBezTo>
                        <a:pt x="383" y="514"/>
                        <a:pt x="392" y="495"/>
                        <a:pt x="392" y="476"/>
                      </a:cubicBezTo>
                      <a:lnTo>
                        <a:pt x="450" y="237"/>
                      </a:lnTo>
                      <a:cubicBezTo>
                        <a:pt x="469" y="189"/>
                        <a:pt x="469" y="141"/>
                        <a:pt x="450" y="93"/>
                      </a:cubicBezTo>
                      <a:cubicBezTo>
                        <a:pt x="412" y="31"/>
                        <a:pt x="349" y="1"/>
                        <a:pt x="2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00" name="Google Shape;1571;p67">
                  <a:extLst>
                    <a:ext uri="{FF2B5EF4-FFF2-40B4-BE49-F238E27FC236}">
                      <a16:creationId xmlns:a16="http://schemas.microsoft.com/office/drawing/2014/main" id="{E85C2FA6-2C2B-4332-815E-60B123E570B1}"/>
                    </a:ext>
                  </a:extLst>
                </p:cNvPr>
                <p:cNvSpPr/>
                <p:nvPr/>
              </p:nvSpPr>
              <p:spPr>
                <a:xfrm>
                  <a:off x="1006600" y="3042450"/>
                  <a:ext cx="12475" cy="2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9" h="983" extrusionOk="0">
                      <a:moveTo>
                        <a:pt x="330" y="0"/>
                      </a:moveTo>
                      <a:cubicBezTo>
                        <a:pt x="264" y="0"/>
                        <a:pt x="198" y="46"/>
                        <a:pt x="173" y="119"/>
                      </a:cubicBezTo>
                      <a:lnTo>
                        <a:pt x="163" y="129"/>
                      </a:lnTo>
                      <a:cubicBezTo>
                        <a:pt x="125" y="244"/>
                        <a:pt x="87" y="359"/>
                        <a:pt x="58" y="474"/>
                      </a:cubicBezTo>
                      <a:cubicBezTo>
                        <a:pt x="49" y="531"/>
                        <a:pt x="30" y="598"/>
                        <a:pt x="20" y="655"/>
                      </a:cubicBezTo>
                      <a:cubicBezTo>
                        <a:pt x="10" y="694"/>
                        <a:pt x="1" y="732"/>
                        <a:pt x="1" y="770"/>
                      </a:cubicBezTo>
                      <a:cubicBezTo>
                        <a:pt x="10" y="809"/>
                        <a:pt x="10" y="847"/>
                        <a:pt x="20" y="885"/>
                      </a:cubicBezTo>
                      <a:cubicBezTo>
                        <a:pt x="39" y="933"/>
                        <a:pt x="87" y="971"/>
                        <a:pt x="144" y="981"/>
                      </a:cubicBezTo>
                      <a:cubicBezTo>
                        <a:pt x="152" y="982"/>
                        <a:pt x="159" y="983"/>
                        <a:pt x="166" y="983"/>
                      </a:cubicBezTo>
                      <a:cubicBezTo>
                        <a:pt x="214" y="983"/>
                        <a:pt x="253" y="955"/>
                        <a:pt x="278" y="914"/>
                      </a:cubicBezTo>
                      <a:cubicBezTo>
                        <a:pt x="297" y="895"/>
                        <a:pt x="307" y="866"/>
                        <a:pt x="326" y="847"/>
                      </a:cubicBezTo>
                      <a:cubicBezTo>
                        <a:pt x="336" y="809"/>
                        <a:pt x="345" y="761"/>
                        <a:pt x="355" y="722"/>
                      </a:cubicBezTo>
                      <a:cubicBezTo>
                        <a:pt x="364" y="665"/>
                        <a:pt x="374" y="608"/>
                        <a:pt x="393" y="550"/>
                      </a:cubicBezTo>
                      <a:cubicBezTo>
                        <a:pt x="412" y="435"/>
                        <a:pt x="441" y="320"/>
                        <a:pt x="479" y="206"/>
                      </a:cubicBezTo>
                      <a:cubicBezTo>
                        <a:pt x="498" y="119"/>
                        <a:pt x="451" y="33"/>
                        <a:pt x="364" y="5"/>
                      </a:cubicBezTo>
                      <a:cubicBezTo>
                        <a:pt x="353" y="2"/>
                        <a:pt x="342" y="0"/>
                        <a:pt x="3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01" name="Google Shape;1572;p67">
                  <a:extLst>
                    <a:ext uri="{FF2B5EF4-FFF2-40B4-BE49-F238E27FC236}">
                      <a16:creationId xmlns:a16="http://schemas.microsoft.com/office/drawing/2014/main" id="{330661BB-DA7E-41E0-9090-77778ABEABF7}"/>
                    </a:ext>
                  </a:extLst>
                </p:cNvPr>
                <p:cNvSpPr/>
                <p:nvPr/>
              </p:nvSpPr>
              <p:spPr>
                <a:xfrm>
                  <a:off x="1020800" y="3087000"/>
                  <a:ext cx="41475" cy="3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211" extrusionOk="0">
                      <a:moveTo>
                        <a:pt x="1547" y="1"/>
                      </a:moveTo>
                      <a:cubicBezTo>
                        <a:pt x="1503" y="1"/>
                        <a:pt x="1461" y="23"/>
                        <a:pt x="1452" y="70"/>
                      </a:cubicBezTo>
                      <a:lnTo>
                        <a:pt x="1452" y="79"/>
                      </a:lnTo>
                      <a:cubicBezTo>
                        <a:pt x="1366" y="491"/>
                        <a:pt x="1031" y="816"/>
                        <a:pt x="610" y="874"/>
                      </a:cubicBezTo>
                      <a:cubicBezTo>
                        <a:pt x="531" y="896"/>
                        <a:pt x="450" y="905"/>
                        <a:pt x="367" y="905"/>
                      </a:cubicBezTo>
                      <a:cubicBezTo>
                        <a:pt x="308" y="905"/>
                        <a:pt x="248" y="901"/>
                        <a:pt x="189" y="893"/>
                      </a:cubicBezTo>
                      <a:cubicBezTo>
                        <a:pt x="186" y="892"/>
                        <a:pt x="182" y="892"/>
                        <a:pt x="179" y="892"/>
                      </a:cubicBezTo>
                      <a:cubicBezTo>
                        <a:pt x="52" y="892"/>
                        <a:pt x="0" y="1076"/>
                        <a:pt x="122" y="1132"/>
                      </a:cubicBezTo>
                      <a:cubicBezTo>
                        <a:pt x="256" y="1181"/>
                        <a:pt x="396" y="1210"/>
                        <a:pt x="533" y="1210"/>
                      </a:cubicBezTo>
                      <a:cubicBezTo>
                        <a:pt x="581" y="1210"/>
                        <a:pt x="629" y="1206"/>
                        <a:pt x="677" y="1199"/>
                      </a:cubicBezTo>
                      <a:cubicBezTo>
                        <a:pt x="859" y="1161"/>
                        <a:pt x="1031" y="1084"/>
                        <a:pt x="1175" y="979"/>
                      </a:cubicBezTo>
                      <a:cubicBezTo>
                        <a:pt x="1309" y="874"/>
                        <a:pt x="1423" y="740"/>
                        <a:pt x="1510" y="586"/>
                      </a:cubicBezTo>
                      <a:cubicBezTo>
                        <a:pt x="1586" y="433"/>
                        <a:pt x="1634" y="271"/>
                        <a:pt x="1653" y="98"/>
                      </a:cubicBezTo>
                      <a:cubicBezTo>
                        <a:pt x="1658" y="35"/>
                        <a:pt x="1602" y="1"/>
                        <a:pt x="154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02" name="Google Shape;1573;p67">
                  <a:extLst>
                    <a:ext uri="{FF2B5EF4-FFF2-40B4-BE49-F238E27FC236}">
                      <a16:creationId xmlns:a16="http://schemas.microsoft.com/office/drawing/2014/main" id="{1A5C98F8-42E5-4155-8DF7-1EC74CE1DD67}"/>
                    </a:ext>
                  </a:extLst>
                </p:cNvPr>
                <p:cNvSpPr/>
                <p:nvPr/>
              </p:nvSpPr>
              <p:spPr>
                <a:xfrm>
                  <a:off x="1037950" y="3028825"/>
                  <a:ext cx="20125" cy="2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" h="820" extrusionOk="0">
                      <a:moveTo>
                        <a:pt x="534" y="700"/>
                      </a:moveTo>
                      <a:cubicBezTo>
                        <a:pt x="535" y="702"/>
                        <a:pt x="536" y="704"/>
                        <a:pt x="536" y="704"/>
                      </a:cubicBezTo>
                      <a:cubicBezTo>
                        <a:pt x="536" y="704"/>
                        <a:pt x="536" y="704"/>
                        <a:pt x="536" y="703"/>
                      </a:cubicBezTo>
                      <a:cubicBezTo>
                        <a:pt x="536" y="702"/>
                        <a:pt x="535" y="701"/>
                        <a:pt x="534" y="700"/>
                      </a:cubicBezTo>
                      <a:close/>
                      <a:moveTo>
                        <a:pt x="158" y="0"/>
                      </a:moveTo>
                      <a:cubicBezTo>
                        <a:pt x="134" y="0"/>
                        <a:pt x="108" y="9"/>
                        <a:pt x="87" y="23"/>
                      </a:cubicBezTo>
                      <a:cubicBezTo>
                        <a:pt x="48" y="42"/>
                        <a:pt x="29" y="71"/>
                        <a:pt x="20" y="100"/>
                      </a:cubicBezTo>
                      <a:cubicBezTo>
                        <a:pt x="1" y="167"/>
                        <a:pt x="48" y="243"/>
                        <a:pt x="115" y="263"/>
                      </a:cubicBezTo>
                      <a:lnTo>
                        <a:pt x="115" y="253"/>
                      </a:lnTo>
                      <a:lnTo>
                        <a:pt x="154" y="272"/>
                      </a:lnTo>
                      <a:lnTo>
                        <a:pt x="182" y="282"/>
                      </a:lnTo>
                      <a:cubicBezTo>
                        <a:pt x="201" y="291"/>
                        <a:pt x="230" y="310"/>
                        <a:pt x="259" y="329"/>
                      </a:cubicBezTo>
                      <a:lnTo>
                        <a:pt x="278" y="339"/>
                      </a:lnTo>
                      <a:cubicBezTo>
                        <a:pt x="297" y="368"/>
                        <a:pt x="297" y="358"/>
                        <a:pt x="307" y="377"/>
                      </a:cubicBezTo>
                      <a:cubicBezTo>
                        <a:pt x="335" y="396"/>
                        <a:pt x="355" y="425"/>
                        <a:pt x="383" y="444"/>
                      </a:cubicBezTo>
                      <a:cubicBezTo>
                        <a:pt x="385" y="448"/>
                        <a:pt x="385" y="449"/>
                        <a:pt x="385" y="449"/>
                      </a:cubicBezTo>
                      <a:cubicBezTo>
                        <a:pt x="382" y="449"/>
                        <a:pt x="370" y="435"/>
                        <a:pt x="368" y="435"/>
                      </a:cubicBezTo>
                      <a:cubicBezTo>
                        <a:pt x="368" y="435"/>
                        <a:pt x="369" y="437"/>
                        <a:pt x="374" y="444"/>
                      </a:cubicBezTo>
                      <a:lnTo>
                        <a:pt x="383" y="463"/>
                      </a:lnTo>
                      <a:lnTo>
                        <a:pt x="412" y="492"/>
                      </a:lnTo>
                      <a:lnTo>
                        <a:pt x="431" y="521"/>
                      </a:lnTo>
                      <a:lnTo>
                        <a:pt x="412" y="502"/>
                      </a:lnTo>
                      <a:lnTo>
                        <a:pt x="412" y="502"/>
                      </a:lnTo>
                      <a:cubicBezTo>
                        <a:pt x="431" y="521"/>
                        <a:pt x="450" y="550"/>
                        <a:pt x="469" y="578"/>
                      </a:cubicBezTo>
                      <a:cubicBezTo>
                        <a:pt x="479" y="607"/>
                        <a:pt x="498" y="636"/>
                        <a:pt x="517" y="664"/>
                      </a:cubicBezTo>
                      <a:cubicBezTo>
                        <a:pt x="526" y="673"/>
                        <a:pt x="527" y="690"/>
                        <a:pt x="534" y="700"/>
                      </a:cubicBezTo>
                      <a:lnTo>
                        <a:pt x="534" y="700"/>
                      </a:lnTo>
                      <a:cubicBezTo>
                        <a:pt x="533" y="696"/>
                        <a:pt x="532" y="692"/>
                        <a:pt x="532" y="692"/>
                      </a:cubicBezTo>
                      <a:lnTo>
                        <a:pt x="532" y="692"/>
                      </a:lnTo>
                      <a:cubicBezTo>
                        <a:pt x="533" y="692"/>
                        <a:pt x="534" y="695"/>
                        <a:pt x="536" y="703"/>
                      </a:cubicBezTo>
                      <a:lnTo>
                        <a:pt x="546" y="731"/>
                      </a:lnTo>
                      <a:cubicBezTo>
                        <a:pt x="563" y="783"/>
                        <a:pt x="611" y="819"/>
                        <a:pt x="669" y="819"/>
                      </a:cubicBezTo>
                      <a:cubicBezTo>
                        <a:pt x="676" y="819"/>
                        <a:pt x="683" y="819"/>
                        <a:pt x="690" y="818"/>
                      </a:cubicBezTo>
                      <a:cubicBezTo>
                        <a:pt x="747" y="808"/>
                        <a:pt x="795" y="760"/>
                        <a:pt x="795" y="693"/>
                      </a:cubicBezTo>
                      <a:cubicBezTo>
                        <a:pt x="804" y="607"/>
                        <a:pt x="785" y="511"/>
                        <a:pt x="747" y="425"/>
                      </a:cubicBezTo>
                      <a:cubicBezTo>
                        <a:pt x="718" y="349"/>
                        <a:pt x="670" y="282"/>
                        <a:pt x="613" y="224"/>
                      </a:cubicBezTo>
                      <a:cubicBezTo>
                        <a:pt x="498" y="109"/>
                        <a:pt x="345" y="33"/>
                        <a:pt x="182" y="4"/>
                      </a:cubicBezTo>
                      <a:cubicBezTo>
                        <a:pt x="175" y="2"/>
                        <a:pt x="166" y="0"/>
                        <a:pt x="1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03" name="Google Shape;1574;p67">
                  <a:extLst>
                    <a:ext uri="{FF2B5EF4-FFF2-40B4-BE49-F238E27FC236}">
                      <a16:creationId xmlns:a16="http://schemas.microsoft.com/office/drawing/2014/main" id="{0E585E07-36C4-4B9D-A1BC-16FBA20A5E5E}"/>
                    </a:ext>
                  </a:extLst>
                </p:cNvPr>
                <p:cNvSpPr/>
                <p:nvPr/>
              </p:nvSpPr>
              <p:spPr>
                <a:xfrm>
                  <a:off x="1003500" y="3019325"/>
                  <a:ext cx="25375" cy="1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5" h="468" extrusionOk="0">
                      <a:moveTo>
                        <a:pt x="644" y="1"/>
                      </a:moveTo>
                      <a:cubicBezTo>
                        <a:pt x="424" y="1"/>
                        <a:pt x="208" y="90"/>
                        <a:pt x="48" y="250"/>
                      </a:cubicBezTo>
                      <a:cubicBezTo>
                        <a:pt x="0" y="298"/>
                        <a:pt x="0" y="375"/>
                        <a:pt x="48" y="432"/>
                      </a:cubicBezTo>
                      <a:cubicBezTo>
                        <a:pt x="72" y="456"/>
                        <a:pt x="106" y="468"/>
                        <a:pt x="139" y="468"/>
                      </a:cubicBezTo>
                      <a:cubicBezTo>
                        <a:pt x="173" y="468"/>
                        <a:pt x="206" y="456"/>
                        <a:pt x="230" y="432"/>
                      </a:cubicBezTo>
                      <a:lnTo>
                        <a:pt x="240" y="442"/>
                      </a:lnTo>
                      <a:lnTo>
                        <a:pt x="259" y="422"/>
                      </a:lnTo>
                      <a:cubicBezTo>
                        <a:pt x="278" y="413"/>
                        <a:pt x="297" y="394"/>
                        <a:pt x="316" y="384"/>
                      </a:cubicBezTo>
                      <a:cubicBezTo>
                        <a:pt x="335" y="375"/>
                        <a:pt x="364" y="365"/>
                        <a:pt x="383" y="355"/>
                      </a:cubicBezTo>
                      <a:cubicBezTo>
                        <a:pt x="377" y="355"/>
                        <a:pt x="366" y="360"/>
                        <a:pt x="365" y="360"/>
                      </a:cubicBezTo>
                      <a:cubicBezTo>
                        <a:pt x="365" y="360"/>
                        <a:pt x="367" y="359"/>
                        <a:pt x="374" y="355"/>
                      </a:cubicBezTo>
                      <a:lnTo>
                        <a:pt x="393" y="346"/>
                      </a:lnTo>
                      <a:lnTo>
                        <a:pt x="441" y="327"/>
                      </a:lnTo>
                      <a:cubicBezTo>
                        <a:pt x="469" y="317"/>
                        <a:pt x="498" y="317"/>
                        <a:pt x="527" y="308"/>
                      </a:cubicBezTo>
                      <a:lnTo>
                        <a:pt x="737" y="308"/>
                      </a:lnTo>
                      <a:lnTo>
                        <a:pt x="804" y="327"/>
                      </a:lnTo>
                      <a:cubicBezTo>
                        <a:pt x="817" y="330"/>
                        <a:pt x="830" y="331"/>
                        <a:pt x="842" y="331"/>
                      </a:cubicBezTo>
                      <a:cubicBezTo>
                        <a:pt x="912" y="331"/>
                        <a:pt x="971" y="287"/>
                        <a:pt x="996" y="221"/>
                      </a:cubicBezTo>
                      <a:cubicBezTo>
                        <a:pt x="1015" y="145"/>
                        <a:pt x="967" y="59"/>
                        <a:pt x="890" y="40"/>
                      </a:cubicBezTo>
                      <a:cubicBezTo>
                        <a:pt x="809" y="13"/>
                        <a:pt x="726" y="1"/>
                        <a:pt x="64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149" name="Google Shape;1575;p67">
                <a:extLst>
                  <a:ext uri="{FF2B5EF4-FFF2-40B4-BE49-F238E27FC236}">
                    <a16:creationId xmlns:a16="http://schemas.microsoft.com/office/drawing/2014/main" id="{FB6A9B23-E048-4235-9616-DFC44E2A4A56}"/>
                  </a:ext>
                </a:extLst>
              </p:cNvPr>
              <p:cNvSpPr/>
              <p:nvPr/>
            </p:nvSpPr>
            <p:spPr>
              <a:xfrm flipH="1">
                <a:off x="7311079" y="1386669"/>
                <a:ext cx="52580" cy="86427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2773" extrusionOk="0">
                    <a:moveTo>
                      <a:pt x="1" y="0"/>
                    </a:moveTo>
                    <a:lnTo>
                      <a:pt x="400" y="2773"/>
                    </a:lnTo>
                    <a:lnTo>
                      <a:pt x="799" y="2418"/>
                    </a:lnTo>
                    <a:cubicBezTo>
                      <a:pt x="1686" y="1619"/>
                      <a:pt x="1198" y="133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363528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0" grpId="0" animBg="1"/>
      <p:bldP spid="804" grpId="0" build="p"/>
      <p:bldP spid="5" grpId="0" build="p"/>
      <p:bldP spid="7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1AF6BB-51C5-4D37-9999-99676B244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88186"/>
            <a:ext cx="7704000" cy="572700"/>
          </a:xfrm>
        </p:spPr>
        <p:txBody>
          <a:bodyPr/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Phiếu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AD4D725-6345-43F0-B680-9949C28BD7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116656"/>
              </p:ext>
            </p:extLst>
          </p:nvPr>
        </p:nvGraphicFramePr>
        <p:xfrm>
          <a:off x="254696" y="747702"/>
          <a:ext cx="8634608" cy="4225742"/>
        </p:xfrm>
        <a:graphic>
          <a:graphicData uri="http://schemas.openxmlformats.org/drawingml/2006/table">
            <a:tbl>
              <a:tblPr firstRow="1" bandRow="1">
                <a:tableStyleId>{8D6A5BC9-4CC0-4FB9-B8CD-24A1C256DFFC}</a:tableStyleId>
              </a:tblPr>
              <a:tblGrid>
                <a:gridCol w="2158652">
                  <a:extLst>
                    <a:ext uri="{9D8B030D-6E8A-4147-A177-3AD203B41FA5}">
                      <a16:colId xmlns:a16="http://schemas.microsoft.com/office/drawing/2014/main" val="1835848649"/>
                    </a:ext>
                  </a:extLst>
                </a:gridCol>
                <a:gridCol w="2158652">
                  <a:extLst>
                    <a:ext uri="{9D8B030D-6E8A-4147-A177-3AD203B41FA5}">
                      <a16:colId xmlns:a16="http://schemas.microsoft.com/office/drawing/2014/main" val="449778934"/>
                    </a:ext>
                  </a:extLst>
                </a:gridCol>
                <a:gridCol w="2158652">
                  <a:extLst>
                    <a:ext uri="{9D8B030D-6E8A-4147-A177-3AD203B41FA5}">
                      <a16:colId xmlns:a16="http://schemas.microsoft.com/office/drawing/2014/main" val="1951274696"/>
                    </a:ext>
                  </a:extLst>
                </a:gridCol>
                <a:gridCol w="2158652">
                  <a:extLst>
                    <a:ext uri="{9D8B030D-6E8A-4147-A177-3AD203B41FA5}">
                      <a16:colId xmlns:a16="http://schemas.microsoft.com/office/drawing/2014/main" val="628180279"/>
                    </a:ext>
                  </a:extLst>
                </a:gridCol>
              </a:tblGrid>
              <a:tr h="474841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Tiêu</a:t>
                      </a:r>
                      <a:r>
                        <a:rPr lang="en-US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chí</a:t>
                      </a:r>
                      <a:endPara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Chưa</a:t>
                      </a:r>
                      <a:r>
                        <a:rPr lang="en-US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đạt</a:t>
                      </a:r>
                      <a:r>
                        <a:rPr lang="en-US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(0 </a:t>
                      </a:r>
                      <a:r>
                        <a:rPr lang="en-US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điểm</a:t>
                      </a:r>
                      <a:r>
                        <a:rPr lang="en-US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Đạt</a:t>
                      </a:r>
                      <a:r>
                        <a:rPr lang="en-US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(1 </a:t>
                      </a:r>
                      <a:r>
                        <a:rPr lang="en-US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điểm</a:t>
                      </a:r>
                      <a:r>
                        <a:rPr lang="en-US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Tốt</a:t>
                      </a:r>
                      <a:r>
                        <a:rPr lang="en-US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(2 </a:t>
                      </a:r>
                      <a:r>
                        <a:rPr lang="en-US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điểm</a:t>
                      </a:r>
                      <a:r>
                        <a:rPr lang="en-US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373301"/>
                  </a:ext>
                </a:extLst>
              </a:tr>
              <a:tr h="760695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Thể</a:t>
                      </a:r>
                      <a:r>
                        <a:rPr lang="en-US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hiện</a:t>
                      </a:r>
                      <a:r>
                        <a:rPr lang="en-US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ý </a:t>
                      </a:r>
                      <a:r>
                        <a:rPr lang="en-US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kiến</a:t>
                      </a:r>
                      <a:r>
                        <a:rPr lang="en-US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người</a:t>
                      </a:r>
                      <a:r>
                        <a:rPr lang="en-US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nói</a:t>
                      </a:r>
                      <a:r>
                        <a:rPr lang="en-US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Chưa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thể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hiện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được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ý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kiến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cụ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thể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Thể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hiện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được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ý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kiến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nhưng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chưa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cụ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thể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rõ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ràng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Thể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hiện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ý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kiến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rõ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ràng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ấn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tượng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192300"/>
                  </a:ext>
                </a:extLst>
              </a:tr>
              <a:tr h="760695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</a:t>
                      </a:r>
                      <a:r>
                        <a:rPr lang="vi-VN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ư</a:t>
                      </a:r>
                      <a:r>
                        <a:rPr lang="en-US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 ra </a:t>
                      </a:r>
                      <a:r>
                        <a:rPr lang="en-US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lí</a:t>
                      </a:r>
                      <a:r>
                        <a:rPr lang="en-US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lẽ</a:t>
                      </a:r>
                      <a:r>
                        <a:rPr lang="en-US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bằng</a:t>
                      </a:r>
                      <a:r>
                        <a:rPr lang="en-US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chứng</a:t>
                      </a:r>
                      <a:endPara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Chưa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có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lí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lẽ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bằng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chứng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phù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hợp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Có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lí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lẽ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bằng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chứng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phù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hợp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lí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lẽ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bằng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chứng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sâu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sắc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thuyết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phục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người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nghe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006053"/>
                  </a:ext>
                </a:extLst>
              </a:tr>
              <a:tr h="734408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Nói</a:t>
                      </a:r>
                      <a:r>
                        <a:rPr lang="en-US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rõ</a:t>
                      </a:r>
                      <a:r>
                        <a:rPr lang="en-US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ràng</a:t>
                      </a:r>
                      <a:r>
                        <a:rPr lang="en-US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truyền</a:t>
                      </a:r>
                      <a:r>
                        <a:rPr lang="en-US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cảm</a:t>
                      </a:r>
                      <a:r>
                        <a:rPr lang="en-US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Nói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nhỏ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khó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nghe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lặp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lại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ngập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ngừng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Đôi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chỗ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còn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lặp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lại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ngập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ngừng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vài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Nói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rõ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ràng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truyền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cảm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615858"/>
                  </a:ext>
                </a:extLst>
              </a:tr>
              <a:tr h="760695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Sử</a:t>
                      </a:r>
                      <a:r>
                        <a:rPr lang="en-US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dụng</a:t>
                      </a:r>
                      <a:r>
                        <a:rPr lang="en-US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ngôn</a:t>
                      </a:r>
                      <a:r>
                        <a:rPr lang="en-US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ngữ</a:t>
                      </a:r>
                      <a:r>
                        <a:rPr lang="en-US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cơ</a:t>
                      </a:r>
                      <a:r>
                        <a:rPr lang="en-US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thể</a:t>
                      </a:r>
                      <a:r>
                        <a:rPr lang="en-US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</a:t>
                      </a:r>
                      <a:r>
                        <a:rPr lang="en-US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Cử</a:t>
                      </a:r>
                      <a:r>
                        <a:rPr lang="en-US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chỉ</a:t>
                      </a:r>
                      <a:r>
                        <a:rPr lang="en-US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điệu</a:t>
                      </a:r>
                      <a:r>
                        <a:rPr lang="en-US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bộ</a:t>
                      </a:r>
                      <a:r>
                        <a:rPr lang="en-US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Điệu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bộ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thiếu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tự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tin.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có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biểu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cảm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hoặc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biểu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cảm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phù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hợp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Điệu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bộ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tự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tin,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có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sự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tương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tác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Biểu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cảm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tương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đối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phù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hợp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Tự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tin,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có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sự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tương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tác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tích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cực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với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người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nghe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trong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quá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trình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nói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583719"/>
                  </a:ext>
                </a:extLst>
              </a:tr>
              <a:tr h="734408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Trao</a:t>
                      </a:r>
                      <a:r>
                        <a:rPr lang="en-US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đổi</a:t>
                      </a:r>
                      <a:r>
                        <a:rPr lang="en-US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phản</a:t>
                      </a:r>
                      <a:r>
                        <a:rPr lang="en-US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hồi</a:t>
                      </a:r>
                      <a:r>
                        <a:rPr lang="en-US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tích</a:t>
                      </a:r>
                      <a:r>
                        <a:rPr lang="en-US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cực</a:t>
                      </a:r>
                      <a:r>
                        <a:rPr lang="en-US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Chưa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có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sự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trao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đổi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với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người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nghe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Có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trao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đổi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với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người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nghe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một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nội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dung.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Trao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đổi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phản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hồi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tích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cực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về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nội</a:t>
                      </a: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dung.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04933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4"/>
          <p:cNvSpPr txBox="1">
            <a:spLocks noGrp="1"/>
          </p:cNvSpPr>
          <p:nvPr>
            <p:ph type="title"/>
          </p:nvPr>
        </p:nvSpPr>
        <p:spPr>
          <a:xfrm>
            <a:off x="1269836" y="1699794"/>
            <a:ext cx="3249900" cy="98392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Hs trình bày được ý kiến của bản thân về một vấn đề đời sống mà mình quan tâm.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1" name="Google Shape;441;p44"/>
          <p:cNvSpPr txBox="1">
            <a:spLocks noGrp="1"/>
          </p:cNvSpPr>
          <p:nvPr>
            <p:ph type="title" idx="3"/>
          </p:nvPr>
        </p:nvSpPr>
        <p:spPr>
          <a:xfrm>
            <a:off x="3095874" y="3464049"/>
            <a:ext cx="4018604" cy="67676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Hs biết cách trao đổi xây dựng và tôn trọng những ý kiến khác biệt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2" name="Google Shape;442;p44"/>
          <p:cNvSpPr txBox="1">
            <a:spLocks noGrp="1"/>
          </p:cNvSpPr>
          <p:nvPr>
            <p:ph type="title" idx="4"/>
          </p:nvPr>
        </p:nvSpPr>
        <p:spPr>
          <a:xfrm>
            <a:off x="2543850" y="3464050"/>
            <a:ext cx="6927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03.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2" name="Google Shape;452;p44"/>
          <p:cNvSpPr txBox="1">
            <a:spLocks noGrp="1"/>
          </p:cNvSpPr>
          <p:nvPr>
            <p:ph type="title" idx="9"/>
          </p:nvPr>
        </p:nvSpPr>
        <p:spPr>
          <a:xfrm>
            <a:off x="5166836" y="1699794"/>
            <a:ext cx="3249900" cy="75347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Hs tóm tắt được các ý chính do người khác trình bày.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3" name="Google Shape;453;p44"/>
          <p:cNvSpPr txBox="1">
            <a:spLocks noGrp="1"/>
          </p:cNvSpPr>
          <p:nvPr>
            <p:ph type="title" idx="13"/>
          </p:nvPr>
        </p:nvSpPr>
        <p:spPr>
          <a:xfrm>
            <a:off x="4614736" y="1699795"/>
            <a:ext cx="6927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02.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6" name="Google Shape;456;p44"/>
          <p:cNvSpPr txBox="1">
            <a:spLocks noGrp="1"/>
          </p:cNvSpPr>
          <p:nvPr>
            <p:ph type="title" idx="16"/>
          </p:nvPr>
        </p:nvSpPr>
        <p:spPr>
          <a:xfrm>
            <a:off x="717812" y="1699795"/>
            <a:ext cx="6927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01.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7" name="Google Shape;457;p44"/>
          <p:cNvSpPr txBox="1">
            <a:spLocks noGrp="1"/>
          </p:cNvSpPr>
          <p:nvPr>
            <p:ph type="title" idx="21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MỤC TIÊU BÀI HỌC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58" name="Google Shape;458;p44"/>
          <p:cNvCxnSpPr/>
          <p:nvPr/>
        </p:nvCxnSpPr>
        <p:spPr>
          <a:xfrm>
            <a:off x="715050" y="1056625"/>
            <a:ext cx="7720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9" name="Google Shape;459;p44"/>
          <p:cNvCxnSpPr/>
          <p:nvPr/>
        </p:nvCxnSpPr>
        <p:spPr>
          <a:xfrm>
            <a:off x="726525" y="1151750"/>
            <a:ext cx="77022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" grpId="0"/>
      <p:bldP spid="441" grpId="0"/>
      <p:bldP spid="442" grpId="0"/>
      <p:bldP spid="452" grpId="0"/>
      <p:bldP spid="453" grpId="0"/>
      <p:bldP spid="456" grpId="0"/>
      <p:bldP spid="4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8" name="Google Shape;528;p46"/>
          <p:cNvGrpSpPr/>
          <p:nvPr/>
        </p:nvGrpSpPr>
        <p:grpSpPr>
          <a:xfrm>
            <a:off x="6112257" y="3690191"/>
            <a:ext cx="1694221" cy="918316"/>
            <a:chOff x="-4690600" y="3844525"/>
            <a:chExt cx="1274425" cy="690775"/>
          </a:xfrm>
        </p:grpSpPr>
        <p:sp>
          <p:nvSpPr>
            <p:cNvPr id="529" name="Google Shape;529;p46"/>
            <p:cNvSpPr/>
            <p:nvPr/>
          </p:nvSpPr>
          <p:spPr>
            <a:xfrm>
              <a:off x="-4659600" y="3844525"/>
              <a:ext cx="1204600" cy="608525"/>
            </a:xfrm>
            <a:custGeom>
              <a:avLst/>
              <a:gdLst/>
              <a:ahLst/>
              <a:cxnLst/>
              <a:rect l="l" t="t" r="r" b="b"/>
              <a:pathLst>
                <a:path w="48184" h="24341" extrusionOk="0">
                  <a:moveTo>
                    <a:pt x="47306" y="0"/>
                  </a:moveTo>
                  <a:cubicBezTo>
                    <a:pt x="47281" y="0"/>
                    <a:pt x="47256" y="1"/>
                    <a:pt x="47230" y="4"/>
                  </a:cubicBezTo>
                  <a:lnTo>
                    <a:pt x="42571" y="399"/>
                  </a:lnTo>
                  <a:cubicBezTo>
                    <a:pt x="41890" y="467"/>
                    <a:pt x="41550" y="1271"/>
                    <a:pt x="41999" y="1802"/>
                  </a:cubicBezTo>
                  <a:lnTo>
                    <a:pt x="42980" y="2960"/>
                  </a:lnTo>
                  <a:lnTo>
                    <a:pt x="35951" y="8218"/>
                  </a:lnTo>
                  <a:lnTo>
                    <a:pt x="33335" y="5358"/>
                  </a:lnTo>
                  <a:cubicBezTo>
                    <a:pt x="33133" y="5140"/>
                    <a:pt x="32856" y="5029"/>
                    <a:pt x="32580" y="5029"/>
                  </a:cubicBezTo>
                  <a:cubicBezTo>
                    <a:pt x="32371" y="5029"/>
                    <a:pt x="32162" y="5093"/>
                    <a:pt x="31987" y="5221"/>
                  </a:cubicBezTo>
                  <a:lnTo>
                    <a:pt x="17138" y="16011"/>
                  </a:lnTo>
                  <a:lnTo>
                    <a:pt x="13160" y="13204"/>
                  </a:lnTo>
                  <a:cubicBezTo>
                    <a:pt x="12978" y="13075"/>
                    <a:pt x="12769" y="13010"/>
                    <a:pt x="12561" y="13010"/>
                  </a:cubicBezTo>
                  <a:cubicBezTo>
                    <a:pt x="12332" y="13010"/>
                    <a:pt x="12106" y="13088"/>
                    <a:pt x="11920" y="13245"/>
                  </a:cubicBezTo>
                  <a:lnTo>
                    <a:pt x="559" y="22495"/>
                  </a:lnTo>
                  <a:cubicBezTo>
                    <a:pt x="82" y="22849"/>
                    <a:pt x="0" y="23517"/>
                    <a:pt x="368" y="23966"/>
                  </a:cubicBezTo>
                  <a:cubicBezTo>
                    <a:pt x="570" y="24213"/>
                    <a:pt x="862" y="24340"/>
                    <a:pt x="1156" y="24340"/>
                  </a:cubicBezTo>
                  <a:cubicBezTo>
                    <a:pt x="1398" y="24340"/>
                    <a:pt x="1643" y="24254"/>
                    <a:pt x="1839" y="24075"/>
                  </a:cubicBezTo>
                  <a:lnTo>
                    <a:pt x="12615" y="15316"/>
                  </a:lnTo>
                  <a:lnTo>
                    <a:pt x="16566" y="18108"/>
                  </a:lnTo>
                  <a:cubicBezTo>
                    <a:pt x="16743" y="18231"/>
                    <a:pt x="16950" y="18292"/>
                    <a:pt x="17158" y="18292"/>
                  </a:cubicBezTo>
                  <a:cubicBezTo>
                    <a:pt x="17366" y="18292"/>
                    <a:pt x="17574" y="18231"/>
                    <a:pt x="17751" y="18108"/>
                  </a:cubicBezTo>
                  <a:lnTo>
                    <a:pt x="32450" y="7428"/>
                  </a:lnTo>
                  <a:lnTo>
                    <a:pt x="35065" y="10289"/>
                  </a:lnTo>
                  <a:cubicBezTo>
                    <a:pt x="35265" y="10504"/>
                    <a:pt x="35538" y="10615"/>
                    <a:pt x="35814" y="10615"/>
                  </a:cubicBezTo>
                  <a:cubicBezTo>
                    <a:pt x="36028" y="10615"/>
                    <a:pt x="36243" y="10548"/>
                    <a:pt x="36428" y="10412"/>
                  </a:cubicBezTo>
                  <a:lnTo>
                    <a:pt x="44315" y="4513"/>
                  </a:lnTo>
                  <a:lnTo>
                    <a:pt x="45391" y="5794"/>
                  </a:lnTo>
                  <a:cubicBezTo>
                    <a:pt x="45555" y="5984"/>
                    <a:pt x="45786" y="6093"/>
                    <a:pt x="46045" y="6093"/>
                  </a:cubicBezTo>
                  <a:cubicBezTo>
                    <a:pt x="46100" y="6093"/>
                    <a:pt x="46154" y="6093"/>
                    <a:pt x="46222" y="6080"/>
                  </a:cubicBezTo>
                  <a:cubicBezTo>
                    <a:pt x="46522" y="6012"/>
                    <a:pt x="46767" y="5780"/>
                    <a:pt x="46863" y="5480"/>
                  </a:cubicBezTo>
                  <a:lnTo>
                    <a:pt x="48116" y="1094"/>
                  </a:lnTo>
                  <a:cubicBezTo>
                    <a:pt x="48184" y="821"/>
                    <a:pt x="48129" y="535"/>
                    <a:pt x="47952" y="317"/>
                  </a:cubicBezTo>
                  <a:cubicBezTo>
                    <a:pt x="47792" y="120"/>
                    <a:pt x="47552" y="0"/>
                    <a:pt x="473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30" name="Google Shape;530;p46"/>
            <p:cNvSpPr/>
            <p:nvPr/>
          </p:nvSpPr>
          <p:spPr>
            <a:xfrm>
              <a:off x="-4452525" y="4370450"/>
              <a:ext cx="96725" cy="164850"/>
            </a:xfrm>
            <a:custGeom>
              <a:avLst/>
              <a:gdLst/>
              <a:ahLst/>
              <a:cxnLst/>
              <a:rect l="l" t="t" r="r" b="b"/>
              <a:pathLst>
                <a:path w="3869" h="6594" extrusionOk="0">
                  <a:moveTo>
                    <a:pt x="0" y="0"/>
                  </a:moveTo>
                  <a:lnTo>
                    <a:pt x="0" y="6594"/>
                  </a:lnTo>
                  <a:lnTo>
                    <a:pt x="3869" y="6594"/>
                  </a:lnTo>
                  <a:lnTo>
                    <a:pt x="38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31" name="Google Shape;531;p46"/>
            <p:cNvSpPr/>
            <p:nvPr/>
          </p:nvSpPr>
          <p:spPr>
            <a:xfrm>
              <a:off x="-4310525" y="4417100"/>
              <a:ext cx="96750" cy="118200"/>
            </a:xfrm>
            <a:custGeom>
              <a:avLst/>
              <a:gdLst/>
              <a:ahLst/>
              <a:cxnLst/>
              <a:rect l="l" t="t" r="r" b="b"/>
              <a:pathLst>
                <a:path w="3870" h="4728" extrusionOk="0">
                  <a:moveTo>
                    <a:pt x="1" y="1"/>
                  </a:moveTo>
                  <a:lnTo>
                    <a:pt x="1" y="4728"/>
                  </a:lnTo>
                  <a:lnTo>
                    <a:pt x="3870" y="4728"/>
                  </a:lnTo>
                  <a:lnTo>
                    <a:pt x="38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32" name="Google Shape;532;p46"/>
            <p:cNvSpPr/>
            <p:nvPr/>
          </p:nvSpPr>
          <p:spPr>
            <a:xfrm>
              <a:off x="-4168500" y="4325500"/>
              <a:ext cx="96400" cy="209800"/>
            </a:xfrm>
            <a:custGeom>
              <a:avLst/>
              <a:gdLst/>
              <a:ahLst/>
              <a:cxnLst/>
              <a:rect l="l" t="t" r="r" b="b"/>
              <a:pathLst>
                <a:path w="3856" h="8392" extrusionOk="0">
                  <a:moveTo>
                    <a:pt x="0" y="0"/>
                  </a:moveTo>
                  <a:lnTo>
                    <a:pt x="0" y="8392"/>
                  </a:lnTo>
                  <a:lnTo>
                    <a:pt x="3856" y="8392"/>
                  </a:lnTo>
                  <a:lnTo>
                    <a:pt x="3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33" name="Google Shape;533;p46"/>
            <p:cNvSpPr/>
            <p:nvPr/>
          </p:nvSpPr>
          <p:spPr>
            <a:xfrm>
              <a:off x="-4026825" y="4290425"/>
              <a:ext cx="96750" cy="244875"/>
            </a:xfrm>
            <a:custGeom>
              <a:avLst/>
              <a:gdLst/>
              <a:ahLst/>
              <a:cxnLst/>
              <a:rect l="l" t="t" r="r" b="b"/>
              <a:pathLst>
                <a:path w="3870" h="9795" extrusionOk="0">
                  <a:moveTo>
                    <a:pt x="0" y="0"/>
                  </a:moveTo>
                  <a:lnTo>
                    <a:pt x="0" y="9795"/>
                  </a:lnTo>
                  <a:lnTo>
                    <a:pt x="3869" y="9795"/>
                  </a:lnTo>
                  <a:lnTo>
                    <a:pt x="38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34" name="Google Shape;534;p46"/>
            <p:cNvSpPr/>
            <p:nvPr/>
          </p:nvSpPr>
          <p:spPr>
            <a:xfrm>
              <a:off x="-3884800" y="4196750"/>
              <a:ext cx="96725" cy="338550"/>
            </a:xfrm>
            <a:custGeom>
              <a:avLst/>
              <a:gdLst/>
              <a:ahLst/>
              <a:cxnLst/>
              <a:rect l="l" t="t" r="r" b="b"/>
              <a:pathLst>
                <a:path w="3869" h="13542" extrusionOk="0">
                  <a:moveTo>
                    <a:pt x="0" y="1"/>
                  </a:moveTo>
                  <a:lnTo>
                    <a:pt x="0" y="13542"/>
                  </a:lnTo>
                  <a:lnTo>
                    <a:pt x="3869" y="13542"/>
                  </a:lnTo>
                  <a:lnTo>
                    <a:pt x="3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35" name="Google Shape;535;p46"/>
            <p:cNvSpPr/>
            <p:nvPr/>
          </p:nvSpPr>
          <p:spPr>
            <a:xfrm>
              <a:off x="-3742800" y="4292125"/>
              <a:ext cx="96400" cy="243175"/>
            </a:xfrm>
            <a:custGeom>
              <a:avLst/>
              <a:gdLst/>
              <a:ahLst/>
              <a:cxnLst/>
              <a:rect l="l" t="t" r="r" b="b"/>
              <a:pathLst>
                <a:path w="3856" h="9727" extrusionOk="0">
                  <a:moveTo>
                    <a:pt x="1" y="0"/>
                  </a:moveTo>
                  <a:lnTo>
                    <a:pt x="1" y="9727"/>
                  </a:lnTo>
                  <a:lnTo>
                    <a:pt x="3856" y="9727"/>
                  </a:lnTo>
                  <a:lnTo>
                    <a:pt x="3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36" name="Google Shape;536;p46"/>
            <p:cNvSpPr/>
            <p:nvPr/>
          </p:nvSpPr>
          <p:spPr>
            <a:xfrm>
              <a:off x="-4690600" y="4239000"/>
              <a:ext cx="1274425" cy="295625"/>
            </a:xfrm>
            <a:custGeom>
              <a:avLst/>
              <a:gdLst/>
              <a:ahLst/>
              <a:cxnLst/>
              <a:rect l="l" t="t" r="r" b="b"/>
              <a:pathLst>
                <a:path w="50977" h="11825" fill="none" extrusionOk="0">
                  <a:moveTo>
                    <a:pt x="1" y="0"/>
                  </a:moveTo>
                  <a:lnTo>
                    <a:pt x="1" y="11824"/>
                  </a:lnTo>
                  <a:lnTo>
                    <a:pt x="50977" y="11824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136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37" name="Google Shape;537;p46"/>
          <p:cNvSpPr txBox="1">
            <a:spLocks noGrp="1"/>
          </p:cNvSpPr>
          <p:nvPr>
            <p:ph type="title"/>
          </p:nvPr>
        </p:nvSpPr>
        <p:spPr>
          <a:xfrm>
            <a:off x="1178700" y="234811"/>
            <a:ext cx="6786600" cy="6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CÙNG CHIA SẺ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38" name="Google Shape;538;p46"/>
          <p:cNvSpPr txBox="1">
            <a:spLocks noGrp="1"/>
          </p:cNvSpPr>
          <p:nvPr>
            <p:ph type="subTitle" idx="1"/>
          </p:nvPr>
        </p:nvSpPr>
        <p:spPr>
          <a:xfrm>
            <a:off x="1017175" y="974721"/>
            <a:ext cx="7109700" cy="14455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dục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y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tế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,…..</a:t>
            </a:r>
          </a:p>
          <a:p>
            <a:pPr marL="28575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/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hứng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thú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nó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pSp>
        <p:nvGrpSpPr>
          <p:cNvPr id="539" name="Google Shape;539;p46"/>
          <p:cNvGrpSpPr/>
          <p:nvPr/>
        </p:nvGrpSpPr>
        <p:grpSpPr>
          <a:xfrm>
            <a:off x="4434370" y="2803943"/>
            <a:ext cx="2108335" cy="3890488"/>
            <a:chOff x="2165050" y="2085250"/>
            <a:chExt cx="1364000" cy="2516975"/>
          </a:xfrm>
        </p:grpSpPr>
        <p:sp>
          <p:nvSpPr>
            <p:cNvPr id="540" name="Google Shape;540;p46"/>
            <p:cNvSpPr/>
            <p:nvPr/>
          </p:nvSpPr>
          <p:spPr>
            <a:xfrm>
              <a:off x="2451475" y="2871875"/>
              <a:ext cx="869150" cy="672050"/>
            </a:xfrm>
            <a:custGeom>
              <a:avLst/>
              <a:gdLst/>
              <a:ahLst/>
              <a:cxnLst/>
              <a:rect l="l" t="t" r="r" b="b"/>
              <a:pathLst>
                <a:path w="34766" h="26882" extrusionOk="0">
                  <a:moveTo>
                    <a:pt x="32990" y="1"/>
                  </a:moveTo>
                  <a:cubicBezTo>
                    <a:pt x="31197" y="1"/>
                    <a:pt x="28635" y="52"/>
                    <a:pt x="28635" y="52"/>
                  </a:cubicBezTo>
                  <a:lnTo>
                    <a:pt x="22368" y="9942"/>
                  </a:lnTo>
                  <a:lnTo>
                    <a:pt x="23690" y="10173"/>
                  </a:lnTo>
                  <a:cubicBezTo>
                    <a:pt x="22709" y="12162"/>
                    <a:pt x="21987" y="13661"/>
                    <a:pt x="21960" y="13729"/>
                  </a:cubicBezTo>
                  <a:cubicBezTo>
                    <a:pt x="21892" y="13919"/>
                    <a:pt x="17001" y="15363"/>
                    <a:pt x="17001" y="15363"/>
                  </a:cubicBezTo>
                  <a:cubicBezTo>
                    <a:pt x="17001" y="15363"/>
                    <a:pt x="9168" y="16699"/>
                    <a:pt x="7656" y="17625"/>
                  </a:cubicBezTo>
                  <a:cubicBezTo>
                    <a:pt x="7275" y="17870"/>
                    <a:pt x="6934" y="18143"/>
                    <a:pt x="6621" y="18456"/>
                  </a:cubicBezTo>
                  <a:cubicBezTo>
                    <a:pt x="4523" y="20077"/>
                    <a:pt x="0" y="24191"/>
                    <a:pt x="885" y="24382"/>
                  </a:cubicBezTo>
                  <a:cubicBezTo>
                    <a:pt x="911" y="24387"/>
                    <a:pt x="940" y="24389"/>
                    <a:pt x="971" y="24389"/>
                  </a:cubicBezTo>
                  <a:cubicBezTo>
                    <a:pt x="1205" y="24389"/>
                    <a:pt x="1586" y="24259"/>
                    <a:pt x="2030" y="24055"/>
                  </a:cubicBezTo>
                  <a:lnTo>
                    <a:pt x="2030" y="24055"/>
                  </a:lnTo>
                  <a:cubicBezTo>
                    <a:pt x="1294" y="24995"/>
                    <a:pt x="817" y="25676"/>
                    <a:pt x="981" y="25826"/>
                  </a:cubicBezTo>
                  <a:cubicBezTo>
                    <a:pt x="1028" y="25874"/>
                    <a:pt x="1098" y="25895"/>
                    <a:pt x="1187" y="25895"/>
                  </a:cubicBezTo>
                  <a:cubicBezTo>
                    <a:pt x="2058" y="25895"/>
                    <a:pt x="4727" y="23810"/>
                    <a:pt x="4727" y="23810"/>
                  </a:cubicBezTo>
                  <a:lnTo>
                    <a:pt x="4727" y="23810"/>
                  </a:lnTo>
                  <a:cubicBezTo>
                    <a:pt x="4727" y="23810"/>
                    <a:pt x="2425" y="26289"/>
                    <a:pt x="2997" y="26834"/>
                  </a:cubicBezTo>
                  <a:cubicBezTo>
                    <a:pt x="3032" y="26866"/>
                    <a:pt x="3081" y="26881"/>
                    <a:pt x="3143" y="26881"/>
                  </a:cubicBezTo>
                  <a:cubicBezTo>
                    <a:pt x="4099" y="26881"/>
                    <a:pt x="8078" y="23251"/>
                    <a:pt x="8078" y="23251"/>
                  </a:cubicBezTo>
                  <a:lnTo>
                    <a:pt x="8078" y="23251"/>
                  </a:lnTo>
                  <a:cubicBezTo>
                    <a:pt x="8078" y="23251"/>
                    <a:pt x="5953" y="25703"/>
                    <a:pt x="6525" y="26466"/>
                  </a:cubicBezTo>
                  <a:cubicBezTo>
                    <a:pt x="6575" y="26531"/>
                    <a:pt x="6647" y="26560"/>
                    <a:pt x="6738" y="26560"/>
                  </a:cubicBezTo>
                  <a:cubicBezTo>
                    <a:pt x="7702" y="26560"/>
                    <a:pt x="10765" y="23251"/>
                    <a:pt x="10939" y="23251"/>
                  </a:cubicBezTo>
                  <a:cubicBezTo>
                    <a:pt x="10939" y="23251"/>
                    <a:pt x="17724" y="24165"/>
                    <a:pt x="23575" y="24165"/>
                  </a:cubicBezTo>
                  <a:cubicBezTo>
                    <a:pt x="26955" y="24165"/>
                    <a:pt x="30024" y="23860"/>
                    <a:pt x="31291" y="22897"/>
                  </a:cubicBezTo>
                  <a:cubicBezTo>
                    <a:pt x="34765" y="20268"/>
                    <a:pt x="34574" y="188"/>
                    <a:pt x="34697" y="65"/>
                  </a:cubicBezTo>
                  <a:cubicBezTo>
                    <a:pt x="34746" y="17"/>
                    <a:pt x="33986" y="1"/>
                    <a:pt x="32990" y="1"/>
                  </a:cubicBezTo>
                  <a:close/>
                </a:path>
              </a:pathLst>
            </a:custGeom>
            <a:solidFill>
              <a:srgbClr val="181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41" name="Google Shape;541;p46"/>
            <p:cNvSpPr/>
            <p:nvPr/>
          </p:nvSpPr>
          <p:spPr>
            <a:xfrm>
              <a:off x="2165050" y="4284450"/>
              <a:ext cx="455025" cy="317775"/>
            </a:xfrm>
            <a:custGeom>
              <a:avLst/>
              <a:gdLst/>
              <a:ahLst/>
              <a:cxnLst/>
              <a:rect l="l" t="t" r="r" b="b"/>
              <a:pathLst>
                <a:path w="18201" h="12711" extrusionOk="0">
                  <a:moveTo>
                    <a:pt x="17764" y="1"/>
                  </a:moveTo>
                  <a:cubicBezTo>
                    <a:pt x="17546" y="1"/>
                    <a:pt x="11362" y="1159"/>
                    <a:pt x="11362" y="1159"/>
                  </a:cubicBezTo>
                  <a:cubicBezTo>
                    <a:pt x="11280" y="1527"/>
                    <a:pt x="9904" y="6839"/>
                    <a:pt x="9904" y="6839"/>
                  </a:cubicBezTo>
                  <a:lnTo>
                    <a:pt x="5313" y="9387"/>
                  </a:lnTo>
                  <a:lnTo>
                    <a:pt x="0" y="12711"/>
                  </a:lnTo>
                  <a:lnTo>
                    <a:pt x="14195" y="12711"/>
                  </a:lnTo>
                  <a:lnTo>
                    <a:pt x="15135" y="7425"/>
                  </a:lnTo>
                  <a:lnTo>
                    <a:pt x="15598" y="12711"/>
                  </a:lnTo>
                  <a:lnTo>
                    <a:pt x="18200" y="12711"/>
                  </a:lnTo>
                  <a:lnTo>
                    <a:pt x="17832" y="7425"/>
                  </a:lnTo>
                  <a:cubicBezTo>
                    <a:pt x="17832" y="7425"/>
                    <a:pt x="17982" y="1"/>
                    <a:pt x="17764" y="1"/>
                  </a:cubicBezTo>
                  <a:close/>
                </a:path>
              </a:pathLst>
            </a:custGeom>
            <a:solidFill>
              <a:srgbClr val="181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42" name="Google Shape;542;p46"/>
            <p:cNvSpPr/>
            <p:nvPr/>
          </p:nvSpPr>
          <p:spPr>
            <a:xfrm>
              <a:off x="2269250" y="3416700"/>
              <a:ext cx="1259800" cy="950550"/>
            </a:xfrm>
            <a:custGeom>
              <a:avLst/>
              <a:gdLst/>
              <a:ahLst/>
              <a:cxnLst/>
              <a:rect l="l" t="t" r="r" b="b"/>
              <a:pathLst>
                <a:path w="50392" h="38022" extrusionOk="0">
                  <a:moveTo>
                    <a:pt x="30502" y="0"/>
                  </a:moveTo>
                  <a:cubicBezTo>
                    <a:pt x="30189" y="1158"/>
                    <a:pt x="29930" y="2343"/>
                    <a:pt x="29766" y="3542"/>
                  </a:cubicBezTo>
                  <a:cubicBezTo>
                    <a:pt x="29562" y="4823"/>
                    <a:pt x="29453" y="6117"/>
                    <a:pt x="29426" y="7425"/>
                  </a:cubicBezTo>
                  <a:cubicBezTo>
                    <a:pt x="29426" y="7425"/>
                    <a:pt x="24047" y="6881"/>
                    <a:pt x="18274" y="6881"/>
                  </a:cubicBezTo>
                  <a:cubicBezTo>
                    <a:pt x="13664" y="6881"/>
                    <a:pt x="8803" y="7228"/>
                    <a:pt x="6226" y="8474"/>
                  </a:cubicBezTo>
                  <a:cubicBezTo>
                    <a:pt x="1350" y="10830"/>
                    <a:pt x="3447" y="23963"/>
                    <a:pt x="1" y="38021"/>
                  </a:cubicBezTo>
                  <a:lnTo>
                    <a:pt x="15599" y="38021"/>
                  </a:lnTo>
                  <a:lnTo>
                    <a:pt x="15599" y="19808"/>
                  </a:lnTo>
                  <a:lnTo>
                    <a:pt x="41850" y="19808"/>
                  </a:lnTo>
                  <a:cubicBezTo>
                    <a:pt x="46631" y="19808"/>
                    <a:pt x="50391" y="15735"/>
                    <a:pt x="49996" y="10967"/>
                  </a:cubicBezTo>
                  <a:lnTo>
                    <a:pt x="49097" y="0"/>
                  </a:lnTo>
                  <a:close/>
                </a:path>
              </a:pathLst>
            </a:custGeom>
            <a:solidFill>
              <a:srgbClr val="181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43" name="Google Shape;543;p46"/>
            <p:cNvSpPr/>
            <p:nvPr/>
          </p:nvSpPr>
          <p:spPr>
            <a:xfrm>
              <a:off x="3013400" y="3416700"/>
              <a:ext cx="483300" cy="88575"/>
            </a:xfrm>
            <a:custGeom>
              <a:avLst/>
              <a:gdLst/>
              <a:ahLst/>
              <a:cxnLst/>
              <a:rect l="l" t="t" r="r" b="b"/>
              <a:pathLst>
                <a:path w="19332" h="3543" extrusionOk="0">
                  <a:moveTo>
                    <a:pt x="736" y="0"/>
                  </a:moveTo>
                  <a:cubicBezTo>
                    <a:pt x="423" y="1158"/>
                    <a:pt x="178" y="2343"/>
                    <a:pt x="0" y="3542"/>
                  </a:cubicBezTo>
                  <a:lnTo>
                    <a:pt x="19331" y="0"/>
                  </a:lnTo>
                  <a:close/>
                </a:path>
              </a:pathLst>
            </a:custGeom>
            <a:solidFill>
              <a:srgbClr val="181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44" name="Google Shape;544;p46"/>
            <p:cNvSpPr/>
            <p:nvPr/>
          </p:nvSpPr>
          <p:spPr>
            <a:xfrm>
              <a:off x="2979675" y="2709000"/>
              <a:ext cx="542550" cy="707725"/>
            </a:xfrm>
            <a:custGeom>
              <a:avLst/>
              <a:gdLst/>
              <a:ahLst/>
              <a:cxnLst/>
              <a:rect l="l" t="t" r="r" b="b"/>
              <a:pathLst>
                <a:path w="21702" h="28309" extrusionOk="0">
                  <a:moveTo>
                    <a:pt x="15149" y="1"/>
                  </a:moveTo>
                  <a:lnTo>
                    <a:pt x="8937" y="2889"/>
                  </a:lnTo>
                  <a:cubicBezTo>
                    <a:pt x="8937" y="2889"/>
                    <a:pt x="2848" y="14359"/>
                    <a:pt x="1" y="28308"/>
                  </a:cubicBezTo>
                  <a:lnTo>
                    <a:pt x="21702" y="28308"/>
                  </a:lnTo>
                  <a:cubicBezTo>
                    <a:pt x="21702" y="28308"/>
                    <a:pt x="21388" y="5014"/>
                    <a:pt x="15149" y="1"/>
                  </a:cubicBezTo>
                  <a:close/>
                </a:path>
              </a:pathLst>
            </a:custGeom>
            <a:solidFill>
              <a:srgbClr val="2E45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45" name="Google Shape;545;p46"/>
            <p:cNvSpPr/>
            <p:nvPr/>
          </p:nvSpPr>
          <p:spPr>
            <a:xfrm>
              <a:off x="2345875" y="3531800"/>
              <a:ext cx="821475" cy="72925"/>
            </a:xfrm>
            <a:custGeom>
              <a:avLst/>
              <a:gdLst/>
              <a:ahLst/>
              <a:cxnLst/>
              <a:rect l="l" t="t" r="r" b="b"/>
              <a:pathLst>
                <a:path w="32859" h="2917" extrusionOk="0">
                  <a:moveTo>
                    <a:pt x="1" y="1"/>
                  </a:moveTo>
                  <a:lnTo>
                    <a:pt x="1" y="2916"/>
                  </a:lnTo>
                  <a:lnTo>
                    <a:pt x="32859" y="2916"/>
                  </a:lnTo>
                  <a:lnTo>
                    <a:pt x="328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46" name="Google Shape;546;p46"/>
            <p:cNvSpPr/>
            <p:nvPr/>
          </p:nvSpPr>
          <p:spPr>
            <a:xfrm>
              <a:off x="2203875" y="2852725"/>
              <a:ext cx="204700" cy="752000"/>
            </a:xfrm>
            <a:custGeom>
              <a:avLst/>
              <a:gdLst/>
              <a:ahLst/>
              <a:cxnLst/>
              <a:rect l="l" t="t" r="r" b="b"/>
              <a:pathLst>
                <a:path w="8188" h="30080" extrusionOk="0">
                  <a:moveTo>
                    <a:pt x="1785" y="0"/>
                  </a:moveTo>
                  <a:lnTo>
                    <a:pt x="0" y="736"/>
                  </a:lnTo>
                  <a:lnTo>
                    <a:pt x="5681" y="30079"/>
                  </a:lnTo>
                  <a:lnTo>
                    <a:pt x="8188" y="30079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47" name="Google Shape;547;p46"/>
            <p:cNvSpPr/>
            <p:nvPr/>
          </p:nvSpPr>
          <p:spPr>
            <a:xfrm>
              <a:off x="3203100" y="2528850"/>
              <a:ext cx="155325" cy="252375"/>
            </a:xfrm>
            <a:custGeom>
              <a:avLst/>
              <a:gdLst/>
              <a:ahLst/>
              <a:cxnLst/>
              <a:rect l="l" t="t" r="r" b="b"/>
              <a:pathLst>
                <a:path w="6213" h="10095" extrusionOk="0">
                  <a:moveTo>
                    <a:pt x="3896" y="0"/>
                  </a:moveTo>
                  <a:lnTo>
                    <a:pt x="0" y="1526"/>
                  </a:lnTo>
                  <a:lnTo>
                    <a:pt x="627" y="7942"/>
                  </a:lnTo>
                  <a:lnTo>
                    <a:pt x="0" y="10095"/>
                  </a:lnTo>
                  <a:lnTo>
                    <a:pt x="6212" y="7207"/>
                  </a:lnTo>
                  <a:lnTo>
                    <a:pt x="38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48" name="Google Shape;548;p46"/>
            <p:cNvSpPr/>
            <p:nvPr/>
          </p:nvSpPr>
          <p:spPr>
            <a:xfrm>
              <a:off x="3209225" y="2592525"/>
              <a:ext cx="74600" cy="89250"/>
            </a:xfrm>
            <a:custGeom>
              <a:avLst/>
              <a:gdLst/>
              <a:ahLst/>
              <a:cxnLst/>
              <a:rect l="l" t="t" r="r" b="b"/>
              <a:pathLst>
                <a:path w="2984" h="3570" extrusionOk="0">
                  <a:moveTo>
                    <a:pt x="2984" y="1"/>
                  </a:moveTo>
                  <a:lnTo>
                    <a:pt x="1" y="1594"/>
                  </a:lnTo>
                  <a:lnTo>
                    <a:pt x="205" y="3570"/>
                  </a:lnTo>
                  <a:lnTo>
                    <a:pt x="2984" y="1"/>
                  </a:lnTo>
                  <a:close/>
                </a:path>
              </a:pathLst>
            </a:custGeom>
            <a:solidFill>
              <a:srgbClr val="181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49" name="Google Shape;549;p46"/>
            <p:cNvSpPr/>
            <p:nvPr/>
          </p:nvSpPr>
          <p:spPr>
            <a:xfrm>
              <a:off x="2989550" y="2324175"/>
              <a:ext cx="366200" cy="314050"/>
            </a:xfrm>
            <a:custGeom>
              <a:avLst/>
              <a:gdLst/>
              <a:ahLst/>
              <a:cxnLst/>
              <a:rect l="l" t="t" r="r" b="b"/>
              <a:pathLst>
                <a:path w="14648" h="12562" extrusionOk="0">
                  <a:moveTo>
                    <a:pt x="7148" y="0"/>
                  </a:moveTo>
                  <a:cubicBezTo>
                    <a:pt x="6485" y="0"/>
                    <a:pt x="5800" y="108"/>
                    <a:pt x="5109" y="341"/>
                  </a:cubicBezTo>
                  <a:lnTo>
                    <a:pt x="5055" y="368"/>
                  </a:lnTo>
                  <a:cubicBezTo>
                    <a:pt x="4496" y="558"/>
                    <a:pt x="3965" y="831"/>
                    <a:pt x="3488" y="1171"/>
                  </a:cubicBezTo>
                  <a:cubicBezTo>
                    <a:pt x="3052" y="1471"/>
                    <a:pt x="2657" y="1839"/>
                    <a:pt x="2317" y="2248"/>
                  </a:cubicBezTo>
                  <a:cubicBezTo>
                    <a:pt x="2072" y="2547"/>
                    <a:pt x="1840" y="2874"/>
                    <a:pt x="1649" y="3215"/>
                  </a:cubicBezTo>
                  <a:cubicBezTo>
                    <a:pt x="1513" y="3460"/>
                    <a:pt x="1377" y="3733"/>
                    <a:pt x="1281" y="3991"/>
                  </a:cubicBezTo>
                  <a:cubicBezTo>
                    <a:pt x="1" y="7220"/>
                    <a:pt x="1595" y="10857"/>
                    <a:pt x="4810" y="12124"/>
                  </a:cubicBezTo>
                  <a:cubicBezTo>
                    <a:pt x="5563" y="12421"/>
                    <a:pt x="6339" y="12561"/>
                    <a:pt x="7104" y="12561"/>
                  </a:cubicBezTo>
                  <a:cubicBezTo>
                    <a:pt x="9604" y="12561"/>
                    <a:pt x="11972" y="11058"/>
                    <a:pt x="12942" y="8596"/>
                  </a:cubicBezTo>
                  <a:cubicBezTo>
                    <a:pt x="14648" y="4303"/>
                    <a:pt x="11337" y="0"/>
                    <a:pt x="7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0" name="Google Shape;550;p46"/>
            <p:cNvSpPr/>
            <p:nvPr/>
          </p:nvSpPr>
          <p:spPr>
            <a:xfrm>
              <a:off x="3017250" y="2550300"/>
              <a:ext cx="43850" cy="42250"/>
            </a:xfrm>
            <a:custGeom>
              <a:avLst/>
              <a:gdLst/>
              <a:ahLst/>
              <a:cxnLst/>
              <a:rect l="l" t="t" r="r" b="b"/>
              <a:pathLst>
                <a:path w="1754" h="1690" extrusionOk="0">
                  <a:moveTo>
                    <a:pt x="582" y="0"/>
                  </a:moveTo>
                  <a:cubicBezTo>
                    <a:pt x="0" y="664"/>
                    <a:pt x="467" y="1690"/>
                    <a:pt x="1341" y="1690"/>
                  </a:cubicBezTo>
                  <a:cubicBezTo>
                    <a:pt x="1347" y="1690"/>
                    <a:pt x="1353" y="1690"/>
                    <a:pt x="1359" y="1690"/>
                  </a:cubicBezTo>
                  <a:lnTo>
                    <a:pt x="1754" y="1690"/>
                  </a:lnTo>
                  <a:lnTo>
                    <a:pt x="5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1" name="Google Shape;551;p46"/>
            <p:cNvSpPr/>
            <p:nvPr/>
          </p:nvSpPr>
          <p:spPr>
            <a:xfrm>
              <a:off x="3125100" y="2085250"/>
              <a:ext cx="365125" cy="319825"/>
            </a:xfrm>
            <a:custGeom>
              <a:avLst/>
              <a:gdLst/>
              <a:ahLst/>
              <a:cxnLst/>
              <a:rect l="l" t="t" r="r" b="b"/>
              <a:pathLst>
                <a:path w="14605" h="12793" extrusionOk="0">
                  <a:moveTo>
                    <a:pt x="7303" y="0"/>
                  </a:moveTo>
                  <a:cubicBezTo>
                    <a:pt x="6334" y="0"/>
                    <a:pt x="5350" y="221"/>
                    <a:pt x="4428" y="689"/>
                  </a:cubicBezTo>
                  <a:cubicBezTo>
                    <a:pt x="1268" y="2269"/>
                    <a:pt x="1" y="6124"/>
                    <a:pt x="1595" y="9271"/>
                  </a:cubicBezTo>
                  <a:cubicBezTo>
                    <a:pt x="2721" y="11505"/>
                    <a:pt x="4971" y="12793"/>
                    <a:pt x="7305" y="12793"/>
                  </a:cubicBezTo>
                  <a:cubicBezTo>
                    <a:pt x="8273" y="12793"/>
                    <a:pt x="9255" y="12572"/>
                    <a:pt x="10177" y="12104"/>
                  </a:cubicBezTo>
                  <a:cubicBezTo>
                    <a:pt x="13337" y="10524"/>
                    <a:pt x="14604" y="6669"/>
                    <a:pt x="13010" y="3522"/>
                  </a:cubicBezTo>
                  <a:cubicBezTo>
                    <a:pt x="11893" y="1288"/>
                    <a:pt x="9639" y="0"/>
                    <a:pt x="7303" y="0"/>
                  </a:cubicBezTo>
                  <a:close/>
                </a:path>
              </a:pathLst>
            </a:custGeom>
            <a:solidFill>
              <a:srgbClr val="181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2" name="Google Shape;552;p46"/>
            <p:cNvSpPr/>
            <p:nvPr/>
          </p:nvSpPr>
          <p:spPr>
            <a:xfrm>
              <a:off x="3105000" y="2115050"/>
              <a:ext cx="207800" cy="229150"/>
            </a:xfrm>
            <a:custGeom>
              <a:avLst/>
              <a:gdLst/>
              <a:ahLst/>
              <a:cxnLst/>
              <a:rect l="l" t="t" r="r" b="b"/>
              <a:pathLst>
                <a:path w="8312" h="9166" extrusionOk="0">
                  <a:moveTo>
                    <a:pt x="2535" y="1"/>
                  </a:moveTo>
                  <a:cubicBezTo>
                    <a:pt x="2044" y="14"/>
                    <a:pt x="1568" y="205"/>
                    <a:pt x="1227" y="559"/>
                  </a:cubicBezTo>
                  <a:cubicBezTo>
                    <a:pt x="451" y="1281"/>
                    <a:pt x="110" y="2412"/>
                    <a:pt x="55" y="3447"/>
                  </a:cubicBezTo>
                  <a:cubicBezTo>
                    <a:pt x="1" y="4578"/>
                    <a:pt x="273" y="5695"/>
                    <a:pt x="832" y="6676"/>
                  </a:cubicBezTo>
                  <a:cubicBezTo>
                    <a:pt x="1391" y="7684"/>
                    <a:pt x="2221" y="8774"/>
                    <a:pt x="3352" y="9155"/>
                  </a:cubicBezTo>
                  <a:cubicBezTo>
                    <a:pt x="3371" y="9162"/>
                    <a:pt x="3390" y="9165"/>
                    <a:pt x="3407" y="9165"/>
                  </a:cubicBezTo>
                  <a:cubicBezTo>
                    <a:pt x="3557" y="9165"/>
                    <a:pt x="3605" y="8918"/>
                    <a:pt x="3434" y="8869"/>
                  </a:cubicBezTo>
                  <a:lnTo>
                    <a:pt x="3434" y="8855"/>
                  </a:lnTo>
                  <a:cubicBezTo>
                    <a:pt x="2480" y="8515"/>
                    <a:pt x="1772" y="7575"/>
                    <a:pt x="1268" y="6730"/>
                  </a:cubicBezTo>
                  <a:cubicBezTo>
                    <a:pt x="709" y="5804"/>
                    <a:pt x="396" y="4741"/>
                    <a:pt x="396" y="3665"/>
                  </a:cubicBezTo>
                  <a:cubicBezTo>
                    <a:pt x="410" y="2657"/>
                    <a:pt x="709" y="1513"/>
                    <a:pt x="1472" y="804"/>
                  </a:cubicBezTo>
                  <a:cubicBezTo>
                    <a:pt x="1813" y="484"/>
                    <a:pt x="2192" y="372"/>
                    <a:pt x="2586" y="372"/>
                  </a:cubicBezTo>
                  <a:cubicBezTo>
                    <a:pt x="3266" y="372"/>
                    <a:pt x="3991" y="705"/>
                    <a:pt x="4646" y="886"/>
                  </a:cubicBezTo>
                  <a:cubicBezTo>
                    <a:pt x="5320" y="1079"/>
                    <a:pt x="6028" y="1233"/>
                    <a:pt x="6726" y="1233"/>
                  </a:cubicBezTo>
                  <a:cubicBezTo>
                    <a:pt x="7213" y="1233"/>
                    <a:pt x="7696" y="1158"/>
                    <a:pt x="8161" y="968"/>
                  </a:cubicBezTo>
                  <a:cubicBezTo>
                    <a:pt x="8311" y="930"/>
                    <a:pt x="8266" y="731"/>
                    <a:pt x="8130" y="731"/>
                  </a:cubicBezTo>
                  <a:cubicBezTo>
                    <a:pt x="8119" y="731"/>
                    <a:pt x="8106" y="733"/>
                    <a:pt x="8093" y="736"/>
                  </a:cubicBezTo>
                  <a:cubicBezTo>
                    <a:pt x="7683" y="845"/>
                    <a:pt x="7272" y="891"/>
                    <a:pt x="6863" y="891"/>
                  </a:cubicBezTo>
                  <a:cubicBezTo>
                    <a:pt x="5991" y="891"/>
                    <a:pt x="5126" y="682"/>
                    <a:pt x="4292" y="423"/>
                  </a:cubicBezTo>
                  <a:cubicBezTo>
                    <a:pt x="3720" y="246"/>
                    <a:pt x="3134" y="1"/>
                    <a:pt x="2535" y="1"/>
                  </a:cubicBezTo>
                  <a:close/>
                </a:path>
              </a:pathLst>
            </a:custGeom>
            <a:solidFill>
              <a:srgbClr val="181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3" name="Google Shape;553;p46"/>
            <p:cNvSpPr/>
            <p:nvPr/>
          </p:nvSpPr>
          <p:spPr>
            <a:xfrm>
              <a:off x="3261600" y="2163500"/>
              <a:ext cx="237125" cy="245400"/>
            </a:xfrm>
            <a:custGeom>
              <a:avLst/>
              <a:gdLst/>
              <a:ahLst/>
              <a:cxnLst/>
              <a:rect l="l" t="t" r="r" b="b"/>
              <a:pathLst>
                <a:path w="9485" h="9816" extrusionOk="0">
                  <a:moveTo>
                    <a:pt x="4911" y="1"/>
                  </a:moveTo>
                  <a:cubicBezTo>
                    <a:pt x="3846" y="1"/>
                    <a:pt x="2771" y="243"/>
                    <a:pt x="1843" y="665"/>
                  </a:cubicBezTo>
                  <a:cubicBezTo>
                    <a:pt x="1730" y="714"/>
                    <a:pt x="1789" y="901"/>
                    <a:pt x="1904" y="901"/>
                  </a:cubicBezTo>
                  <a:cubicBezTo>
                    <a:pt x="1915" y="901"/>
                    <a:pt x="1926" y="900"/>
                    <a:pt x="1938" y="896"/>
                  </a:cubicBezTo>
                  <a:cubicBezTo>
                    <a:pt x="2785" y="625"/>
                    <a:pt x="3829" y="430"/>
                    <a:pt x="4855" y="430"/>
                  </a:cubicBezTo>
                  <a:cubicBezTo>
                    <a:pt x="6766" y="430"/>
                    <a:pt x="8613" y="1107"/>
                    <a:pt x="8994" y="3226"/>
                  </a:cubicBezTo>
                  <a:cubicBezTo>
                    <a:pt x="9485" y="6018"/>
                    <a:pt x="6815" y="8498"/>
                    <a:pt x="4363" y="9260"/>
                  </a:cubicBezTo>
                  <a:cubicBezTo>
                    <a:pt x="3813" y="9434"/>
                    <a:pt x="3233" y="9523"/>
                    <a:pt x="2651" y="9523"/>
                  </a:cubicBezTo>
                  <a:cubicBezTo>
                    <a:pt x="2454" y="9523"/>
                    <a:pt x="2257" y="9513"/>
                    <a:pt x="2060" y="9492"/>
                  </a:cubicBezTo>
                  <a:cubicBezTo>
                    <a:pt x="1325" y="9410"/>
                    <a:pt x="467" y="9111"/>
                    <a:pt x="167" y="8361"/>
                  </a:cubicBezTo>
                  <a:cubicBezTo>
                    <a:pt x="156" y="8323"/>
                    <a:pt x="126" y="8307"/>
                    <a:pt x="95" y="8307"/>
                  </a:cubicBezTo>
                  <a:cubicBezTo>
                    <a:pt x="49" y="8307"/>
                    <a:pt x="1" y="8345"/>
                    <a:pt x="17" y="8402"/>
                  </a:cubicBezTo>
                  <a:cubicBezTo>
                    <a:pt x="434" y="9489"/>
                    <a:pt x="1666" y="9815"/>
                    <a:pt x="2770" y="9815"/>
                  </a:cubicBezTo>
                  <a:cubicBezTo>
                    <a:pt x="3035" y="9815"/>
                    <a:pt x="3294" y="9796"/>
                    <a:pt x="3532" y="9764"/>
                  </a:cubicBezTo>
                  <a:cubicBezTo>
                    <a:pt x="5071" y="9560"/>
                    <a:pt x="6501" y="8770"/>
                    <a:pt x="7605" y="7694"/>
                  </a:cubicBezTo>
                  <a:cubicBezTo>
                    <a:pt x="8667" y="6659"/>
                    <a:pt x="9471" y="5269"/>
                    <a:pt x="9430" y="3757"/>
                  </a:cubicBezTo>
                  <a:cubicBezTo>
                    <a:pt x="9403" y="2272"/>
                    <a:pt x="8586" y="1005"/>
                    <a:pt x="7210" y="433"/>
                  </a:cubicBezTo>
                  <a:cubicBezTo>
                    <a:pt x="6494" y="136"/>
                    <a:pt x="5705" y="1"/>
                    <a:pt x="4911" y="1"/>
                  </a:cubicBezTo>
                  <a:close/>
                </a:path>
              </a:pathLst>
            </a:custGeom>
            <a:solidFill>
              <a:srgbClr val="181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4" name="Google Shape;554;p46"/>
            <p:cNvSpPr/>
            <p:nvPr/>
          </p:nvSpPr>
          <p:spPr>
            <a:xfrm>
              <a:off x="3030775" y="2324475"/>
              <a:ext cx="286100" cy="147550"/>
            </a:xfrm>
            <a:custGeom>
              <a:avLst/>
              <a:gdLst/>
              <a:ahLst/>
              <a:cxnLst/>
              <a:rect l="l" t="t" r="r" b="b"/>
              <a:pathLst>
                <a:path w="11444" h="5902" extrusionOk="0">
                  <a:moveTo>
                    <a:pt x="5459" y="0"/>
                  </a:moveTo>
                  <a:cubicBezTo>
                    <a:pt x="4797" y="0"/>
                    <a:pt x="4123" y="106"/>
                    <a:pt x="3460" y="329"/>
                  </a:cubicBezTo>
                  <a:lnTo>
                    <a:pt x="3406" y="356"/>
                  </a:lnTo>
                  <a:cubicBezTo>
                    <a:pt x="2847" y="546"/>
                    <a:pt x="2316" y="819"/>
                    <a:pt x="1839" y="1159"/>
                  </a:cubicBezTo>
                  <a:cubicBezTo>
                    <a:pt x="1403" y="1459"/>
                    <a:pt x="1008" y="1827"/>
                    <a:pt x="668" y="2236"/>
                  </a:cubicBezTo>
                  <a:cubicBezTo>
                    <a:pt x="423" y="2535"/>
                    <a:pt x="191" y="2862"/>
                    <a:pt x="0" y="3203"/>
                  </a:cubicBezTo>
                  <a:cubicBezTo>
                    <a:pt x="1376" y="4838"/>
                    <a:pt x="3719" y="5900"/>
                    <a:pt x="6376" y="5900"/>
                  </a:cubicBezTo>
                  <a:cubicBezTo>
                    <a:pt x="6420" y="5901"/>
                    <a:pt x="6464" y="5901"/>
                    <a:pt x="6508" y="5901"/>
                  </a:cubicBezTo>
                  <a:cubicBezTo>
                    <a:pt x="8273" y="5901"/>
                    <a:pt x="9981" y="5372"/>
                    <a:pt x="11443" y="4388"/>
                  </a:cubicBezTo>
                  <a:cubicBezTo>
                    <a:pt x="10593" y="1705"/>
                    <a:pt x="8118" y="0"/>
                    <a:pt x="5459" y="0"/>
                  </a:cubicBezTo>
                  <a:close/>
                </a:path>
              </a:pathLst>
            </a:custGeom>
            <a:solidFill>
              <a:srgbClr val="181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5" name="Google Shape;555;p46"/>
            <p:cNvSpPr/>
            <p:nvPr/>
          </p:nvSpPr>
          <p:spPr>
            <a:xfrm>
              <a:off x="2966125" y="2394150"/>
              <a:ext cx="74850" cy="17975"/>
            </a:xfrm>
            <a:custGeom>
              <a:avLst/>
              <a:gdLst/>
              <a:ahLst/>
              <a:cxnLst/>
              <a:rect l="l" t="t" r="r" b="b"/>
              <a:pathLst>
                <a:path w="2994" h="719" extrusionOk="0">
                  <a:moveTo>
                    <a:pt x="1706" y="1"/>
                  </a:moveTo>
                  <a:cubicBezTo>
                    <a:pt x="1133" y="1"/>
                    <a:pt x="563" y="184"/>
                    <a:pt x="80" y="538"/>
                  </a:cubicBezTo>
                  <a:cubicBezTo>
                    <a:pt x="0" y="595"/>
                    <a:pt x="44" y="718"/>
                    <a:pt x="131" y="718"/>
                  </a:cubicBezTo>
                  <a:cubicBezTo>
                    <a:pt x="149" y="718"/>
                    <a:pt x="168" y="713"/>
                    <a:pt x="189" y="702"/>
                  </a:cubicBezTo>
                  <a:cubicBezTo>
                    <a:pt x="654" y="437"/>
                    <a:pt x="1172" y="305"/>
                    <a:pt x="1691" y="305"/>
                  </a:cubicBezTo>
                  <a:cubicBezTo>
                    <a:pt x="2053" y="305"/>
                    <a:pt x="2416" y="369"/>
                    <a:pt x="2763" y="498"/>
                  </a:cubicBezTo>
                  <a:cubicBezTo>
                    <a:pt x="2780" y="504"/>
                    <a:pt x="2795" y="506"/>
                    <a:pt x="2810" y="506"/>
                  </a:cubicBezTo>
                  <a:cubicBezTo>
                    <a:pt x="2931" y="506"/>
                    <a:pt x="2994" y="325"/>
                    <a:pt x="2872" y="252"/>
                  </a:cubicBezTo>
                  <a:lnTo>
                    <a:pt x="2872" y="252"/>
                  </a:lnTo>
                  <a:lnTo>
                    <a:pt x="2872" y="266"/>
                  </a:lnTo>
                  <a:cubicBezTo>
                    <a:pt x="2500" y="88"/>
                    <a:pt x="2102" y="1"/>
                    <a:pt x="1706" y="1"/>
                  </a:cubicBezTo>
                  <a:close/>
                </a:path>
              </a:pathLst>
            </a:custGeom>
            <a:solidFill>
              <a:srgbClr val="181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6" name="Google Shape;556;p46"/>
            <p:cNvSpPr/>
            <p:nvPr/>
          </p:nvSpPr>
          <p:spPr>
            <a:xfrm>
              <a:off x="3211950" y="2425625"/>
              <a:ext cx="70525" cy="78050"/>
            </a:xfrm>
            <a:custGeom>
              <a:avLst/>
              <a:gdLst/>
              <a:ahLst/>
              <a:cxnLst/>
              <a:rect l="l" t="t" r="r" b="b"/>
              <a:pathLst>
                <a:path w="2821" h="3122" extrusionOk="0">
                  <a:moveTo>
                    <a:pt x="1400" y="1"/>
                  </a:moveTo>
                  <a:cubicBezTo>
                    <a:pt x="793" y="1"/>
                    <a:pt x="127" y="754"/>
                    <a:pt x="1" y="1759"/>
                  </a:cubicBezTo>
                  <a:lnTo>
                    <a:pt x="1145" y="3121"/>
                  </a:lnTo>
                  <a:cubicBezTo>
                    <a:pt x="1145" y="3121"/>
                    <a:pt x="2820" y="2767"/>
                    <a:pt x="2316" y="969"/>
                  </a:cubicBezTo>
                  <a:cubicBezTo>
                    <a:pt x="2125" y="285"/>
                    <a:pt x="1773" y="1"/>
                    <a:pt x="14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7" name="Google Shape;557;p46"/>
            <p:cNvSpPr/>
            <p:nvPr/>
          </p:nvSpPr>
          <p:spPr>
            <a:xfrm>
              <a:off x="3225575" y="2431750"/>
              <a:ext cx="19350" cy="42200"/>
            </a:xfrm>
            <a:custGeom>
              <a:avLst/>
              <a:gdLst/>
              <a:ahLst/>
              <a:cxnLst/>
              <a:rect l="l" t="t" r="r" b="b"/>
              <a:pathLst>
                <a:path w="774" h="1688" extrusionOk="0">
                  <a:moveTo>
                    <a:pt x="621" y="0"/>
                  </a:moveTo>
                  <a:cubicBezTo>
                    <a:pt x="595" y="0"/>
                    <a:pt x="569" y="9"/>
                    <a:pt x="545" y="29"/>
                  </a:cubicBezTo>
                  <a:cubicBezTo>
                    <a:pt x="150" y="410"/>
                    <a:pt x="0" y="1010"/>
                    <a:pt x="0" y="1555"/>
                  </a:cubicBezTo>
                  <a:cubicBezTo>
                    <a:pt x="14" y="1643"/>
                    <a:pt x="86" y="1687"/>
                    <a:pt x="155" y="1687"/>
                  </a:cubicBezTo>
                  <a:cubicBezTo>
                    <a:pt x="225" y="1687"/>
                    <a:pt x="293" y="1643"/>
                    <a:pt x="300" y="1555"/>
                  </a:cubicBezTo>
                  <a:cubicBezTo>
                    <a:pt x="300" y="1309"/>
                    <a:pt x="341" y="1064"/>
                    <a:pt x="423" y="833"/>
                  </a:cubicBezTo>
                  <a:cubicBezTo>
                    <a:pt x="504" y="601"/>
                    <a:pt x="613" y="383"/>
                    <a:pt x="722" y="165"/>
                  </a:cubicBezTo>
                  <a:cubicBezTo>
                    <a:pt x="774" y="83"/>
                    <a:pt x="701" y="0"/>
                    <a:pt x="621" y="0"/>
                  </a:cubicBezTo>
                  <a:close/>
                </a:path>
              </a:pathLst>
            </a:custGeom>
            <a:solidFill>
              <a:srgbClr val="181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8" name="Google Shape;558;p46"/>
            <p:cNvSpPr/>
            <p:nvPr/>
          </p:nvSpPr>
          <p:spPr>
            <a:xfrm>
              <a:off x="3229325" y="2459025"/>
              <a:ext cx="27600" cy="25950"/>
            </a:xfrm>
            <a:custGeom>
              <a:avLst/>
              <a:gdLst/>
              <a:ahLst/>
              <a:cxnLst/>
              <a:rect l="l" t="t" r="r" b="b"/>
              <a:pathLst>
                <a:path w="1104" h="1038" extrusionOk="0">
                  <a:moveTo>
                    <a:pt x="607" y="574"/>
                  </a:moveTo>
                  <a:lnTo>
                    <a:pt x="607" y="574"/>
                  </a:lnTo>
                  <a:cubicBezTo>
                    <a:pt x="609" y="578"/>
                    <a:pt x="611" y="581"/>
                    <a:pt x="613" y="586"/>
                  </a:cubicBezTo>
                  <a:cubicBezTo>
                    <a:pt x="613" y="582"/>
                    <a:pt x="611" y="578"/>
                    <a:pt x="607" y="574"/>
                  </a:cubicBezTo>
                  <a:close/>
                  <a:moveTo>
                    <a:pt x="710" y="734"/>
                  </a:moveTo>
                  <a:lnTo>
                    <a:pt x="710" y="734"/>
                  </a:lnTo>
                  <a:cubicBezTo>
                    <a:pt x="710" y="735"/>
                    <a:pt x="712" y="740"/>
                    <a:pt x="722" y="750"/>
                  </a:cubicBezTo>
                  <a:cubicBezTo>
                    <a:pt x="718" y="746"/>
                    <a:pt x="714" y="740"/>
                    <a:pt x="710" y="734"/>
                  </a:cubicBezTo>
                  <a:close/>
                  <a:moveTo>
                    <a:pt x="150" y="1"/>
                  </a:moveTo>
                  <a:cubicBezTo>
                    <a:pt x="68" y="1"/>
                    <a:pt x="0" y="69"/>
                    <a:pt x="0" y="150"/>
                  </a:cubicBezTo>
                  <a:cubicBezTo>
                    <a:pt x="14" y="232"/>
                    <a:pt x="68" y="300"/>
                    <a:pt x="150" y="300"/>
                  </a:cubicBezTo>
                  <a:lnTo>
                    <a:pt x="164" y="314"/>
                  </a:lnTo>
                  <a:lnTo>
                    <a:pt x="205" y="314"/>
                  </a:lnTo>
                  <a:lnTo>
                    <a:pt x="273" y="327"/>
                  </a:lnTo>
                  <a:lnTo>
                    <a:pt x="300" y="341"/>
                  </a:lnTo>
                  <a:lnTo>
                    <a:pt x="354" y="368"/>
                  </a:lnTo>
                  <a:cubicBezTo>
                    <a:pt x="395" y="396"/>
                    <a:pt x="436" y="409"/>
                    <a:pt x="477" y="436"/>
                  </a:cubicBezTo>
                  <a:cubicBezTo>
                    <a:pt x="468" y="436"/>
                    <a:pt x="483" y="449"/>
                    <a:pt x="486" y="449"/>
                  </a:cubicBezTo>
                  <a:cubicBezTo>
                    <a:pt x="488" y="449"/>
                    <a:pt x="486" y="446"/>
                    <a:pt x="477" y="436"/>
                  </a:cubicBezTo>
                  <a:lnTo>
                    <a:pt x="477" y="436"/>
                  </a:lnTo>
                  <a:lnTo>
                    <a:pt x="504" y="464"/>
                  </a:lnTo>
                  <a:cubicBezTo>
                    <a:pt x="518" y="477"/>
                    <a:pt x="532" y="491"/>
                    <a:pt x="545" y="505"/>
                  </a:cubicBezTo>
                  <a:cubicBezTo>
                    <a:pt x="559" y="518"/>
                    <a:pt x="572" y="545"/>
                    <a:pt x="586" y="559"/>
                  </a:cubicBezTo>
                  <a:cubicBezTo>
                    <a:pt x="586" y="559"/>
                    <a:pt x="599" y="566"/>
                    <a:pt x="607" y="574"/>
                  </a:cubicBezTo>
                  <a:lnTo>
                    <a:pt x="607" y="574"/>
                  </a:lnTo>
                  <a:cubicBezTo>
                    <a:pt x="604" y="567"/>
                    <a:pt x="602" y="564"/>
                    <a:pt x="603" y="564"/>
                  </a:cubicBezTo>
                  <a:lnTo>
                    <a:pt x="603" y="564"/>
                  </a:lnTo>
                  <a:cubicBezTo>
                    <a:pt x="604" y="564"/>
                    <a:pt x="608" y="567"/>
                    <a:pt x="613" y="573"/>
                  </a:cubicBezTo>
                  <a:cubicBezTo>
                    <a:pt x="641" y="614"/>
                    <a:pt x="668" y="654"/>
                    <a:pt x="695" y="695"/>
                  </a:cubicBezTo>
                  <a:cubicBezTo>
                    <a:pt x="695" y="705"/>
                    <a:pt x="702" y="721"/>
                    <a:pt x="710" y="734"/>
                  </a:cubicBezTo>
                  <a:lnTo>
                    <a:pt x="710" y="734"/>
                  </a:lnTo>
                  <a:cubicBezTo>
                    <a:pt x="710" y="734"/>
                    <a:pt x="711" y="734"/>
                    <a:pt x="711" y="734"/>
                  </a:cubicBezTo>
                  <a:lnTo>
                    <a:pt x="711" y="734"/>
                  </a:lnTo>
                  <a:cubicBezTo>
                    <a:pt x="713" y="734"/>
                    <a:pt x="722" y="742"/>
                    <a:pt x="722" y="750"/>
                  </a:cubicBezTo>
                  <a:lnTo>
                    <a:pt x="722" y="777"/>
                  </a:lnTo>
                  <a:cubicBezTo>
                    <a:pt x="736" y="818"/>
                    <a:pt x="750" y="845"/>
                    <a:pt x="763" y="872"/>
                  </a:cubicBezTo>
                  <a:cubicBezTo>
                    <a:pt x="763" y="863"/>
                    <a:pt x="756" y="853"/>
                    <a:pt x="757" y="853"/>
                  </a:cubicBezTo>
                  <a:lnTo>
                    <a:pt x="757" y="853"/>
                  </a:lnTo>
                  <a:cubicBezTo>
                    <a:pt x="758" y="853"/>
                    <a:pt x="759" y="855"/>
                    <a:pt x="763" y="859"/>
                  </a:cubicBezTo>
                  <a:cubicBezTo>
                    <a:pt x="763" y="872"/>
                    <a:pt x="763" y="872"/>
                    <a:pt x="763" y="886"/>
                  </a:cubicBezTo>
                  <a:cubicBezTo>
                    <a:pt x="777" y="900"/>
                    <a:pt x="777" y="900"/>
                    <a:pt x="777" y="913"/>
                  </a:cubicBezTo>
                  <a:cubicBezTo>
                    <a:pt x="801" y="998"/>
                    <a:pt x="869" y="1037"/>
                    <a:pt x="935" y="1037"/>
                  </a:cubicBezTo>
                  <a:cubicBezTo>
                    <a:pt x="1018" y="1037"/>
                    <a:pt x="1098" y="978"/>
                    <a:pt x="1090" y="872"/>
                  </a:cubicBezTo>
                  <a:cubicBezTo>
                    <a:pt x="1104" y="818"/>
                    <a:pt x="1090" y="750"/>
                    <a:pt x="1076" y="682"/>
                  </a:cubicBezTo>
                  <a:cubicBezTo>
                    <a:pt x="1063" y="627"/>
                    <a:pt x="1036" y="573"/>
                    <a:pt x="1008" y="518"/>
                  </a:cubicBezTo>
                  <a:cubicBezTo>
                    <a:pt x="954" y="423"/>
                    <a:pt x="886" y="327"/>
                    <a:pt x="790" y="259"/>
                  </a:cubicBezTo>
                  <a:cubicBezTo>
                    <a:pt x="613" y="96"/>
                    <a:pt x="395" y="1"/>
                    <a:pt x="150" y="1"/>
                  </a:cubicBezTo>
                  <a:close/>
                </a:path>
              </a:pathLst>
            </a:custGeom>
            <a:solidFill>
              <a:srgbClr val="181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9" name="Google Shape;559;p46"/>
            <p:cNvSpPr/>
            <p:nvPr/>
          </p:nvSpPr>
          <p:spPr>
            <a:xfrm>
              <a:off x="3208550" y="2496000"/>
              <a:ext cx="60650" cy="51950"/>
            </a:xfrm>
            <a:custGeom>
              <a:avLst/>
              <a:gdLst/>
              <a:ahLst/>
              <a:cxnLst/>
              <a:rect l="l" t="t" r="r" b="b"/>
              <a:pathLst>
                <a:path w="2426" h="2078" extrusionOk="0">
                  <a:moveTo>
                    <a:pt x="1380" y="0"/>
                  </a:moveTo>
                  <a:cubicBezTo>
                    <a:pt x="1125" y="0"/>
                    <a:pt x="866" y="95"/>
                    <a:pt x="654" y="306"/>
                  </a:cubicBezTo>
                  <a:cubicBezTo>
                    <a:pt x="0" y="960"/>
                    <a:pt x="463" y="2077"/>
                    <a:pt x="1390" y="2077"/>
                  </a:cubicBezTo>
                  <a:cubicBezTo>
                    <a:pt x="1962" y="2077"/>
                    <a:pt x="2425" y="1614"/>
                    <a:pt x="2425" y="1042"/>
                  </a:cubicBezTo>
                  <a:cubicBezTo>
                    <a:pt x="2425" y="415"/>
                    <a:pt x="1914" y="0"/>
                    <a:pt x="13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0" name="Google Shape;560;p46"/>
            <p:cNvSpPr/>
            <p:nvPr/>
          </p:nvSpPr>
          <p:spPr>
            <a:xfrm>
              <a:off x="3218075" y="2556200"/>
              <a:ext cx="43625" cy="37375"/>
            </a:xfrm>
            <a:custGeom>
              <a:avLst/>
              <a:gdLst/>
              <a:ahLst/>
              <a:cxnLst/>
              <a:rect l="l" t="t" r="r" b="b"/>
              <a:pathLst>
                <a:path w="1745" h="1495" extrusionOk="0">
                  <a:moveTo>
                    <a:pt x="988" y="0"/>
                  </a:moveTo>
                  <a:cubicBezTo>
                    <a:pt x="808" y="0"/>
                    <a:pt x="625" y="66"/>
                    <a:pt x="478" y="214"/>
                  </a:cubicBezTo>
                  <a:cubicBezTo>
                    <a:pt x="1" y="691"/>
                    <a:pt x="341" y="1494"/>
                    <a:pt x="995" y="1494"/>
                  </a:cubicBezTo>
                  <a:cubicBezTo>
                    <a:pt x="1404" y="1494"/>
                    <a:pt x="1744" y="1154"/>
                    <a:pt x="1744" y="745"/>
                  </a:cubicBezTo>
                  <a:cubicBezTo>
                    <a:pt x="1744" y="300"/>
                    <a:pt x="1372" y="0"/>
                    <a:pt x="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1" name="Google Shape;561;p46"/>
            <p:cNvSpPr/>
            <p:nvPr/>
          </p:nvSpPr>
          <p:spPr>
            <a:xfrm>
              <a:off x="2572025" y="2844550"/>
              <a:ext cx="851450" cy="671775"/>
            </a:xfrm>
            <a:custGeom>
              <a:avLst/>
              <a:gdLst/>
              <a:ahLst/>
              <a:cxnLst/>
              <a:rect l="l" t="t" r="r" b="b"/>
              <a:pathLst>
                <a:path w="34058" h="26871" extrusionOk="0">
                  <a:moveTo>
                    <a:pt x="31773" y="0"/>
                  </a:moveTo>
                  <a:cubicBezTo>
                    <a:pt x="29177" y="0"/>
                    <a:pt x="25230" y="55"/>
                    <a:pt x="25230" y="55"/>
                  </a:cubicBezTo>
                  <a:cubicBezTo>
                    <a:pt x="25230" y="55"/>
                    <a:pt x="22900" y="13609"/>
                    <a:pt x="22832" y="13786"/>
                  </a:cubicBezTo>
                  <a:cubicBezTo>
                    <a:pt x="22778" y="13977"/>
                    <a:pt x="16307" y="15367"/>
                    <a:pt x="16307" y="15367"/>
                  </a:cubicBezTo>
                  <a:cubicBezTo>
                    <a:pt x="16307" y="15367"/>
                    <a:pt x="8474" y="16715"/>
                    <a:pt x="6962" y="17628"/>
                  </a:cubicBezTo>
                  <a:cubicBezTo>
                    <a:pt x="5572" y="18486"/>
                    <a:pt x="4782" y="19808"/>
                    <a:pt x="3324" y="21592"/>
                  </a:cubicBezTo>
                  <a:cubicBezTo>
                    <a:pt x="1676" y="23636"/>
                    <a:pt x="0" y="25556"/>
                    <a:pt x="273" y="25829"/>
                  </a:cubicBezTo>
                  <a:cubicBezTo>
                    <a:pt x="320" y="25875"/>
                    <a:pt x="389" y="25896"/>
                    <a:pt x="477" y="25896"/>
                  </a:cubicBezTo>
                  <a:cubicBezTo>
                    <a:pt x="1351" y="25896"/>
                    <a:pt x="4019" y="23813"/>
                    <a:pt x="4019" y="23813"/>
                  </a:cubicBezTo>
                  <a:lnTo>
                    <a:pt x="4019" y="23813"/>
                  </a:lnTo>
                  <a:cubicBezTo>
                    <a:pt x="4019" y="23813"/>
                    <a:pt x="1717" y="26278"/>
                    <a:pt x="2303" y="26823"/>
                  </a:cubicBezTo>
                  <a:cubicBezTo>
                    <a:pt x="2337" y="26856"/>
                    <a:pt x="2387" y="26871"/>
                    <a:pt x="2448" y="26871"/>
                  </a:cubicBezTo>
                  <a:cubicBezTo>
                    <a:pt x="3405" y="26871"/>
                    <a:pt x="7383" y="23241"/>
                    <a:pt x="7384" y="23241"/>
                  </a:cubicBezTo>
                  <a:lnTo>
                    <a:pt x="7384" y="23241"/>
                  </a:lnTo>
                  <a:cubicBezTo>
                    <a:pt x="7384" y="23241"/>
                    <a:pt x="5259" y="25706"/>
                    <a:pt x="5831" y="26456"/>
                  </a:cubicBezTo>
                  <a:cubicBezTo>
                    <a:pt x="5880" y="26522"/>
                    <a:pt x="5952" y="26553"/>
                    <a:pt x="6045" y="26553"/>
                  </a:cubicBezTo>
                  <a:cubicBezTo>
                    <a:pt x="7004" y="26553"/>
                    <a:pt x="10071" y="23241"/>
                    <a:pt x="10245" y="23241"/>
                  </a:cubicBezTo>
                  <a:cubicBezTo>
                    <a:pt x="10245" y="23241"/>
                    <a:pt x="17019" y="24154"/>
                    <a:pt x="22865" y="24154"/>
                  </a:cubicBezTo>
                  <a:cubicBezTo>
                    <a:pt x="26243" y="24154"/>
                    <a:pt x="29311" y="23849"/>
                    <a:pt x="30583" y="22886"/>
                  </a:cubicBezTo>
                  <a:cubicBezTo>
                    <a:pt x="34057" y="20257"/>
                    <a:pt x="33867" y="177"/>
                    <a:pt x="33989" y="55"/>
                  </a:cubicBezTo>
                  <a:cubicBezTo>
                    <a:pt x="34030" y="14"/>
                    <a:pt x="33070" y="0"/>
                    <a:pt x="317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2" name="Google Shape;562;p46"/>
            <p:cNvSpPr/>
            <p:nvPr/>
          </p:nvSpPr>
          <p:spPr>
            <a:xfrm>
              <a:off x="2554650" y="3305675"/>
              <a:ext cx="165550" cy="148750"/>
            </a:xfrm>
            <a:custGeom>
              <a:avLst/>
              <a:gdLst/>
              <a:ahLst/>
              <a:cxnLst/>
              <a:rect l="l" t="t" r="r" b="b"/>
              <a:pathLst>
                <a:path w="6622" h="5950" extrusionOk="0">
                  <a:moveTo>
                    <a:pt x="6621" y="0"/>
                  </a:moveTo>
                  <a:lnTo>
                    <a:pt x="6621" y="0"/>
                  </a:lnTo>
                  <a:cubicBezTo>
                    <a:pt x="4523" y="1635"/>
                    <a:pt x="1" y="5749"/>
                    <a:pt x="886" y="5940"/>
                  </a:cubicBezTo>
                  <a:cubicBezTo>
                    <a:pt x="916" y="5946"/>
                    <a:pt x="948" y="5949"/>
                    <a:pt x="984" y="5949"/>
                  </a:cubicBezTo>
                  <a:cubicBezTo>
                    <a:pt x="2032" y="5949"/>
                    <a:pt x="5763" y="3352"/>
                    <a:pt x="5763" y="3352"/>
                  </a:cubicBezTo>
                  <a:lnTo>
                    <a:pt x="66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3" name="Google Shape;563;p46"/>
            <p:cNvSpPr/>
            <p:nvPr/>
          </p:nvSpPr>
          <p:spPr>
            <a:xfrm>
              <a:off x="2657975" y="3367575"/>
              <a:ext cx="81100" cy="85775"/>
            </a:xfrm>
            <a:custGeom>
              <a:avLst/>
              <a:gdLst/>
              <a:ahLst/>
              <a:cxnLst/>
              <a:rect l="l" t="t" r="r" b="b"/>
              <a:pathLst>
                <a:path w="3244" h="3431" extrusionOk="0">
                  <a:moveTo>
                    <a:pt x="3076" y="1"/>
                  </a:moveTo>
                  <a:cubicBezTo>
                    <a:pt x="3049" y="1"/>
                    <a:pt x="3020" y="10"/>
                    <a:pt x="2992" y="31"/>
                  </a:cubicBezTo>
                  <a:cubicBezTo>
                    <a:pt x="1916" y="998"/>
                    <a:pt x="935" y="2061"/>
                    <a:pt x="77" y="3219"/>
                  </a:cubicBezTo>
                  <a:cubicBezTo>
                    <a:pt x="0" y="3325"/>
                    <a:pt x="100" y="3431"/>
                    <a:pt x="209" y="3431"/>
                  </a:cubicBezTo>
                  <a:cubicBezTo>
                    <a:pt x="254" y="3431"/>
                    <a:pt x="300" y="3412"/>
                    <a:pt x="336" y="3369"/>
                  </a:cubicBezTo>
                  <a:cubicBezTo>
                    <a:pt x="1208" y="2251"/>
                    <a:pt x="2161" y="1189"/>
                    <a:pt x="3169" y="194"/>
                  </a:cubicBezTo>
                  <a:cubicBezTo>
                    <a:pt x="3243" y="110"/>
                    <a:pt x="3170" y="1"/>
                    <a:pt x="3076" y="1"/>
                  </a:cubicBezTo>
                  <a:close/>
                </a:path>
              </a:pathLst>
            </a:custGeom>
            <a:solidFill>
              <a:srgbClr val="181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4" name="Google Shape;564;p46"/>
            <p:cNvSpPr/>
            <p:nvPr/>
          </p:nvSpPr>
          <p:spPr>
            <a:xfrm>
              <a:off x="2746850" y="3388675"/>
              <a:ext cx="39450" cy="43450"/>
            </a:xfrm>
            <a:custGeom>
              <a:avLst/>
              <a:gdLst/>
              <a:ahLst/>
              <a:cxnLst/>
              <a:rect l="l" t="t" r="r" b="b"/>
              <a:pathLst>
                <a:path w="1578" h="1738" extrusionOk="0">
                  <a:moveTo>
                    <a:pt x="1451" y="0"/>
                  </a:moveTo>
                  <a:cubicBezTo>
                    <a:pt x="1433" y="0"/>
                    <a:pt x="1414" y="6"/>
                    <a:pt x="1399" y="18"/>
                  </a:cubicBezTo>
                  <a:cubicBezTo>
                    <a:pt x="922" y="508"/>
                    <a:pt x="500" y="1040"/>
                    <a:pt x="64" y="1557"/>
                  </a:cubicBezTo>
                  <a:cubicBezTo>
                    <a:pt x="1" y="1631"/>
                    <a:pt x="76" y="1738"/>
                    <a:pt x="152" y="1738"/>
                  </a:cubicBezTo>
                  <a:cubicBezTo>
                    <a:pt x="174" y="1738"/>
                    <a:pt x="195" y="1729"/>
                    <a:pt x="214" y="1707"/>
                  </a:cubicBezTo>
                  <a:cubicBezTo>
                    <a:pt x="663" y="1190"/>
                    <a:pt x="1127" y="685"/>
                    <a:pt x="1535" y="127"/>
                  </a:cubicBezTo>
                  <a:cubicBezTo>
                    <a:pt x="1577" y="64"/>
                    <a:pt x="1513" y="0"/>
                    <a:pt x="1451" y="0"/>
                  </a:cubicBezTo>
                  <a:close/>
                </a:path>
              </a:pathLst>
            </a:custGeom>
            <a:solidFill>
              <a:srgbClr val="181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5" name="Google Shape;565;p46"/>
            <p:cNvSpPr/>
            <p:nvPr/>
          </p:nvSpPr>
          <p:spPr>
            <a:xfrm>
              <a:off x="2605000" y="3325000"/>
              <a:ext cx="102050" cy="116800"/>
            </a:xfrm>
            <a:custGeom>
              <a:avLst/>
              <a:gdLst/>
              <a:ahLst/>
              <a:cxnLst/>
              <a:rect l="l" t="t" r="r" b="b"/>
              <a:pathLst>
                <a:path w="4082" h="4672" extrusionOk="0">
                  <a:moveTo>
                    <a:pt x="3921" y="1"/>
                  </a:moveTo>
                  <a:cubicBezTo>
                    <a:pt x="3896" y="1"/>
                    <a:pt x="3869" y="10"/>
                    <a:pt x="3844" y="31"/>
                  </a:cubicBezTo>
                  <a:cubicBezTo>
                    <a:pt x="3082" y="685"/>
                    <a:pt x="2387" y="1407"/>
                    <a:pt x="1747" y="2184"/>
                  </a:cubicBezTo>
                  <a:cubicBezTo>
                    <a:pt x="1134" y="2946"/>
                    <a:pt x="548" y="3750"/>
                    <a:pt x="30" y="4581"/>
                  </a:cubicBezTo>
                  <a:cubicBezTo>
                    <a:pt x="1" y="4630"/>
                    <a:pt x="41" y="4671"/>
                    <a:pt x="82" y="4671"/>
                  </a:cubicBezTo>
                  <a:cubicBezTo>
                    <a:pt x="98" y="4671"/>
                    <a:pt x="114" y="4665"/>
                    <a:pt x="125" y="4649"/>
                  </a:cubicBezTo>
                  <a:cubicBezTo>
                    <a:pt x="1270" y="3042"/>
                    <a:pt x="2632" y="1584"/>
                    <a:pt x="4008" y="181"/>
                  </a:cubicBezTo>
                  <a:cubicBezTo>
                    <a:pt x="4082" y="107"/>
                    <a:pt x="4009" y="1"/>
                    <a:pt x="3921" y="1"/>
                  </a:cubicBezTo>
                  <a:close/>
                </a:path>
              </a:pathLst>
            </a:custGeom>
            <a:solidFill>
              <a:srgbClr val="181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6" name="Google Shape;566;p46"/>
            <p:cNvSpPr/>
            <p:nvPr/>
          </p:nvSpPr>
          <p:spPr>
            <a:xfrm>
              <a:off x="3155075" y="3122800"/>
              <a:ext cx="247950" cy="115125"/>
            </a:xfrm>
            <a:custGeom>
              <a:avLst/>
              <a:gdLst/>
              <a:ahLst/>
              <a:cxnLst/>
              <a:rect l="l" t="t" r="r" b="b"/>
              <a:pathLst>
                <a:path w="9918" h="4605" extrusionOk="0">
                  <a:moveTo>
                    <a:pt x="1" y="0"/>
                  </a:moveTo>
                  <a:lnTo>
                    <a:pt x="9686" y="4604"/>
                  </a:lnTo>
                  <a:lnTo>
                    <a:pt x="9918" y="276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81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7" name="Google Shape;567;p46"/>
            <p:cNvSpPr/>
            <p:nvPr/>
          </p:nvSpPr>
          <p:spPr>
            <a:xfrm>
              <a:off x="3124075" y="2789025"/>
              <a:ext cx="314025" cy="412800"/>
            </a:xfrm>
            <a:custGeom>
              <a:avLst/>
              <a:gdLst/>
              <a:ahLst/>
              <a:cxnLst/>
              <a:rect l="l" t="t" r="r" b="b"/>
              <a:pathLst>
                <a:path w="12561" h="16512" extrusionOk="0">
                  <a:moveTo>
                    <a:pt x="7057" y="1"/>
                  </a:moveTo>
                  <a:lnTo>
                    <a:pt x="3161" y="2276"/>
                  </a:lnTo>
                  <a:lnTo>
                    <a:pt x="1" y="12997"/>
                  </a:lnTo>
                  <a:lnTo>
                    <a:pt x="12561" y="16511"/>
                  </a:lnTo>
                  <a:lnTo>
                    <a:pt x="11921" y="2276"/>
                  </a:lnTo>
                  <a:lnTo>
                    <a:pt x="7057" y="1"/>
                  </a:lnTo>
                  <a:close/>
                </a:path>
              </a:pathLst>
            </a:custGeom>
            <a:solidFill>
              <a:srgbClr val="2E45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8" name="Google Shape;568;p46"/>
            <p:cNvSpPr/>
            <p:nvPr/>
          </p:nvSpPr>
          <p:spPr>
            <a:xfrm>
              <a:off x="3131025" y="2869000"/>
              <a:ext cx="69775" cy="230850"/>
            </a:xfrm>
            <a:custGeom>
              <a:avLst/>
              <a:gdLst/>
              <a:ahLst/>
              <a:cxnLst/>
              <a:rect l="l" t="t" r="r" b="b"/>
              <a:pathLst>
                <a:path w="2791" h="9234" extrusionOk="0">
                  <a:moveTo>
                    <a:pt x="2658" y="0"/>
                  </a:moveTo>
                  <a:cubicBezTo>
                    <a:pt x="2615" y="0"/>
                    <a:pt x="2573" y="25"/>
                    <a:pt x="2556" y="85"/>
                  </a:cubicBezTo>
                  <a:lnTo>
                    <a:pt x="2556" y="71"/>
                  </a:lnTo>
                  <a:cubicBezTo>
                    <a:pt x="2161" y="1597"/>
                    <a:pt x="1739" y="3123"/>
                    <a:pt x="1303" y="4635"/>
                  </a:cubicBezTo>
                  <a:cubicBezTo>
                    <a:pt x="1085" y="5370"/>
                    <a:pt x="867" y="6106"/>
                    <a:pt x="649" y="6855"/>
                  </a:cubicBezTo>
                  <a:cubicBezTo>
                    <a:pt x="431" y="7577"/>
                    <a:pt x="91" y="8340"/>
                    <a:pt x="9" y="9103"/>
                  </a:cubicBezTo>
                  <a:cubicBezTo>
                    <a:pt x="1" y="9186"/>
                    <a:pt x="73" y="9234"/>
                    <a:pt x="143" y="9234"/>
                  </a:cubicBezTo>
                  <a:cubicBezTo>
                    <a:pt x="189" y="9234"/>
                    <a:pt x="233" y="9214"/>
                    <a:pt x="254" y="9171"/>
                  </a:cubicBezTo>
                  <a:cubicBezTo>
                    <a:pt x="595" y="8517"/>
                    <a:pt x="745" y="7714"/>
                    <a:pt x="949" y="7005"/>
                  </a:cubicBezTo>
                  <a:cubicBezTo>
                    <a:pt x="1167" y="6242"/>
                    <a:pt x="1385" y="5479"/>
                    <a:pt x="1589" y="4717"/>
                  </a:cubicBezTo>
                  <a:cubicBezTo>
                    <a:pt x="2011" y="3204"/>
                    <a:pt x="2393" y="1665"/>
                    <a:pt x="2774" y="139"/>
                  </a:cubicBezTo>
                  <a:cubicBezTo>
                    <a:pt x="2791" y="57"/>
                    <a:pt x="2723" y="0"/>
                    <a:pt x="2658" y="0"/>
                  </a:cubicBezTo>
                  <a:close/>
                </a:path>
              </a:pathLst>
            </a:custGeom>
            <a:solidFill>
              <a:srgbClr val="181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9" name="Google Shape;569;p46"/>
            <p:cNvSpPr/>
            <p:nvPr/>
          </p:nvSpPr>
          <p:spPr>
            <a:xfrm>
              <a:off x="3427700" y="2945525"/>
              <a:ext cx="15850" cy="254175"/>
            </a:xfrm>
            <a:custGeom>
              <a:avLst/>
              <a:gdLst/>
              <a:ahLst/>
              <a:cxnLst/>
              <a:rect l="l" t="t" r="r" b="b"/>
              <a:pathLst>
                <a:path w="634" h="10167" extrusionOk="0">
                  <a:moveTo>
                    <a:pt x="99" y="0"/>
                  </a:moveTo>
                  <a:cubicBezTo>
                    <a:pt x="48" y="0"/>
                    <a:pt x="1" y="35"/>
                    <a:pt x="7" y="103"/>
                  </a:cubicBezTo>
                  <a:cubicBezTo>
                    <a:pt x="103" y="1765"/>
                    <a:pt x="144" y="3427"/>
                    <a:pt x="171" y="5089"/>
                  </a:cubicBezTo>
                  <a:cubicBezTo>
                    <a:pt x="198" y="6750"/>
                    <a:pt x="130" y="8412"/>
                    <a:pt x="225" y="10074"/>
                  </a:cubicBezTo>
                  <a:cubicBezTo>
                    <a:pt x="239" y="10136"/>
                    <a:pt x="290" y="10166"/>
                    <a:pt x="339" y="10166"/>
                  </a:cubicBezTo>
                  <a:cubicBezTo>
                    <a:pt x="389" y="10166"/>
                    <a:pt x="436" y="10136"/>
                    <a:pt x="443" y="10074"/>
                  </a:cubicBezTo>
                  <a:cubicBezTo>
                    <a:pt x="634" y="8426"/>
                    <a:pt x="552" y="6737"/>
                    <a:pt x="511" y="5089"/>
                  </a:cubicBezTo>
                  <a:cubicBezTo>
                    <a:pt x="457" y="3427"/>
                    <a:pt x="334" y="1765"/>
                    <a:pt x="212" y="103"/>
                  </a:cubicBezTo>
                  <a:cubicBezTo>
                    <a:pt x="205" y="35"/>
                    <a:pt x="150" y="0"/>
                    <a:pt x="99" y="0"/>
                  </a:cubicBezTo>
                  <a:close/>
                </a:path>
              </a:pathLst>
            </a:custGeom>
            <a:solidFill>
              <a:srgbClr val="181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70" name="Google Shape;570;p46"/>
            <p:cNvSpPr/>
            <p:nvPr/>
          </p:nvSpPr>
          <p:spPr>
            <a:xfrm>
              <a:off x="3433075" y="2967725"/>
              <a:ext cx="25800" cy="47250"/>
            </a:xfrm>
            <a:custGeom>
              <a:avLst/>
              <a:gdLst/>
              <a:ahLst/>
              <a:cxnLst/>
              <a:rect l="l" t="t" r="r" b="b"/>
              <a:pathLst>
                <a:path w="1032" h="1890" extrusionOk="0">
                  <a:moveTo>
                    <a:pt x="901" y="0"/>
                  </a:moveTo>
                  <a:cubicBezTo>
                    <a:pt x="870" y="0"/>
                    <a:pt x="841" y="14"/>
                    <a:pt x="828" y="46"/>
                  </a:cubicBezTo>
                  <a:cubicBezTo>
                    <a:pt x="678" y="318"/>
                    <a:pt x="542" y="591"/>
                    <a:pt x="405" y="863"/>
                  </a:cubicBezTo>
                  <a:cubicBezTo>
                    <a:pt x="283" y="1149"/>
                    <a:pt x="160" y="1435"/>
                    <a:pt x="38" y="1721"/>
                  </a:cubicBezTo>
                  <a:cubicBezTo>
                    <a:pt x="0" y="1806"/>
                    <a:pt x="79" y="1890"/>
                    <a:pt x="149" y="1890"/>
                  </a:cubicBezTo>
                  <a:cubicBezTo>
                    <a:pt x="181" y="1890"/>
                    <a:pt x="211" y="1873"/>
                    <a:pt x="228" y="1830"/>
                  </a:cubicBezTo>
                  <a:cubicBezTo>
                    <a:pt x="364" y="1544"/>
                    <a:pt x="514" y="1272"/>
                    <a:pt x="637" y="986"/>
                  </a:cubicBezTo>
                  <a:cubicBezTo>
                    <a:pt x="773" y="699"/>
                    <a:pt x="882" y="413"/>
                    <a:pt x="1005" y="127"/>
                  </a:cubicBezTo>
                  <a:cubicBezTo>
                    <a:pt x="1032" y="55"/>
                    <a:pt x="962" y="0"/>
                    <a:pt x="901" y="0"/>
                  </a:cubicBezTo>
                  <a:close/>
                </a:path>
              </a:pathLst>
            </a:custGeom>
            <a:solidFill>
              <a:srgbClr val="181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71" name="Google Shape;571;p46"/>
            <p:cNvSpPr/>
            <p:nvPr/>
          </p:nvSpPr>
          <p:spPr>
            <a:xfrm>
              <a:off x="3089000" y="2512450"/>
              <a:ext cx="18425" cy="27900"/>
            </a:xfrm>
            <a:custGeom>
              <a:avLst/>
              <a:gdLst/>
              <a:ahLst/>
              <a:cxnLst/>
              <a:rect l="l" t="t" r="r" b="b"/>
              <a:pathLst>
                <a:path w="737" h="1116" extrusionOk="0">
                  <a:moveTo>
                    <a:pt x="273" y="0"/>
                  </a:moveTo>
                  <a:cubicBezTo>
                    <a:pt x="172" y="0"/>
                    <a:pt x="76" y="56"/>
                    <a:pt x="28" y="152"/>
                  </a:cubicBezTo>
                  <a:cubicBezTo>
                    <a:pt x="1" y="220"/>
                    <a:pt x="1" y="288"/>
                    <a:pt x="28" y="356"/>
                  </a:cubicBezTo>
                  <a:lnTo>
                    <a:pt x="14" y="370"/>
                  </a:lnTo>
                  <a:lnTo>
                    <a:pt x="137" y="683"/>
                  </a:lnTo>
                  <a:cubicBezTo>
                    <a:pt x="178" y="806"/>
                    <a:pt x="246" y="929"/>
                    <a:pt x="328" y="1024"/>
                  </a:cubicBezTo>
                  <a:cubicBezTo>
                    <a:pt x="369" y="1065"/>
                    <a:pt x="396" y="1092"/>
                    <a:pt x="450" y="1106"/>
                  </a:cubicBezTo>
                  <a:cubicBezTo>
                    <a:pt x="471" y="1113"/>
                    <a:pt x="495" y="1116"/>
                    <a:pt x="518" y="1116"/>
                  </a:cubicBezTo>
                  <a:cubicBezTo>
                    <a:pt x="542" y="1116"/>
                    <a:pt x="566" y="1113"/>
                    <a:pt x="586" y="1106"/>
                  </a:cubicBezTo>
                  <a:cubicBezTo>
                    <a:pt x="682" y="1078"/>
                    <a:pt x="736" y="983"/>
                    <a:pt x="736" y="888"/>
                  </a:cubicBezTo>
                  <a:cubicBezTo>
                    <a:pt x="736" y="833"/>
                    <a:pt x="736" y="779"/>
                    <a:pt x="723" y="724"/>
                  </a:cubicBezTo>
                  <a:cubicBezTo>
                    <a:pt x="709" y="670"/>
                    <a:pt x="695" y="615"/>
                    <a:pt x="682" y="574"/>
                  </a:cubicBezTo>
                  <a:lnTo>
                    <a:pt x="655" y="493"/>
                  </a:lnTo>
                  <a:lnTo>
                    <a:pt x="532" y="179"/>
                  </a:lnTo>
                  <a:cubicBezTo>
                    <a:pt x="505" y="111"/>
                    <a:pt x="464" y="57"/>
                    <a:pt x="396" y="30"/>
                  </a:cubicBezTo>
                  <a:cubicBezTo>
                    <a:pt x="356" y="10"/>
                    <a:pt x="314" y="0"/>
                    <a:pt x="273" y="0"/>
                  </a:cubicBezTo>
                  <a:close/>
                </a:path>
              </a:pathLst>
            </a:custGeom>
            <a:solidFill>
              <a:srgbClr val="1D1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72" name="Google Shape;572;p46"/>
            <p:cNvSpPr/>
            <p:nvPr/>
          </p:nvSpPr>
          <p:spPr>
            <a:xfrm>
              <a:off x="3050975" y="2517775"/>
              <a:ext cx="20350" cy="33575"/>
            </a:xfrm>
            <a:custGeom>
              <a:avLst/>
              <a:gdLst/>
              <a:ahLst/>
              <a:cxnLst/>
              <a:rect l="l" t="t" r="r" b="b"/>
              <a:pathLst>
                <a:path w="814" h="1343" extrusionOk="0">
                  <a:moveTo>
                    <a:pt x="264" y="1"/>
                  </a:moveTo>
                  <a:cubicBezTo>
                    <a:pt x="131" y="1"/>
                    <a:pt x="0" y="112"/>
                    <a:pt x="50" y="280"/>
                  </a:cubicBezTo>
                  <a:lnTo>
                    <a:pt x="50" y="293"/>
                  </a:lnTo>
                  <a:cubicBezTo>
                    <a:pt x="91" y="457"/>
                    <a:pt x="146" y="620"/>
                    <a:pt x="200" y="784"/>
                  </a:cubicBezTo>
                  <a:cubicBezTo>
                    <a:pt x="228" y="865"/>
                    <a:pt x="255" y="947"/>
                    <a:pt x="296" y="1029"/>
                  </a:cubicBezTo>
                  <a:cubicBezTo>
                    <a:pt x="309" y="1083"/>
                    <a:pt x="337" y="1138"/>
                    <a:pt x="377" y="1179"/>
                  </a:cubicBezTo>
                  <a:cubicBezTo>
                    <a:pt x="405" y="1220"/>
                    <a:pt x="446" y="1261"/>
                    <a:pt x="486" y="1301"/>
                  </a:cubicBezTo>
                  <a:cubicBezTo>
                    <a:pt x="530" y="1328"/>
                    <a:pt x="580" y="1343"/>
                    <a:pt x="628" y="1343"/>
                  </a:cubicBezTo>
                  <a:cubicBezTo>
                    <a:pt x="654" y="1343"/>
                    <a:pt x="680" y="1338"/>
                    <a:pt x="704" y="1329"/>
                  </a:cubicBezTo>
                  <a:cubicBezTo>
                    <a:pt x="772" y="1288"/>
                    <a:pt x="813" y="1220"/>
                    <a:pt x="800" y="1138"/>
                  </a:cubicBezTo>
                  <a:cubicBezTo>
                    <a:pt x="813" y="1097"/>
                    <a:pt x="800" y="1056"/>
                    <a:pt x="800" y="1015"/>
                  </a:cubicBezTo>
                  <a:cubicBezTo>
                    <a:pt x="786" y="961"/>
                    <a:pt x="772" y="906"/>
                    <a:pt x="745" y="852"/>
                  </a:cubicBezTo>
                  <a:cubicBezTo>
                    <a:pt x="704" y="770"/>
                    <a:pt x="677" y="688"/>
                    <a:pt x="636" y="620"/>
                  </a:cubicBezTo>
                  <a:cubicBezTo>
                    <a:pt x="582" y="457"/>
                    <a:pt x="527" y="307"/>
                    <a:pt x="473" y="143"/>
                  </a:cubicBezTo>
                  <a:cubicBezTo>
                    <a:pt x="431" y="44"/>
                    <a:pt x="347" y="1"/>
                    <a:pt x="264" y="1"/>
                  </a:cubicBezTo>
                  <a:close/>
                </a:path>
              </a:pathLst>
            </a:custGeom>
            <a:solidFill>
              <a:srgbClr val="1D1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73" name="Google Shape;573;p46"/>
            <p:cNvSpPr/>
            <p:nvPr/>
          </p:nvSpPr>
          <p:spPr>
            <a:xfrm>
              <a:off x="3116075" y="2533825"/>
              <a:ext cx="38000" cy="63050"/>
            </a:xfrm>
            <a:custGeom>
              <a:avLst/>
              <a:gdLst/>
              <a:ahLst/>
              <a:cxnLst/>
              <a:rect l="l" t="t" r="r" b="b"/>
              <a:pathLst>
                <a:path w="1520" h="2522" extrusionOk="0">
                  <a:moveTo>
                    <a:pt x="1166" y="1"/>
                  </a:moveTo>
                  <a:cubicBezTo>
                    <a:pt x="1071" y="1"/>
                    <a:pt x="968" y="88"/>
                    <a:pt x="1016" y="183"/>
                  </a:cubicBezTo>
                  <a:lnTo>
                    <a:pt x="1016" y="196"/>
                  </a:lnTo>
                  <a:cubicBezTo>
                    <a:pt x="1247" y="741"/>
                    <a:pt x="1111" y="1395"/>
                    <a:pt x="675" y="1804"/>
                  </a:cubicBezTo>
                  <a:cubicBezTo>
                    <a:pt x="539" y="1954"/>
                    <a:pt x="375" y="2076"/>
                    <a:pt x="198" y="2171"/>
                  </a:cubicBezTo>
                  <a:cubicBezTo>
                    <a:pt x="1" y="2246"/>
                    <a:pt x="72" y="2521"/>
                    <a:pt x="259" y="2521"/>
                  </a:cubicBezTo>
                  <a:cubicBezTo>
                    <a:pt x="279" y="2521"/>
                    <a:pt x="299" y="2518"/>
                    <a:pt x="321" y="2512"/>
                  </a:cubicBezTo>
                  <a:cubicBezTo>
                    <a:pt x="580" y="2444"/>
                    <a:pt x="811" y="2308"/>
                    <a:pt x="1016" y="2131"/>
                  </a:cubicBezTo>
                  <a:cubicBezTo>
                    <a:pt x="1193" y="1940"/>
                    <a:pt x="1329" y="1722"/>
                    <a:pt x="1411" y="1477"/>
                  </a:cubicBezTo>
                  <a:cubicBezTo>
                    <a:pt x="1492" y="1245"/>
                    <a:pt x="1520" y="986"/>
                    <a:pt x="1492" y="741"/>
                  </a:cubicBezTo>
                  <a:cubicBezTo>
                    <a:pt x="1465" y="510"/>
                    <a:pt x="1383" y="278"/>
                    <a:pt x="1274" y="60"/>
                  </a:cubicBezTo>
                  <a:cubicBezTo>
                    <a:pt x="1249" y="18"/>
                    <a:pt x="1209" y="1"/>
                    <a:pt x="1166" y="1"/>
                  </a:cubicBezTo>
                  <a:close/>
                </a:path>
              </a:pathLst>
            </a:custGeom>
            <a:solidFill>
              <a:srgbClr val="1D1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74" name="Google Shape;574;p46"/>
            <p:cNvSpPr/>
            <p:nvPr/>
          </p:nvSpPr>
          <p:spPr>
            <a:xfrm>
              <a:off x="3072650" y="2477350"/>
              <a:ext cx="37550" cy="17900"/>
            </a:xfrm>
            <a:custGeom>
              <a:avLst/>
              <a:gdLst/>
              <a:ahLst/>
              <a:cxnLst/>
              <a:rect l="l" t="t" r="r" b="b"/>
              <a:pathLst>
                <a:path w="1502" h="716" extrusionOk="0">
                  <a:moveTo>
                    <a:pt x="635" y="1"/>
                  </a:moveTo>
                  <a:cubicBezTo>
                    <a:pt x="461" y="1"/>
                    <a:pt x="288" y="42"/>
                    <a:pt x="137" y="112"/>
                  </a:cubicBezTo>
                  <a:cubicBezTo>
                    <a:pt x="83" y="126"/>
                    <a:pt x="42" y="167"/>
                    <a:pt x="28" y="207"/>
                  </a:cubicBezTo>
                  <a:cubicBezTo>
                    <a:pt x="1" y="248"/>
                    <a:pt x="1" y="303"/>
                    <a:pt x="28" y="344"/>
                  </a:cubicBezTo>
                  <a:cubicBezTo>
                    <a:pt x="50" y="431"/>
                    <a:pt x="124" y="474"/>
                    <a:pt x="202" y="474"/>
                  </a:cubicBezTo>
                  <a:cubicBezTo>
                    <a:pt x="221" y="474"/>
                    <a:pt x="241" y="472"/>
                    <a:pt x="260" y="466"/>
                  </a:cubicBezTo>
                  <a:lnTo>
                    <a:pt x="246" y="453"/>
                  </a:lnTo>
                  <a:lnTo>
                    <a:pt x="314" y="439"/>
                  </a:lnTo>
                  <a:lnTo>
                    <a:pt x="587" y="439"/>
                  </a:lnTo>
                  <a:cubicBezTo>
                    <a:pt x="623" y="439"/>
                    <a:pt x="660" y="450"/>
                    <a:pt x="706" y="462"/>
                  </a:cubicBezTo>
                  <a:lnTo>
                    <a:pt x="706" y="462"/>
                  </a:lnTo>
                  <a:cubicBezTo>
                    <a:pt x="700" y="461"/>
                    <a:pt x="694" y="460"/>
                    <a:pt x="692" y="460"/>
                  </a:cubicBezTo>
                  <a:cubicBezTo>
                    <a:pt x="688" y="460"/>
                    <a:pt x="691" y="462"/>
                    <a:pt x="709" y="466"/>
                  </a:cubicBezTo>
                  <a:lnTo>
                    <a:pt x="736" y="480"/>
                  </a:lnTo>
                  <a:lnTo>
                    <a:pt x="791" y="494"/>
                  </a:lnTo>
                  <a:lnTo>
                    <a:pt x="832" y="507"/>
                  </a:lnTo>
                  <a:lnTo>
                    <a:pt x="805" y="507"/>
                  </a:lnTo>
                  <a:cubicBezTo>
                    <a:pt x="845" y="521"/>
                    <a:pt x="886" y="534"/>
                    <a:pt x="927" y="562"/>
                  </a:cubicBezTo>
                  <a:cubicBezTo>
                    <a:pt x="968" y="575"/>
                    <a:pt x="1009" y="589"/>
                    <a:pt x="1050" y="616"/>
                  </a:cubicBezTo>
                  <a:lnTo>
                    <a:pt x="1111" y="641"/>
                  </a:lnTo>
                  <a:lnTo>
                    <a:pt x="1111" y="641"/>
                  </a:lnTo>
                  <a:cubicBezTo>
                    <a:pt x="1106" y="637"/>
                    <a:pt x="1102" y="634"/>
                    <a:pt x="1102" y="634"/>
                  </a:cubicBezTo>
                  <a:lnTo>
                    <a:pt x="1102" y="634"/>
                  </a:lnTo>
                  <a:cubicBezTo>
                    <a:pt x="1103" y="634"/>
                    <a:pt x="1107" y="636"/>
                    <a:pt x="1118" y="643"/>
                  </a:cubicBezTo>
                  <a:lnTo>
                    <a:pt x="1111" y="641"/>
                  </a:lnTo>
                  <a:lnTo>
                    <a:pt x="1111" y="641"/>
                  </a:lnTo>
                  <a:cubicBezTo>
                    <a:pt x="1113" y="642"/>
                    <a:pt x="1116" y="644"/>
                    <a:pt x="1118" y="645"/>
                  </a:cubicBezTo>
                  <a:lnTo>
                    <a:pt x="1118" y="645"/>
                  </a:lnTo>
                  <a:cubicBezTo>
                    <a:pt x="1118" y="645"/>
                    <a:pt x="1118" y="644"/>
                    <a:pt x="1118" y="643"/>
                  </a:cubicBezTo>
                  <a:lnTo>
                    <a:pt x="1118" y="643"/>
                  </a:lnTo>
                  <a:cubicBezTo>
                    <a:pt x="1120" y="645"/>
                    <a:pt x="1120" y="646"/>
                    <a:pt x="1120" y="646"/>
                  </a:cubicBezTo>
                  <a:cubicBezTo>
                    <a:pt x="1120" y="646"/>
                    <a:pt x="1119" y="646"/>
                    <a:pt x="1118" y="645"/>
                  </a:cubicBezTo>
                  <a:lnTo>
                    <a:pt x="1118" y="645"/>
                  </a:lnTo>
                  <a:cubicBezTo>
                    <a:pt x="1119" y="657"/>
                    <a:pt x="1132" y="658"/>
                    <a:pt x="1145" y="671"/>
                  </a:cubicBezTo>
                  <a:cubicBezTo>
                    <a:pt x="1182" y="702"/>
                    <a:pt x="1223" y="715"/>
                    <a:pt x="1261" y="715"/>
                  </a:cubicBezTo>
                  <a:cubicBezTo>
                    <a:pt x="1391" y="715"/>
                    <a:pt x="1502" y="562"/>
                    <a:pt x="1418" y="425"/>
                  </a:cubicBezTo>
                  <a:cubicBezTo>
                    <a:pt x="1336" y="316"/>
                    <a:pt x="1254" y="221"/>
                    <a:pt x="1132" y="139"/>
                  </a:cubicBezTo>
                  <a:cubicBezTo>
                    <a:pt x="1036" y="85"/>
                    <a:pt x="927" y="44"/>
                    <a:pt x="818" y="17"/>
                  </a:cubicBezTo>
                  <a:cubicBezTo>
                    <a:pt x="758" y="6"/>
                    <a:pt x="696" y="1"/>
                    <a:pt x="635" y="1"/>
                  </a:cubicBezTo>
                  <a:close/>
                </a:path>
              </a:pathLst>
            </a:custGeom>
            <a:solidFill>
              <a:srgbClr val="1D1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75" name="Google Shape;575;p46"/>
            <p:cNvSpPr/>
            <p:nvPr/>
          </p:nvSpPr>
          <p:spPr>
            <a:xfrm>
              <a:off x="3028675" y="2482925"/>
              <a:ext cx="30125" cy="28600"/>
            </a:xfrm>
            <a:custGeom>
              <a:avLst/>
              <a:gdLst/>
              <a:ahLst/>
              <a:cxnLst/>
              <a:rect l="l" t="t" r="r" b="b"/>
              <a:pathLst>
                <a:path w="1205" h="1144" extrusionOk="0">
                  <a:moveTo>
                    <a:pt x="892" y="1"/>
                  </a:moveTo>
                  <a:cubicBezTo>
                    <a:pt x="869" y="1"/>
                    <a:pt x="845" y="4"/>
                    <a:pt x="820" y="12"/>
                  </a:cubicBezTo>
                  <a:cubicBezTo>
                    <a:pt x="575" y="93"/>
                    <a:pt x="370" y="243"/>
                    <a:pt x="220" y="461"/>
                  </a:cubicBezTo>
                  <a:cubicBezTo>
                    <a:pt x="111" y="597"/>
                    <a:pt x="43" y="761"/>
                    <a:pt x="16" y="938"/>
                  </a:cubicBezTo>
                  <a:cubicBezTo>
                    <a:pt x="1" y="1069"/>
                    <a:pt x="104" y="1144"/>
                    <a:pt x="205" y="1144"/>
                  </a:cubicBezTo>
                  <a:cubicBezTo>
                    <a:pt x="283" y="1144"/>
                    <a:pt x="360" y="1100"/>
                    <a:pt x="384" y="1006"/>
                  </a:cubicBezTo>
                  <a:cubicBezTo>
                    <a:pt x="384" y="993"/>
                    <a:pt x="384" y="979"/>
                    <a:pt x="384" y="979"/>
                  </a:cubicBezTo>
                  <a:cubicBezTo>
                    <a:pt x="398" y="938"/>
                    <a:pt x="411" y="911"/>
                    <a:pt x="425" y="884"/>
                  </a:cubicBezTo>
                  <a:cubicBezTo>
                    <a:pt x="438" y="856"/>
                    <a:pt x="452" y="829"/>
                    <a:pt x="479" y="788"/>
                  </a:cubicBezTo>
                  <a:lnTo>
                    <a:pt x="479" y="788"/>
                  </a:lnTo>
                  <a:cubicBezTo>
                    <a:pt x="469" y="804"/>
                    <a:pt x="466" y="810"/>
                    <a:pt x="467" y="810"/>
                  </a:cubicBezTo>
                  <a:cubicBezTo>
                    <a:pt x="469" y="810"/>
                    <a:pt x="479" y="796"/>
                    <a:pt x="479" y="788"/>
                  </a:cubicBezTo>
                  <a:lnTo>
                    <a:pt x="479" y="788"/>
                  </a:lnTo>
                  <a:cubicBezTo>
                    <a:pt x="479" y="788"/>
                    <a:pt x="479" y="788"/>
                    <a:pt x="479" y="788"/>
                  </a:cubicBezTo>
                  <a:lnTo>
                    <a:pt x="493" y="775"/>
                  </a:lnTo>
                  <a:lnTo>
                    <a:pt x="534" y="720"/>
                  </a:lnTo>
                  <a:cubicBezTo>
                    <a:pt x="561" y="679"/>
                    <a:pt x="588" y="652"/>
                    <a:pt x="616" y="625"/>
                  </a:cubicBezTo>
                  <a:lnTo>
                    <a:pt x="643" y="597"/>
                  </a:lnTo>
                  <a:lnTo>
                    <a:pt x="697" y="557"/>
                  </a:lnTo>
                  <a:cubicBezTo>
                    <a:pt x="738" y="529"/>
                    <a:pt x="779" y="502"/>
                    <a:pt x="833" y="475"/>
                  </a:cubicBezTo>
                  <a:lnTo>
                    <a:pt x="874" y="448"/>
                  </a:lnTo>
                  <a:lnTo>
                    <a:pt x="970" y="420"/>
                  </a:lnTo>
                  <a:cubicBezTo>
                    <a:pt x="1205" y="334"/>
                    <a:pt x="1114" y="1"/>
                    <a:pt x="892" y="1"/>
                  </a:cubicBezTo>
                  <a:close/>
                </a:path>
              </a:pathLst>
            </a:custGeom>
            <a:solidFill>
              <a:srgbClr val="1D1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76" name="Google Shape;576;p46"/>
          <p:cNvGrpSpPr/>
          <p:nvPr/>
        </p:nvGrpSpPr>
        <p:grpSpPr>
          <a:xfrm rot="-515439">
            <a:off x="1277989" y="4016253"/>
            <a:ext cx="1808462" cy="1465868"/>
            <a:chOff x="-1965225" y="2952675"/>
            <a:chExt cx="1144650" cy="927750"/>
          </a:xfrm>
        </p:grpSpPr>
        <p:sp>
          <p:nvSpPr>
            <p:cNvPr id="577" name="Google Shape;577;p46"/>
            <p:cNvSpPr/>
            <p:nvPr/>
          </p:nvSpPr>
          <p:spPr>
            <a:xfrm>
              <a:off x="-1965225" y="3020200"/>
              <a:ext cx="1144650" cy="860225"/>
            </a:xfrm>
            <a:custGeom>
              <a:avLst/>
              <a:gdLst/>
              <a:ahLst/>
              <a:cxnLst/>
              <a:rect l="l" t="t" r="r" b="b"/>
              <a:pathLst>
                <a:path w="45786" h="34409" extrusionOk="0">
                  <a:moveTo>
                    <a:pt x="0" y="0"/>
                  </a:moveTo>
                  <a:lnTo>
                    <a:pt x="0" y="34409"/>
                  </a:lnTo>
                  <a:lnTo>
                    <a:pt x="45786" y="34409"/>
                  </a:lnTo>
                  <a:lnTo>
                    <a:pt x="457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78" name="Google Shape;578;p46"/>
            <p:cNvSpPr/>
            <p:nvPr/>
          </p:nvSpPr>
          <p:spPr>
            <a:xfrm>
              <a:off x="-1965225" y="3020200"/>
              <a:ext cx="1144650" cy="134400"/>
            </a:xfrm>
            <a:custGeom>
              <a:avLst/>
              <a:gdLst/>
              <a:ahLst/>
              <a:cxnLst/>
              <a:rect l="l" t="t" r="r" b="b"/>
              <a:pathLst>
                <a:path w="45786" h="5376" extrusionOk="0">
                  <a:moveTo>
                    <a:pt x="0" y="0"/>
                  </a:moveTo>
                  <a:lnTo>
                    <a:pt x="0" y="5375"/>
                  </a:lnTo>
                  <a:lnTo>
                    <a:pt x="45786" y="5375"/>
                  </a:lnTo>
                  <a:lnTo>
                    <a:pt x="457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79" name="Google Shape;579;p46"/>
            <p:cNvSpPr/>
            <p:nvPr/>
          </p:nvSpPr>
          <p:spPr>
            <a:xfrm>
              <a:off x="-1906525" y="2952675"/>
              <a:ext cx="1042900" cy="97975"/>
            </a:xfrm>
            <a:custGeom>
              <a:avLst/>
              <a:gdLst/>
              <a:ahLst/>
              <a:cxnLst/>
              <a:rect l="l" t="t" r="r" b="b"/>
              <a:pathLst>
                <a:path w="41716" h="3919" extrusionOk="0">
                  <a:moveTo>
                    <a:pt x="8185" y="0"/>
                  </a:moveTo>
                  <a:cubicBezTo>
                    <a:pt x="7233" y="0"/>
                    <a:pt x="6280" y="431"/>
                    <a:pt x="5654" y="1292"/>
                  </a:cubicBezTo>
                  <a:cubicBezTo>
                    <a:pt x="5005" y="406"/>
                    <a:pt x="4066" y="1"/>
                    <a:pt x="3137" y="1"/>
                  </a:cubicBezTo>
                  <a:cubicBezTo>
                    <a:pt x="1678" y="1"/>
                    <a:pt x="245" y="1000"/>
                    <a:pt x="0" y="2701"/>
                  </a:cubicBezTo>
                  <a:lnTo>
                    <a:pt x="1270" y="2701"/>
                  </a:lnTo>
                  <a:cubicBezTo>
                    <a:pt x="1514" y="1744"/>
                    <a:pt x="2314" y="1266"/>
                    <a:pt x="3114" y="1266"/>
                  </a:cubicBezTo>
                  <a:cubicBezTo>
                    <a:pt x="3915" y="1266"/>
                    <a:pt x="4715" y="1744"/>
                    <a:pt x="4958" y="2701"/>
                  </a:cubicBezTo>
                  <a:cubicBezTo>
                    <a:pt x="4993" y="2840"/>
                    <a:pt x="5010" y="2997"/>
                    <a:pt x="5010" y="3153"/>
                  </a:cubicBezTo>
                  <a:cubicBezTo>
                    <a:pt x="5010" y="3414"/>
                    <a:pt x="4958" y="3675"/>
                    <a:pt x="4871" y="3901"/>
                  </a:cubicBezTo>
                  <a:lnTo>
                    <a:pt x="6176" y="3901"/>
                  </a:lnTo>
                  <a:cubicBezTo>
                    <a:pt x="6228" y="3658"/>
                    <a:pt x="6263" y="3414"/>
                    <a:pt x="6263" y="3153"/>
                  </a:cubicBezTo>
                  <a:cubicBezTo>
                    <a:pt x="6263" y="2997"/>
                    <a:pt x="6246" y="2858"/>
                    <a:pt x="6228" y="2701"/>
                  </a:cubicBezTo>
                  <a:lnTo>
                    <a:pt x="6315" y="2701"/>
                  </a:lnTo>
                  <a:cubicBezTo>
                    <a:pt x="6559" y="1736"/>
                    <a:pt x="7368" y="1253"/>
                    <a:pt x="8174" y="1253"/>
                  </a:cubicBezTo>
                  <a:cubicBezTo>
                    <a:pt x="8981" y="1253"/>
                    <a:pt x="9786" y="1736"/>
                    <a:pt x="10020" y="2701"/>
                  </a:cubicBezTo>
                  <a:cubicBezTo>
                    <a:pt x="10055" y="2840"/>
                    <a:pt x="10073" y="2997"/>
                    <a:pt x="10090" y="3153"/>
                  </a:cubicBezTo>
                  <a:cubicBezTo>
                    <a:pt x="10090" y="3414"/>
                    <a:pt x="10038" y="3675"/>
                    <a:pt x="9933" y="3901"/>
                  </a:cubicBezTo>
                  <a:lnTo>
                    <a:pt x="11238" y="3901"/>
                  </a:lnTo>
                  <a:cubicBezTo>
                    <a:pt x="11290" y="3658"/>
                    <a:pt x="11325" y="3414"/>
                    <a:pt x="11325" y="3153"/>
                  </a:cubicBezTo>
                  <a:cubicBezTo>
                    <a:pt x="11325" y="2997"/>
                    <a:pt x="11308" y="2858"/>
                    <a:pt x="11290" y="2701"/>
                  </a:cubicBezTo>
                  <a:lnTo>
                    <a:pt x="11377" y="2701"/>
                  </a:lnTo>
                  <a:cubicBezTo>
                    <a:pt x="11630" y="1744"/>
                    <a:pt x="12430" y="1266"/>
                    <a:pt x="13230" y="1266"/>
                  </a:cubicBezTo>
                  <a:cubicBezTo>
                    <a:pt x="14030" y="1266"/>
                    <a:pt x="14830" y="1744"/>
                    <a:pt x="15083" y="2701"/>
                  </a:cubicBezTo>
                  <a:cubicBezTo>
                    <a:pt x="15117" y="2840"/>
                    <a:pt x="15135" y="2997"/>
                    <a:pt x="15135" y="3153"/>
                  </a:cubicBezTo>
                  <a:cubicBezTo>
                    <a:pt x="15135" y="3414"/>
                    <a:pt x="15083" y="3675"/>
                    <a:pt x="14978" y="3901"/>
                  </a:cubicBezTo>
                  <a:lnTo>
                    <a:pt x="16283" y="3901"/>
                  </a:lnTo>
                  <a:cubicBezTo>
                    <a:pt x="16353" y="3658"/>
                    <a:pt x="16370" y="3414"/>
                    <a:pt x="16370" y="3153"/>
                  </a:cubicBezTo>
                  <a:cubicBezTo>
                    <a:pt x="16370" y="2997"/>
                    <a:pt x="16370" y="2858"/>
                    <a:pt x="16335" y="2701"/>
                  </a:cubicBezTo>
                  <a:lnTo>
                    <a:pt x="16440" y="2701"/>
                  </a:lnTo>
                  <a:cubicBezTo>
                    <a:pt x="16674" y="1736"/>
                    <a:pt x="17479" y="1253"/>
                    <a:pt x="18286" y="1253"/>
                  </a:cubicBezTo>
                  <a:cubicBezTo>
                    <a:pt x="19092" y="1253"/>
                    <a:pt x="19901" y="1736"/>
                    <a:pt x="20145" y="2701"/>
                  </a:cubicBezTo>
                  <a:cubicBezTo>
                    <a:pt x="20180" y="2840"/>
                    <a:pt x="20197" y="2997"/>
                    <a:pt x="20197" y="3153"/>
                  </a:cubicBezTo>
                  <a:cubicBezTo>
                    <a:pt x="20197" y="3414"/>
                    <a:pt x="20145" y="3675"/>
                    <a:pt x="20040" y="3901"/>
                  </a:cubicBezTo>
                  <a:lnTo>
                    <a:pt x="21345" y="3901"/>
                  </a:lnTo>
                  <a:cubicBezTo>
                    <a:pt x="21415" y="3658"/>
                    <a:pt x="21432" y="3414"/>
                    <a:pt x="21432" y="3153"/>
                  </a:cubicBezTo>
                  <a:cubicBezTo>
                    <a:pt x="21432" y="2997"/>
                    <a:pt x="21432" y="2858"/>
                    <a:pt x="21397" y="2701"/>
                  </a:cubicBezTo>
                  <a:lnTo>
                    <a:pt x="21502" y="2701"/>
                  </a:lnTo>
                  <a:cubicBezTo>
                    <a:pt x="21737" y="1736"/>
                    <a:pt x="22541" y="1253"/>
                    <a:pt x="23348" y="1253"/>
                  </a:cubicBezTo>
                  <a:cubicBezTo>
                    <a:pt x="24155" y="1253"/>
                    <a:pt x="24963" y="1736"/>
                    <a:pt x="25207" y="2701"/>
                  </a:cubicBezTo>
                  <a:cubicBezTo>
                    <a:pt x="25242" y="2840"/>
                    <a:pt x="25259" y="2997"/>
                    <a:pt x="25259" y="3153"/>
                  </a:cubicBezTo>
                  <a:cubicBezTo>
                    <a:pt x="25259" y="3414"/>
                    <a:pt x="25224" y="3675"/>
                    <a:pt x="25137" y="3919"/>
                  </a:cubicBezTo>
                  <a:lnTo>
                    <a:pt x="26442" y="3919"/>
                  </a:lnTo>
                  <a:cubicBezTo>
                    <a:pt x="26494" y="3658"/>
                    <a:pt x="26529" y="3414"/>
                    <a:pt x="26529" y="3171"/>
                  </a:cubicBezTo>
                  <a:cubicBezTo>
                    <a:pt x="26529" y="3014"/>
                    <a:pt x="26512" y="2858"/>
                    <a:pt x="26494" y="2701"/>
                  </a:cubicBezTo>
                  <a:lnTo>
                    <a:pt x="26581" y="2701"/>
                  </a:lnTo>
                  <a:cubicBezTo>
                    <a:pt x="26816" y="1736"/>
                    <a:pt x="27625" y="1253"/>
                    <a:pt x="28434" y="1253"/>
                  </a:cubicBezTo>
                  <a:cubicBezTo>
                    <a:pt x="29243" y="1253"/>
                    <a:pt x="30052" y="1736"/>
                    <a:pt x="30287" y="2701"/>
                  </a:cubicBezTo>
                  <a:cubicBezTo>
                    <a:pt x="30321" y="2858"/>
                    <a:pt x="30339" y="3014"/>
                    <a:pt x="30339" y="3171"/>
                  </a:cubicBezTo>
                  <a:cubicBezTo>
                    <a:pt x="30339" y="3414"/>
                    <a:pt x="30287" y="3675"/>
                    <a:pt x="30200" y="3919"/>
                  </a:cubicBezTo>
                  <a:lnTo>
                    <a:pt x="31504" y="3919"/>
                  </a:lnTo>
                  <a:cubicBezTo>
                    <a:pt x="31556" y="3658"/>
                    <a:pt x="31591" y="3414"/>
                    <a:pt x="31591" y="3171"/>
                  </a:cubicBezTo>
                  <a:cubicBezTo>
                    <a:pt x="31591" y="3014"/>
                    <a:pt x="31574" y="2858"/>
                    <a:pt x="31556" y="2701"/>
                  </a:cubicBezTo>
                  <a:lnTo>
                    <a:pt x="31661" y="2701"/>
                  </a:lnTo>
                  <a:cubicBezTo>
                    <a:pt x="31904" y="1753"/>
                    <a:pt x="32705" y="1279"/>
                    <a:pt x="33505" y="1279"/>
                  </a:cubicBezTo>
                  <a:cubicBezTo>
                    <a:pt x="34305" y="1279"/>
                    <a:pt x="35105" y="1753"/>
                    <a:pt x="35349" y="2701"/>
                  </a:cubicBezTo>
                  <a:cubicBezTo>
                    <a:pt x="35384" y="2858"/>
                    <a:pt x="35401" y="3014"/>
                    <a:pt x="35401" y="3171"/>
                  </a:cubicBezTo>
                  <a:cubicBezTo>
                    <a:pt x="35401" y="3414"/>
                    <a:pt x="35349" y="3675"/>
                    <a:pt x="35244" y="3919"/>
                  </a:cubicBezTo>
                  <a:lnTo>
                    <a:pt x="36549" y="3919"/>
                  </a:lnTo>
                  <a:cubicBezTo>
                    <a:pt x="36619" y="3658"/>
                    <a:pt x="36653" y="3414"/>
                    <a:pt x="36653" y="3171"/>
                  </a:cubicBezTo>
                  <a:cubicBezTo>
                    <a:pt x="36653" y="3014"/>
                    <a:pt x="36636" y="2858"/>
                    <a:pt x="36619" y="2701"/>
                  </a:cubicBezTo>
                  <a:lnTo>
                    <a:pt x="36706" y="2701"/>
                  </a:lnTo>
                  <a:cubicBezTo>
                    <a:pt x="36949" y="1736"/>
                    <a:pt x="37754" y="1253"/>
                    <a:pt x="38558" y="1253"/>
                  </a:cubicBezTo>
                  <a:cubicBezTo>
                    <a:pt x="39363" y="1253"/>
                    <a:pt x="40167" y="1736"/>
                    <a:pt x="40411" y="2701"/>
                  </a:cubicBezTo>
                  <a:cubicBezTo>
                    <a:pt x="40446" y="2858"/>
                    <a:pt x="40463" y="3014"/>
                    <a:pt x="40463" y="3171"/>
                  </a:cubicBezTo>
                  <a:cubicBezTo>
                    <a:pt x="40463" y="3414"/>
                    <a:pt x="40411" y="3675"/>
                    <a:pt x="40307" y="3919"/>
                  </a:cubicBezTo>
                  <a:lnTo>
                    <a:pt x="41611" y="3919"/>
                  </a:lnTo>
                  <a:cubicBezTo>
                    <a:pt x="41681" y="3658"/>
                    <a:pt x="41716" y="3414"/>
                    <a:pt x="41716" y="3171"/>
                  </a:cubicBezTo>
                  <a:cubicBezTo>
                    <a:pt x="41716" y="3014"/>
                    <a:pt x="41698" y="2858"/>
                    <a:pt x="41681" y="2701"/>
                  </a:cubicBezTo>
                  <a:cubicBezTo>
                    <a:pt x="41436" y="1000"/>
                    <a:pt x="40003" y="1"/>
                    <a:pt x="38544" y="1"/>
                  </a:cubicBezTo>
                  <a:cubicBezTo>
                    <a:pt x="37616" y="1"/>
                    <a:pt x="36677" y="406"/>
                    <a:pt x="36027" y="1292"/>
                  </a:cubicBezTo>
                  <a:cubicBezTo>
                    <a:pt x="35401" y="431"/>
                    <a:pt x="34449" y="0"/>
                    <a:pt x="33496" y="0"/>
                  </a:cubicBezTo>
                  <a:cubicBezTo>
                    <a:pt x="32544" y="0"/>
                    <a:pt x="31591" y="431"/>
                    <a:pt x="30965" y="1292"/>
                  </a:cubicBezTo>
                  <a:cubicBezTo>
                    <a:pt x="30339" y="431"/>
                    <a:pt x="29386" y="0"/>
                    <a:pt x="28434" y="0"/>
                  </a:cubicBezTo>
                  <a:cubicBezTo>
                    <a:pt x="27481" y="0"/>
                    <a:pt x="26529" y="431"/>
                    <a:pt x="25903" y="1292"/>
                  </a:cubicBezTo>
                  <a:cubicBezTo>
                    <a:pt x="25277" y="431"/>
                    <a:pt x="24324" y="0"/>
                    <a:pt x="23372" y="0"/>
                  </a:cubicBezTo>
                  <a:cubicBezTo>
                    <a:pt x="22419" y="0"/>
                    <a:pt x="21467" y="431"/>
                    <a:pt x="20841" y="1292"/>
                  </a:cubicBezTo>
                  <a:cubicBezTo>
                    <a:pt x="20214" y="431"/>
                    <a:pt x="19262" y="0"/>
                    <a:pt x="18310" y="0"/>
                  </a:cubicBezTo>
                  <a:cubicBezTo>
                    <a:pt x="17357" y="0"/>
                    <a:pt x="16405" y="431"/>
                    <a:pt x="15778" y="1292"/>
                  </a:cubicBezTo>
                  <a:cubicBezTo>
                    <a:pt x="15152" y="431"/>
                    <a:pt x="14200" y="0"/>
                    <a:pt x="13247" y="0"/>
                  </a:cubicBezTo>
                  <a:cubicBezTo>
                    <a:pt x="12295" y="0"/>
                    <a:pt x="11343" y="431"/>
                    <a:pt x="10716" y="1292"/>
                  </a:cubicBezTo>
                  <a:cubicBezTo>
                    <a:pt x="10090" y="431"/>
                    <a:pt x="9138" y="0"/>
                    <a:pt x="8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80" name="Google Shape;580;p46"/>
            <p:cNvSpPr/>
            <p:nvPr/>
          </p:nvSpPr>
          <p:spPr>
            <a:xfrm>
              <a:off x="-1866950" y="3269375"/>
              <a:ext cx="968100" cy="77875"/>
            </a:xfrm>
            <a:custGeom>
              <a:avLst/>
              <a:gdLst/>
              <a:ahLst/>
              <a:cxnLst/>
              <a:rect l="l" t="t" r="r" b="b"/>
              <a:pathLst>
                <a:path w="38724" h="3115" extrusionOk="0">
                  <a:moveTo>
                    <a:pt x="0" y="1"/>
                  </a:moveTo>
                  <a:lnTo>
                    <a:pt x="0" y="3115"/>
                  </a:lnTo>
                  <a:lnTo>
                    <a:pt x="38724" y="3115"/>
                  </a:lnTo>
                  <a:lnTo>
                    <a:pt x="387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81" name="Google Shape;581;p46"/>
            <p:cNvSpPr/>
            <p:nvPr/>
          </p:nvSpPr>
          <p:spPr>
            <a:xfrm>
              <a:off x="-1866950" y="3397675"/>
              <a:ext cx="77875" cy="77875"/>
            </a:xfrm>
            <a:custGeom>
              <a:avLst/>
              <a:gdLst/>
              <a:ahLst/>
              <a:cxnLst/>
              <a:rect l="l" t="t" r="r" b="b"/>
              <a:pathLst>
                <a:path w="3115" h="3115" extrusionOk="0">
                  <a:moveTo>
                    <a:pt x="0" y="1"/>
                  </a:moveTo>
                  <a:lnTo>
                    <a:pt x="0" y="3114"/>
                  </a:lnTo>
                  <a:lnTo>
                    <a:pt x="3114" y="3114"/>
                  </a:lnTo>
                  <a:lnTo>
                    <a:pt x="31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82" name="Google Shape;582;p46"/>
            <p:cNvSpPr/>
            <p:nvPr/>
          </p:nvSpPr>
          <p:spPr>
            <a:xfrm>
              <a:off x="-1718225" y="3397675"/>
              <a:ext cx="77450" cy="77875"/>
            </a:xfrm>
            <a:custGeom>
              <a:avLst/>
              <a:gdLst/>
              <a:ahLst/>
              <a:cxnLst/>
              <a:rect l="l" t="t" r="r" b="b"/>
              <a:pathLst>
                <a:path w="3098" h="3115" extrusionOk="0">
                  <a:moveTo>
                    <a:pt x="1" y="1"/>
                  </a:moveTo>
                  <a:lnTo>
                    <a:pt x="1" y="3114"/>
                  </a:lnTo>
                  <a:lnTo>
                    <a:pt x="3097" y="3114"/>
                  </a:lnTo>
                  <a:lnTo>
                    <a:pt x="30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83" name="Google Shape;583;p46"/>
            <p:cNvSpPr/>
            <p:nvPr/>
          </p:nvSpPr>
          <p:spPr>
            <a:xfrm>
              <a:off x="-1732000" y="3376300"/>
              <a:ext cx="100800" cy="102300"/>
            </a:xfrm>
            <a:custGeom>
              <a:avLst/>
              <a:gdLst/>
              <a:ahLst/>
              <a:cxnLst/>
              <a:rect l="l" t="t" r="r" b="b"/>
              <a:pathLst>
                <a:path w="4032" h="4092" extrusionOk="0">
                  <a:moveTo>
                    <a:pt x="3262" y="1"/>
                  </a:moveTo>
                  <a:cubicBezTo>
                    <a:pt x="3156" y="1"/>
                    <a:pt x="3056" y="56"/>
                    <a:pt x="3005" y="160"/>
                  </a:cubicBezTo>
                  <a:cubicBezTo>
                    <a:pt x="2674" y="803"/>
                    <a:pt x="2274" y="1412"/>
                    <a:pt x="1804" y="1986"/>
                  </a:cubicBezTo>
                  <a:cubicBezTo>
                    <a:pt x="1352" y="1534"/>
                    <a:pt x="952" y="1047"/>
                    <a:pt x="604" y="508"/>
                  </a:cubicBezTo>
                  <a:cubicBezTo>
                    <a:pt x="547" y="419"/>
                    <a:pt x="464" y="382"/>
                    <a:pt x="382" y="382"/>
                  </a:cubicBezTo>
                  <a:cubicBezTo>
                    <a:pt x="190" y="382"/>
                    <a:pt x="0" y="584"/>
                    <a:pt x="134" y="803"/>
                  </a:cubicBezTo>
                  <a:cubicBezTo>
                    <a:pt x="517" y="1378"/>
                    <a:pt x="952" y="1917"/>
                    <a:pt x="1439" y="2404"/>
                  </a:cubicBezTo>
                  <a:cubicBezTo>
                    <a:pt x="1056" y="2821"/>
                    <a:pt x="639" y="3221"/>
                    <a:pt x="187" y="3604"/>
                  </a:cubicBezTo>
                  <a:cubicBezTo>
                    <a:pt x="65" y="3691"/>
                    <a:pt x="47" y="3865"/>
                    <a:pt x="152" y="3969"/>
                  </a:cubicBezTo>
                  <a:cubicBezTo>
                    <a:pt x="204" y="4039"/>
                    <a:pt x="274" y="4074"/>
                    <a:pt x="360" y="4074"/>
                  </a:cubicBezTo>
                  <a:cubicBezTo>
                    <a:pt x="430" y="4074"/>
                    <a:pt x="482" y="4056"/>
                    <a:pt x="534" y="4022"/>
                  </a:cubicBezTo>
                  <a:cubicBezTo>
                    <a:pt x="1004" y="3639"/>
                    <a:pt x="1439" y="3221"/>
                    <a:pt x="1839" y="2769"/>
                  </a:cubicBezTo>
                  <a:cubicBezTo>
                    <a:pt x="2361" y="3256"/>
                    <a:pt x="2918" y="3674"/>
                    <a:pt x="3509" y="4056"/>
                  </a:cubicBezTo>
                  <a:cubicBezTo>
                    <a:pt x="3544" y="4074"/>
                    <a:pt x="3596" y="4091"/>
                    <a:pt x="3648" y="4091"/>
                  </a:cubicBezTo>
                  <a:cubicBezTo>
                    <a:pt x="3927" y="4091"/>
                    <a:pt x="4031" y="3743"/>
                    <a:pt x="3805" y="3587"/>
                  </a:cubicBezTo>
                  <a:cubicBezTo>
                    <a:pt x="3231" y="3221"/>
                    <a:pt x="2692" y="2821"/>
                    <a:pt x="2187" y="2352"/>
                  </a:cubicBezTo>
                  <a:cubicBezTo>
                    <a:pt x="2709" y="1760"/>
                    <a:pt x="3144" y="1082"/>
                    <a:pt x="3492" y="386"/>
                  </a:cubicBezTo>
                  <a:cubicBezTo>
                    <a:pt x="3561" y="247"/>
                    <a:pt x="3492" y="90"/>
                    <a:pt x="3370" y="21"/>
                  </a:cubicBezTo>
                  <a:cubicBezTo>
                    <a:pt x="3334" y="7"/>
                    <a:pt x="3298" y="1"/>
                    <a:pt x="3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84" name="Google Shape;584;p46"/>
            <p:cNvSpPr/>
            <p:nvPr/>
          </p:nvSpPr>
          <p:spPr>
            <a:xfrm>
              <a:off x="-1569925" y="3397675"/>
              <a:ext cx="77450" cy="77875"/>
            </a:xfrm>
            <a:custGeom>
              <a:avLst/>
              <a:gdLst/>
              <a:ahLst/>
              <a:cxnLst/>
              <a:rect l="l" t="t" r="r" b="b"/>
              <a:pathLst>
                <a:path w="3098" h="3115" extrusionOk="0">
                  <a:moveTo>
                    <a:pt x="1" y="1"/>
                  </a:moveTo>
                  <a:lnTo>
                    <a:pt x="1" y="3114"/>
                  </a:lnTo>
                  <a:lnTo>
                    <a:pt x="3097" y="3114"/>
                  </a:lnTo>
                  <a:lnTo>
                    <a:pt x="30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85" name="Google Shape;585;p46"/>
            <p:cNvSpPr/>
            <p:nvPr/>
          </p:nvSpPr>
          <p:spPr>
            <a:xfrm>
              <a:off x="-1421625" y="3397675"/>
              <a:ext cx="77875" cy="77875"/>
            </a:xfrm>
            <a:custGeom>
              <a:avLst/>
              <a:gdLst/>
              <a:ahLst/>
              <a:cxnLst/>
              <a:rect l="l" t="t" r="r" b="b"/>
              <a:pathLst>
                <a:path w="3115" h="3115" extrusionOk="0">
                  <a:moveTo>
                    <a:pt x="1" y="1"/>
                  </a:moveTo>
                  <a:lnTo>
                    <a:pt x="1" y="3114"/>
                  </a:lnTo>
                  <a:lnTo>
                    <a:pt x="3115" y="3114"/>
                  </a:lnTo>
                  <a:lnTo>
                    <a:pt x="31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86" name="Google Shape;586;p46"/>
            <p:cNvSpPr/>
            <p:nvPr/>
          </p:nvSpPr>
          <p:spPr>
            <a:xfrm>
              <a:off x="-1273325" y="3397675"/>
              <a:ext cx="77875" cy="77875"/>
            </a:xfrm>
            <a:custGeom>
              <a:avLst/>
              <a:gdLst/>
              <a:ahLst/>
              <a:cxnLst/>
              <a:rect l="l" t="t" r="r" b="b"/>
              <a:pathLst>
                <a:path w="3115" h="3115" extrusionOk="0">
                  <a:moveTo>
                    <a:pt x="1" y="1"/>
                  </a:moveTo>
                  <a:lnTo>
                    <a:pt x="1" y="3114"/>
                  </a:lnTo>
                  <a:lnTo>
                    <a:pt x="3115" y="3114"/>
                  </a:lnTo>
                  <a:lnTo>
                    <a:pt x="31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87" name="Google Shape;587;p46"/>
            <p:cNvSpPr/>
            <p:nvPr/>
          </p:nvSpPr>
          <p:spPr>
            <a:xfrm>
              <a:off x="-1125025" y="3397675"/>
              <a:ext cx="77875" cy="77875"/>
            </a:xfrm>
            <a:custGeom>
              <a:avLst/>
              <a:gdLst/>
              <a:ahLst/>
              <a:cxnLst/>
              <a:rect l="l" t="t" r="r" b="b"/>
              <a:pathLst>
                <a:path w="3115" h="3115" extrusionOk="0">
                  <a:moveTo>
                    <a:pt x="1" y="1"/>
                  </a:moveTo>
                  <a:lnTo>
                    <a:pt x="1" y="3114"/>
                  </a:lnTo>
                  <a:lnTo>
                    <a:pt x="3115" y="3114"/>
                  </a:lnTo>
                  <a:lnTo>
                    <a:pt x="31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88" name="Google Shape;588;p46"/>
            <p:cNvSpPr/>
            <p:nvPr/>
          </p:nvSpPr>
          <p:spPr>
            <a:xfrm>
              <a:off x="-976725" y="3397675"/>
              <a:ext cx="77875" cy="77875"/>
            </a:xfrm>
            <a:custGeom>
              <a:avLst/>
              <a:gdLst/>
              <a:ahLst/>
              <a:cxnLst/>
              <a:rect l="l" t="t" r="r" b="b"/>
              <a:pathLst>
                <a:path w="3115" h="3115" extrusionOk="0">
                  <a:moveTo>
                    <a:pt x="1" y="1"/>
                  </a:moveTo>
                  <a:lnTo>
                    <a:pt x="1" y="3114"/>
                  </a:lnTo>
                  <a:lnTo>
                    <a:pt x="3115" y="3114"/>
                  </a:lnTo>
                  <a:lnTo>
                    <a:pt x="31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89" name="Google Shape;589;p46"/>
            <p:cNvSpPr/>
            <p:nvPr/>
          </p:nvSpPr>
          <p:spPr>
            <a:xfrm>
              <a:off x="-1866950" y="3530750"/>
              <a:ext cx="77875" cy="77875"/>
            </a:xfrm>
            <a:custGeom>
              <a:avLst/>
              <a:gdLst/>
              <a:ahLst/>
              <a:cxnLst/>
              <a:rect l="l" t="t" r="r" b="b"/>
              <a:pathLst>
                <a:path w="3115" h="3115" extrusionOk="0">
                  <a:moveTo>
                    <a:pt x="0" y="1"/>
                  </a:moveTo>
                  <a:lnTo>
                    <a:pt x="0" y="3115"/>
                  </a:lnTo>
                  <a:lnTo>
                    <a:pt x="3114" y="3115"/>
                  </a:lnTo>
                  <a:lnTo>
                    <a:pt x="31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90" name="Google Shape;590;p46"/>
            <p:cNvSpPr/>
            <p:nvPr/>
          </p:nvSpPr>
          <p:spPr>
            <a:xfrm>
              <a:off x="-1718225" y="3530750"/>
              <a:ext cx="77450" cy="77875"/>
            </a:xfrm>
            <a:custGeom>
              <a:avLst/>
              <a:gdLst/>
              <a:ahLst/>
              <a:cxnLst/>
              <a:rect l="l" t="t" r="r" b="b"/>
              <a:pathLst>
                <a:path w="3098" h="3115" extrusionOk="0">
                  <a:moveTo>
                    <a:pt x="1" y="1"/>
                  </a:moveTo>
                  <a:lnTo>
                    <a:pt x="1" y="3115"/>
                  </a:lnTo>
                  <a:lnTo>
                    <a:pt x="3097" y="3115"/>
                  </a:lnTo>
                  <a:lnTo>
                    <a:pt x="30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91" name="Google Shape;591;p46"/>
            <p:cNvSpPr/>
            <p:nvPr/>
          </p:nvSpPr>
          <p:spPr>
            <a:xfrm>
              <a:off x="-1569925" y="3530750"/>
              <a:ext cx="77450" cy="77875"/>
            </a:xfrm>
            <a:custGeom>
              <a:avLst/>
              <a:gdLst/>
              <a:ahLst/>
              <a:cxnLst/>
              <a:rect l="l" t="t" r="r" b="b"/>
              <a:pathLst>
                <a:path w="3098" h="3115" extrusionOk="0">
                  <a:moveTo>
                    <a:pt x="1" y="1"/>
                  </a:moveTo>
                  <a:lnTo>
                    <a:pt x="1" y="3115"/>
                  </a:lnTo>
                  <a:lnTo>
                    <a:pt x="3097" y="3115"/>
                  </a:lnTo>
                  <a:lnTo>
                    <a:pt x="30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92" name="Google Shape;592;p46"/>
            <p:cNvSpPr/>
            <p:nvPr/>
          </p:nvSpPr>
          <p:spPr>
            <a:xfrm>
              <a:off x="-1421625" y="3530750"/>
              <a:ext cx="77875" cy="77875"/>
            </a:xfrm>
            <a:custGeom>
              <a:avLst/>
              <a:gdLst/>
              <a:ahLst/>
              <a:cxnLst/>
              <a:rect l="l" t="t" r="r" b="b"/>
              <a:pathLst>
                <a:path w="3115" h="3115" extrusionOk="0">
                  <a:moveTo>
                    <a:pt x="1" y="1"/>
                  </a:moveTo>
                  <a:lnTo>
                    <a:pt x="1" y="3115"/>
                  </a:lnTo>
                  <a:lnTo>
                    <a:pt x="3115" y="3115"/>
                  </a:lnTo>
                  <a:lnTo>
                    <a:pt x="31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93" name="Google Shape;593;p46"/>
            <p:cNvSpPr/>
            <p:nvPr/>
          </p:nvSpPr>
          <p:spPr>
            <a:xfrm>
              <a:off x="-1273325" y="3530750"/>
              <a:ext cx="77875" cy="77875"/>
            </a:xfrm>
            <a:custGeom>
              <a:avLst/>
              <a:gdLst/>
              <a:ahLst/>
              <a:cxnLst/>
              <a:rect l="l" t="t" r="r" b="b"/>
              <a:pathLst>
                <a:path w="3115" h="3115" extrusionOk="0">
                  <a:moveTo>
                    <a:pt x="1" y="1"/>
                  </a:moveTo>
                  <a:lnTo>
                    <a:pt x="1" y="3115"/>
                  </a:lnTo>
                  <a:lnTo>
                    <a:pt x="3115" y="3115"/>
                  </a:lnTo>
                  <a:lnTo>
                    <a:pt x="31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94" name="Google Shape;594;p46"/>
            <p:cNvSpPr/>
            <p:nvPr/>
          </p:nvSpPr>
          <p:spPr>
            <a:xfrm>
              <a:off x="-1125025" y="3530750"/>
              <a:ext cx="77875" cy="77875"/>
            </a:xfrm>
            <a:custGeom>
              <a:avLst/>
              <a:gdLst/>
              <a:ahLst/>
              <a:cxnLst/>
              <a:rect l="l" t="t" r="r" b="b"/>
              <a:pathLst>
                <a:path w="3115" h="3115" extrusionOk="0">
                  <a:moveTo>
                    <a:pt x="1" y="1"/>
                  </a:moveTo>
                  <a:lnTo>
                    <a:pt x="1" y="3115"/>
                  </a:lnTo>
                  <a:lnTo>
                    <a:pt x="3115" y="3115"/>
                  </a:lnTo>
                  <a:lnTo>
                    <a:pt x="31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95" name="Google Shape;595;p46"/>
            <p:cNvSpPr/>
            <p:nvPr/>
          </p:nvSpPr>
          <p:spPr>
            <a:xfrm>
              <a:off x="-976725" y="3530750"/>
              <a:ext cx="77875" cy="77875"/>
            </a:xfrm>
            <a:custGeom>
              <a:avLst/>
              <a:gdLst/>
              <a:ahLst/>
              <a:cxnLst/>
              <a:rect l="l" t="t" r="r" b="b"/>
              <a:pathLst>
                <a:path w="3115" h="3115" extrusionOk="0">
                  <a:moveTo>
                    <a:pt x="1" y="1"/>
                  </a:moveTo>
                  <a:lnTo>
                    <a:pt x="1" y="3115"/>
                  </a:lnTo>
                  <a:lnTo>
                    <a:pt x="3115" y="3115"/>
                  </a:lnTo>
                  <a:lnTo>
                    <a:pt x="31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96" name="Google Shape;596;p46"/>
            <p:cNvSpPr/>
            <p:nvPr/>
          </p:nvSpPr>
          <p:spPr>
            <a:xfrm>
              <a:off x="-1866950" y="3664275"/>
              <a:ext cx="77875" cy="77875"/>
            </a:xfrm>
            <a:custGeom>
              <a:avLst/>
              <a:gdLst/>
              <a:ahLst/>
              <a:cxnLst/>
              <a:rect l="l" t="t" r="r" b="b"/>
              <a:pathLst>
                <a:path w="3115" h="3115" extrusionOk="0">
                  <a:moveTo>
                    <a:pt x="0" y="0"/>
                  </a:moveTo>
                  <a:lnTo>
                    <a:pt x="0" y="3114"/>
                  </a:lnTo>
                  <a:lnTo>
                    <a:pt x="3114" y="3114"/>
                  </a:lnTo>
                  <a:lnTo>
                    <a:pt x="31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97" name="Google Shape;597;p46"/>
            <p:cNvSpPr/>
            <p:nvPr/>
          </p:nvSpPr>
          <p:spPr>
            <a:xfrm>
              <a:off x="-1718225" y="3664275"/>
              <a:ext cx="77450" cy="77875"/>
            </a:xfrm>
            <a:custGeom>
              <a:avLst/>
              <a:gdLst/>
              <a:ahLst/>
              <a:cxnLst/>
              <a:rect l="l" t="t" r="r" b="b"/>
              <a:pathLst>
                <a:path w="3098" h="3115" extrusionOk="0">
                  <a:moveTo>
                    <a:pt x="1" y="0"/>
                  </a:moveTo>
                  <a:lnTo>
                    <a:pt x="1" y="3114"/>
                  </a:lnTo>
                  <a:lnTo>
                    <a:pt x="3097" y="3114"/>
                  </a:lnTo>
                  <a:lnTo>
                    <a:pt x="30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98" name="Google Shape;598;p46"/>
            <p:cNvSpPr/>
            <p:nvPr/>
          </p:nvSpPr>
          <p:spPr>
            <a:xfrm>
              <a:off x="-1569925" y="3664275"/>
              <a:ext cx="77450" cy="77875"/>
            </a:xfrm>
            <a:custGeom>
              <a:avLst/>
              <a:gdLst/>
              <a:ahLst/>
              <a:cxnLst/>
              <a:rect l="l" t="t" r="r" b="b"/>
              <a:pathLst>
                <a:path w="3098" h="3115" extrusionOk="0">
                  <a:moveTo>
                    <a:pt x="1" y="0"/>
                  </a:moveTo>
                  <a:lnTo>
                    <a:pt x="1" y="3114"/>
                  </a:lnTo>
                  <a:lnTo>
                    <a:pt x="3097" y="3114"/>
                  </a:lnTo>
                  <a:lnTo>
                    <a:pt x="30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99" name="Google Shape;599;p46"/>
            <p:cNvSpPr/>
            <p:nvPr/>
          </p:nvSpPr>
          <p:spPr>
            <a:xfrm>
              <a:off x="-1421625" y="3664275"/>
              <a:ext cx="77875" cy="77875"/>
            </a:xfrm>
            <a:custGeom>
              <a:avLst/>
              <a:gdLst/>
              <a:ahLst/>
              <a:cxnLst/>
              <a:rect l="l" t="t" r="r" b="b"/>
              <a:pathLst>
                <a:path w="3115" h="3115" extrusionOk="0">
                  <a:moveTo>
                    <a:pt x="1" y="0"/>
                  </a:moveTo>
                  <a:lnTo>
                    <a:pt x="1" y="3114"/>
                  </a:lnTo>
                  <a:lnTo>
                    <a:pt x="3115" y="3114"/>
                  </a:lnTo>
                  <a:lnTo>
                    <a:pt x="31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00" name="Google Shape;600;p46"/>
            <p:cNvSpPr/>
            <p:nvPr/>
          </p:nvSpPr>
          <p:spPr>
            <a:xfrm>
              <a:off x="-1273325" y="3664275"/>
              <a:ext cx="77875" cy="77875"/>
            </a:xfrm>
            <a:custGeom>
              <a:avLst/>
              <a:gdLst/>
              <a:ahLst/>
              <a:cxnLst/>
              <a:rect l="l" t="t" r="r" b="b"/>
              <a:pathLst>
                <a:path w="3115" h="3115" extrusionOk="0">
                  <a:moveTo>
                    <a:pt x="1" y="0"/>
                  </a:moveTo>
                  <a:lnTo>
                    <a:pt x="1" y="3114"/>
                  </a:lnTo>
                  <a:lnTo>
                    <a:pt x="3115" y="3114"/>
                  </a:lnTo>
                  <a:lnTo>
                    <a:pt x="31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601" name="Google Shape;601;p46"/>
          <p:cNvGrpSpPr/>
          <p:nvPr/>
        </p:nvGrpSpPr>
        <p:grpSpPr>
          <a:xfrm>
            <a:off x="4236300" y="3125700"/>
            <a:ext cx="671275" cy="403250"/>
            <a:chOff x="186675" y="6104275"/>
            <a:chExt cx="671275" cy="403250"/>
          </a:xfrm>
        </p:grpSpPr>
        <p:sp>
          <p:nvSpPr>
            <p:cNvPr id="602" name="Google Shape;602;p46"/>
            <p:cNvSpPr/>
            <p:nvPr/>
          </p:nvSpPr>
          <p:spPr>
            <a:xfrm>
              <a:off x="186675" y="6104275"/>
              <a:ext cx="671275" cy="163500"/>
            </a:xfrm>
            <a:custGeom>
              <a:avLst/>
              <a:gdLst/>
              <a:ahLst/>
              <a:cxnLst/>
              <a:rect l="l" t="t" r="r" b="b"/>
              <a:pathLst>
                <a:path w="26851" h="6540" extrusionOk="0">
                  <a:moveTo>
                    <a:pt x="205" y="0"/>
                  </a:moveTo>
                  <a:cubicBezTo>
                    <a:pt x="96" y="0"/>
                    <a:pt x="1" y="96"/>
                    <a:pt x="1" y="205"/>
                  </a:cubicBezTo>
                  <a:lnTo>
                    <a:pt x="1" y="6335"/>
                  </a:lnTo>
                  <a:cubicBezTo>
                    <a:pt x="1" y="6444"/>
                    <a:pt x="96" y="6539"/>
                    <a:pt x="205" y="6539"/>
                  </a:cubicBezTo>
                  <a:lnTo>
                    <a:pt x="26647" y="6539"/>
                  </a:lnTo>
                  <a:cubicBezTo>
                    <a:pt x="26769" y="6539"/>
                    <a:pt x="26851" y="6444"/>
                    <a:pt x="26851" y="6335"/>
                  </a:cubicBezTo>
                  <a:lnTo>
                    <a:pt x="26851" y="205"/>
                  </a:lnTo>
                  <a:cubicBezTo>
                    <a:pt x="26851" y="96"/>
                    <a:pt x="26769" y="0"/>
                    <a:pt x="26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03" name="Google Shape;603;p46"/>
            <p:cNvSpPr/>
            <p:nvPr/>
          </p:nvSpPr>
          <p:spPr>
            <a:xfrm>
              <a:off x="186675" y="6328025"/>
              <a:ext cx="671275" cy="18400"/>
            </a:xfrm>
            <a:custGeom>
              <a:avLst/>
              <a:gdLst/>
              <a:ahLst/>
              <a:cxnLst/>
              <a:rect l="l" t="t" r="r" b="b"/>
              <a:pathLst>
                <a:path w="26851" h="736" extrusionOk="0">
                  <a:moveTo>
                    <a:pt x="368" y="0"/>
                  </a:moveTo>
                  <a:cubicBezTo>
                    <a:pt x="164" y="0"/>
                    <a:pt x="1" y="164"/>
                    <a:pt x="1" y="368"/>
                  </a:cubicBezTo>
                  <a:cubicBezTo>
                    <a:pt x="1" y="572"/>
                    <a:pt x="164" y="736"/>
                    <a:pt x="368" y="736"/>
                  </a:cubicBezTo>
                  <a:lnTo>
                    <a:pt x="26497" y="736"/>
                  </a:lnTo>
                  <a:cubicBezTo>
                    <a:pt x="26687" y="736"/>
                    <a:pt x="26851" y="572"/>
                    <a:pt x="26851" y="368"/>
                  </a:cubicBezTo>
                  <a:cubicBezTo>
                    <a:pt x="26851" y="164"/>
                    <a:pt x="26687" y="0"/>
                    <a:pt x="264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04" name="Google Shape;604;p46"/>
            <p:cNvSpPr/>
            <p:nvPr/>
          </p:nvSpPr>
          <p:spPr>
            <a:xfrm>
              <a:off x="186675" y="6380475"/>
              <a:ext cx="671275" cy="18075"/>
            </a:xfrm>
            <a:custGeom>
              <a:avLst/>
              <a:gdLst/>
              <a:ahLst/>
              <a:cxnLst/>
              <a:rect l="l" t="t" r="r" b="b"/>
              <a:pathLst>
                <a:path w="26851" h="723" extrusionOk="0">
                  <a:moveTo>
                    <a:pt x="368" y="0"/>
                  </a:moveTo>
                  <a:cubicBezTo>
                    <a:pt x="164" y="0"/>
                    <a:pt x="1" y="164"/>
                    <a:pt x="1" y="354"/>
                  </a:cubicBezTo>
                  <a:cubicBezTo>
                    <a:pt x="1" y="559"/>
                    <a:pt x="164" y="722"/>
                    <a:pt x="368" y="722"/>
                  </a:cubicBezTo>
                  <a:lnTo>
                    <a:pt x="26497" y="722"/>
                  </a:lnTo>
                  <a:cubicBezTo>
                    <a:pt x="26687" y="722"/>
                    <a:pt x="26851" y="559"/>
                    <a:pt x="26851" y="354"/>
                  </a:cubicBezTo>
                  <a:cubicBezTo>
                    <a:pt x="26851" y="164"/>
                    <a:pt x="26687" y="0"/>
                    <a:pt x="264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05" name="Google Shape;605;p46"/>
            <p:cNvSpPr/>
            <p:nvPr/>
          </p:nvSpPr>
          <p:spPr>
            <a:xfrm>
              <a:off x="186675" y="6437000"/>
              <a:ext cx="671275" cy="18425"/>
            </a:xfrm>
            <a:custGeom>
              <a:avLst/>
              <a:gdLst/>
              <a:ahLst/>
              <a:cxnLst/>
              <a:rect l="l" t="t" r="r" b="b"/>
              <a:pathLst>
                <a:path w="26851" h="737" extrusionOk="0">
                  <a:moveTo>
                    <a:pt x="368" y="1"/>
                  </a:moveTo>
                  <a:cubicBezTo>
                    <a:pt x="164" y="1"/>
                    <a:pt x="1" y="164"/>
                    <a:pt x="1" y="368"/>
                  </a:cubicBezTo>
                  <a:cubicBezTo>
                    <a:pt x="1" y="573"/>
                    <a:pt x="164" y="736"/>
                    <a:pt x="368" y="736"/>
                  </a:cubicBezTo>
                  <a:lnTo>
                    <a:pt x="26497" y="736"/>
                  </a:lnTo>
                  <a:cubicBezTo>
                    <a:pt x="26687" y="736"/>
                    <a:pt x="26851" y="573"/>
                    <a:pt x="26851" y="368"/>
                  </a:cubicBezTo>
                  <a:cubicBezTo>
                    <a:pt x="26851" y="164"/>
                    <a:pt x="26687" y="1"/>
                    <a:pt x="264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06" name="Google Shape;606;p46"/>
            <p:cNvSpPr/>
            <p:nvPr/>
          </p:nvSpPr>
          <p:spPr>
            <a:xfrm>
              <a:off x="186675" y="6489450"/>
              <a:ext cx="671275" cy="18075"/>
            </a:xfrm>
            <a:custGeom>
              <a:avLst/>
              <a:gdLst/>
              <a:ahLst/>
              <a:cxnLst/>
              <a:rect l="l" t="t" r="r" b="b"/>
              <a:pathLst>
                <a:path w="26851" h="723" extrusionOk="0">
                  <a:moveTo>
                    <a:pt x="368" y="0"/>
                  </a:moveTo>
                  <a:cubicBezTo>
                    <a:pt x="164" y="0"/>
                    <a:pt x="1" y="164"/>
                    <a:pt x="1" y="368"/>
                  </a:cubicBezTo>
                  <a:cubicBezTo>
                    <a:pt x="1" y="559"/>
                    <a:pt x="164" y="722"/>
                    <a:pt x="368" y="722"/>
                  </a:cubicBezTo>
                  <a:lnTo>
                    <a:pt x="26497" y="722"/>
                  </a:lnTo>
                  <a:cubicBezTo>
                    <a:pt x="26687" y="722"/>
                    <a:pt x="26851" y="559"/>
                    <a:pt x="26851" y="368"/>
                  </a:cubicBezTo>
                  <a:cubicBezTo>
                    <a:pt x="26851" y="164"/>
                    <a:pt x="26687" y="0"/>
                    <a:pt x="264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07" name="Google Shape;607;p46"/>
          <p:cNvSpPr/>
          <p:nvPr/>
        </p:nvSpPr>
        <p:spPr>
          <a:xfrm>
            <a:off x="1116075" y="2916600"/>
            <a:ext cx="490100" cy="484425"/>
          </a:xfrm>
          <a:custGeom>
            <a:avLst/>
            <a:gdLst/>
            <a:ahLst/>
            <a:cxnLst/>
            <a:rect l="l" t="t" r="r" b="b"/>
            <a:pathLst>
              <a:path w="19604" h="19377" extrusionOk="0">
                <a:moveTo>
                  <a:pt x="9778" y="4663"/>
                </a:moveTo>
                <a:cubicBezTo>
                  <a:pt x="10395" y="4663"/>
                  <a:pt x="11034" y="4780"/>
                  <a:pt x="11675" y="5037"/>
                </a:cubicBezTo>
                <a:cubicBezTo>
                  <a:pt x="14250" y="6072"/>
                  <a:pt x="15489" y="8987"/>
                  <a:pt x="14468" y="11562"/>
                </a:cubicBezTo>
                <a:cubicBezTo>
                  <a:pt x="13705" y="13442"/>
                  <a:pt x="11893" y="14681"/>
                  <a:pt x="9863" y="14709"/>
                </a:cubicBezTo>
                <a:cubicBezTo>
                  <a:pt x="9841" y="14709"/>
                  <a:pt x="9819" y="14709"/>
                  <a:pt x="9796" y="14709"/>
                </a:cubicBezTo>
                <a:cubicBezTo>
                  <a:pt x="7793" y="14709"/>
                  <a:pt x="5986" y="13503"/>
                  <a:pt x="5191" y="11657"/>
                </a:cubicBezTo>
                <a:cubicBezTo>
                  <a:pt x="3704" y="8189"/>
                  <a:pt x="6398" y="4663"/>
                  <a:pt x="9778" y="4663"/>
                </a:cubicBezTo>
                <a:close/>
                <a:moveTo>
                  <a:pt x="9836" y="4272"/>
                </a:moveTo>
                <a:cubicBezTo>
                  <a:pt x="9135" y="4272"/>
                  <a:pt x="8408" y="4413"/>
                  <a:pt x="7684" y="4723"/>
                </a:cubicBezTo>
                <a:cubicBezTo>
                  <a:pt x="5667" y="5581"/>
                  <a:pt x="4373" y="7557"/>
                  <a:pt x="4401" y="9750"/>
                </a:cubicBezTo>
                <a:cubicBezTo>
                  <a:pt x="4414" y="11930"/>
                  <a:pt x="5763" y="13891"/>
                  <a:pt x="7793" y="14709"/>
                </a:cubicBezTo>
                <a:cubicBezTo>
                  <a:pt x="8451" y="14971"/>
                  <a:pt x="9130" y="15096"/>
                  <a:pt x="9799" y="15096"/>
                </a:cubicBezTo>
                <a:cubicBezTo>
                  <a:pt x="11941" y="15096"/>
                  <a:pt x="13971" y="13819"/>
                  <a:pt x="14822" y="11712"/>
                </a:cubicBezTo>
                <a:cubicBezTo>
                  <a:pt x="16326" y="7963"/>
                  <a:pt x="13418" y="4272"/>
                  <a:pt x="9836" y="4272"/>
                </a:cubicBezTo>
                <a:close/>
                <a:moveTo>
                  <a:pt x="12121" y="398"/>
                </a:moveTo>
                <a:cubicBezTo>
                  <a:pt x="12181" y="398"/>
                  <a:pt x="12242" y="409"/>
                  <a:pt x="12302" y="432"/>
                </a:cubicBezTo>
                <a:lnTo>
                  <a:pt x="14413" y="1277"/>
                </a:lnTo>
                <a:cubicBezTo>
                  <a:pt x="14658" y="1372"/>
                  <a:pt x="14767" y="1645"/>
                  <a:pt x="14672" y="1890"/>
                </a:cubicBezTo>
                <a:lnTo>
                  <a:pt x="13909" y="3811"/>
                </a:lnTo>
                <a:lnTo>
                  <a:pt x="14032" y="3892"/>
                </a:lnTo>
                <a:cubicBezTo>
                  <a:pt x="14590" y="4301"/>
                  <a:pt x="15094" y="4791"/>
                  <a:pt x="15517" y="5350"/>
                </a:cubicBezTo>
                <a:lnTo>
                  <a:pt x="15598" y="5472"/>
                </a:lnTo>
                <a:lnTo>
                  <a:pt x="17506" y="4655"/>
                </a:lnTo>
                <a:cubicBezTo>
                  <a:pt x="17562" y="4632"/>
                  <a:pt x="17622" y="4621"/>
                  <a:pt x="17680" y="4621"/>
                </a:cubicBezTo>
                <a:cubicBezTo>
                  <a:pt x="17861" y="4621"/>
                  <a:pt x="18036" y="4726"/>
                  <a:pt x="18119" y="4900"/>
                </a:cubicBezTo>
                <a:lnTo>
                  <a:pt x="19004" y="7012"/>
                </a:lnTo>
                <a:cubicBezTo>
                  <a:pt x="19113" y="7243"/>
                  <a:pt x="18991" y="7516"/>
                  <a:pt x="18759" y="7611"/>
                </a:cubicBezTo>
                <a:lnTo>
                  <a:pt x="16852" y="8429"/>
                </a:lnTo>
                <a:lnTo>
                  <a:pt x="16879" y="8578"/>
                </a:lnTo>
                <a:cubicBezTo>
                  <a:pt x="16988" y="9260"/>
                  <a:pt x="17002" y="9968"/>
                  <a:pt x="16906" y="10649"/>
                </a:cubicBezTo>
                <a:lnTo>
                  <a:pt x="16879" y="10813"/>
                </a:lnTo>
                <a:lnTo>
                  <a:pt x="18800" y="11575"/>
                </a:lnTo>
                <a:cubicBezTo>
                  <a:pt x="19045" y="11671"/>
                  <a:pt x="19154" y="11943"/>
                  <a:pt x="19059" y="12188"/>
                </a:cubicBezTo>
                <a:lnTo>
                  <a:pt x="18214" y="14300"/>
                </a:lnTo>
                <a:cubicBezTo>
                  <a:pt x="18142" y="14486"/>
                  <a:pt x="17968" y="14593"/>
                  <a:pt x="17782" y="14593"/>
                </a:cubicBezTo>
                <a:cubicBezTo>
                  <a:pt x="17722" y="14593"/>
                  <a:pt x="17661" y="14582"/>
                  <a:pt x="17601" y="14559"/>
                </a:cubicBezTo>
                <a:lnTo>
                  <a:pt x="15680" y="13796"/>
                </a:lnTo>
                <a:lnTo>
                  <a:pt x="15598" y="13919"/>
                </a:lnTo>
                <a:cubicBezTo>
                  <a:pt x="15190" y="14477"/>
                  <a:pt x="14699" y="14981"/>
                  <a:pt x="14141" y="15403"/>
                </a:cubicBezTo>
                <a:lnTo>
                  <a:pt x="14018" y="15485"/>
                </a:lnTo>
                <a:lnTo>
                  <a:pt x="14836" y="17392"/>
                </a:lnTo>
                <a:cubicBezTo>
                  <a:pt x="14931" y="17624"/>
                  <a:pt x="14822" y="17910"/>
                  <a:pt x="14590" y="18005"/>
                </a:cubicBezTo>
                <a:lnTo>
                  <a:pt x="12479" y="18904"/>
                </a:lnTo>
                <a:cubicBezTo>
                  <a:pt x="12422" y="18928"/>
                  <a:pt x="12363" y="18939"/>
                  <a:pt x="12304" y="18939"/>
                </a:cubicBezTo>
                <a:cubicBezTo>
                  <a:pt x="12124" y="18939"/>
                  <a:pt x="11951" y="18834"/>
                  <a:pt x="11879" y="18659"/>
                </a:cubicBezTo>
                <a:lnTo>
                  <a:pt x="11062" y="16752"/>
                </a:lnTo>
                <a:lnTo>
                  <a:pt x="10912" y="16779"/>
                </a:lnTo>
                <a:cubicBezTo>
                  <a:pt x="10540" y="16838"/>
                  <a:pt x="10168" y="16865"/>
                  <a:pt x="9795" y="16865"/>
                </a:cubicBezTo>
                <a:cubicBezTo>
                  <a:pt x="9473" y="16865"/>
                  <a:pt x="9150" y="16844"/>
                  <a:pt x="8828" y="16807"/>
                </a:cubicBezTo>
                <a:lnTo>
                  <a:pt x="8678" y="16779"/>
                </a:lnTo>
                <a:lnTo>
                  <a:pt x="7915" y="18700"/>
                </a:lnTo>
                <a:cubicBezTo>
                  <a:pt x="7843" y="18886"/>
                  <a:pt x="7669" y="18993"/>
                  <a:pt x="7483" y="18993"/>
                </a:cubicBezTo>
                <a:cubicBezTo>
                  <a:pt x="7423" y="18993"/>
                  <a:pt x="7362" y="18982"/>
                  <a:pt x="7302" y="18959"/>
                </a:cubicBezTo>
                <a:lnTo>
                  <a:pt x="5191" y="18114"/>
                </a:lnTo>
                <a:cubicBezTo>
                  <a:pt x="4945" y="18005"/>
                  <a:pt x="4837" y="17746"/>
                  <a:pt x="4932" y="17501"/>
                </a:cubicBezTo>
                <a:lnTo>
                  <a:pt x="5708" y="15580"/>
                </a:lnTo>
                <a:lnTo>
                  <a:pt x="5586" y="15485"/>
                </a:lnTo>
                <a:cubicBezTo>
                  <a:pt x="5014" y="15076"/>
                  <a:pt x="4523" y="14586"/>
                  <a:pt x="4101" y="14041"/>
                </a:cubicBezTo>
                <a:lnTo>
                  <a:pt x="4006" y="13919"/>
                </a:lnTo>
                <a:lnTo>
                  <a:pt x="2098" y="14722"/>
                </a:lnTo>
                <a:cubicBezTo>
                  <a:pt x="2037" y="14751"/>
                  <a:pt x="1974" y="14765"/>
                  <a:pt x="1911" y="14765"/>
                </a:cubicBezTo>
                <a:cubicBezTo>
                  <a:pt x="1735" y="14765"/>
                  <a:pt x="1566" y="14658"/>
                  <a:pt x="1485" y="14477"/>
                </a:cubicBezTo>
                <a:lnTo>
                  <a:pt x="600" y="12379"/>
                </a:lnTo>
                <a:cubicBezTo>
                  <a:pt x="491" y="12148"/>
                  <a:pt x="600" y="11862"/>
                  <a:pt x="845" y="11766"/>
                </a:cubicBezTo>
                <a:lnTo>
                  <a:pt x="2739" y="10962"/>
                </a:lnTo>
                <a:lnTo>
                  <a:pt x="2725" y="10813"/>
                </a:lnTo>
                <a:cubicBezTo>
                  <a:pt x="2616" y="10118"/>
                  <a:pt x="2602" y="9423"/>
                  <a:pt x="2698" y="8728"/>
                </a:cubicBezTo>
                <a:lnTo>
                  <a:pt x="2725" y="8578"/>
                </a:lnTo>
                <a:lnTo>
                  <a:pt x="804" y="7816"/>
                </a:lnTo>
                <a:cubicBezTo>
                  <a:pt x="559" y="7707"/>
                  <a:pt x="436" y="7448"/>
                  <a:pt x="545" y="7203"/>
                </a:cubicBezTo>
                <a:lnTo>
                  <a:pt x="1390" y="5077"/>
                </a:lnTo>
                <a:cubicBezTo>
                  <a:pt x="1463" y="4900"/>
                  <a:pt x="1641" y="4786"/>
                  <a:pt x="1830" y="4786"/>
                </a:cubicBezTo>
                <a:cubicBezTo>
                  <a:pt x="1888" y="4786"/>
                  <a:pt x="1946" y="4796"/>
                  <a:pt x="2003" y="4819"/>
                </a:cubicBezTo>
                <a:lnTo>
                  <a:pt x="3924" y="5595"/>
                </a:lnTo>
                <a:lnTo>
                  <a:pt x="4006" y="5472"/>
                </a:lnTo>
                <a:cubicBezTo>
                  <a:pt x="4414" y="4914"/>
                  <a:pt x="4905" y="4410"/>
                  <a:pt x="5463" y="3988"/>
                </a:cubicBezTo>
                <a:lnTo>
                  <a:pt x="5572" y="3892"/>
                </a:lnTo>
                <a:lnTo>
                  <a:pt x="4768" y="1999"/>
                </a:lnTo>
                <a:cubicBezTo>
                  <a:pt x="4659" y="1754"/>
                  <a:pt x="4782" y="1481"/>
                  <a:pt x="5014" y="1386"/>
                </a:cubicBezTo>
                <a:lnTo>
                  <a:pt x="7111" y="487"/>
                </a:lnTo>
                <a:cubicBezTo>
                  <a:pt x="7176" y="458"/>
                  <a:pt x="7242" y="444"/>
                  <a:pt x="7307" y="444"/>
                </a:cubicBezTo>
                <a:cubicBezTo>
                  <a:pt x="7488" y="444"/>
                  <a:pt x="7654" y="551"/>
                  <a:pt x="7725" y="732"/>
                </a:cubicBezTo>
                <a:lnTo>
                  <a:pt x="8542" y="2639"/>
                </a:lnTo>
                <a:lnTo>
                  <a:pt x="8692" y="2612"/>
                </a:lnTo>
                <a:cubicBezTo>
                  <a:pt x="9066" y="2552"/>
                  <a:pt x="9449" y="2521"/>
                  <a:pt x="9831" y="2521"/>
                </a:cubicBezTo>
                <a:cubicBezTo>
                  <a:pt x="10144" y="2521"/>
                  <a:pt x="10456" y="2542"/>
                  <a:pt x="10762" y="2584"/>
                </a:cubicBezTo>
                <a:lnTo>
                  <a:pt x="10912" y="2612"/>
                </a:lnTo>
                <a:lnTo>
                  <a:pt x="11689" y="691"/>
                </a:lnTo>
                <a:cubicBezTo>
                  <a:pt x="11761" y="505"/>
                  <a:pt x="11934" y="398"/>
                  <a:pt x="12121" y="398"/>
                </a:cubicBezTo>
                <a:close/>
                <a:moveTo>
                  <a:pt x="12114" y="1"/>
                </a:moveTo>
                <a:cubicBezTo>
                  <a:pt x="11777" y="1"/>
                  <a:pt x="11455" y="201"/>
                  <a:pt x="11321" y="541"/>
                </a:cubicBezTo>
                <a:lnTo>
                  <a:pt x="10667" y="2176"/>
                </a:lnTo>
                <a:cubicBezTo>
                  <a:pt x="10380" y="2145"/>
                  <a:pt x="10090" y="2128"/>
                  <a:pt x="9800" y="2128"/>
                </a:cubicBezTo>
                <a:cubicBezTo>
                  <a:pt x="9457" y="2128"/>
                  <a:pt x="9113" y="2151"/>
                  <a:pt x="8773" y="2203"/>
                </a:cubicBezTo>
                <a:lnTo>
                  <a:pt x="8079" y="568"/>
                </a:lnTo>
                <a:cubicBezTo>
                  <a:pt x="7947" y="243"/>
                  <a:pt x="7633" y="47"/>
                  <a:pt x="7302" y="47"/>
                </a:cubicBezTo>
                <a:cubicBezTo>
                  <a:pt x="7188" y="47"/>
                  <a:pt x="7073" y="70"/>
                  <a:pt x="6962" y="119"/>
                </a:cubicBezTo>
                <a:lnTo>
                  <a:pt x="4864" y="1018"/>
                </a:lnTo>
                <a:cubicBezTo>
                  <a:pt x="4428" y="1209"/>
                  <a:pt x="4223" y="1713"/>
                  <a:pt x="4414" y="2135"/>
                </a:cubicBezTo>
                <a:lnTo>
                  <a:pt x="5109" y="3770"/>
                </a:lnTo>
                <a:cubicBezTo>
                  <a:pt x="4605" y="4165"/>
                  <a:pt x="4169" y="4614"/>
                  <a:pt x="3788" y="5118"/>
                </a:cubicBezTo>
                <a:lnTo>
                  <a:pt x="2139" y="4464"/>
                </a:lnTo>
                <a:cubicBezTo>
                  <a:pt x="2031" y="4417"/>
                  <a:pt x="1919" y="4395"/>
                  <a:pt x="1809" y="4395"/>
                </a:cubicBezTo>
                <a:cubicBezTo>
                  <a:pt x="1474" y="4395"/>
                  <a:pt x="1155" y="4600"/>
                  <a:pt x="1022" y="4928"/>
                </a:cubicBezTo>
                <a:lnTo>
                  <a:pt x="178" y="7053"/>
                </a:lnTo>
                <a:cubicBezTo>
                  <a:pt x="0" y="7489"/>
                  <a:pt x="205" y="7993"/>
                  <a:pt x="654" y="8170"/>
                </a:cubicBezTo>
                <a:lnTo>
                  <a:pt x="2289" y="8824"/>
                </a:lnTo>
                <a:cubicBezTo>
                  <a:pt x="2221" y="9450"/>
                  <a:pt x="2221" y="10091"/>
                  <a:pt x="2316" y="10717"/>
                </a:cubicBezTo>
                <a:lnTo>
                  <a:pt x="682" y="11412"/>
                </a:lnTo>
                <a:cubicBezTo>
                  <a:pt x="246" y="11589"/>
                  <a:pt x="41" y="12093"/>
                  <a:pt x="232" y="12529"/>
                </a:cubicBezTo>
                <a:lnTo>
                  <a:pt x="1131" y="14641"/>
                </a:lnTo>
                <a:cubicBezTo>
                  <a:pt x="1275" y="14959"/>
                  <a:pt x="1598" y="15154"/>
                  <a:pt x="1929" y="15154"/>
                </a:cubicBezTo>
                <a:cubicBezTo>
                  <a:pt x="2036" y="15154"/>
                  <a:pt x="2145" y="15133"/>
                  <a:pt x="2248" y="15090"/>
                </a:cubicBezTo>
                <a:lnTo>
                  <a:pt x="3883" y="14395"/>
                </a:lnTo>
                <a:cubicBezTo>
                  <a:pt x="4278" y="14886"/>
                  <a:pt x="4728" y="15335"/>
                  <a:pt x="5232" y="15717"/>
                </a:cubicBezTo>
                <a:lnTo>
                  <a:pt x="4578" y="17351"/>
                </a:lnTo>
                <a:cubicBezTo>
                  <a:pt x="4387" y="17787"/>
                  <a:pt x="4605" y="18291"/>
                  <a:pt x="5041" y="18468"/>
                </a:cubicBezTo>
                <a:lnTo>
                  <a:pt x="7166" y="19313"/>
                </a:lnTo>
                <a:cubicBezTo>
                  <a:pt x="7272" y="19356"/>
                  <a:pt x="7383" y="19377"/>
                  <a:pt x="7491" y="19377"/>
                </a:cubicBezTo>
                <a:cubicBezTo>
                  <a:pt x="7828" y="19377"/>
                  <a:pt x="8149" y="19180"/>
                  <a:pt x="8283" y="18850"/>
                </a:cubicBezTo>
                <a:lnTo>
                  <a:pt x="8937" y="17202"/>
                </a:lnTo>
                <a:cubicBezTo>
                  <a:pt x="9224" y="17239"/>
                  <a:pt x="9515" y="17256"/>
                  <a:pt x="9805" y="17256"/>
                </a:cubicBezTo>
                <a:cubicBezTo>
                  <a:pt x="10148" y="17256"/>
                  <a:pt x="10491" y="17232"/>
                  <a:pt x="10830" y="17188"/>
                </a:cubicBezTo>
                <a:lnTo>
                  <a:pt x="11525" y="18809"/>
                </a:lnTo>
                <a:cubicBezTo>
                  <a:pt x="11657" y="19134"/>
                  <a:pt x="11971" y="19330"/>
                  <a:pt x="12302" y="19330"/>
                </a:cubicBezTo>
                <a:cubicBezTo>
                  <a:pt x="12416" y="19330"/>
                  <a:pt x="12531" y="19307"/>
                  <a:pt x="12642" y="19259"/>
                </a:cubicBezTo>
                <a:lnTo>
                  <a:pt x="14740" y="18360"/>
                </a:lnTo>
                <a:cubicBezTo>
                  <a:pt x="15176" y="18182"/>
                  <a:pt x="15380" y="17678"/>
                  <a:pt x="15203" y="17242"/>
                </a:cubicBezTo>
                <a:lnTo>
                  <a:pt x="14509" y="15621"/>
                </a:lnTo>
                <a:cubicBezTo>
                  <a:pt x="14999" y="15226"/>
                  <a:pt x="15435" y="14763"/>
                  <a:pt x="15830" y="14273"/>
                </a:cubicBezTo>
                <a:lnTo>
                  <a:pt x="17465" y="14927"/>
                </a:lnTo>
                <a:cubicBezTo>
                  <a:pt x="17568" y="14969"/>
                  <a:pt x="17675" y="14988"/>
                  <a:pt x="17781" y="14988"/>
                </a:cubicBezTo>
                <a:cubicBezTo>
                  <a:pt x="18121" y="14988"/>
                  <a:pt x="18447" y="14783"/>
                  <a:pt x="18582" y="14450"/>
                </a:cubicBezTo>
                <a:lnTo>
                  <a:pt x="19426" y="12325"/>
                </a:lnTo>
                <a:cubicBezTo>
                  <a:pt x="19604" y="11889"/>
                  <a:pt x="19399" y="11385"/>
                  <a:pt x="18950" y="11208"/>
                </a:cubicBezTo>
                <a:lnTo>
                  <a:pt x="17315" y="10554"/>
                </a:lnTo>
                <a:cubicBezTo>
                  <a:pt x="17383" y="9927"/>
                  <a:pt x="17383" y="9287"/>
                  <a:pt x="17288" y="8660"/>
                </a:cubicBezTo>
                <a:lnTo>
                  <a:pt x="18922" y="7965"/>
                </a:lnTo>
                <a:cubicBezTo>
                  <a:pt x="19358" y="7788"/>
                  <a:pt x="19563" y="7284"/>
                  <a:pt x="19372" y="6848"/>
                </a:cubicBezTo>
                <a:lnTo>
                  <a:pt x="18473" y="4750"/>
                </a:lnTo>
                <a:cubicBezTo>
                  <a:pt x="18341" y="4426"/>
                  <a:pt x="18027" y="4229"/>
                  <a:pt x="17696" y="4229"/>
                </a:cubicBezTo>
                <a:cubicBezTo>
                  <a:pt x="17582" y="4229"/>
                  <a:pt x="17467" y="4252"/>
                  <a:pt x="17356" y="4301"/>
                </a:cubicBezTo>
                <a:lnTo>
                  <a:pt x="15721" y="4996"/>
                </a:lnTo>
                <a:cubicBezTo>
                  <a:pt x="15326" y="4492"/>
                  <a:pt x="14876" y="4056"/>
                  <a:pt x="14372" y="3674"/>
                </a:cubicBezTo>
                <a:lnTo>
                  <a:pt x="15040" y="2026"/>
                </a:lnTo>
                <a:cubicBezTo>
                  <a:pt x="15217" y="1590"/>
                  <a:pt x="14999" y="1086"/>
                  <a:pt x="14563" y="909"/>
                </a:cubicBezTo>
                <a:lnTo>
                  <a:pt x="12438" y="64"/>
                </a:lnTo>
                <a:cubicBezTo>
                  <a:pt x="12332" y="21"/>
                  <a:pt x="12222" y="1"/>
                  <a:pt x="1211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08" name="Google Shape;608;p46"/>
          <p:cNvSpPr/>
          <p:nvPr/>
        </p:nvSpPr>
        <p:spPr>
          <a:xfrm>
            <a:off x="7685975" y="2922913"/>
            <a:ext cx="279275" cy="278025"/>
          </a:xfrm>
          <a:custGeom>
            <a:avLst/>
            <a:gdLst/>
            <a:ahLst/>
            <a:cxnLst/>
            <a:rect l="l" t="t" r="r" b="b"/>
            <a:pathLst>
              <a:path w="11171" h="11121" extrusionOk="0">
                <a:moveTo>
                  <a:pt x="5562" y="2605"/>
                </a:moveTo>
                <a:cubicBezTo>
                  <a:pt x="5659" y="2605"/>
                  <a:pt x="5758" y="2610"/>
                  <a:pt x="5858" y="2619"/>
                </a:cubicBezTo>
                <a:cubicBezTo>
                  <a:pt x="8487" y="2851"/>
                  <a:pt x="9509" y="6147"/>
                  <a:pt x="7479" y="7837"/>
                </a:cubicBezTo>
                <a:cubicBezTo>
                  <a:pt x="6922" y="8298"/>
                  <a:pt x="6250" y="8522"/>
                  <a:pt x="5582" y="8522"/>
                </a:cubicBezTo>
                <a:cubicBezTo>
                  <a:pt x="4732" y="8522"/>
                  <a:pt x="3891" y="8158"/>
                  <a:pt x="3311" y="7455"/>
                </a:cubicBezTo>
                <a:cubicBezTo>
                  <a:pt x="1686" y="5503"/>
                  <a:pt x="3111" y="2605"/>
                  <a:pt x="5562" y="2605"/>
                </a:cubicBezTo>
                <a:close/>
                <a:moveTo>
                  <a:pt x="5401" y="0"/>
                </a:moveTo>
                <a:cubicBezTo>
                  <a:pt x="5216" y="0"/>
                  <a:pt x="5053" y="143"/>
                  <a:pt x="5041" y="344"/>
                </a:cubicBezTo>
                <a:lnTo>
                  <a:pt x="4932" y="1420"/>
                </a:lnTo>
                <a:cubicBezTo>
                  <a:pt x="4537" y="1489"/>
                  <a:pt x="4142" y="1611"/>
                  <a:pt x="3774" y="1788"/>
                </a:cubicBezTo>
                <a:lnTo>
                  <a:pt x="3079" y="944"/>
                </a:lnTo>
                <a:cubicBezTo>
                  <a:pt x="3010" y="852"/>
                  <a:pt x="2903" y="808"/>
                  <a:pt x="2796" y="808"/>
                </a:cubicBezTo>
                <a:cubicBezTo>
                  <a:pt x="2712" y="808"/>
                  <a:pt x="2627" y="835"/>
                  <a:pt x="2561" y="889"/>
                </a:cubicBezTo>
                <a:lnTo>
                  <a:pt x="1553" y="1720"/>
                </a:lnTo>
                <a:cubicBezTo>
                  <a:pt x="1390" y="1856"/>
                  <a:pt x="1376" y="2088"/>
                  <a:pt x="1512" y="2251"/>
                </a:cubicBezTo>
                <a:lnTo>
                  <a:pt x="2207" y="3096"/>
                </a:lnTo>
                <a:cubicBezTo>
                  <a:pt x="1962" y="3423"/>
                  <a:pt x="1771" y="3777"/>
                  <a:pt x="1635" y="4159"/>
                </a:cubicBezTo>
                <a:lnTo>
                  <a:pt x="545" y="4063"/>
                </a:lnTo>
                <a:cubicBezTo>
                  <a:pt x="530" y="4061"/>
                  <a:pt x="515" y="4060"/>
                  <a:pt x="501" y="4060"/>
                </a:cubicBezTo>
                <a:cubicBezTo>
                  <a:pt x="316" y="4060"/>
                  <a:pt x="163" y="4214"/>
                  <a:pt x="150" y="4404"/>
                </a:cubicBezTo>
                <a:lnTo>
                  <a:pt x="28" y="5698"/>
                </a:lnTo>
                <a:cubicBezTo>
                  <a:pt x="0" y="5902"/>
                  <a:pt x="150" y="6079"/>
                  <a:pt x="368" y="6107"/>
                </a:cubicBezTo>
                <a:lnTo>
                  <a:pt x="1444" y="6202"/>
                </a:lnTo>
                <a:cubicBezTo>
                  <a:pt x="1512" y="6611"/>
                  <a:pt x="1635" y="6992"/>
                  <a:pt x="1812" y="7360"/>
                </a:cubicBezTo>
                <a:lnTo>
                  <a:pt x="968" y="8055"/>
                </a:lnTo>
                <a:cubicBezTo>
                  <a:pt x="804" y="8191"/>
                  <a:pt x="790" y="8422"/>
                  <a:pt x="913" y="8586"/>
                </a:cubicBezTo>
                <a:lnTo>
                  <a:pt x="1744" y="9580"/>
                </a:lnTo>
                <a:cubicBezTo>
                  <a:pt x="1821" y="9673"/>
                  <a:pt x="1929" y="9722"/>
                  <a:pt x="2038" y="9722"/>
                </a:cubicBezTo>
                <a:cubicBezTo>
                  <a:pt x="2121" y="9722"/>
                  <a:pt x="2205" y="9694"/>
                  <a:pt x="2275" y="9635"/>
                </a:cubicBezTo>
                <a:lnTo>
                  <a:pt x="3120" y="8940"/>
                </a:lnTo>
                <a:cubicBezTo>
                  <a:pt x="3447" y="9185"/>
                  <a:pt x="3801" y="9362"/>
                  <a:pt x="4183" y="9499"/>
                </a:cubicBezTo>
                <a:lnTo>
                  <a:pt x="4087" y="10588"/>
                </a:lnTo>
                <a:cubicBezTo>
                  <a:pt x="4060" y="10793"/>
                  <a:pt x="4223" y="10983"/>
                  <a:pt x="4428" y="10997"/>
                </a:cubicBezTo>
                <a:lnTo>
                  <a:pt x="5722" y="11120"/>
                </a:lnTo>
                <a:cubicBezTo>
                  <a:pt x="5731" y="11120"/>
                  <a:pt x="5739" y="11121"/>
                  <a:pt x="5748" y="11121"/>
                </a:cubicBezTo>
                <a:cubicBezTo>
                  <a:pt x="5941" y="11121"/>
                  <a:pt x="6104" y="10975"/>
                  <a:pt x="6131" y="10779"/>
                </a:cubicBezTo>
                <a:lnTo>
                  <a:pt x="6226" y="9689"/>
                </a:lnTo>
                <a:cubicBezTo>
                  <a:pt x="6635" y="9635"/>
                  <a:pt x="7016" y="9512"/>
                  <a:pt x="7384" y="9335"/>
                </a:cubicBezTo>
                <a:lnTo>
                  <a:pt x="8079" y="10180"/>
                </a:lnTo>
                <a:cubicBezTo>
                  <a:pt x="8155" y="10264"/>
                  <a:pt x="8261" y="10309"/>
                  <a:pt x="8368" y="10309"/>
                </a:cubicBezTo>
                <a:cubicBezTo>
                  <a:pt x="8452" y="10309"/>
                  <a:pt x="8538" y="10281"/>
                  <a:pt x="8610" y="10221"/>
                </a:cubicBezTo>
                <a:lnTo>
                  <a:pt x="9604" y="9390"/>
                </a:lnTo>
                <a:cubicBezTo>
                  <a:pt x="9768" y="9267"/>
                  <a:pt x="9795" y="9022"/>
                  <a:pt x="9659" y="8872"/>
                </a:cubicBezTo>
                <a:lnTo>
                  <a:pt x="8964" y="8027"/>
                </a:lnTo>
                <a:cubicBezTo>
                  <a:pt x="9209" y="7700"/>
                  <a:pt x="9400" y="7333"/>
                  <a:pt x="9536" y="6951"/>
                </a:cubicBezTo>
                <a:lnTo>
                  <a:pt x="10612" y="7060"/>
                </a:lnTo>
                <a:cubicBezTo>
                  <a:pt x="10621" y="7061"/>
                  <a:pt x="10630" y="7061"/>
                  <a:pt x="10638" y="7061"/>
                </a:cubicBezTo>
                <a:cubicBezTo>
                  <a:pt x="10833" y="7061"/>
                  <a:pt x="11008" y="6915"/>
                  <a:pt x="11021" y="6720"/>
                </a:cubicBezTo>
                <a:lnTo>
                  <a:pt x="11144" y="5425"/>
                </a:lnTo>
                <a:cubicBezTo>
                  <a:pt x="11171" y="5221"/>
                  <a:pt x="11008" y="5030"/>
                  <a:pt x="10803" y="5017"/>
                </a:cubicBezTo>
                <a:lnTo>
                  <a:pt x="9713" y="4908"/>
                </a:lnTo>
                <a:cubicBezTo>
                  <a:pt x="9659" y="4513"/>
                  <a:pt x="9536" y="4118"/>
                  <a:pt x="9359" y="3750"/>
                </a:cubicBezTo>
                <a:lnTo>
                  <a:pt x="10204" y="3055"/>
                </a:lnTo>
                <a:cubicBezTo>
                  <a:pt x="10354" y="2933"/>
                  <a:pt x="10381" y="2687"/>
                  <a:pt x="10245" y="2537"/>
                </a:cubicBezTo>
                <a:lnTo>
                  <a:pt x="9414" y="1529"/>
                </a:lnTo>
                <a:cubicBezTo>
                  <a:pt x="9347" y="1440"/>
                  <a:pt x="9243" y="1396"/>
                  <a:pt x="9139" y="1396"/>
                </a:cubicBezTo>
                <a:cubicBezTo>
                  <a:pt x="9052" y="1396"/>
                  <a:pt x="8964" y="1427"/>
                  <a:pt x="8896" y="1489"/>
                </a:cubicBezTo>
                <a:lnTo>
                  <a:pt x="8051" y="2183"/>
                </a:lnTo>
                <a:cubicBezTo>
                  <a:pt x="7724" y="1938"/>
                  <a:pt x="7357" y="1747"/>
                  <a:pt x="6975" y="1611"/>
                </a:cubicBezTo>
                <a:lnTo>
                  <a:pt x="7084" y="521"/>
                </a:lnTo>
                <a:cubicBezTo>
                  <a:pt x="7098" y="317"/>
                  <a:pt x="6948" y="140"/>
                  <a:pt x="6744" y="113"/>
                </a:cubicBezTo>
                <a:lnTo>
                  <a:pt x="5449" y="4"/>
                </a:lnTo>
                <a:cubicBezTo>
                  <a:pt x="5433" y="1"/>
                  <a:pt x="5417" y="0"/>
                  <a:pt x="54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09" name="Google Shape;609;p46"/>
          <p:cNvSpPr/>
          <p:nvPr/>
        </p:nvSpPr>
        <p:spPr>
          <a:xfrm>
            <a:off x="3285825" y="3401013"/>
            <a:ext cx="439700" cy="438425"/>
          </a:xfrm>
          <a:custGeom>
            <a:avLst/>
            <a:gdLst/>
            <a:ahLst/>
            <a:cxnLst/>
            <a:rect l="l" t="t" r="r" b="b"/>
            <a:pathLst>
              <a:path w="17588" h="17537" extrusionOk="0">
                <a:moveTo>
                  <a:pt x="8763" y="4095"/>
                </a:moveTo>
                <a:cubicBezTo>
                  <a:pt x="8914" y="4095"/>
                  <a:pt x="9067" y="4102"/>
                  <a:pt x="9223" y="4116"/>
                </a:cubicBezTo>
                <a:cubicBezTo>
                  <a:pt x="11103" y="4294"/>
                  <a:pt x="12697" y="5588"/>
                  <a:pt x="13255" y="7386"/>
                </a:cubicBezTo>
                <a:cubicBezTo>
                  <a:pt x="13814" y="9184"/>
                  <a:pt x="13228" y="11146"/>
                  <a:pt x="11770" y="12358"/>
                </a:cubicBezTo>
                <a:cubicBezTo>
                  <a:pt x="10903" y="13082"/>
                  <a:pt x="9848" y="13436"/>
                  <a:pt x="8799" y="13436"/>
                </a:cubicBezTo>
                <a:cubicBezTo>
                  <a:pt x="7459" y="13436"/>
                  <a:pt x="6128" y="12860"/>
                  <a:pt x="5204" y="11745"/>
                </a:cubicBezTo>
                <a:cubicBezTo>
                  <a:pt x="2648" y="8664"/>
                  <a:pt x="4911" y="4095"/>
                  <a:pt x="8763" y="4095"/>
                </a:cubicBezTo>
                <a:close/>
                <a:moveTo>
                  <a:pt x="8530" y="0"/>
                </a:moveTo>
                <a:cubicBezTo>
                  <a:pt x="8226" y="0"/>
                  <a:pt x="7967" y="224"/>
                  <a:pt x="7929" y="534"/>
                </a:cubicBezTo>
                <a:lnTo>
                  <a:pt x="7779" y="2250"/>
                </a:lnTo>
                <a:cubicBezTo>
                  <a:pt x="7139" y="2346"/>
                  <a:pt x="6526" y="2536"/>
                  <a:pt x="5953" y="2809"/>
                </a:cubicBezTo>
                <a:lnTo>
                  <a:pt x="4850" y="1487"/>
                </a:lnTo>
                <a:cubicBezTo>
                  <a:pt x="4736" y="1350"/>
                  <a:pt x="4571" y="1277"/>
                  <a:pt x="4402" y="1277"/>
                </a:cubicBezTo>
                <a:cubicBezTo>
                  <a:pt x="4269" y="1277"/>
                  <a:pt x="4133" y="1323"/>
                  <a:pt x="4019" y="1419"/>
                </a:cubicBezTo>
                <a:lnTo>
                  <a:pt x="2439" y="2727"/>
                </a:lnTo>
                <a:cubicBezTo>
                  <a:pt x="2194" y="2931"/>
                  <a:pt x="2153" y="3299"/>
                  <a:pt x="2371" y="3558"/>
                </a:cubicBezTo>
                <a:lnTo>
                  <a:pt x="3460" y="4879"/>
                </a:lnTo>
                <a:cubicBezTo>
                  <a:pt x="3093" y="5397"/>
                  <a:pt x="2779" y="5956"/>
                  <a:pt x="2575" y="6569"/>
                </a:cubicBezTo>
                <a:lnTo>
                  <a:pt x="872" y="6405"/>
                </a:lnTo>
                <a:cubicBezTo>
                  <a:pt x="855" y="6404"/>
                  <a:pt x="837" y="6403"/>
                  <a:pt x="820" y="6403"/>
                </a:cubicBezTo>
                <a:cubicBezTo>
                  <a:pt x="515" y="6403"/>
                  <a:pt x="257" y="6627"/>
                  <a:pt x="218" y="6936"/>
                </a:cubicBezTo>
                <a:lnTo>
                  <a:pt x="28" y="8980"/>
                </a:lnTo>
                <a:cubicBezTo>
                  <a:pt x="0" y="9307"/>
                  <a:pt x="246" y="9593"/>
                  <a:pt x="572" y="9634"/>
                </a:cubicBezTo>
                <a:lnTo>
                  <a:pt x="2275" y="9783"/>
                </a:lnTo>
                <a:cubicBezTo>
                  <a:pt x="2371" y="10424"/>
                  <a:pt x="2561" y="11037"/>
                  <a:pt x="2834" y="11609"/>
                </a:cubicBezTo>
                <a:lnTo>
                  <a:pt x="1512" y="12712"/>
                </a:lnTo>
                <a:cubicBezTo>
                  <a:pt x="1267" y="12917"/>
                  <a:pt x="1226" y="13285"/>
                  <a:pt x="1431" y="13543"/>
                </a:cubicBezTo>
                <a:lnTo>
                  <a:pt x="2738" y="15124"/>
                </a:lnTo>
                <a:cubicBezTo>
                  <a:pt x="2860" y="15260"/>
                  <a:pt x="3029" y="15334"/>
                  <a:pt x="3196" y="15334"/>
                </a:cubicBezTo>
                <a:cubicBezTo>
                  <a:pt x="3329" y="15334"/>
                  <a:pt x="3461" y="15288"/>
                  <a:pt x="3569" y="15192"/>
                </a:cubicBezTo>
                <a:lnTo>
                  <a:pt x="4891" y="14102"/>
                </a:lnTo>
                <a:cubicBezTo>
                  <a:pt x="5409" y="14483"/>
                  <a:pt x="5981" y="14783"/>
                  <a:pt x="6594" y="14987"/>
                </a:cubicBezTo>
                <a:lnTo>
                  <a:pt x="6430" y="16704"/>
                </a:lnTo>
                <a:cubicBezTo>
                  <a:pt x="6403" y="17031"/>
                  <a:pt x="6635" y="17317"/>
                  <a:pt x="6962" y="17344"/>
                </a:cubicBezTo>
                <a:lnTo>
                  <a:pt x="9005" y="17535"/>
                </a:lnTo>
                <a:cubicBezTo>
                  <a:pt x="9022" y="17536"/>
                  <a:pt x="9040" y="17537"/>
                  <a:pt x="9057" y="17537"/>
                </a:cubicBezTo>
                <a:cubicBezTo>
                  <a:pt x="9362" y="17537"/>
                  <a:pt x="9619" y="17313"/>
                  <a:pt x="9645" y="17003"/>
                </a:cubicBezTo>
                <a:lnTo>
                  <a:pt x="9809" y="15287"/>
                </a:lnTo>
                <a:cubicBezTo>
                  <a:pt x="10435" y="15192"/>
                  <a:pt x="11062" y="15001"/>
                  <a:pt x="11634" y="14729"/>
                </a:cubicBezTo>
                <a:lnTo>
                  <a:pt x="12738" y="16050"/>
                </a:lnTo>
                <a:cubicBezTo>
                  <a:pt x="12854" y="16189"/>
                  <a:pt x="13022" y="16262"/>
                  <a:pt x="13194" y="16262"/>
                </a:cubicBezTo>
                <a:cubicBezTo>
                  <a:pt x="13324" y="16262"/>
                  <a:pt x="13457" y="16220"/>
                  <a:pt x="13569" y="16132"/>
                </a:cubicBezTo>
                <a:lnTo>
                  <a:pt x="15149" y="14824"/>
                </a:lnTo>
                <a:cubicBezTo>
                  <a:pt x="15394" y="14606"/>
                  <a:pt x="15435" y="14238"/>
                  <a:pt x="15217" y="13979"/>
                </a:cubicBezTo>
                <a:lnTo>
                  <a:pt x="14127" y="12671"/>
                </a:lnTo>
                <a:cubicBezTo>
                  <a:pt x="14509" y="12154"/>
                  <a:pt x="14808" y="11582"/>
                  <a:pt x="15013" y="10969"/>
                </a:cubicBezTo>
                <a:lnTo>
                  <a:pt x="16715" y="11132"/>
                </a:lnTo>
                <a:cubicBezTo>
                  <a:pt x="16733" y="11134"/>
                  <a:pt x="16750" y="11134"/>
                  <a:pt x="16768" y="11134"/>
                </a:cubicBezTo>
                <a:cubicBezTo>
                  <a:pt x="17072" y="11134"/>
                  <a:pt x="17331" y="10910"/>
                  <a:pt x="17369" y="10601"/>
                </a:cubicBezTo>
                <a:lnTo>
                  <a:pt x="17546" y="8557"/>
                </a:lnTo>
                <a:cubicBezTo>
                  <a:pt x="17587" y="8231"/>
                  <a:pt x="17342" y="7944"/>
                  <a:pt x="17015" y="7917"/>
                </a:cubicBezTo>
                <a:lnTo>
                  <a:pt x="15312" y="7754"/>
                </a:lnTo>
                <a:cubicBezTo>
                  <a:pt x="15217" y="7127"/>
                  <a:pt x="15026" y="6500"/>
                  <a:pt x="14754" y="5928"/>
                </a:cubicBezTo>
                <a:lnTo>
                  <a:pt x="16075" y="4838"/>
                </a:lnTo>
                <a:cubicBezTo>
                  <a:pt x="16320" y="4621"/>
                  <a:pt x="16361" y="4253"/>
                  <a:pt x="16157" y="3994"/>
                </a:cubicBezTo>
                <a:lnTo>
                  <a:pt x="14849" y="2427"/>
                </a:lnTo>
                <a:cubicBezTo>
                  <a:pt x="14727" y="2283"/>
                  <a:pt x="14559" y="2210"/>
                  <a:pt x="14388" y="2210"/>
                </a:cubicBezTo>
                <a:cubicBezTo>
                  <a:pt x="14254" y="2210"/>
                  <a:pt x="14119" y="2255"/>
                  <a:pt x="14004" y="2346"/>
                </a:cubicBezTo>
                <a:lnTo>
                  <a:pt x="12683" y="3435"/>
                </a:lnTo>
                <a:cubicBezTo>
                  <a:pt x="12179" y="3068"/>
                  <a:pt x="11607" y="2768"/>
                  <a:pt x="10994" y="2550"/>
                </a:cubicBezTo>
                <a:lnTo>
                  <a:pt x="11157" y="833"/>
                </a:lnTo>
                <a:cubicBezTo>
                  <a:pt x="11185" y="506"/>
                  <a:pt x="10953" y="220"/>
                  <a:pt x="10626" y="193"/>
                </a:cubicBezTo>
                <a:lnTo>
                  <a:pt x="8583" y="2"/>
                </a:lnTo>
                <a:cubicBezTo>
                  <a:pt x="8565" y="1"/>
                  <a:pt x="8548" y="0"/>
                  <a:pt x="85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539C586-3687-418A-8C0B-D3C75F178107}"/>
              </a:ext>
            </a:extLst>
          </p:cNvPr>
          <p:cNvGrpSpPr/>
          <p:nvPr/>
        </p:nvGrpSpPr>
        <p:grpSpPr>
          <a:xfrm>
            <a:off x="715100" y="882881"/>
            <a:ext cx="7720200" cy="95125"/>
            <a:chOff x="715050" y="1335708"/>
            <a:chExt cx="7720200" cy="95125"/>
          </a:xfrm>
        </p:grpSpPr>
        <p:cxnSp>
          <p:nvCxnSpPr>
            <p:cNvPr id="610" name="Google Shape;610;p46"/>
            <p:cNvCxnSpPr/>
            <p:nvPr/>
          </p:nvCxnSpPr>
          <p:spPr>
            <a:xfrm>
              <a:off x="715050" y="1335708"/>
              <a:ext cx="77202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1" name="Google Shape;611;p46"/>
            <p:cNvCxnSpPr/>
            <p:nvPr/>
          </p:nvCxnSpPr>
          <p:spPr>
            <a:xfrm>
              <a:off x="726525" y="1430833"/>
              <a:ext cx="77022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" grpId="0"/>
      <p:bldP spid="53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47"/>
          <p:cNvSpPr txBox="1">
            <a:spLocks noGrp="1"/>
          </p:cNvSpPr>
          <p:nvPr>
            <p:ph type="title"/>
          </p:nvPr>
        </p:nvSpPr>
        <p:spPr>
          <a:xfrm>
            <a:off x="1735350" y="3052555"/>
            <a:ext cx="56733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TRƯỚC KHI NÓI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18" name="Google Shape;618;p47"/>
          <p:cNvSpPr txBox="1">
            <a:spLocks noGrp="1"/>
          </p:cNvSpPr>
          <p:nvPr>
            <p:ph type="title" idx="2"/>
          </p:nvPr>
        </p:nvSpPr>
        <p:spPr>
          <a:xfrm>
            <a:off x="2509500" y="2428480"/>
            <a:ext cx="4125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01.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19" name="Google Shape;619;p47"/>
          <p:cNvSpPr/>
          <p:nvPr/>
        </p:nvSpPr>
        <p:spPr>
          <a:xfrm>
            <a:off x="6697488" y="1434700"/>
            <a:ext cx="586250" cy="579050"/>
          </a:xfrm>
          <a:custGeom>
            <a:avLst/>
            <a:gdLst/>
            <a:ahLst/>
            <a:cxnLst/>
            <a:rect l="l" t="t" r="r" b="b"/>
            <a:pathLst>
              <a:path w="23450" h="23162" extrusionOk="0">
                <a:moveTo>
                  <a:pt x="11707" y="5561"/>
                </a:moveTo>
                <a:cubicBezTo>
                  <a:pt x="12442" y="5561"/>
                  <a:pt x="13205" y="5701"/>
                  <a:pt x="13969" y="6007"/>
                </a:cubicBezTo>
                <a:cubicBezTo>
                  <a:pt x="17048" y="7242"/>
                  <a:pt x="18544" y="10721"/>
                  <a:pt x="17309" y="13800"/>
                </a:cubicBezTo>
                <a:cubicBezTo>
                  <a:pt x="16404" y="16062"/>
                  <a:pt x="14230" y="17540"/>
                  <a:pt x="11812" y="17575"/>
                </a:cubicBezTo>
                <a:cubicBezTo>
                  <a:pt x="11797" y="17575"/>
                  <a:pt x="11783" y="17575"/>
                  <a:pt x="11768" y="17575"/>
                </a:cubicBezTo>
                <a:cubicBezTo>
                  <a:pt x="9350" y="17575"/>
                  <a:pt x="7179" y="16153"/>
                  <a:pt x="6228" y="13939"/>
                </a:cubicBezTo>
                <a:cubicBezTo>
                  <a:pt x="4448" y="9775"/>
                  <a:pt x="7670" y="5561"/>
                  <a:pt x="11707" y="5561"/>
                </a:cubicBezTo>
                <a:close/>
                <a:moveTo>
                  <a:pt x="11759" y="5086"/>
                </a:moveTo>
                <a:cubicBezTo>
                  <a:pt x="10921" y="5086"/>
                  <a:pt x="10052" y="5255"/>
                  <a:pt x="9185" y="5624"/>
                </a:cubicBezTo>
                <a:cubicBezTo>
                  <a:pt x="6785" y="6650"/>
                  <a:pt x="5236" y="9016"/>
                  <a:pt x="5271" y="11643"/>
                </a:cubicBezTo>
                <a:cubicBezTo>
                  <a:pt x="5289" y="14252"/>
                  <a:pt x="6889" y="16601"/>
                  <a:pt x="9324" y="17575"/>
                </a:cubicBezTo>
                <a:cubicBezTo>
                  <a:pt x="10110" y="17889"/>
                  <a:pt x="10923" y="18039"/>
                  <a:pt x="11723" y="18039"/>
                </a:cubicBezTo>
                <a:cubicBezTo>
                  <a:pt x="14286" y="18039"/>
                  <a:pt x="16719" y="16507"/>
                  <a:pt x="17727" y="13974"/>
                </a:cubicBezTo>
                <a:cubicBezTo>
                  <a:pt x="19531" y="9506"/>
                  <a:pt x="16051" y="5086"/>
                  <a:pt x="11759" y="5086"/>
                </a:cubicBezTo>
                <a:close/>
                <a:moveTo>
                  <a:pt x="14489" y="448"/>
                </a:moveTo>
                <a:cubicBezTo>
                  <a:pt x="14560" y="448"/>
                  <a:pt x="14631" y="462"/>
                  <a:pt x="14700" y="492"/>
                </a:cubicBezTo>
                <a:lnTo>
                  <a:pt x="17257" y="1501"/>
                </a:lnTo>
                <a:cubicBezTo>
                  <a:pt x="17535" y="1606"/>
                  <a:pt x="17674" y="1936"/>
                  <a:pt x="17553" y="2215"/>
                </a:cubicBezTo>
                <a:lnTo>
                  <a:pt x="16631" y="4511"/>
                </a:lnTo>
                <a:lnTo>
                  <a:pt x="16787" y="4633"/>
                </a:lnTo>
                <a:cubicBezTo>
                  <a:pt x="17448" y="5120"/>
                  <a:pt x="18057" y="5711"/>
                  <a:pt x="18562" y="6372"/>
                </a:cubicBezTo>
                <a:lnTo>
                  <a:pt x="18666" y="6511"/>
                </a:lnTo>
                <a:lnTo>
                  <a:pt x="20945" y="5537"/>
                </a:lnTo>
                <a:cubicBezTo>
                  <a:pt x="21014" y="5507"/>
                  <a:pt x="21086" y="5493"/>
                  <a:pt x="21157" y="5493"/>
                </a:cubicBezTo>
                <a:cubicBezTo>
                  <a:pt x="21374" y="5493"/>
                  <a:pt x="21584" y="5623"/>
                  <a:pt x="21675" y="5833"/>
                </a:cubicBezTo>
                <a:lnTo>
                  <a:pt x="22754" y="8355"/>
                </a:lnTo>
                <a:cubicBezTo>
                  <a:pt x="22876" y="8634"/>
                  <a:pt x="22737" y="8982"/>
                  <a:pt x="22458" y="9103"/>
                </a:cubicBezTo>
                <a:lnTo>
                  <a:pt x="20179" y="10060"/>
                </a:lnTo>
                <a:lnTo>
                  <a:pt x="20197" y="10234"/>
                </a:lnTo>
                <a:cubicBezTo>
                  <a:pt x="20336" y="11069"/>
                  <a:pt x="20336" y="11904"/>
                  <a:pt x="20232" y="12722"/>
                </a:cubicBezTo>
                <a:lnTo>
                  <a:pt x="20214" y="12896"/>
                </a:lnTo>
                <a:lnTo>
                  <a:pt x="22510" y="13835"/>
                </a:lnTo>
                <a:cubicBezTo>
                  <a:pt x="22789" y="13939"/>
                  <a:pt x="22928" y="14270"/>
                  <a:pt x="22806" y="14548"/>
                </a:cubicBezTo>
                <a:lnTo>
                  <a:pt x="21797" y="17088"/>
                </a:lnTo>
                <a:cubicBezTo>
                  <a:pt x="21703" y="17304"/>
                  <a:pt x="21494" y="17436"/>
                  <a:pt x="21267" y="17436"/>
                </a:cubicBezTo>
                <a:cubicBezTo>
                  <a:pt x="21201" y="17436"/>
                  <a:pt x="21133" y="17425"/>
                  <a:pt x="21067" y="17401"/>
                </a:cubicBezTo>
                <a:lnTo>
                  <a:pt x="18770" y="16479"/>
                </a:lnTo>
                <a:lnTo>
                  <a:pt x="18666" y="16618"/>
                </a:lnTo>
                <a:cubicBezTo>
                  <a:pt x="18179" y="17297"/>
                  <a:pt x="17587" y="17888"/>
                  <a:pt x="16926" y="18393"/>
                </a:cubicBezTo>
                <a:lnTo>
                  <a:pt x="16787" y="18514"/>
                </a:lnTo>
                <a:lnTo>
                  <a:pt x="17761" y="20793"/>
                </a:lnTo>
                <a:cubicBezTo>
                  <a:pt x="17866" y="21072"/>
                  <a:pt x="17744" y="21402"/>
                  <a:pt x="17466" y="21524"/>
                </a:cubicBezTo>
                <a:lnTo>
                  <a:pt x="14943" y="22585"/>
                </a:lnTo>
                <a:cubicBezTo>
                  <a:pt x="14871" y="22617"/>
                  <a:pt x="14795" y="22632"/>
                  <a:pt x="14720" y="22632"/>
                </a:cubicBezTo>
                <a:cubicBezTo>
                  <a:pt x="14507" y="22632"/>
                  <a:pt x="14303" y="22508"/>
                  <a:pt x="14213" y="22289"/>
                </a:cubicBezTo>
                <a:lnTo>
                  <a:pt x="13238" y="20010"/>
                </a:lnTo>
                <a:lnTo>
                  <a:pt x="13065" y="20045"/>
                </a:lnTo>
                <a:cubicBezTo>
                  <a:pt x="12626" y="20120"/>
                  <a:pt x="12183" y="20154"/>
                  <a:pt x="11738" y="20154"/>
                </a:cubicBezTo>
                <a:cubicBezTo>
                  <a:pt x="11352" y="20154"/>
                  <a:pt x="10964" y="20128"/>
                  <a:pt x="10577" y="20080"/>
                </a:cubicBezTo>
                <a:lnTo>
                  <a:pt x="10403" y="20045"/>
                </a:lnTo>
                <a:lnTo>
                  <a:pt x="9481" y="22342"/>
                </a:lnTo>
                <a:cubicBezTo>
                  <a:pt x="9389" y="22565"/>
                  <a:pt x="9188" y="22699"/>
                  <a:pt x="8968" y="22699"/>
                </a:cubicBezTo>
                <a:cubicBezTo>
                  <a:pt x="8897" y="22699"/>
                  <a:pt x="8823" y="22685"/>
                  <a:pt x="8750" y="22655"/>
                </a:cubicBezTo>
                <a:lnTo>
                  <a:pt x="6211" y="21628"/>
                </a:lnTo>
                <a:cubicBezTo>
                  <a:pt x="5932" y="21524"/>
                  <a:pt x="5793" y="21193"/>
                  <a:pt x="5897" y="20915"/>
                </a:cubicBezTo>
                <a:lnTo>
                  <a:pt x="6819" y="18619"/>
                </a:lnTo>
                <a:lnTo>
                  <a:pt x="6680" y="18514"/>
                </a:lnTo>
                <a:cubicBezTo>
                  <a:pt x="6002" y="18010"/>
                  <a:pt x="5410" y="17436"/>
                  <a:pt x="4906" y="16775"/>
                </a:cubicBezTo>
                <a:lnTo>
                  <a:pt x="4801" y="16618"/>
                </a:lnTo>
                <a:lnTo>
                  <a:pt x="2505" y="17592"/>
                </a:lnTo>
                <a:cubicBezTo>
                  <a:pt x="2436" y="17623"/>
                  <a:pt x="2364" y="17637"/>
                  <a:pt x="2293" y="17637"/>
                </a:cubicBezTo>
                <a:cubicBezTo>
                  <a:pt x="2076" y="17637"/>
                  <a:pt x="1866" y="17506"/>
                  <a:pt x="1775" y="17297"/>
                </a:cubicBezTo>
                <a:lnTo>
                  <a:pt x="713" y="14792"/>
                </a:lnTo>
                <a:cubicBezTo>
                  <a:pt x="592" y="14496"/>
                  <a:pt x="713" y="14165"/>
                  <a:pt x="1009" y="14061"/>
                </a:cubicBezTo>
                <a:lnTo>
                  <a:pt x="3288" y="13087"/>
                </a:lnTo>
                <a:lnTo>
                  <a:pt x="3253" y="12896"/>
                </a:lnTo>
                <a:cubicBezTo>
                  <a:pt x="3131" y="12078"/>
                  <a:pt x="3114" y="11243"/>
                  <a:pt x="3236" y="10425"/>
                </a:cubicBezTo>
                <a:lnTo>
                  <a:pt x="3253" y="10234"/>
                </a:lnTo>
                <a:lnTo>
                  <a:pt x="957" y="9312"/>
                </a:lnTo>
                <a:cubicBezTo>
                  <a:pt x="679" y="9190"/>
                  <a:pt x="540" y="8877"/>
                  <a:pt x="644" y="8599"/>
                </a:cubicBezTo>
                <a:lnTo>
                  <a:pt x="1670" y="6059"/>
                </a:lnTo>
                <a:cubicBezTo>
                  <a:pt x="1762" y="5836"/>
                  <a:pt x="1963" y="5702"/>
                  <a:pt x="2183" y="5702"/>
                </a:cubicBezTo>
                <a:cubicBezTo>
                  <a:pt x="2255" y="5702"/>
                  <a:pt x="2328" y="5716"/>
                  <a:pt x="2401" y="5746"/>
                </a:cubicBezTo>
                <a:lnTo>
                  <a:pt x="4697" y="6668"/>
                </a:lnTo>
                <a:lnTo>
                  <a:pt x="4801" y="6529"/>
                </a:lnTo>
                <a:cubicBezTo>
                  <a:pt x="5289" y="5850"/>
                  <a:pt x="5880" y="5241"/>
                  <a:pt x="6541" y="4754"/>
                </a:cubicBezTo>
                <a:lnTo>
                  <a:pt x="6680" y="4633"/>
                </a:lnTo>
                <a:lnTo>
                  <a:pt x="5706" y="2354"/>
                </a:lnTo>
                <a:cubicBezTo>
                  <a:pt x="5584" y="2075"/>
                  <a:pt x="5723" y="1745"/>
                  <a:pt x="6002" y="1623"/>
                </a:cubicBezTo>
                <a:lnTo>
                  <a:pt x="8507" y="545"/>
                </a:lnTo>
                <a:cubicBezTo>
                  <a:pt x="8573" y="520"/>
                  <a:pt x="8643" y="508"/>
                  <a:pt x="8712" y="508"/>
                </a:cubicBezTo>
                <a:cubicBezTo>
                  <a:pt x="8932" y="508"/>
                  <a:pt x="9145" y="629"/>
                  <a:pt x="9237" y="840"/>
                </a:cubicBezTo>
                <a:lnTo>
                  <a:pt x="10212" y="3119"/>
                </a:lnTo>
                <a:lnTo>
                  <a:pt x="10386" y="3102"/>
                </a:lnTo>
                <a:cubicBezTo>
                  <a:pt x="10833" y="3027"/>
                  <a:pt x="11280" y="2993"/>
                  <a:pt x="11725" y="2993"/>
                </a:cubicBezTo>
                <a:cubicBezTo>
                  <a:pt x="12110" y="2993"/>
                  <a:pt x="12494" y="3019"/>
                  <a:pt x="12873" y="3067"/>
                </a:cubicBezTo>
                <a:lnTo>
                  <a:pt x="13047" y="3084"/>
                </a:lnTo>
                <a:lnTo>
                  <a:pt x="13969" y="805"/>
                </a:lnTo>
                <a:cubicBezTo>
                  <a:pt x="14061" y="582"/>
                  <a:pt x="14272" y="448"/>
                  <a:pt x="14489" y="448"/>
                </a:cubicBezTo>
                <a:close/>
                <a:moveTo>
                  <a:pt x="14489" y="0"/>
                </a:moveTo>
                <a:cubicBezTo>
                  <a:pt x="14088" y="0"/>
                  <a:pt x="13710" y="236"/>
                  <a:pt x="13552" y="632"/>
                </a:cubicBezTo>
                <a:lnTo>
                  <a:pt x="12769" y="2597"/>
                </a:lnTo>
                <a:cubicBezTo>
                  <a:pt x="12403" y="2556"/>
                  <a:pt x="12042" y="2534"/>
                  <a:pt x="11683" y="2534"/>
                </a:cubicBezTo>
                <a:cubicBezTo>
                  <a:pt x="11289" y="2534"/>
                  <a:pt x="10898" y="2560"/>
                  <a:pt x="10507" y="2615"/>
                </a:cubicBezTo>
                <a:lnTo>
                  <a:pt x="9672" y="666"/>
                </a:lnTo>
                <a:cubicBezTo>
                  <a:pt x="9504" y="277"/>
                  <a:pt x="9131" y="43"/>
                  <a:pt x="8737" y="43"/>
                </a:cubicBezTo>
                <a:cubicBezTo>
                  <a:pt x="8602" y="43"/>
                  <a:pt x="8465" y="70"/>
                  <a:pt x="8333" y="127"/>
                </a:cubicBezTo>
                <a:lnTo>
                  <a:pt x="5810" y="1206"/>
                </a:lnTo>
                <a:cubicBezTo>
                  <a:pt x="5289" y="1414"/>
                  <a:pt x="5062" y="2023"/>
                  <a:pt x="5271" y="2545"/>
                </a:cubicBezTo>
                <a:lnTo>
                  <a:pt x="6106" y="4493"/>
                </a:lnTo>
                <a:cubicBezTo>
                  <a:pt x="5515" y="4963"/>
                  <a:pt x="4975" y="5502"/>
                  <a:pt x="4523" y="6094"/>
                </a:cubicBezTo>
                <a:lnTo>
                  <a:pt x="2575" y="5311"/>
                </a:lnTo>
                <a:cubicBezTo>
                  <a:pt x="2448" y="5262"/>
                  <a:pt x="2319" y="5239"/>
                  <a:pt x="2193" y="5239"/>
                </a:cubicBezTo>
                <a:cubicBezTo>
                  <a:pt x="1779" y="5239"/>
                  <a:pt x="1395" y="5486"/>
                  <a:pt x="1235" y="5885"/>
                </a:cubicBezTo>
                <a:lnTo>
                  <a:pt x="209" y="8425"/>
                </a:lnTo>
                <a:cubicBezTo>
                  <a:pt x="0" y="8947"/>
                  <a:pt x="261" y="9538"/>
                  <a:pt x="783" y="9747"/>
                </a:cubicBezTo>
                <a:lnTo>
                  <a:pt x="2749" y="10530"/>
                </a:lnTo>
                <a:cubicBezTo>
                  <a:pt x="2662" y="11295"/>
                  <a:pt x="2662" y="12043"/>
                  <a:pt x="2766" y="12791"/>
                </a:cubicBezTo>
                <a:lnTo>
                  <a:pt x="818" y="13626"/>
                </a:lnTo>
                <a:cubicBezTo>
                  <a:pt x="313" y="13852"/>
                  <a:pt x="70" y="14444"/>
                  <a:pt x="279" y="14966"/>
                </a:cubicBezTo>
                <a:lnTo>
                  <a:pt x="1357" y="17488"/>
                </a:lnTo>
                <a:cubicBezTo>
                  <a:pt x="1526" y="17877"/>
                  <a:pt x="1898" y="18112"/>
                  <a:pt x="2293" y="18112"/>
                </a:cubicBezTo>
                <a:cubicBezTo>
                  <a:pt x="2427" y="18112"/>
                  <a:pt x="2564" y="18085"/>
                  <a:pt x="2697" y="18027"/>
                </a:cubicBezTo>
                <a:lnTo>
                  <a:pt x="4645" y="17192"/>
                </a:lnTo>
                <a:cubicBezTo>
                  <a:pt x="5115" y="17784"/>
                  <a:pt x="5654" y="18323"/>
                  <a:pt x="6263" y="18775"/>
                </a:cubicBezTo>
                <a:lnTo>
                  <a:pt x="5480" y="20741"/>
                </a:lnTo>
                <a:cubicBezTo>
                  <a:pt x="5271" y="21263"/>
                  <a:pt x="5515" y="21854"/>
                  <a:pt x="6037" y="22063"/>
                </a:cubicBezTo>
                <a:lnTo>
                  <a:pt x="8576" y="23090"/>
                </a:lnTo>
                <a:cubicBezTo>
                  <a:pt x="8699" y="23138"/>
                  <a:pt x="8826" y="23162"/>
                  <a:pt x="8951" y="23162"/>
                </a:cubicBezTo>
                <a:cubicBezTo>
                  <a:pt x="9362" y="23162"/>
                  <a:pt x="9756" y="22915"/>
                  <a:pt x="9916" y="22515"/>
                </a:cubicBezTo>
                <a:lnTo>
                  <a:pt x="10699" y="20550"/>
                </a:lnTo>
                <a:cubicBezTo>
                  <a:pt x="11056" y="20591"/>
                  <a:pt x="11417" y="20613"/>
                  <a:pt x="11778" y="20613"/>
                </a:cubicBezTo>
                <a:cubicBezTo>
                  <a:pt x="12173" y="20613"/>
                  <a:pt x="12569" y="20587"/>
                  <a:pt x="12960" y="20532"/>
                </a:cubicBezTo>
                <a:lnTo>
                  <a:pt x="13795" y="22481"/>
                </a:lnTo>
                <a:cubicBezTo>
                  <a:pt x="13966" y="22862"/>
                  <a:pt x="14347" y="23095"/>
                  <a:pt x="14748" y="23095"/>
                </a:cubicBezTo>
                <a:cubicBezTo>
                  <a:pt x="14877" y="23095"/>
                  <a:pt x="15008" y="23071"/>
                  <a:pt x="15135" y="23020"/>
                </a:cubicBezTo>
                <a:lnTo>
                  <a:pt x="17640" y="21959"/>
                </a:lnTo>
                <a:cubicBezTo>
                  <a:pt x="18161" y="21733"/>
                  <a:pt x="18388" y="21124"/>
                  <a:pt x="18179" y="20619"/>
                </a:cubicBezTo>
                <a:lnTo>
                  <a:pt x="17344" y="18654"/>
                </a:lnTo>
                <a:cubicBezTo>
                  <a:pt x="17935" y="18184"/>
                  <a:pt x="18475" y="17645"/>
                  <a:pt x="18927" y="17036"/>
                </a:cubicBezTo>
                <a:lnTo>
                  <a:pt x="20875" y="17836"/>
                </a:lnTo>
                <a:cubicBezTo>
                  <a:pt x="20998" y="17885"/>
                  <a:pt x="21125" y="17908"/>
                  <a:pt x="21250" y="17908"/>
                </a:cubicBezTo>
                <a:cubicBezTo>
                  <a:pt x="21661" y="17908"/>
                  <a:pt x="22055" y="17661"/>
                  <a:pt x="22215" y="17262"/>
                </a:cubicBezTo>
                <a:lnTo>
                  <a:pt x="23241" y="14722"/>
                </a:lnTo>
                <a:cubicBezTo>
                  <a:pt x="23450" y="14200"/>
                  <a:pt x="23189" y="13609"/>
                  <a:pt x="22667" y="13400"/>
                </a:cubicBezTo>
                <a:lnTo>
                  <a:pt x="20701" y="12600"/>
                </a:lnTo>
                <a:cubicBezTo>
                  <a:pt x="20788" y="11852"/>
                  <a:pt x="20788" y="11086"/>
                  <a:pt x="20684" y="10338"/>
                </a:cubicBezTo>
                <a:lnTo>
                  <a:pt x="22650" y="9521"/>
                </a:lnTo>
                <a:cubicBezTo>
                  <a:pt x="23154" y="9295"/>
                  <a:pt x="23398" y="8686"/>
                  <a:pt x="23189" y="8181"/>
                </a:cubicBezTo>
                <a:lnTo>
                  <a:pt x="22110" y="5659"/>
                </a:lnTo>
                <a:cubicBezTo>
                  <a:pt x="21939" y="5277"/>
                  <a:pt x="21559" y="5045"/>
                  <a:pt x="21158" y="5045"/>
                </a:cubicBezTo>
                <a:cubicBezTo>
                  <a:pt x="21029" y="5045"/>
                  <a:pt x="20898" y="5069"/>
                  <a:pt x="20771" y="5120"/>
                </a:cubicBezTo>
                <a:lnTo>
                  <a:pt x="18805" y="5955"/>
                </a:lnTo>
                <a:cubicBezTo>
                  <a:pt x="18335" y="5363"/>
                  <a:pt x="17796" y="4841"/>
                  <a:pt x="17205" y="4372"/>
                </a:cubicBezTo>
                <a:lnTo>
                  <a:pt x="17988" y="2423"/>
                </a:lnTo>
                <a:cubicBezTo>
                  <a:pt x="18196" y="1901"/>
                  <a:pt x="17935" y="1310"/>
                  <a:pt x="17413" y="1084"/>
                </a:cubicBezTo>
                <a:lnTo>
                  <a:pt x="14874" y="75"/>
                </a:lnTo>
                <a:cubicBezTo>
                  <a:pt x="14747" y="24"/>
                  <a:pt x="14617" y="0"/>
                  <a:pt x="1448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20" name="Google Shape;620;p47"/>
          <p:cNvSpPr/>
          <p:nvPr/>
        </p:nvSpPr>
        <p:spPr>
          <a:xfrm>
            <a:off x="1134838" y="1080859"/>
            <a:ext cx="663105" cy="660987"/>
          </a:xfrm>
          <a:custGeom>
            <a:avLst/>
            <a:gdLst/>
            <a:ahLst/>
            <a:cxnLst/>
            <a:rect l="l" t="t" r="r" b="b"/>
            <a:pathLst>
              <a:path w="20981" h="20914" extrusionOk="0">
                <a:moveTo>
                  <a:pt x="10501" y="5114"/>
                </a:moveTo>
                <a:cubicBezTo>
                  <a:pt x="12054" y="5114"/>
                  <a:pt x="13582" y="5788"/>
                  <a:pt x="14631" y="7049"/>
                </a:cubicBezTo>
                <a:cubicBezTo>
                  <a:pt x="15535" y="8145"/>
                  <a:pt x="15988" y="9554"/>
                  <a:pt x="15849" y="10963"/>
                </a:cubicBezTo>
                <a:cubicBezTo>
                  <a:pt x="15622" y="13502"/>
                  <a:pt x="13622" y="15538"/>
                  <a:pt x="11065" y="15799"/>
                </a:cubicBezTo>
                <a:cubicBezTo>
                  <a:pt x="10869" y="15820"/>
                  <a:pt x="10674" y="15831"/>
                  <a:pt x="10481" y="15831"/>
                </a:cubicBezTo>
                <a:cubicBezTo>
                  <a:pt x="8168" y="15831"/>
                  <a:pt x="6084" y="14323"/>
                  <a:pt x="5394" y="12059"/>
                </a:cubicBezTo>
                <a:cubicBezTo>
                  <a:pt x="4628" y="9623"/>
                  <a:pt x="5707" y="6979"/>
                  <a:pt x="7951" y="5761"/>
                </a:cubicBezTo>
                <a:cubicBezTo>
                  <a:pt x="8756" y="5325"/>
                  <a:pt x="9632" y="5114"/>
                  <a:pt x="10501" y="5114"/>
                </a:cubicBezTo>
                <a:close/>
                <a:moveTo>
                  <a:pt x="10187" y="0"/>
                </a:moveTo>
                <a:cubicBezTo>
                  <a:pt x="10001" y="0"/>
                  <a:pt x="9808" y="55"/>
                  <a:pt x="9656" y="177"/>
                </a:cubicBezTo>
                <a:cubicBezTo>
                  <a:pt x="9499" y="316"/>
                  <a:pt x="9377" y="525"/>
                  <a:pt x="9360" y="751"/>
                </a:cubicBezTo>
                <a:lnTo>
                  <a:pt x="9186" y="2647"/>
                </a:lnTo>
                <a:cubicBezTo>
                  <a:pt x="8490" y="2769"/>
                  <a:pt x="7829" y="2978"/>
                  <a:pt x="7185" y="3274"/>
                </a:cubicBezTo>
                <a:lnTo>
                  <a:pt x="5968" y="1795"/>
                </a:lnTo>
                <a:cubicBezTo>
                  <a:pt x="5799" y="1597"/>
                  <a:pt x="5558" y="1495"/>
                  <a:pt x="5317" y="1495"/>
                </a:cubicBezTo>
                <a:cubicBezTo>
                  <a:pt x="5134" y="1495"/>
                  <a:pt x="4952" y="1553"/>
                  <a:pt x="4802" y="1673"/>
                </a:cubicBezTo>
                <a:lnTo>
                  <a:pt x="2941" y="3222"/>
                </a:lnTo>
                <a:cubicBezTo>
                  <a:pt x="2593" y="3517"/>
                  <a:pt x="2541" y="4039"/>
                  <a:pt x="2837" y="4387"/>
                </a:cubicBezTo>
                <a:lnTo>
                  <a:pt x="4054" y="5866"/>
                </a:lnTo>
                <a:cubicBezTo>
                  <a:pt x="3654" y="6440"/>
                  <a:pt x="3324" y="7066"/>
                  <a:pt x="3080" y="7710"/>
                </a:cubicBezTo>
                <a:lnTo>
                  <a:pt x="1167" y="7536"/>
                </a:lnTo>
                <a:cubicBezTo>
                  <a:pt x="1145" y="7534"/>
                  <a:pt x="1124" y="7533"/>
                  <a:pt x="1103" y="7533"/>
                </a:cubicBezTo>
                <a:cubicBezTo>
                  <a:pt x="913" y="7533"/>
                  <a:pt x="714" y="7602"/>
                  <a:pt x="558" y="7727"/>
                </a:cubicBezTo>
                <a:cubicBezTo>
                  <a:pt x="384" y="7866"/>
                  <a:pt x="279" y="8058"/>
                  <a:pt x="262" y="8284"/>
                </a:cubicBezTo>
                <a:lnTo>
                  <a:pt x="53" y="10667"/>
                </a:lnTo>
                <a:cubicBezTo>
                  <a:pt x="1" y="11137"/>
                  <a:pt x="332" y="11537"/>
                  <a:pt x="801" y="11572"/>
                </a:cubicBezTo>
                <a:lnTo>
                  <a:pt x="2715" y="11763"/>
                </a:lnTo>
                <a:cubicBezTo>
                  <a:pt x="2819" y="12441"/>
                  <a:pt x="3028" y="13120"/>
                  <a:pt x="3324" y="13746"/>
                </a:cubicBezTo>
                <a:lnTo>
                  <a:pt x="1845" y="14981"/>
                </a:lnTo>
                <a:cubicBezTo>
                  <a:pt x="1497" y="15277"/>
                  <a:pt x="1445" y="15799"/>
                  <a:pt x="1741" y="16147"/>
                </a:cubicBezTo>
                <a:lnTo>
                  <a:pt x="3271" y="18025"/>
                </a:lnTo>
                <a:cubicBezTo>
                  <a:pt x="3411" y="18182"/>
                  <a:pt x="3619" y="18286"/>
                  <a:pt x="3828" y="18321"/>
                </a:cubicBezTo>
                <a:cubicBezTo>
                  <a:pt x="3851" y="18323"/>
                  <a:pt x="3874" y="18324"/>
                  <a:pt x="3897" y="18324"/>
                </a:cubicBezTo>
                <a:cubicBezTo>
                  <a:pt x="4099" y="18324"/>
                  <a:pt x="4296" y="18255"/>
                  <a:pt x="4437" y="18130"/>
                </a:cubicBezTo>
                <a:lnTo>
                  <a:pt x="5916" y="16895"/>
                </a:lnTo>
                <a:cubicBezTo>
                  <a:pt x="6490" y="17312"/>
                  <a:pt x="7098" y="17625"/>
                  <a:pt x="7760" y="17869"/>
                </a:cubicBezTo>
                <a:lnTo>
                  <a:pt x="7586" y="19782"/>
                </a:lnTo>
                <a:cubicBezTo>
                  <a:pt x="7533" y="20235"/>
                  <a:pt x="7881" y="20652"/>
                  <a:pt x="8334" y="20687"/>
                </a:cubicBezTo>
                <a:lnTo>
                  <a:pt x="10734" y="20913"/>
                </a:lnTo>
                <a:lnTo>
                  <a:pt x="10821" y="20913"/>
                </a:lnTo>
                <a:cubicBezTo>
                  <a:pt x="11239" y="20913"/>
                  <a:pt x="11604" y="20583"/>
                  <a:pt x="11639" y="20148"/>
                </a:cubicBezTo>
                <a:lnTo>
                  <a:pt x="11813" y="18234"/>
                </a:lnTo>
                <a:cubicBezTo>
                  <a:pt x="12509" y="18130"/>
                  <a:pt x="13170" y="17921"/>
                  <a:pt x="13813" y="17625"/>
                </a:cubicBezTo>
                <a:lnTo>
                  <a:pt x="15031" y="19104"/>
                </a:lnTo>
                <a:cubicBezTo>
                  <a:pt x="15197" y="19299"/>
                  <a:pt x="15434" y="19401"/>
                  <a:pt x="15671" y="19401"/>
                </a:cubicBezTo>
                <a:cubicBezTo>
                  <a:pt x="15857" y="19401"/>
                  <a:pt x="16044" y="19338"/>
                  <a:pt x="16196" y="19208"/>
                </a:cubicBezTo>
                <a:lnTo>
                  <a:pt x="18058" y="17677"/>
                </a:lnTo>
                <a:cubicBezTo>
                  <a:pt x="18406" y="17382"/>
                  <a:pt x="18458" y="16860"/>
                  <a:pt x="18162" y="16512"/>
                </a:cubicBezTo>
                <a:lnTo>
                  <a:pt x="16945" y="15033"/>
                </a:lnTo>
                <a:cubicBezTo>
                  <a:pt x="17345" y="14459"/>
                  <a:pt x="17675" y="13833"/>
                  <a:pt x="17919" y="13189"/>
                </a:cubicBezTo>
                <a:lnTo>
                  <a:pt x="19832" y="13363"/>
                </a:lnTo>
                <a:cubicBezTo>
                  <a:pt x="19853" y="13365"/>
                  <a:pt x="19875" y="13366"/>
                  <a:pt x="19896" y="13366"/>
                </a:cubicBezTo>
                <a:cubicBezTo>
                  <a:pt x="20086" y="13366"/>
                  <a:pt x="20285" y="13297"/>
                  <a:pt x="20441" y="13172"/>
                </a:cubicBezTo>
                <a:cubicBezTo>
                  <a:pt x="20615" y="13033"/>
                  <a:pt x="20719" y="12824"/>
                  <a:pt x="20737" y="12615"/>
                </a:cubicBezTo>
                <a:lnTo>
                  <a:pt x="20946" y="10215"/>
                </a:lnTo>
                <a:cubicBezTo>
                  <a:pt x="20980" y="10006"/>
                  <a:pt x="20911" y="9780"/>
                  <a:pt x="20772" y="9606"/>
                </a:cubicBezTo>
                <a:lnTo>
                  <a:pt x="20772" y="9623"/>
                </a:lnTo>
                <a:cubicBezTo>
                  <a:pt x="20632" y="9449"/>
                  <a:pt x="20441" y="9345"/>
                  <a:pt x="20215" y="9327"/>
                </a:cubicBezTo>
                <a:lnTo>
                  <a:pt x="18301" y="9153"/>
                </a:lnTo>
                <a:cubicBezTo>
                  <a:pt x="18180" y="8458"/>
                  <a:pt x="17971" y="7797"/>
                  <a:pt x="17693" y="7153"/>
                </a:cubicBezTo>
                <a:lnTo>
                  <a:pt x="19171" y="5935"/>
                </a:lnTo>
                <a:cubicBezTo>
                  <a:pt x="19519" y="5640"/>
                  <a:pt x="19571" y="5118"/>
                  <a:pt x="19276" y="4770"/>
                </a:cubicBezTo>
                <a:lnTo>
                  <a:pt x="17727" y="2908"/>
                </a:lnTo>
                <a:cubicBezTo>
                  <a:pt x="17570" y="2702"/>
                  <a:pt x="17329" y="2595"/>
                  <a:pt x="17087" y="2595"/>
                </a:cubicBezTo>
                <a:cubicBezTo>
                  <a:pt x="16900" y="2595"/>
                  <a:pt x="16713" y="2658"/>
                  <a:pt x="16562" y="2787"/>
                </a:cubicBezTo>
                <a:lnTo>
                  <a:pt x="15083" y="4004"/>
                </a:lnTo>
                <a:cubicBezTo>
                  <a:pt x="14509" y="3604"/>
                  <a:pt x="13900" y="3274"/>
                  <a:pt x="13239" y="3030"/>
                </a:cubicBezTo>
                <a:lnTo>
                  <a:pt x="13431" y="1117"/>
                </a:lnTo>
                <a:cubicBezTo>
                  <a:pt x="13465" y="664"/>
                  <a:pt x="13135" y="264"/>
                  <a:pt x="12665" y="212"/>
                </a:cubicBezTo>
                <a:lnTo>
                  <a:pt x="10265" y="3"/>
                </a:lnTo>
                <a:cubicBezTo>
                  <a:pt x="10239" y="1"/>
                  <a:pt x="10213" y="0"/>
                  <a:pt x="101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21" name="Google Shape;621;p47"/>
          <p:cNvGrpSpPr/>
          <p:nvPr/>
        </p:nvGrpSpPr>
        <p:grpSpPr>
          <a:xfrm>
            <a:off x="2441463" y="991550"/>
            <a:ext cx="543225" cy="503650"/>
            <a:chOff x="10372525" y="217200"/>
            <a:chExt cx="543225" cy="503650"/>
          </a:xfrm>
        </p:grpSpPr>
        <p:sp>
          <p:nvSpPr>
            <p:cNvPr id="622" name="Google Shape;622;p47"/>
            <p:cNvSpPr/>
            <p:nvPr/>
          </p:nvSpPr>
          <p:spPr>
            <a:xfrm>
              <a:off x="10372525" y="228950"/>
              <a:ext cx="491900" cy="491900"/>
            </a:xfrm>
            <a:custGeom>
              <a:avLst/>
              <a:gdLst/>
              <a:ahLst/>
              <a:cxnLst/>
              <a:rect l="l" t="t" r="r" b="b"/>
              <a:pathLst>
                <a:path w="19676" h="19676" extrusionOk="0">
                  <a:moveTo>
                    <a:pt x="1" y="0"/>
                  </a:moveTo>
                  <a:lnTo>
                    <a:pt x="1" y="19675"/>
                  </a:lnTo>
                  <a:lnTo>
                    <a:pt x="19676" y="19675"/>
                  </a:lnTo>
                  <a:lnTo>
                    <a:pt x="196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23" name="Google Shape;623;p47"/>
            <p:cNvSpPr/>
            <p:nvPr/>
          </p:nvSpPr>
          <p:spPr>
            <a:xfrm>
              <a:off x="10372525" y="228950"/>
              <a:ext cx="543225" cy="466675"/>
            </a:xfrm>
            <a:custGeom>
              <a:avLst/>
              <a:gdLst/>
              <a:ahLst/>
              <a:cxnLst/>
              <a:rect l="l" t="t" r="r" b="b"/>
              <a:pathLst>
                <a:path w="21729" h="18667" extrusionOk="0">
                  <a:moveTo>
                    <a:pt x="1" y="0"/>
                  </a:moveTo>
                  <a:lnTo>
                    <a:pt x="1723" y="15587"/>
                  </a:lnTo>
                  <a:lnTo>
                    <a:pt x="1845" y="15709"/>
                  </a:lnTo>
                  <a:cubicBezTo>
                    <a:pt x="2558" y="16405"/>
                    <a:pt x="3915" y="17779"/>
                    <a:pt x="4785" y="18666"/>
                  </a:cubicBezTo>
                  <a:lnTo>
                    <a:pt x="21728" y="18666"/>
                  </a:lnTo>
                  <a:lnTo>
                    <a:pt x="196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24" name="Google Shape;624;p47"/>
            <p:cNvSpPr/>
            <p:nvPr/>
          </p:nvSpPr>
          <p:spPr>
            <a:xfrm>
              <a:off x="10418625" y="621650"/>
              <a:ext cx="84400" cy="73975"/>
            </a:xfrm>
            <a:custGeom>
              <a:avLst/>
              <a:gdLst/>
              <a:ahLst/>
              <a:cxnLst/>
              <a:rect l="l" t="t" r="r" b="b"/>
              <a:pathLst>
                <a:path w="3376" h="2959" extrusionOk="0">
                  <a:moveTo>
                    <a:pt x="1" y="1"/>
                  </a:moveTo>
                  <a:lnTo>
                    <a:pt x="1" y="1"/>
                  </a:lnTo>
                  <a:cubicBezTo>
                    <a:pt x="714" y="697"/>
                    <a:pt x="2071" y="2071"/>
                    <a:pt x="2941" y="2958"/>
                  </a:cubicBezTo>
                  <a:lnTo>
                    <a:pt x="3376" y="5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25" name="Google Shape;625;p47"/>
            <p:cNvSpPr/>
            <p:nvPr/>
          </p:nvSpPr>
          <p:spPr>
            <a:xfrm>
              <a:off x="10415600" y="618625"/>
              <a:ext cx="76550" cy="77000"/>
            </a:xfrm>
            <a:custGeom>
              <a:avLst/>
              <a:gdLst/>
              <a:ahLst/>
              <a:cxnLst/>
              <a:rect l="l" t="t" r="r" b="b"/>
              <a:pathLst>
                <a:path w="3062" h="3080" extrusionOk="0">
                  <a:moveTo>
                    <a:pt x="0" y="0"/>
                  </a:moveTo>
                  <a:cubicBezTo>
                    <a:pt x="922" y="939"/>
                    <a:pt x="2383" y="2435"/>
                    <a:pt x="3062" y="3079"/>
                  </a:cubicBezTo>
                  <a:lnTo>
                    <a:pt x="27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26" name="Google Shape;626;p47"/>
            <p:cNvSpPr/>
            <p:nvPr/>
          </p:nvSpPr>
          <p:spPr>
            <a:xfrm>
              <a:off x="10620300" y="255900"/>
              <a:ext cx="36675" cy="29450"/>
            </a:xfrm>
            <a:custGeom>
              <a:avLst/>
              <a:gdLst/>
              <a:ahLst/>
              <a:cxnLst/>
              <a:rect l="l" t="t" r="r" b="b"/>
              <a:pathLst>
                <a:path w="1467" h="1178" extrusionOk="0">
                  <a:moveTo>
                    <a:pt x="1362" y="1"/>
                  </a:moveTo>
                  <a:cubicBezTo>
                    <a:pt x="927" y="349"/>
                    <a:pt x="493" y="714"/>
                    <a:pt x="75" y="1097"/>
                  </a:cubicBezTo>
                  <a:cubicBezTo>
                    <a:pt x="0" y="1162"/>
                    <a:pt x="41" y="1178"/>
                    <a:pt x="95" y="1178"/>
                  </a:cubicBezTo>
                  <a:cubicBezTo>
                    <a:pt x="141" y="1178"/>
                    <a:pt x="197" y="1166"/>
                    <a:pt x="197" y="1166"/>
                  </a:cubicBezTo>
                  <a:lnTo>
                    <a:pt x="1467" y="175"/>
                  </a:lnTo>
                  <a:lnTo>
                    <a:pt x="13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27" name="Google Shape;627;p47"/>
            <p:cNvSpPr/>
            <p:nvPr/>
          </p:nvSpPr>
          <p:spPr>
            <a:xfrm>
              <a:off x="10626525" y="238950"/>
              <a:ext cx="46550" cy="39800"/>
            </a:xfrm>
            <a:custGeom>
              <a:avLst/>
              <a:gdLst/>
              <a:ahLst/>
              <a:cxnLst/>
              <a:rect l="l" t="t" r="r" b="b"/>
              <a:pathLst>
                <a:path w="1862" h="1592" extrusionOk="0">
                  <a:moveTo>
                    <a:pt x="1061" y="1"/>
                  </a:moveTo>
                  <a:cubicBezTo>
                    <a:pt x="348" y="1"/>
                    <a:pt x="0" y="853"/>
                    <a:pt x="505" y="1357"/>
                  </a:cubicBezTo>
                  <a:cubicBezTo>
                    <a:pt x="666" y="1519"/>
                    <a:pt x="864" y="1592"/>
                    <a:pt x="1058" y="1592"/>
                  </a:cubicBezTo>
                  <a:cubicBezTo>
                    <a:pt x="1468" y="1592"/>
                    <a:pt x="1861" y="1268"/>
                    <a:pt x="1861" y="783"/>
                  </a:cubicBezTo>
                  <a:cubicBezTo>
                    <a:pt x="1861" y="348"/>
                    <a:pt x="1496" y="1"/>
                    <a:pt x="1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28" name="Google Shape;628;p47"/>
            <p:cNvSpPr/>
            <p:nvPr/>
          </p:nvSpPr>
          <p:spPr>
            <a:xfrm>
              <a:off x="10638700" y="227200"/>
              <a:ext cx="49150" cy="47425"/>
            </a:xfrm>
            <a:custGeom>
              <a:avLst/>
              <a:gdLst/>
              <a:ahLst/>
              <a:cxnLst/>
              <a:rect l="l" t="t" r="r" b="b"/>
              <a:pathLst>
                <a:path w="1966" h="1897" extrusionOk="0">
                  <a:moveTo>
                    <a:pt x="644" y="1"/>
                  </a:moveTo>
                  <a:lnTo>
                    <a:pt x="0" y="714"/>
                  </a:lnTo>
                  <a:lnTo>
                    <a:pt x="1044" y="1897"/>
                  </a:lnTo>
                  <a:lnTo>
                    <a:pt x="1966" y="1306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29" name="Google Shape;629;p47"/>
            <p:cNvSpPr/>
            <p:nvPr/>
          </p:nvSpPr>
          <p:spPr>
            <a:xfrm>
              <a:off x="10642175" y="217200"/>
              <a:ext cx="55250" cy="47400"/>
            </a:xfrm>
            <a:custGeom>
              <a:avLst/>
              <a:gdLst/>
              <a:ahLst/>
              <a:cxnLst/>
              <a:rect l="l" t="t" r="r" b="b"/>
              <a:pathLst>
                <a:path w="2210" h="1896" extrusionOk="0">
                  <a:moveTo>
                    <a:pt x="1270" y="1"/>
                  </a:moveTo>
                  <a:cubicBezTo>
                    <a:pt x="418" y="1"/>
                    <a:pt x="0" y="1027"/>
                    <a:pt x="592" y="1619"/>
                  </a:cubicBezTo>
                  <a:cubicBezTo>
                    <a:pt x="789" y="1810"/>
                    <a:pt x="1028" y="1896"/>
                    <a:pt x="1261" y="1896"/>
                  </a:cubicBezTo>
                  <a:cubicBezTo>
                    <a:pt x="1748" y="1896"/>
                    <a:pt x="2210" y="1522"/>
                    <a:pt x="2210" y="958"/>
                  </a:cubicBezTo>
                  <a:cubicBezTo>
                    <a:pt x="2210" y="436"/>
                    <a:pt x="1792" y="1"/>
                    <a:pt x="1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30" name="Google Shape;630;p47"/>
            <p:cNvSpPr/>
            <p:nvPr/>
          </p:nvSpPr>
          <p:spPr>
            <a:xfrm>
              <a:off x="10466900" y="364625"/>
              <a:ext cx="356650" cy="10900"/>
            </a:xfrm>
            <a:custGeom>
              <a:avLst/>
              <a:gdLst/>
              <a:ahLst/>
              <a:cxnLst/>
              <a:rect l="l" t="t" r="r" b="b"/>
              <a:pathLst>
                <a:path w="14266" h="436" extrusionOk="0">
                  <a:moveTo>
                    <a:pt x="279" y="1"/>
                  </a:moveTo>
                  <a:cubicBezTo>
                    <a:pt x="1" y="1"/>
                    <a:pt x="1" y="436"/>
                    <a:pt x="279" y="436"/>
                  </a:cubicBezTo>
                  <a:lnTo>
                    <a:pt x="13987" y="436"/>
                  </a:lnTo>
                  <a:cubicBezTo>
                    <a:pt x="14265" y="436"/>
                    <a:pt x="14265" y="1"/>
                    <a:pt x="139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31" name="Google Shape;631;p47"/>
            <p:cNvSpPr/>
            <p:nvPr/>
          </p:nvSpPr>
          <p:spPr>
            <a:xfrm>
              <a:off x="10472550" y="428125"/>
              <a:ext cx="369250" cy="10900"/>
            </a:xfrm>
            <a:custGeom>
              <a:avLst/>
              <a:gdLst/>
              <a:ahLst/>
              <a:cxnLst/>
              <a:rect l="l" t="t" r="r" b="b"/>
              <a:pathLst>
                <a:path w="14770" h="436" extrusionOk="0">
                  <a:moveTo>
                    <a:pt x="297" y="1"/>
                  </a:moveTo>
                  <a:cubicBezTo>
                    <a:pt x="1" y="1"/>
                    <a:pt x="1" y="436"/>
                    <a:pt x="297" y="436"/>
                  </a:cubicBezTo>
                  <a:lnTo>
                    <a:pt x="14474" y="436"/>
                  </a:lnTo>
                  <a:cubicBezTo>
                    <a:pt x="14770" y="436"/>
                    <a:pt x="14770" y="1"/>
                    <a:pt x="144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32" name="Google Shape;632;p47"/>
            <p:cNvSpPr/>
            <p:nvPr/>
          </p:nvSpPr>
          <p:spPr>
            <a:xfrm>
              <a:off x="10492125" y="496400"/>
              <a:ext cx="361000" cy="10900"/>
            </a:xfrm>
            <a:custGeom>
              <a:avLst/>
              <a:gdLst/>
              <a:ahLst/>
              <a:cxnLst/>
              <a:rect l="l" t="t" r="r" b="b"/>
              <a:pathLst>
                <a:path w="14440" h="436" extrusionOk="0">
                  <a:moveTo>
                    <a:pt x="296" y="1"/>
                  </a:moveTo>
                  <a:cubicBezTo>
                    <a:pt x="1" y="1"/>
                    <a:pt x="1" y="436"/>
                    <a:pt x="296" y="436"/>
                  </a:cubicBezTo>
                  <a:lnTo>
                    <a:pt x="14144" y="436"/>
                  </a:lnTo>
                  <a:cubicBezTo>
                    <a:pt x="14439" y="436"/>
                    <a:pt x="14439" y="1"/>
                    <a:pt x="14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33" name="Google Shape;633;p47"/>
            <p:cNvSpPr/>
            <p:nvPr/>
          </p:nvSpPr>
          <p:spPr>
            <a:xfrm>
              <a:off x="10415150" y="352900"/>
              <a:ext cx="28300" cy="27425"/>
            </a:xfrm>
            <a:custGeom>
              <a:avLst/>
              <a:gdLst/>
              <a:ahLst/>
              <a:cxnLst/>
              <a:rect l="l" t="t" r="r" b="b"/>
              <a:pathLst>
                <a:path w="1132" h="1097" extrusionOk="0">
                  <a:moveTo>
                    <a:pt x="557" y="0"/>
                  </a:moveTo>
                  <a:cubicBezTo>
                    <a:pt x="488" y="0"/>
                    <a:pt x="401" y="18"/>
                    <a:pt x="349" y="52"/>
                  </a:cubicBezTo>
                  <a:cubicBezTo>
                    <a:pt x="140" y="139"/>
                    <a:pt x="18" y="331"/>
                    <a:pt x="1" y="540"/>
                  </a:cubicBezTo>
                  <a:cubicBezTo>
                    <a:pt x="1" y="592"/>
                    <a:pt x="18" y="644"/>
                    <a:pt x="18" y="696"/>
                  </a:cubicBezTo>
                  <a:cubicBezTo>
                    <a:pt x="53" y="783"/>
                    <a:pt x="105" y="853"/>
                    <a:pt x="175" y="922"/>
                  </a:cubicBezTo>
                  <a:lnTo>
                    <a:pt x="279" y="1009"/>
                  </a:lnTo>
                  <a:cubicBezTo>
                    <a:pt x="366" y="1061"/>
                    <a:pt x="453" y="1079"/>
                    <a:pt x="557" y="1079"/>
                  </a:cubicBezTo>
                  <a:lnTo>
                    <a:pt x="557" y="1096"/>
                  </a:lnTo>
                  <a:lnTo>
                    <a:pt x="592" y="1096"/>
                  </a:lnTo>
                  <a:cubicBezTo>
                    <a:pt x="662" y="1096"/>
                    <a:pt x="731" y="1079"/>
                    <a:pt x="801" y="1044"/>
                  </a:cubicBezTo>
                  <a:cubicBezTo>
                    <a:pt x="870" y="1027"/>
                    <a:pt x="923" y="992"/>
                    <a:pt x="975" y="940"/>
                  </a:cubicBezTo>
                  <a:cubicBezTo>
                    <a:pt x="1027" y="887"/>
                    <a:pt x="1062" y="818"/>
                    <a:pt x="1079" y="766"/>
                  </a:cubicBezTo>
                  <a:cubicBezTo>
                    <a:pt x="1131" y="696"/>
                    <a:pt x="1131" y="609"/>
                    <a:pt x="1131" y="540"/>
                  </a:cubicBezTo>
                  <a:lnTo>
                    <a:pt x="1114" y="400"/>
                  </a:lnTo>
                  <a:cubicBezTo>
                    <a:pt x="1097" y="313"/>
                    <a:pt x="1044" y="226"/>
                    <a:pt x="975" y="157"/>
                  </a:cubicBezTo>
                  <a:lnTo>
                    <a:pt x="870" y="70"/>
                  </a:lnTo>
                  <a:cubicBezTo>
                    <a:pt x="783" y="18"/>
                    <a:pt x="679" y="0"/>
                    <a:pt x="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34" name="Google Shape;634;p47"/>
            <p:cNvSpPr/>
            <p:nvPr/>
          </p:nvSpPr>
          <p:spPr>
            <a:xfrm>
              <a:off x="10423850" y="419875"/>
              <a:ext cx="28300" cy="27575"/>
            </a:xfrm>
            <a:custGeom>
              <a:avLst/>
              <a:gdLst/>
              <a:ahLst/>
              <a:cxnLst/>
              <a:rect l="l" t="t" r="r" b="b"/>
              <a:pathLst>
                <a:path w="1132" h="1103" extrusionOk="0">
                  <a:moveTo>
                    <a:pt x="592" y="0"/>
                  </a:moveTo>
                  <a:lnTo>
                    <a:pt x="592" y="18"/>
                  </a:lnTo>
                  <a:lnTo>
                    <a:pt x="557" y="18"/>
                  </a:lnTo>
                  <a:cubicBezTo>
                    <a:pt x="539" y="13"/>
                    <a:pt x="519" y="11"/>
                    <a:pt x="498" y="11"/>
                  </a:cubicBezTo>
                  <a:cubicBezTo>
                    <a:pt x="442" y="11"/>
                    <a:pt x="382" y="27"/>
                    <a:pt x="331" y="52"/>
                  </a:cubicBezTo>
                  <a:cubicBezTo>
                    <a:pt x="279" y="70"/>
                    <a:pt x="209" y="122"/>
                    <a:pt x="157" y="174"/>
                  </a:cubicBezTo>
                  <a:cubicBezTo>
                    <a:pt x="105" y="209"/>
                    <a:pt x="70" y="279"/>
                    <a:pt x="53" y="348"/>
                  </a:cubicBezTo>
                  <a:cubicBezTo>
                    <a:pt x="18" y="400"/>
                    <a:pt x="1" y="487"/>
                    <a:pt x="1" y="557"/>
                  </a:cubicBezTo>
                  <a:cubicBezTo>
                    <a:pt x="1" y="609"/>
                    <a:pt x="1" y="661"/>
                    <a:pt x="18" y="696"/>
                  </a:cubicBezTo>
                  <a:cubicBezTo>
                    <a:pt x="53" y="800"/>
                    <a:pt x="105" y="870"/>
                    <a:pt x="157" y="940"/>
                  </a:cubicBezTo>
                  <a:lnTo>
                    <a:pt x="279" y="1027"/>
                  </a:lnTo>
                  <a:cubicBezTo>
                    <a:pt x="349" y="1079"/>
                    <a:pt x="453" y="1096"/>
                    <a:pt x="557" y="1096"/>
                  </a:cubicBezTo>
                  <a:lnTo>
                    <a:pt x="575" y="1096"/>
                  </a:lnTo>
                  <a:cubicBezTo>
                    <a:pt x="598" y="1101"/>
                    <a:pt x="620" y="1103"/>
                    <a:pt x="641" y="1103"/>
                  </a:cubicBezTo>
                  <a:cubicBezTo>
                    <a:pt x="699" y="1103"/>
                    <a:pt x="750" y="1087"/>
                    <a:pt x="801" y="1061"/>
                  </a:cubicBezTo>
                  <a:cubicBezTo>
                    <a:pt x="870" y="1027"/>
                    <a:pt x="923" y="992"/>
                    <a:pt x="975" y="940"/>
                  </a:cubicBezTo>
                  <a:cubicBezTo>
                    <a:pt x="1027" y="887"/>
                    <a:pt x="1062" y="835"/>
                    <a:pt x="1079" y="766"/>
                  </a:cubicBezTo>
                  <a:cubicBezTo>
                    <a:pt x="1114" y="696"/>
                    <a:pt x="1131" y="626"/>
                    <a:pt x="1131" y="557"/>
                  </a:cubicBezTo>
                  <a:lnTo>
                    <a:pt x="1114" y="400"/>
                  </a:lnTo>
                  <a:cubicBezTo>
                    <a:pt x="1079" y="313"/>
                    <a:pt x="1044" y="226"/>
                    <a:pt x="975" y="174"/>
                  </a:cubicBezTo>
                  <a:lnTo>
                    <a:pt x="870" y="87"/>
                  </a:lnTo>
                  <a:cubicBezTo>
                    <a:pt x="783" y="35"/>
                    <a:pt x="679" y="0"/>
                    <a:pt x="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35" name="Google Shape;635;p47"/>
            <p:cNvSpPr/>
            <p:nvPr/>
          </p:nvSpPr>
          <p:spPr>
            <a:xfrm>
              <a:off x="10432975" y="486850"/>
              <a:ext cx="36575" cy="27425"/>
            </a:xfrm>
            <a:custGeom>
              <a:avLst/>
              <a:gdLst/>
              <a:ahLst/>
              <a:cxnLst/>
              <a:rect l="l" t="t" r="r" b="b"/>
              <a:pathLst>
                <a:path w="1463" h="1097" extrusionOk="0">
                  <a:moveTo>
                    <a:pt x="714" y="0"/>
                  </a:moveTo>
                  <a:cubicBezTo>
                    <a:pt x="1" y="0"/>
                    <a:pt x="1" y="1096"/>
                    <a:pt x="714" y="1096"/>
                  </a:cubicBezTo>
                  <a:lnTo>
                    <a:pt x="749" y="1096"/>
                  </a:lnTo>
                  <a:cubicBezTo>
                    <a:pt x="1462" y="1096"/>
                    <a:pt x="1462" y="0"/>
                    <a:pt x="7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636" name="Google Shape;636;p47"/>
          <p:cNvGrpSpPr/>
          <p:nvPr/>
        </p:nvGrpSpPr>
        <p:grpSpPr>
          <a:xfrm>
            <a:off x="7833643" y="203592"/>
            <a:ext cx="871593" cy="787967"/>
            <a:chOff x="9731500" y="2729150"/>
            <a:chExt cx="446650" cy="403775"/>
          </a:xfrm>
        </p:grpSpPr>
        <p:sp>
          <p:nvSpPr>
            <p:cNvPr id="637" name="Google Shape;637;p47"/>
            <p:cNvSpPr/>
            <p:nvPr/>
          </p:nvSpPr>
          <p:spPr>
            <a:xfrm>
              <a:off x="9731500" y="2729150"/>
              <a:ext cx="446650" cy="403775"/>
            </a:xfrm>
            <a:custGeom>
              <a:avLst/>
              <a:gdLst/>
              <a:ahLst/>
              <a:cxnLst/>
              <a:rect l="l" t="t" r="r" b="b"/>
              <a:pathLst>
                <a:path w="17866" h="16151" extrusionOk="0">
                  <a:moveTo>
                    <a:pt x="8704" y="1246"/>
                  </a:moveTo>
                  <a:cubicBezTo>
                    <a:pt x="11393" y="1246"/>
                    <a:pt x="13938" y="2836"/>
                    <a:pt x="15030" y="5481"/>
                  </a:cubicBezTo>
                  <a:cubicBezTo>
                    <a:pt x="16973" y="10199"/>
                    <a:pt x="13310" y="14918"/>
                    <a:pt x="8758" y="14918"/>
                  </a:cubicBezTo>
                  <a:cubicBezTo>
                    <a:pt x="7890" y="14918"/>
                    <a:pt x="6989" y="14746"/>
                    <a:pt x="6089" y="14370"/>
                  </a:cubicBezTo>
                  <a:cubicBezTo>
                    <a:pt x="3549" y="13309"/>
                    <a:pt x="1879" y="10821"/>
                    <a:pt x="1897" y="8055"/>
                  </a:cubicBezTo>
                  <a:cubicBezTo>
                    <a:pt x="1897" y="5307"/>
                    <a:pt x="3567" y="2819"/>
                    <a:pt x="6106" y="1758"/>
                  </a:cubicBezTo>
                  <a:cubicBezTo>
                    <a:pt x="6958" y="1411"/>
                    <a:pt x="7838" y="1246"/>
                    <a:pt x="8704" y="1246"/>
                  </a:cubicBezTo>
                  <a:close/>
                  <a:moveTo>
                    <a:pt x="8733" y="1"/>
                  </a:moveTo>
                  <a:cubicBezTo>
                    <a:pt x="5463" y="1"/>
                    <a:pt x="2505" y="1949"/>
                    <a:pt x="1253" y="4976"/>
                  </a:cubicBezTo>
                  <a:cubicBezTo>
                    <a:pt x="0" y="7986"/>
                    <a:pt x="679" y="11465"/>
                    <a:pt x="2993" y="13778"/>
                  </a:cubicBezTo>
                  <a:cubicBezTo>
                    <a:pt x="4529" y="15327"/>
                    <a:pt x="6596" y="16151"/>
                    <a:pt x="8697" y="16151"/>
                  </a:cubicBezTo>
                  <a:cubicBezTo>
                    <a:pt x="9736" y="16151"/>
                    <a:pt x="10782" y="15950"/>
                    <a:pt x="11777" y="15535"/>
                  </a:cubicBezTo>
                  <a:cubicBezTo>
                    <a:pt x="15900" y="13848"/>
                    <a:pt x="17866" y="9134"/>
                    <a:pt x="16179" y="5011"/>
                  </a:cubicBezTo>
                  <a:cubicBezTo>
                    <a:pt x="14926" y="1984"/>
                    <a:pt x="11986" y="18"/>
                    <a:pt x="87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38" name="Google Shape;638;p47"/>
            <p:cNvSpPr/>
            <p:nvPr/>
          </p:nvSpPr>
          <p:spPr>
            <a:xfrm>
              <a:off x="10061150" y="2863200"/>
              <a:ext cx="39600" cy="27225"/>
            </a:xfrm>
            <a:custGeom>
              <a:avLst/>
              <a:gdLst/>
              <a:ahLst/>
              <a:cxnLst/>
              <a:rect l="l" t="t" r="r" b="b"/>
              <a:pathLst>
                <a:path w="1584" h="1089" extrusionOk="0">
                  <a:moveTo>
                    <a:pt x="1111" y="1"/>
                  </a:moveTo>
                  <a:cubicBezTo>
                    <a:pt x="1060" y="1"/>
                    <a:pt x="1007" y="11"/>
                    <a:pt x="957" y="32"/>
                  </a:cubicBezTo>
                  <a:lnTo>
                    <a:pt x="314" y="310"/>
                  </a:lnTo>
                  <a:cubicBezTo>
                    <a:pt x="105" y="397"/>
                    <a:pt x="0" y="623"/>
                    <a:pt x="87" y="832"/>
                  </a:cubicBezTo>
                  <a:cubicBezTo>
                    <a:pt x="154" y="990"/>
                    <a:pt x="310" y="1089"/>
                    <a:pt x="473" y="1089"/>
                  </a:cubicBezTo>
                  <a:cubicBezTo>
                    <a:pt x="524" y="1089"/>
                    <a:pt x="577" y="1079"/>
                    <a:pt x="627" y="1058"/>
                  </a:cubicBezTo>
                  <a:lnTo>
                    <a:pt x="1270" y="780"/>
                  </a:lnTo>
                  <a:cubicBezTo>
                    <a:pt x="1479" y="693"/>
                    <a:pt x="1584" y="467"/>
                    <a:pt x="1497" y="258"/>
                  </a:cubicBezTo>
                  <a:cubicBezTo>
                    <a:pt x="1430" y="99"/>
                    <a:pt x="1274" y="1"/>
                    <a:pt x="1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39" name="Google Shape;639;p47"/>
            <p:cNvSpPr/>
            <p:nvPr/>
          </p:nvSpPr>
          <p:spPr>
            <a:xfrm>
              <a:off x="9798050" y="2971500"/>
              <a:ext cx="39150" cy="27225"/>
            </a:xfrm>
            <a:custGeom>
              <a:avLst/>
              <a:gdLst/>
              <a:ahLst/>
              <a:cxnLst/>
              <a:rect l="l" t="t" r="r" b="b"/>
              <a:pathLst>
                <a:path w="1566" h="1089" extrusionOk="0">
                  <a:moveTo>
                    <a:pt x="1108" y="0"/>
                  </a:moveTo>
                  <a:cubicBezTo>
                    <a:pt x="1058" y="0"/>
                    <a:pt x="1007" y="10"/>
                    <a:pt x="957" y="31"/>
                  </a:cubicBezTo>
                  <a:lnTo>
                    <a:pt x="296" y="310"/>
                  </a:lnTo>
                  <a:cubicBezTo>
                    <a:pt x="87" y="397"/>
                    <a:pt x="0" y="623"/>
                    <a:pt x="87" y="831"/>
                  </a:cubicBezTo>
                  <a:cubicBezTo>
                    <a:pt x="153" y="990"/>
                    <a:pt x="299" y="1088"/>
                    <a:pt x="457" y="1088"/>
                  </a:cubicBezTo>
                  <a:cubicBezTo>
                    <a:pt x="507" y="1088"/>
                    <a:pt x="559" y="1079"/>
                    <a:pt x="609" y="1058"/>
                  </a:cubicBezTo>
                  <a:lnTo>
                    <a:pt x="1270" y="779"/>
                  </a:lnTo>
                  <a:cubicBezTo>
                    <a:pt x="1479" y="692"/>
                    <a:pt x="1566" y="466"/>
                    <a:pt x="1479" y="257"/>
                  </a:cubicBezTo>
                  <a:cubicBezTo>
                    <a:pt x="1413" y="99"/>
                    <a:pt x="1266" y="0"/>
                    <a:pt x="1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40" name="Google Shape;640;p47"/>
            <p:cNvSpPr/>
            <p:nvPr/>
          </p:nvSpPr>
          <p:spPr>
            <a:xfrm>
              <a:off x="9988525" y="3044500"/>
              <a:ext cx="29600" cy="36475"/>
            </a:xfrm>
            <a:custGeom>
              <a:avLst/>
              <a:gdLst/>
              <a:ahLst/>
              <a:cxnLst/>
              <a:rect l="l" t="t" r="r" b="b"/>
              <a:pathLst>
                <a:path w="1184" h="1459" extrusionOk="0">
                  <a:moveTo>
                    <a:pt x="470" y="0"/>
                  </a:moveTo>
                  <a:cubicBezTo>
                    <a:pt x="417" y="0"/>
                    <a:pt x="363" y="11"/>
                    <a:pt x="314" y="34"/>
                  </a:cubicBezTo>
                  <a:cubicBezTo>
                    <a:pt x="105" y="121"/>
                    <a:pt x="0" y="347"/>
                    <a:pt x="87" y="556"/>
                  </a:cubicBezTo>
                  <a:lnTo>
                    <a:pt x="348" y="1217"/>
                  </a:lnTo>
                  <a:cubicBezTo>
                    <a:pt x="413" y="1371"/>
                    <a:pt x="563" y="1459"/>
                    <a:pt x="721" y="1459"/>
                  </a:cubicBezTo>
                  <a:cubicBezTo>
                    <a:pt x="777" y="1459"/>
                    <a:pt x="833" y="1448"/>
                    <a:pt x="888" y="1425"/>
                  </a:cubicBezTo>
                  <a:cubicBezTo>
                    <a:pt x="1096" y="1338"/>
                    <a:pt x="1183" y="1095"/>
                    <a:pt x="1114" y="904"/>
                  </a:cubicBezTo>
                  <a:lnTo>
                    <a:pt x="835" y="242"/>
                  </a:lnTo>
                  <a:cubicBezTo>
                    <a:pt x="771" y="88"/>
                    <a:pt x="621" y="0"/>
                    <a:pt x="4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41" name="Google Shape;641;p47"/>
            <p:cNvSpPr/>
            <p:nvPr/>
          </p:nvSpPr>
          <p:spPr>
            <a:xfrm>
              <a:off x="9880225" y="2781025"/>
              <a:ext cx="30050" cy="36775"/>
            </a:xfrm>
            <a:custGeom>
              <a:avLst/>
              <a:gdLst/>
              <a:ahLst/>
              <a:cxnLst/>
              <a:rect l="l" t="t" r="r" b="b"/>
              <a:pathLst>
                <a:path w="1202" h="1471" extrusionOk="0">
                  <a:moveTo>
                    <a:pt x="465" y="0"/>
                  </a:moveTo>
                  <a:cubicBezTo>
                    <a:pt x="415" y="0"/>
                    <a:pt x="364" y="10"/>
                    <a:pt x="314" y="31"/>
                  </a:cubicBezTo>
                  <a:cubicBezTo>
                    <a:pt x="105" y="118"/>
                    <a:pt x="1" y="361"/>
                    <a:pt x="88" y="570"/>
                  </a:cubicBezTo>
                  <a:lnTo>
                    <a:pt x="349" y="1214"/>
                  </a:lnTo>
                  <a:cubicBezTo>
                    <a:pt x="415" y="1372"/>
                    <a:pt x="571" y="1471"/>
                    <a:pt x="734" y="1471"/>
                  </a:cubicBezTo>
                  <a:cubicBezTo>
                    <a:pt x="786" y="1471"/>
                    <a:pt x="838" y="1461"/>
                    <a:pt x="888" y="1440"/>
                  </a:cubicBezTo>
                  <a:cubicBezTo>
                    <a:pt x="1097" y="1353"/>
                    <a:pt x="1201" y="1109"/>
                    <a:pt x="1114" y="901"/>
                  </a:cubicBezTo>
                  <a:lnTo>
                    <a:pt x="836" y="257"/>
                  </a:lnTo>
                  <a:cubicBezTo>
                    <a:pt x="770" y="98"/>
                    <a:pt x="623" y="0"/>
                    <a:pt x="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42" name="Google Shape;642;p47"/>
            <p:cNvSpPr/>
            <p:nvPr/>
          </p:nvSpPr>
          <p:spPr>
            <a:xfrm>
              <a:off x="9879375" y="3044125"/>
              <a:ext cx="30025" cy="36800"/>
            </a:xfrm>
            <a:custGeom>
              <a:avLst/>
              <a:gdLst/>
              <a:ahLst/>
              <a:cxnLst/>
              <a:rect l="l" t="t" r="r" b="b"/>
              <a:pathLst>
                <a:path w="1201" h="1472" extrusionOk="0">
                  <a:moveTo>
                    <a:pt x="741" y="0"/>
                  </a:moveTo>
                  <a:cubicBezTo>
                    <a:pt x="587" y="0"/>
                    <a:pt x="431" y="95"/>
                    <a:pt x="365" y="240"/>
                  </a:cubicBezTo>
                  <a:lnTo>
                    <a:pt x="87" y="901"/>
                  </a:lnTo>
                  <a:cubicBezTo>
                    <a:pt x="0" y="1110"/>
                    <a:pt x="104" y="1353"/>
                    <a:pt x="313" y="1440"/>
                  </a:cubicBezTo>
                  <a:cubicBezTo>
                    <a:pt x="363" y="1461"/>
                    <a:pt x="415" y="1471"/>
                    <a:pt x="465" y="1471"/>
                  </a:cubicBezTo>
                  <a:cubicBezTo>
                    <a:pt x="623" y="1471"/>
                    <a:pt x="769" y="1373"/>
                    <a:pt x="835" y="1214"/>
                  </a:cubicBezTo>
                  <a:lnTo>
                    <a:pt x="1113" y="571"/>
                  </a:lnTo>
                  <a:cubicBezTo>
                    <a:pt x="1200" y="362"/>
                    <a:pt x="1096" y="118"/>
                    <a:pt x="887" y="31"/>
                  </a:cubicBezTo>
                  <a:cubicBezTo>
                    <a:pt x="841" y="10"/>
                    <a:pt x="791" y="0"/>
                    <a:pt x="7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43" name="Google Shape;643;p47"/>
            <p:cNvSpPr/>
            <p:nvPr/>
          </p:nvSpPr>
          <p:spPr>
            <a:xfrm>
              <a:off x="9988950" y="2781375"/>
              <a:ext cx="29600" cy="36875"/>
            </a:xfrm>
            <a:custGeom>
              <a:avLst/>
              <a:gdLst/>
              <a:ahLst/>
              <a:cxnLst/>
              <a:rect l="l" t="t" r="r" b="b"/>
              <a:pathLst>
                <a:path w="1184" h="1475" extrusionOk="0">
                  <a:moveTo>
                    <a:pt x="721" y="1"/>
                  </a:moveTo>
                  <a:cubicBezTo>
                    <a:pt x="563" y="1"/>
                    <a:pt x="413" y="89"/>
                    <a:pt x="349" y="243"/>
                  </a:cubicBezTo>
                  <a:lnTo>
                    <a:pt x="88" y="904"/>
                  </a:lnTo>
                  <a:cubicBezTo>
                    <a:pt x="1" y="1113"/>
                    <a:pt x="88" y="1356"/>
                    <a:pt x="297" y="1443"/>
                  </a:cubicBezTo>
                  <a:cubicBezTo>
                    <a:pt x="347" y="1464"/>
                    <a:pt x="399" y="1474"/>
                    <a:pt x="450" y="1474"/>
                  </a:cubicBezTo>
                  <a:cubicBezTo>
                    <a:pt x="613" y="1474"/>
                    <a:pt x="770" y="1376"/>
                    <a:pt x="836" y="1217"/>
                  </a:cubicBezTo>
                  <a:lnTo>
                    <a:pt x="1114" y="574"/>
                  </a:lnTo>
                  <a:cubicBezTo>
                    <a:pt x="1184" y="365"/>
                    <a:pt x="1097" y="121"/>
                    <a:pt x="888" y="34"/>
                  </a:cubicBezTo>
                  <a:cubicBezTo>
                    <a:pt x="834" y="12"/>
                    <a:pt x="777" y="1"/>
                    <a:pt x="7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44" name="Google Shape;644;p47"/>
            <p:cNvSpPr/>
            <p:nvPr/>
          </p:nvSpPr>
          <p:spPr>
            <a:xfrm>
              <a:off x="9798050" y="2862700"/>
              <a:ext cx="39600" cy="27125"/>
            </a:xfrm>
            <a:custGeom>
              <a:avLst/>
              <a:gdLst/>
              <a:ahLst/>
              <a:cxnLst/>
              <a:rect l="l" t="t" r="r" b="b"/>
              <a:pathLst>
                <a:path w="1584" h="1085" extrusionOk="0">
                  <a:moveTo>
                    <a:pt x="460" y="1"/>
                  </a:moveTo>
                  <a:cubicBezTo>
                    <a:pt x="301" y="1"/>
                    <a:pt x="151" y="89"/>
                    <a:pt x="87" y="243"/>
                  </a:cubicBezTo>
                  <a:cubicBezTo>
                    <a:pt x="0" y="452"/>
                    <a:pt x="104" y="695"/>
                    <a:pt x="313" y="782"/>
                  </a:cubicBezTo>
                  <a:lnTo>
                    <a:pt x="957" y="1061"/>
                  </a:lnTo>
                  <a:cubicBezTo>
                    <a:pt x="1004" y="1077"/>
                    <a:pt x="1054" y="1084"/>
                    <a:pt x="1103" y="1084"/>
                  </a:cubicBezTo>
                  <a:cubicBezTo>
                    <a:pt x="1268" y="1084"/>
                    <a:pt x="1429" y="996"/>
                    <a:pt x="1496" y="834"/>
                  </a:cubicBezTo>
                  <a:cubicBezTo>
                    <a:pt x="1583" y="626"/>
                    <a:pt x="1479" y="382"/>
                    <a:pt x="1270" y="295"/>
                  </a:cubicBezTo>
                  <a:lnTo>
                    <a:pt x="626" y="34"/>
                  </a:lnTo>
                  <a:cubicBezTo>
                    <a:pt x="572" y="12"/>
                    <a:pt x="515" y="1"/>
                    <a:pt x="4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45" name="Google Shape;645;p47"/>
            <p:cNvSpPr/>
            <p:nvPr/>
          </p:nvSpPr>
          <p:spPr>
            <a:xfrm>
              <a:off x="10060725" y="2972300"/>
              <a:ext cx="39600" cy="27100"/>
            </a:xfrm>
            <a:custGeom>
              <a:avLst/>
              <a:gdLst/>
              <a:ahLst/>
              <a:cxnLst/>
              <a:rect l="l" t="t" r="r" b="b"/>
              <a:pathLst>
                <a:path w="1584" h="1084" extrusionOk="0">
                  <a:moveTo>
                    <a:pt x="460" y="1"/>
                  </a:moveTo>
                  <a:cubicBezTo>
                    <a:pt x="301" y="1"/>
                    <a:pt x="151" y="88"/>
                    <a:pt x="87" y="243"/>
                  </a:cubicBezTo>
                  <a:cubicBezTo>
                    <a:pt x="0" y="452"/>
                    <a:pt x="104" y="695"/>
                    <a:pt x="313" y="782"/>
                  </a:cubicBezTo>
                  <a:lnTo>
                    <a:pt x="957" y="1060"/>
                  </a:lnTo>
                  <a:cubicBezTo>
                    <a:pt x="1004" y="1076"/>
                    <a:pt x="1054" y="1084"/>
                    <a:pt x="1103" y="1084"/>
                  </a:cubicBezTo>
                  <a:cubicBezTo>
                    <a:pt x="1269" y="1084"/>
                    <a:pt x="1429" y="995"/>
                    <a:pt x="1496" y="834"/>
                  </a:cubicBezTo>
                  <a:cubicBezTo>
                    <a:pt x="1583" y="625"/>
                    <a:pt x="1479" y="382"/>
                    <a:pt x="1287" y="295"/>
                  </a:cubicBezTo>
                  <a:lnTo>
                    <a:pt x="626" y="34"/>
                  </a:lnTo>
                  <a:cubicBezTo>
                    <a:pt x="572" y="11"/>
                    <a:pt x="515" y="1"/>
                    <a:pt x="4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46" name="Google Shape;646;p47"/>
            <p:cNvSpPr/>
            <p:nvPr/>
          </p:nvSpPr>
          <p:spPr>
            <a:xfrm>
              <a:off x="9928950" y="2914275"/>
              <a:ext cx="40450" cy="33650"/>
            </a:xfrm>
            <a:custGeom>
              <a:avLst/>
              <a:gdLst/>
              <a:ahLst/>
              <a:cxnLst/>
              <a:rect l="l" t="t" r="r" b="b"/>
              <a:pathLst>
                <a:path w="1618" h="1346" extrusionOk="0">
                  <a:moveTo>
                    <a:pt x="822" y="1"/>
                  </a:moveTo>
                  <a:cubicBezTo>
                    <a:pt x="734" y="1"/>
                    <a:pt x="644" y="19"/>
                    <a:pt x="557" y="59"/>
                  </a:cubicBezTo>
                  <a:cubicBezTo>
                    <a:pt x="0" y="285"/>
                    <a:pt x="0" y="1050"/>
                    <a:pt x="557" y="1294"/>
                  </a:cubicBezTo>
                  <a:cubicBezTo>
                    <a:pt x="642" y="1329"/>
                    <a:pt x="727" y="1346"/>
                    <a:pt x="809" y="1346"/>
                  </a:cubicBezTo>
                  <a:cubicBezTo>
                    <a:pt x="1252" y="1346"/>
                    <a:pt x="1617" y="879"/>
                    <a:pt x="1427" y="424"/>
                  </a:cubicBezTo>
                  <a:cubicBezTo>
                    <a:pt x="1322" y="164"/>
                    <a:pt x="1082" y="1"/>
                    <a:pt x="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47" name="Google Shape;647;p47"/>
            <p:cNvSpPr/>
            <p:nvPr/>
          </p:nvSpPr>
          <p:spPr>
            <a:xfrm>
              <a:off x="9903725" y="2826675"/>
              <a:ext cx="40025" cy="85275"/>
            </a:xfrm>
            <a:custGeom>
              <a:avLst/>
              <a:gdLst/>
              <a:ahLst/>
              <a:cxnLst/>
              <a:rect l="l" t="t" r="r" b="b"/>
              <a:pathLst>
                <a:path w="1601" h="3411" extrusionOk="0">
                  <a:moveTo>
                    <a:pt x="152" y="0"/>
                  </a:moveTo>
                  <a:cubicBezTo>
                    <a:pt x="135" y="0"/>
                    <a:pt x="119" y="5"/>
                    <a:pt x="105" y="14"/>
                  </a:cubicBezTo>
                  <a:cubicBezTo>
                    <a:pt x="35" y="31"/>
                    <a:pt x="0" y="101"/>
                    <a:pt x="35" y="171"/>
                  </a:cubicBezTo>
                  <a:lnTo>
                    <a:pt x="1340" y="3337"/>
                  </a:lnTo>
                  <a:cubicBezTo>
                    <a:pt x="1354" y="3380"/>
                    <a:pt x="1415" y="3411"/>
                    <a:pt x="1466" y="3411"/>
                  </a:cubicBezTo>
                  <a:cubicBezTo>
                    <a:pt x="1477" y="3411"/>
                    <a:pt x="1487" y="3409"/>
                    <a:pt x="1496" y="3406"/>
                  </a:cubicBezTo>
                  <a:cubicBezTo>
                    <a:pt x="1566" y="3371"/>
                    <a:pt x="1601" y="3302"/>
                    <a:pt x="1566" y="3232"/>
                  </a:cubicBezTo>
                  <a:lnTo>
                    <a:pt x="261" y="84"/>
                  </a:lnTo>
                  <a:cubicBezTo>
                    <a:pt x="248" y="33"/>
                    <a:pt x="198" y="0"/>
                    <a:pt x="1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48" name="Google Shape;648;p47"/>
            <p:cNvSpPr/>
            <p:nvPr/>
          </p:nvSpPr>
          <p:spPr>
            <a:xfrm>
              <a:off x="9969825" y="2896250"/>
              <a:ext cx="59600" cy="28100"/>
            </a:xfrm>
            <a:custGeom>
              <a:avLst/>
              <a:gdLst/>
              <a:ahLst/>
              <a:cxnLst/>
              <a:rect l="l" t="t" r="r" b="b"/>
              <a:pathLst>
                <a:path w="2384" h="1124" extrusionOk="0">
                  <a:moveTo>
                    <a:pt x="2240" y="1"/>
                  </a:moveTo>
                  <a:cubicBezTo>
                    <a:pt x="2223" y="1"/>
                    <a:pt x="2206" y="5"/>
                    <a:pt x="2192" y="14"/>
                  </a:cubicBezTo>
                  <a:lnTo>
                    <a:pt x="105" y="867"/>
                  </a:lnTo>
                  <a:cubicBezTo>
                    <a:pt x="35" y="902"/>
                    <a:pt x="0" y="971"/>
                    <a:pt x="35" y="1041"/>
                  </a:cubicBezTo>
                  <a:cubicBezTo>
                    <a:pt x="48" y="1092"/>
                    <a:pt x="98" y="1124"/>
                    <a:pt x="144" y="1124"/>
                  </a:cubicBezTo>
                  <a:cubicBezTo>
                    <a:pt x="161" y="1124"/>
                    <a:pt x="178" y="1120"/>
                    <a:pt x="192" y="1110"/>
                  </a:cubicBezTo>
                  <a:lnTo>
                    <a:pt x="2279" y="258"/>
                  </a:lnTo>
                  <a:cubicBezTo>
                    <a:pt x="2349" y="223"/>
                    <a:pt x="2384" y="154"/>
                    <a:pt x="2349" y="84"/>
                  </a:cubicBezTo>
                  <a:cubicBezTo>
                    <a:pt x="2336" y="33"/>
                    <a:pt x="2286" y="1"/>
                    <a:pt x="22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649" name="Google Shape;649;p47"/>
          <p:cNvGrpSpPr/>
          <p:nvPr/>
        </p:nvGrpSpPr>
        <p:grpSpPr>
          <a:xfrm>
            <a:off x="3817051" y="257650"/>
            <a:ext cx="1626378" cy="1398659"/>
            <a:chOff x="3706376" y="384262"/>
            <a:chExt cx="1626378" cy="1398659"/>
          </a:xfrm>
        </p:grpSpPr>
        <p:sp>
          <p:nvSpPr>
            <p:cNvPr id="650" name="Google Shape;650;p47"/>
            <p:cNvSpPr/>
            <p:nvPr/>
          </p:nvSpPr>
          <p:spPr>
            <a:xfrm>
              <a:off x="5051096" y="1494397"/>
              <a:ext cx="281657" cy="159214"/>
            </a:xfrm>
            <a:custGeom>
              <a:avLst/>
              <a:gdLst/>
              <a:ahLst/>
              <a:cxnLst/>
              <a:rect l="l" t="t" r="r" b="b"/>
              <a:pathLst>
                <a:path w="6082" h="3438" extrusionOk="0">
                  <a:moveTo>
                    <a:pt x="5856" y="0"/>
                  </a:moveTo>
                  <a:cubicBezTo>
                    <a:pt x="5751" y="0"/>
                    <a:pt x="5645" y="65"/>
                    <a:pt x="5631" y="194"/>
                  </a:cubicBezTo>
                  <a:lnTo>
                    <a:pt x="5631" y="1979"/>
                  </a:lnTo>
                  <a:cubicBezTo>
                    <a:pt x="5631" y="2537"/>
                    <a:pt x="5182" y="3001"/>
                    <a:pt x="4610" y="3001"/>
                  </a:cubicBezTo>
                  <a:lnTo>
                    <a:pt x="319" y="3001"/>
                  </a:lnTo>
                  <a:cubicBezTo>
                    <a:pt x="310" y="3000"/>
                    <a:pt x="301" y="2999"/>
                    <a:pt x="293" y="2999"/>
                  </a:cubicBezTo>
                  <a:cubicBezTo>
                    <a:pt x="0" y="2999"/>
                    <a:pt x="0" y="3438"/>
                    <a:pt x="293" y="3438"/>
                  </a:cubicBezTo>
                  <a:cubicBezTo>
                    <a:pt x="301" y="3438"/>
                    <a:pt x="310" y="3437"/>
                    <a:pt x="319" y="3436"/>
                  </a:cubicBezTo>
                  <a:lnTo>
                    <a:pt x="4610" y="3436"/>
                  </a:lnTo>
                  <a:cubicBezTo>
                    <a:pt x="5414" y="3436"/>
                    <a:pt x="6067" y="2783"/>
                    <a:pt x="6081" y="1979"/>
                  </a:cubicBezTo>
                  <a:lnTo>
                    <a:pt x="6081" y="194"/>
                  </a:lnTo>
                  <a:cubicBezTo>
                    <a:pt x="6067" y="65"/>
                    <a:pt x="5962" y="0"/>
                    <a:pt x="58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51" name="Google Shape;651;p47"/>
            <p:cNvSpPr/>
            <p:nvPr/>
          </p:nvSpPr>
          <p:spPr>
            <a:xfrm>
              <a:off x="4774132" y="962692"/>
              <a:ext cx="164308" cy="277026"/>
            </a:xfrm>
            <a:custGeom>
              <a:avLst/>
              <a:gdLst/>
              <a:ahLst/>
              <a:cxnLst/>
              <a:rect l="l" t="t" r="r" b="b"/>
              <a:pathLst>
                <a:path w="3548" h="5982" extrusionOk="0">
                  <a:moveTo>
                    <a:pt x="281" y="1"/>
                  </a:moveTo>
                  <a:cubicBezTo>
                    <a:pt x="1" y="1"/>
                    <a:pt x="1" y="439"/>
                    <a:pt x="281" y="439"/>
                  </a:cubicBezTo>
                  <a:cubicBezTo>
                    <a:pt x="289" y="439"/>
                    <a:pt x="297" y="438"/>
                    <a:pt x="306" y="438"/>
                  </a:cubicBezTo>
                  <a:lnTo>
                    <a:pt x="2090" y="438"/>
                  </a:lnTo>
                  <a:cubicBezTo>
                    <a:pt x="2649" y="438"/>
                    <a:pt x="3112" y="901"/>
                    <a:pt x="3112" y="1459"/>
                  </a:cubicBezTo>
                  <a:lnTo>
                    <a:pt x="3112" y="5764"/>
                  </a:lnTo>
                  <a:cubicBezTo>
                    <a:pt x="3112" y="5887"/>
                    <a:pt x="3207" y="5982"/>
                    <a:pt x="3330" y="5982"/>
                  </a:cubicBezTo>
                  <a:cubicBezTo>
                    <a:pt x="3439" y="5982"/>
                    <a:pt x="3548" y="5887"/>
                    <a:pt x="3548" y="5778"/>
                  </a:cubicBezTo>
                  <a:lnTo>
                    <a:pt x="3548" y="1459"/>
                  </a:lnTo>
                  <a:cubicBezTo>
                    <a:pt x="3548" y="656"/>
                    <a:pt x="2894" y="2"/>
                    <a:pt x="2090" y="2"/>
                  </a:cubicBezTo>
                  <a:lnTo>
                    <a:pt x="306" y="2"/>
                  </a:lnTo>
                  <a:cubicBezTo>
                    <a:pt x="297" y="1"/>
                    <a:pt x="289" y="1"/>
                    <a:pt x="2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52" name="Google Shape;652;p47"/>
            <p:cNvSpPr/>
            <p:nvPr/>
          </p:nvSpPr>
          <p:spPr>
            <a:xfrm>
              <a:off x="4234373" y="1231462"/>
              <a:ext cx="839137" cy="551459"/>
            </a:xfrm>
            <a:custGeom>
              <a:avLst/>
              <a:gdLst/>
              <a:ahLst/>
              <a:cxnLst/>
              <a:rect l="l" t="t" r="r" b="b"/>
              <a:pathLst>
                <a:path w="18120" h="11908" extrusionOk="0">
                  <a:moveTo>
                    <a:pt x="287" y="1"/>
                  </a:moveTo>
                  <a:cubicBezTo>
                    <a:pt x="123" y="1"/>
                    <a:pt x="1" y="137"/>
                    <a:pt x="1" y="287"/>
                  </a:cubicBezTo>
                  <a:lnTo>
                    <a:pt x="1" y="11621"/>
                  </a:lnTo>
                  <a:cubicBezTo>
                    <a:pt x="1" y="11784"/>
                    <a:pt x="123" y="11907"/>
                    <a:pt x="287" y="11907"/>
                  </a:cubicBezTo>
                  <a:lnTo>
                    <a:pt x="17833" y="11907"/>
                  </a:lnTo>
                  <a:cubicBezTo>
                    <a:pt x="17983" y="11907"/>
                    <a:pt x="18119" y="11784"/>
                    <a:pt x="18119" y="11621"/>
                  </a:cubicBezTo>
                  <a:lnTo>
                    <a:pt x="18119" y="287"/>
                  </a:lnTo>
                  <a:cubicBezTo>
                    <a:pt x="18119" y="137"/>
                    <a:pt x="17983" y="1"/>
                    <a:pt x="17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53" name="Google Shape;653;p47"/>
            <p:cNvSpPr/>
            <p:nvPr/>
          </p:nvSpPr>
          <p:spPr>
            <a:xfrm>
              <a:off x="4234373" y="1231462"/>
              <a:ext cx="839137" cy="551459"/>
            </a:xfrm>
            <a:custGeom>
              <a:avLst/>
              <a:gdLst/>
              <a:ahLst/>
              <a:cxnLst/>
              <a:rect l="l" t="t" r="r" b="b"/>
              <a:pathLst>
                <a:path w="18120" h="11908" extrusionOk="0">
                  <a:moveTo>
                    <a:pt x="287" y="1"/>
                  </a:moveTo>
                  <a:cubicBezTo>
                    <a:pt x="123" y="1"/>
                    <a:pt x="1" y="137"/>
                    <a:pt x="1" y="287"/>
                  </a:cubicBezTo>
                  <a:lnTo>
                    <a:pt x="1" y="11621"/>
                  </a:lnTo>
                  <a:cubicBezTo>
                    <a:pt x="1" y="11784"/>
                    <a:pt x="123" y="11907"/>
                    <a:pt x="287" y="11907"/>
                  </a:cubicBezTo>
                  <a:lnTo>
                    <a:pt x="17819" y="11907"/>
                  </a:lnTo>
                  <a:cubicBezTo>
                    <a:pt x="17983" y="11907"/>
                    <a:pt x="18119" y="11784"/>
                    <a:pt x="18119" y="11621"/>
                  </a:cubicBezTo>
                  <a:lnTo>
                    <a:pt x="18119" y="287"/>
                  </a:lnTo>
                  <a:cubicBezTo>
                    <a:pt x="18119" y="137"/>
                    <a:pt x="17983" y="1"/>
                    <a:pt x="178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54" name="Google Shape;654;p47"/>
            <p:cNvSpPr/>
            <p:nvPr/>
          </p:nvSpPr>
          <p:spPr>
            <a:xfrm>
              <a:off x="4351114" y="1340609"/>
              <a:ext cx="605642" cy="147683"/>
            </a:xfrm>
            <a:custGeom>
              <a:avLst/>
              <a:gdLst/>
              <a:ahLst/>
              <a:cxnLst/>
              <a:rect l="l" t="t" r="r" b="b"/>
              <a:pathLst>
                <a:path w="13078" h="3189" extrusionOk="0">
                  <a:moveTo>
                    <a:pt x="204" y="1"/>
                  </a:moveTo>
                  <a:cubicBezTo>
                    <a:pt x="82" y="1"/>
                    <a:pt x="0" y="82"/>
                    <a:pt x="0" y="205"/>
                  </a:cubicBezTo>
                  <a:lnTo>
                    <a:pt x="0" y="2970"/>
                  </a:lnTo>
                  <a:cubicBezTo>
                    <a:pt x="0" y="3093"/>
                    <a:pt x="82" y="3188"/>
                    <a:pt x="204" y="3188"/>
                  </a:cubicBezTo>
                  <a:lnTo>
                    <a:pt x="12874" y="3188"/>
                  </a:lnTo>
                  <a:cubicBezTo>
                    <a:pt x="12983" y="3188"/>
                    <a:pt x="13078" y="3093"/>
                    <a:pt x="13078" y="2970"/>
                  </a:cubicBezTo>
                  <a:lnTo>
                    <a:pt x="13078" y="205"/>
                  </a:lnTo>
                  <a:cubicBezTo>
                    <a:pt x="13078" y="82"/>
                    <a:pt x="12983" y="1"/>
                    <a:pt x="12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55" name="Google Shape;655;p47"/>
            <p:cNvSpPr/>
            <p:nvPr/>
          </p:nvSpPr>
          <p:spPr>
            <a:xfrm>
              <a:off x="4350465" y="1542465"/>
              <a:ext cx="606291" cy="16486"/>
            </a:xfrm>
            <a:custGeom>
              <a:avLst/>
              <a:gdLst/>
              <a:ahLst/>
              <a:cxnLst/>
              <a:rect l="l" t="t" r="r" b="b"/>
              <a:pathLst>
                <a:path w="13092" h="356" extrusionOk="0">
                  <a:moveTo>
                    <a:pt x="191" y="1"/>
                  </a:moveTo>
                  <a:cubicBezTo>
                    <a:pt x="82" y="1"/>
                    <a:pt x="0" y="83"/>
                    <a:pt x="0" y="178"/>
                  </a:cubicBezTo>
                  <a:cubicBezTo>
                    <a:pt x="0" y="273"/>
                    <a:pt x="82" y="355"/>
                    <a:pt x="191" y="355"/>
                  </a:cubicBezTo>
                  <a:lnTo>
                    <a:pt x="12915" y="355"/>
                  </a:lnTo>
                  <a:cubicBezTo>
                    <a:pt x="13010" y="355"/>
                    <a:pt x="13092" y="273"/>
                    <a:pt x="13092" y="178"/>
                  </a:cubicBezTo>
                  <a:cubicBezTo>
                    <a:pt x="13092" y="83"/>
                    <a:pt x="13010" y="1"/>
                    <a:pt x="129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56" name="Google Shape;656;p47"/>
            <p:cNvSpPr/>
            <p:nvPr/>
          </p:nvSpPr>
          <p:spPr>
            <a:xfrm>
              <a:off x="4350465" y="1589791"/>
              <a:ext cx="606291" cy="16440"/>
            </a:xfrm>
            <a:custGeom>
              <a:avLst/>
              <a:gdLst/>
              <a:ahLst/>
              <a:cxnLst/>
              <a:rect l="l" t="t" r="r" b="b"/>
              <a:pathLst>
                <a:path w="13092" h="355" extrusionOk="0">
                  <a:moveTo>
                    <a:pt x="191" y="1"/>
                  </a:moveTo>
                  <a:cubicBezTo>
                    <a:pt x="82" y="1"/>
                    <a:pt x="0" y="69"/>
                    <a:pt x="0" y="178"/>
                  </a:cubicBezTo>
                  <a:cubicBezTo>
                    <a:pt x="0" y="273"/>
                    <a:pt x="82" y="355"/>
                    <a:pt x="191" y="355"/>
                  </a:cubicBezTo>
                  <a:lnTo>
                    <a:pt x="12915" y="355"/>
                  </a:lnTo>
                  <a:cubicBezTo>
                    <a:pt x="13010" y="355"/>
                    <a:pt x="13092" y="273"/>
                    <a:pt x="13092" y="178"/>
                  </a:cubicBezTo>
                  <a:cubicBezTo>
                    <a:pt x="13092" y="82"/>
                    <a:pt x="13010" y="1"/>
                    <a:pt x="129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57" name="Google Shape;657;p47"/>
            <p:cNvSpPr/>
            <p:nvPr/>
          </p:nvSpPr>
          <p:spPr>
            <a:xfrm>
              <a:off x="4350465" y="1640868"/>
              <a:ext cx="606291" cy="16486"/>
            </a:xfrm>
            <a:custGeom>
              <a:avLst/>
              <a:gdLst/>
              <a:ahLst/>
              <a:cxnLst/>
              <a:rect l="l" t="t" r="r" b="b"/>
              <a:pathLst>
                <a:path w="13092" h="356" extrusionOk="0">
                  <a:moveTo>
                    <a:pt x="191" y="1"/>
                  </a:moveTo>
                  <a:cubicBezTo>
                    <a:pt x="82" y="1"/>
                    <a:pt x="0" y="83"/>
                    <a:pt x="0" y="178"/>
                  </a:cubicBezTo>
                  <a:cubicBezTo>
                    <a:pt x="0" y="273"/>
                    <a:pt x="82" y="355"/>
                    <a:pt x="191" y="355"/>
                  </a:cubicBezTo>
                  <a:lnTo>
                    <a:pt x="12915" y="355"/>
                  </a:lnTo>
                  <a:cubicBezTo>
                    <a:pt x="13010" y="355"/>
                    <a:pt x="13092" y="273"/>
                    <a:pt x="13092" y="178"/>
                  </a:cubicBezTo>
                  <a:cubicBezTo>
                    <a:pt x="13092" y="83"/>
                    <a:pt x="13010" y="1"/>
                    <a:pt x="129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58" name="Google Shape;658;p47"/>
            <p:cNvSpPr/>
            <p:nvPr/>
          </p:nvSpPr>
          <p:spPr>
            <a:xfrm>
              <a:off x="4350465" y="1688751"/>
              <a:ext cx="606291" cy="15884"/>
            </a:xfrm>
            <a:custGeom>
              <a:avLst/>
              <a:gdLst/>
              <a:ahLst/>
              <a:cxnLst/>
              <a:rect l="l" t="t" r="r" b="b"/>
              <a:pathLst>
                <a:path w="13092" h="343" extrusionOk="0">
                  <a:moveTo>
                    <a:pt x="168" y="1"/>
                  </a:moveTo>
                  <a:cubicBezTo>
                    <a:pt x="71" y="1"/>
                    <a:pt x="0" y="77"/>
                    <a:pt x="0" y="166"/>
                  </a:cubicBezTo>
                  <a:cubicBezTo>
                    <a:pt x="0" y="261"/>
                    <a:pt x="82" y="343"/>
                    <a:pt x="191" y="343"/>
                  </a:cubicBezTo>
                  <a:lnTo>
                    <a:pt x="12915" y="343"/>
                  </a:lnTo>
                  <a:cubicBezTo>
                    <a:pt x="13010" y="343"/>
                    <a:pt x="13092" y="261"/>
                    <a:pt x="13092" y="166"/>
                  </a:cubicBezTo>
                  <a:cubicBezTo>
                    <a:pt x="13092" y="70"/>
                    <a:pt x="13010" y="2"/>
                    <a:pt x="12915" y="2"/>
                  </a:cubicBezTo>
                  <a:lnTo>
                    <a:pt x="191" y="2"/>
                  </a:lnTo>
                  <a:cubicBezTo>
                    <a:pt x="183" y="1"/>
                    <a:pt x="175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59" name="Google Shape;659;p47"/>
            <p:cNvSpPr/>
            <p:nvPr/>
          </p:nvSpPr>
          <p:spPr>
            <a:xfrm>
              <a:off x="3706376" y="384262"/>
              <a:ext cx="1075689" cy="691501"/>
            </a:xfrm>
            <a:custGeom>
              <a:avLst/>
              <a:gdLst/>
              <a:ahLst/>
              <a:cxnLst/>
              <a:rect l="l" t="t" r="r" b="b"/>
              <a:pathLst>
                <a:path w="23228" h="14932" extrusionOk="0">
                  <a:moveTo>
                    <a:pt x="368" y="1"/>
                  </a:moveTo>
                  <a:cubicBezTo>
                    <a:pt x="164" y="1"/>
                    <a:pt x="1" y="164"/>
                    <a:pt x="1" y="368"/>
                  </a:cubicBezTo>
                  <a:lnTo>
                    <a:pt x="1" y="14563"/>
                  </a:lnTo>
                  <a:cubicBezTo>
                    <a:pt x="1" y="14768"/>
                    <a:pt x="164" y="14931"/>
                    <a:pt x="368" y="14931"/>
                  </a:cubicBezTo>
                  <a:lnTo>
                    <a:pt x="22860" y="14931"/>
                  </a:lnTo>
                  <a:cubicBezTo>
                    <a:pt x="23064" y="14931"/>
                    <a:pt x="23227" y="14768"/>
                    <a:pt x="23227" y="14563"/>
                  </a:cubicBezTo>
                  <a:lnTo>
                    <a:pt x="23227" y="368"/>
                  </a:lnTo>
                  <a:cubicBezTo>
                    <a:pt x="23227" y="164"/>
                    <a:pt x="23064" y="1"/>
                    <a:pt x="228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60" name="Google Shape;660;p47"/>
            <p:cNvSpPr/>
            <p:nvPr/>
          </p:nvSpPr>
          <p:spPr>
            <a:xfrm>
              <a:off x="3842010" y="547636"/>
              <a:ext cx="775878" cy="10837"/>
            </a:xfrm>
            <a:custGeom>
              <a:avLst/>
              <a:gdLst/>
              <a:ahLst/>
              <a:cxnLst/>
              <a:rect l="l" t="t" r="r" b="b"/>
              <a:pathLst>
                <a:path w="16754" h="234" extrusionOk="0">
                  <a:moveTo>
                    <a:pt x="16643" y="0"/>
                  </a:moveTo>
                  <a:cubicBezTo>
                    <a:pt x="16640" y="0"/>
                    <a:pt x="16637" y="1"/>
                    <a:pt x="16634" y="1"/>
                  </a:cubicBezTo>
                  <a:lnTo>
                    <a:pt x="123" y="1"/>
                  </a:lnTo>
                  <a:cubicBezTo>
                    <a:pt x="1" y="28"/>
                    <a:pt x="1" y="205"/>
                    <a:pt x="123" y="233"/>
                  </a:cubicBezTo>
                  <a:lnTo>
                    <a:pt x="16634" y="233"/>
                  </a:lnTo>
                  <a:cubicBezTo>
                    <a:pt x="16637" y="233"/>
                    <a:pt x="16640" y="233"/>
                    <a:pt x="16643" y="233"/>
                  </a:cubicBezTo>
                  <a:cubicBezTo>
                    <a:pt x="16753" y="233"/>
                    <a:pt x="16753" y="0"/>
                    <a:pt x="166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61" name="Google Shape;661;p47"/>
            <p:cNvSpPr/>
            <p:nvPr/>
          </p:nvSpPr>
          <p:spPr>
            <a:xfrm>
              <a:off x="3842010" y="753288"/>
              <a:ext cx="324309" cy="10142"/>
            </a:xfrm>
            <a:custGeom>
              <a:avLst/>
              <a:gdLst/>
              <a:ahLst/>
              <a:cxnLst/>
              <a:rect l="l" t="t" r="r" b="b"/>
              <a:pathLst>
                <a:path w="7003" h="219" extrusionOk="0">
                  <a:moveTo>
                    <a:pt x="123" y="1"/>
                  </a:moveTo>
                  <a:cubicBezTo>
                    <a:pt x="1" y="15"/>
                    <a:pt x="1" y="205"/>
                    <a:pt x="123" y="219"/>
                  </a:cubicBezTo>
                  <a:lnTo>
                    <a:pt x="6880" y="219"/>
                  </a:lnTo>
                  <a:cubicBezTo>
                    <a:pt x="7003" y="205"/>
                    <a:pt x="7003" y="15"/>
                    <a:pt x="68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62" name="Google Shape;662;p47"/>
            <p:cNvSpPr/>
            <p:nvPr/>
          </p:nvSpPr>
          <p:spPr>
            <a:xfrm>
              <a:off x="3842010" y="875680"/>
              <a:ext cx="324309" cy="10142"/>
            </a:xfrm>
            <a:custGeom>
              <a:avLst/>
              <a:gdLst/>
              <a:ahLst/>
              <a:cxnLst/>
              <a:rect l="l" t="t" r="r" b="b"/>
              <a:pathLst>
                <a:path w="7003" h="219" extrusionOk="0">
                  <a:moveTo>
                    <a:pt x="123" y="1"/>
                  </a:moveTo>
                  <a:cubicBezTo>
                    <a:pt x="1" y="14"/>
                    <a:pt x="1" y="205"/>
                    <a:pt x="123" y="219"/>
                  </a:cubicBezTo>
                  <a:lnTo>
                    <a:pt x="6880" y="219"/>
                  </a:lnTo>
                  <a:cubicBezTo>
                    <a:pt x="7003" y="205"/>
                    <a:pt x="7003" y="14"/>
                    <a:pt x="68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63" name="Google Shape;663;p47"/>
            <p:cNvSpPr/>
            <p:nvPr/>
          </p:nvSpPr>
          <p:spPr>
            <a:xfrm>
              <a:off x="3840760" y="629647"/>
              <a:ext cx="413270" cy="10142"/>
            </a:xfrm>
            <a:custGeom>
              <a:avLst/>
              <a:gdLst/>
              <a:ahLst/>
              <a:cxnLst/>
              <a:rect l="l" t="t" r="r" b="b"/>
              <a:pathLst>
                <a:path w="8924" h="219" extrusionOk="0">
                  <a:moveTo>
                    <a:pt x="138" y="0"/>
                  </a:moveTo>
                  <a:cubicBezTo>
                    <a:pt x="0" y="0"/>
                    <a:pt x="5" y="219"/>
                    <a:pt x="150" y="219"/>
                  </a:cubicBezTo>
                  <a:lnTo>
                    <a:pt x="8787" y="219"/>
                  </a:lnTo>
                  <a:cubicBezTo>
                    <a:pt x="8923" y="219"/>
                    <a:pt x="8923" y="1"/>
                    <a:pt x="8787" y="1"/>
                  </a:cubicBezTo>
                  <a:lnTo>
                    <a:pt x="150" y="1"/>
                  </a:lnTo>
                  <a:cubicBezTo>
                    <a:pt x="146" y="0"/>
                    <a:pt x="142" y="0"/>
                    <a:pt x="1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64" name="Google Shape;664;p47"/>
            <p:cNvSpPr/>
            <p:nvPr/>
          </p:nvSpPr>
          <p:spPr>
            <a:xfrm>
              <a:off x="4317680" y="629554"/>
              <a:ext cx="294022" cy="12133"/>
            </a:xfrm>
            <a:custGeom>
              <a:avLst/>
              <a:gdLst/>
              <a:ahLst/>
              <a:cxnLst/>
              <a:rect l="l" t="t" r="r" b="b"/>
              <a:pathLst>
                <a:path w="6349" h="262" extrusionOk="0">
                  <a:moveTo>
                    <a:pt x="152" y="1"/>
                  </a:moveTo>
                  <a:cubicBezTo>
                    <a:pt x="79" y="1"/>
                    <a:pt x="12" y="52"/>
                    <a:pt x="0" y="125"/>
                  </a:cubicBezTo>
                  <a:cubicBezTo>
                    <a:pt x="0" y="207"/>
                    <a:pt x="82" y="262"/>
                    <a:pt x="177" y="262"/>
                  </a:cubicBezTo>
                  <a:lnTo>
                    <a:pt x="6185" y="262"/>
                  </a:lnTo>
                  <a:cubicBezTo>
                    <a:pt x="6280" y="262"/>
                    <a:pt x="6348" y="207"/>
                    <a:pt x="6348" y="125"/>
                  </a:cubicBezTo>
                  <a:cubicBezTo>
                    <a:pt x="6348" y="57"/>
                    <a:pt x="6280" y="3"/>
                    <a:pt x="6185" y="3"/>
                  </a:cubicBezTo>
                  <a:lnTo>
                    <a:pt x="177" y="3"/>
                  </a:lnTo>
                  <a:cubicBezTo>
                    <a:pt x="169" y="1"/>
                    <a:pt x="160" y="1"/>
                    <a:pt x="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65" name="Google Shape;665;p47"/>
            <p:cNvSpPr/>
            <p:nvPr/>
          </p:nvSpPr>
          <p:spPr>
            <a:xfrm>
              <a:off x="4231224" y="697812"/>
              <a:ext cx="388031" cy="238497"/>
            </a:xfrm>
            <a:custGeom>
              <a:avLst/>
              <a:gdLst/>
              <a:ahLst/>
              <a:cxnLst/>
              <a:rect l="l" t="t" r="r" b="b"/>
              <a:pathLst>
                <a:path w="8379" h="5150" extrusionOk="0">
                  <a:moveTo>
                    <a:pt x="341" y="0"/>
                  </a:moveTo>
                  <a:cubicBezTo>
                    <a:pt x="151" y="0"/>
                    <a:pt x="1" y="164"/>
                    <a:pt x="1" y="341"/>
                  </a:cubicBezTo>
                  <a:lnTo>
                    <a:pt x="1" y="4809"/>
                  </a:lnTo>
                  <a:cubicBezTo>
                    <a:pt x="1" y="4986"/>
                    <a:pt x="151" y="5149"/>
                    <a:pt x="341" y="5149"/>
                  </a:cubicBezTo>
                  <a:lnTo>
                    <a:pt x="8038" y="5149"/>
                  </a:lnTo>
                  <a:cubicBezTo>
                    <a:pt x="8215" y="5149"/>
                    <a:pt x="8379" y="4986"/>
                    <a:pt x="8379" y="4809"/>
                  </a:cubicBezTo>
                  <a:lnTo>
                    <a:pt x="8379" y="341"/>
                  </a:lnTo>
                  <a:cubicBezTo>
                    <a:pt x="8379" y="164"/>
                    <a:pt x="8215" y="0"/>
                    <a:pt x="80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66" name="Google Shape;666;p47"/>
            <p:cNvSpPr/>
            <p:nvPr/>
          </p:nvSpPr>
          <p:spPr>
            <a:xfrm>
              <a:off x="4260814" y="745323"/>
              <a:ext cx="337878" cy="134206"/>
            </a:xfrm>
            <a:custGeom>
              <a:avLst/>
              <a:gdLst/>
              <a:ahLst/>
              <a:cxnLst/>
              <a:rect l="l" t="t" r="r" b="b"/>
              <a:pathLst>
                <a:path w="7296" h="2898" extrusionOk="0">
                  <a:moveTo>
                    <a:pt x="6997" y="0"/>
                  </a:moveTo>
                  <a:cubicBezTo>
                    <a:pt x="6930" y="0"/>
                    <a:pt x="6863" y="31"/>
                    <a:pt x="6813" y="105"/>
                  </a:cubicBezTo>
                  <a:lnTo>
                    <a:pt x="5369" y="2407"/>
                  </a:lnTo>
                  <a:lnTo>
                    <a:pt x="3694" y="296"/>
                  </a:lnTo>
                  <a:cubicBezTo>
                    <a:pt x="3620" y="210"/>
                    <a:pt x="3503" y="157"/>
                    <a:pt x="3391" y="157"/>
                  </a:cubicBezTo>
                  <a:cubicBezTo>
                    <a:pt x="3378" y="157"/>
                    <a:pt x="3366" y="158"/>
                    <a:pt x="3353" y="159"/>
                  </a:cubicBezTo>
                  <a:cubicBezTo>
                    <a:pt x="3217" y="187"/>
                    <a:pt x="3108" y="268"/>
                    <a:pt x="3054" y="404"/>
                  </a:cubicBezTo>
                  <a:lnTo>
                    <a:pt x="2332" y="2380"/>
                  </a:lnTo>
                  <a:lnTo>
                    <a:pt x="1133" y="1072"/>
                  </a:lnTo>
                  <a:cubicBezTo>
                    <a:pt x="1057" y="991"/>
                    <a:pt x="957" y="953"/>
                    <a:pt x="857" y="953"/>
                  </a:cubicBezTo>
                  <a:cubicBezTo>
                    <a:pt x="705" y="953"/>
                    <a:pt x="556" y="1043"/>
                    <a:pt x="506" y="1208"/>
                  </a:cubicBezTo>
                  <a:lnTo>
                    <a:pt x="43" y="2584"/>
                  </a:lnTo>
                  <a:cubicBezTo>
                    <a:pt x="1" y="2745"/>
                    <a:pt x="132" y="2853"/>
                    <a:pt x="264" y="2853"/>
                  </a:cubicBezTo>
                  <a:cubicBezTo>
                    <a:pt x="344" y="2853"/>
                    <a:pt x="424" y="2813"/>
                    <a:pt x="465" y="2720"/>
                  </a:cubicBezTo>
                  <a:lnTo>
                    <a:pt x="888" y="1453"/>
                  </a:lnTo>
                  <a:lnTo>
                    <a:pt x="2073" y="2761"/>
                  </a:lnTo>
                  <a:cubicBezTo>
                    <a:pt x="2149" y="2843"/>
                    <a:pt x="2249" y="2881"/>
                    <a:pt x="2347" y="2881"/>
                  </a:cubicBezTo>
                  <a:cubicBezTo>
                    <a:pt x="2496" y="2881"/>
                    <a:pt x="2642" y="2794"/>
                    <a:pt x="2699" y="2639"/>
                  </a:cubicBezTo>
                  <a:lnTo>
                    <a:pt x="3421" y="663"/>
                  </a:lnTo>
                  <a:lnTo>
                    <a:pt x="5070" y="2748"/>
                  </a:lnTo>
                  <a:cubicBezTo>
                    <a:pt x="5138" y="2843"/>
                    <a:pt x="5247" y="2897"/>
                    <a:pt x="5369" y="2897"/>
                  </a:cubicBezTo>
                  <a:lnTo>
                    <a:pt x="5383" y="2897"/>
                  </a:lnTo>
                  <a:cubicBezTo>
                    <a:pt x="5506" y="2884"/>
                    <a:pt x="5615" y="2829"/>
                    <a:pt x="5683" y="2720"/>
                  </a:cubicBezTo>
                  <a:lnTo>
                    <a:pt x="7181" y="336"/>
                  </a:lnTo>
                  <a:cubicBezTo>
                    <a:pt x="7295" y="165"/>
                    <a:pt x="7150" y="0"/>
                    <a:pt x="69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67" name="Google Shape;667;p47"/>
            <p:cNvSpPr/>
            <p:nvPr/>
          </p:nvSpPr>
          <p:spPr>
            <a:xfrm>
              <a:off x="4548244" y="739442"/>
              <a:ext cx="50200" cy="47977"/>
            </a:xfrm>
            <a:custGeom>
              <a:avLst/>
              <a:gdLst/>
              <a:ahLst/>
              <a:cxnLst/>
              <a:rect l="l" t="t" r="r" b="b"/>
              <a:pathLst>
                <a:path w="1084" h="1036" extrusionOk="0">
                  <a:moveTo>
                    <a:pt x="1070" y="0"/>
                  </a:moveTo>
                  <a:lnTo>
                    <a:pt x="266" y="205"/>
                  </a:lnTo>
                  <a:cubicBezTo>
                    <a:pt x="1" y="268"/>
                    <a:pt x="75" y="634"/>
                    <a:pt x="314" y="634"/>
                  </a:cubicBezTo>
                  <a:cubicBezTo>
                    <a:pt x="333" y="634"/>
                    <a:pt x="354" y="632"/>
                    <a:pt x="375" y="627"/>
                  </a:cubicBezTo>
                  <a:lnTo>
                    <a:pt x="634" y="559"/>
                  </a:lnTo>
                  <a:lnTo>
                    <a:pt x="634" y="818"/>
                  </a:lnTo>
                  <a:cubicBezTo>
                    <a:pt x="634" y="940"/>
                    <a:pt x="743" y="1036"/>
                    <a:pt x="852" y="1036"/>
                  </a:cubicBezTo>
                  <a:cubicBezTo>
                    <a:pt x="974" y="1036"/>
                    <a:pt x="1083" y="940"/>
                    <a:pt x="1070" y="818"/>
                  </a:cubicBezTo>
                  <a:lnTo>
                    <a:pt x="10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668" name="Google Shape;668;p47"/>
          <p:cNvGrpSpPr/>
          <p:nvPr/>
        </p:nvGrpSpPr>
        <p:grpSpPr>
          <a:xfrm>
            <a:off x="6154275" y="283175"/>
            <a:ext cx="543225" cy="503650"/>
            <a:chOff x="10372525" y="217200"/>
            <a:chExt cx="543225" cy="503650"/>
          </a:xfrm>
        </p:grpSpPr>
        <p:sp>
          <p:nvSpPr>
            <p:cNvPr id="669" name="Google Shape;669;p47"/>
            <p:cNvSpPr/>
            <p:nvPr/>
          </p:nvSpPr>
          <p:spPr>
            <a:xfrm>
              <a:off x="10372525" y="228950"/>
              <a:ext cx="491900" cy="491900"/>
            </a:xfrm>
            <a:custGeom>
              <a:avLst/>
              <a:gdLst/>
              <a:ahLst/>
              <a:cxnLst/>
              <a:rect l="l" t="t" r="r" b="b"/>
              <a:pathLst>
                <a:path w="19676" h="19676" extrusionOk="0">
                  <a:moveTo>
                    <a:pt x="1" y="0"/>
                  </a:moveTo>
                  <a:lnTo>
                    <a:pt x="1" y="19675"/>
                  </a:lnTo>
                  <a:lnTo>
                    <a:pt x="19676" y="19675"/>
                  </a:lnTo>
                  <a:lnTo>
                    <a:pt x="196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70" name="Google Shape;670;p47"/>
            <p:cNvSpPr/>
            <p:nvPr/>
          </p:nvSpPr>
          <p:spPr>
            <a:xfrm>
              <a:off x="10372525" y="228950"/>
              <a:ext cx="543225" cy="466675"/>
            </a:xfrm>
            <a:custGeom>
              <a:avLst/>
              <a:gdLst/>
              <a:ahLst/>
              <a:cxnLst/>
              <a:rect l="l" t="t" r="r" b="b"/>
              <a:pathLst>
                <a:path w="21729" h="18667" extrusionOk="0">
                  <a:moveTo>
                    <a:pt x="1" y="0"/>
                  </a:moveTo>
                  <a:lnTo>
                    <a:pt x="1723" y="15587"/>
                  </a:lnTo>
                  <a:lnTo>
                    <a:pt x="1845" y="15709"/>
                  </a:lnTo>
                  <a:cubicBezTo>
                    <a:pt x="2558" y="16405"/>
                    <a:pt x="3915" y="17779"/>
                    <a:pt x="4785" y="18666"/>
                  </a:cubicBezTo>
                  <a:lnTo>
                    <a:pt x="21728" y="18666"/>
                  </a:lnTo>
                  <a:lnTo>
                    <a:pt x="196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71" name="Google Shape;671;p47"/>
            <p:cNvSpPr/>
            <p:nvPr/>
          </p:nvSpPr>
          <p:spPr>
            <a:xfrm>
              <a:off x="10418625" y="621650"/>
              <a:ext cx="84400" cy="73975"/>
            </a:xfrm>
            <a:custGeom>
              <a:avLst/>
              <a:gdLst/>
              <a:ahLst/>
              <a:cxnLst/>
              <a:rect l="l" t="t" r="r" b="b"/>
              <a:pathLst>
                <a:path w="3376" h="2959" extrusionOk="0">
                  <a:moveTo>
                    <a:pt x="1" y="1"/>
                  </a:moveTo>
                  <a:lnTo>
                    <a:pt x="1" y="1"/>
                  </a:lnTo>
                  <a:cubicBezTo>
                    <a:pt x="714" y="697"/>
                    <a:pt x="2071" y="2071"/>
                    <a:pt x="2941" y="2958"/>
                  </a:cubicBezTo>
                  <a:lnTo>
                    <a:pt x="3376" y="5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72" name="Google Shape;672;p47"/>
            <p:cNvSpPr/>
            <p:nvPr/>
          </p:nvSpPr>
          <p:spPr>
            <a:xfrm>
              <a:off x="10415600" y="618625"/>
              <a:ext cx="76550" cy="77000"/>
            </a:xfrm>
            <a:custGeom>
              <a:avLst/>
              <a:gdLst/>
              <a:ahLst/>
              <a:cxnLst/>
              <a:rect l="l" t="t" r="r" b="b"/>
              <a:pathLst>
                <a:path w="3062" h="3080" extrusionOk="0">
                  <a:moveTo>
                    <a:pt x="0" y="0"/>
                  </a:moveTo>
                  <a:cubicBezTo>
                    <a:pt x="922" y="939"/>
                    <a:pt x="2383" y="2435"/>
                    <a:pt x="3062" y="3079"/>
                  </a:cubicBezTo>
                  <a:lnTo>
                    <a:pt x="27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73" name="Google Shape;673;p47"/>
            <p:cNvSpPr/>
            <p:nvPr/>
          </p:nvSpPr>
          <p:spPr>
            <a:xfrm>
              <a:off x="10620300" y="255900"/>
              <a:ext cx="36675" cy="29450"/>
            </a:xfrm>
            <a:custGeom>
              <a:avLst/>
              <a:gdLst/>
              <a:ahLst/>
              <a:cxnLst/>
              <a:rect l="l" t="t" r="r" b="b"/>
              <a:pathLst>
                <a:path w="1467" h="1178" extrusionOk="0">
                  <a:moveTo>
                    <a:pt x="1362" y="1"/>
                  </a:moveTo>
                  <a:cubicBezTo>
                    <a:pt x="927" y="349"/>
                    <a:pt x="493" y="714"/>
                    <a:pt x="75" y="1097"/>
                  </a:cubicBezTo>
                  <a:cubicBezTo>
                    <a:pt x="0" y="1162"/>
                    <a:pt x="41" y="1178"/>
                    <a:pt x="95" y="1178"/>
                  </a:cubicBezTo>
                  <a:cubicBezTo>
                    <a:pt x="141" y="1178"/>
                    <a:pt x="197" y="1166"/>
                    <a:pt x="197" y="1166"/>
                  </a:cubicBezTo>
                  <a:lnTo>
                    <a:pt x="1467" y="175"/>
                  </a:lnTo>
                  <a:lnTo>
                    <a:pt x="13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74" name="Google Shape;674;p47"/>
            <p:cNvSpPr/>
            <p:nvPr/>
          </p:nvSpPr>
          <p:spPr>
            <a:xfrm>
              <a:off x="10626525" y="238950"/>
              <a:ext cx="46550" cy="39800"/>
            </a:xfrm>
            <a:custGeom>
              <a:avLst/>
              <a:gdLst/>
              <a:ahLst/>
              <a:cxnLst/>
              <a:rect l="l" t="t" r="r" b="b"/>
              <a:pathLst>
                <a:path w="1862" h="1592" extrusionOk="0">
                  <a:moveTo>
                    <a:pt x="1061" y="1"/>
                  </a:moveTo>
                  <a:cubicBezTo>
                    <a:pt x="348" y="1"/>
                    <a:pt x="0" y="853"/>
                    <a:pt x="505" y="1357"/>
                  </a:cubicBezTo>
                  <a:cubicBezTo>
                    <a:pt x="666" y="1519"/>
                    <a:pt x="864" y="1592"/>
                    <a:pt x="1058" y="1592"/>
                  </a:cubicBezTo>
                  <a:cubicBezTo>
                    <a:pt x="1468" y="1592"/>
                    <a:pt x="1861" y="1268"/>
                    <a:pt x="1861" y="783"/>
                  </a:cubicBezTo>
                  <a:cubicBezTo>
                    <a:pt x="1861" y="348"/>
                    <a:pt x="1496" y="1"/>
                    <a:pt x="10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75" name="Google Shape;675;p47"/>
            <p:cNvSpPr/>
            <p:nvPr/>
          </p:nvSpPr>
          <p:spPr>
            <a:xfrm>
              <a:off x="10638700" y="227200"/>
              <a:ext cx="49150" cy="47425"/>
            </a:xfrm>
            <a:custGeom>
              <a:avLst/>
              <a:gdLst/>
              <a:ahLst/>
              <a:cxnLst/>
              <a:rect l="l" t="t" r="r" b="b"/>
              <a:pathLst>
                <a:path w="1966" h="1897" extrusionOk="0">
                  <a:moveTo>
                    <a:pt x="644" y="1"/>
                  </a:moveTo>
                  <a:lnTo>
                    <a:pt x="0" y="714"/>
                  </a:lnTo>
                  <a:lnTo>
                    <a:pt x="1044" y="1897"/>
                  </a:lnTo>
                  <a:lnTo>
                    <a:pt x="1966" y="1306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76" name="Google Shape;676;p47"/>
            <p:cNvSpPr/>
            <p:nvPr/>
          </p:nvSpPr>
          <p:spPr>
            <a:xfrm>
              <a:off x="10642175" y="217200"/>
              <a:ext cx="55250" cy="47400"/>
            </a:xfrm>
            <a:custGeom>
              <a:avLst/>
              <a:gdLst/>
              <a:ahLst/>
              <a:cxnLst/>
              <a:rect l="l" t="t" r="r" b="b"/>
              <a:pathLst>
                <a:path w="2210" h="1896" extrusionOk="0">
                  <a:moveTo>
                    <a:pt x="1270" y="1"/>
                  </a:moveTo>
                  <a:cubicBezTo>
                    <a:pt x="418" y="1"/>
                    <a:pt x="0" y="1027"/>
                    <a:pt x="592" y="1619"/>
                  </a:cubicBezTo>
                  <a:cubicBezTo>
                    <a:pt x="789" y="1810"/>
                    <a:pt x="1028" y="1896"/>
                    <a:pt x="1261" y="1896"/>
                  </a:cubicBezTo>
                  <a:cubicBezTo>
                    <a:pt x="1748" y="1896"/>
                    <a:pt x="2210" y="1522"/>
                    <a:pt x="2210" y="958"/>
                  </a:cubicBezTo>
                  <a:cubicBezTo>
                    <a:pt x="2210" y="436"/>
                    <a:pt x="1792" y="1"/>
                    <a:pt x="12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77" name="Google Shape;677;p47"/>
            <p:cNvSpPr/>
            <p:nvPr/>
          </p:nvSpPr>
          <p:spPr>
            <a:xfrm>
              <a:off x="10466900" y="364625"/>
              <a:ext cx="356650" cy="10900"/>
            </a:xfrm>
            <a:custGeom>
              <a:avLst/>
              <a:gdLst/>
              <a:ahLst/>
              <a:cxnLst/>
              <a:rect l="l" t="t" r="r" b="b"/>
              <a:pathLst>
                <a:path w="14266" h="436" extrusionOk="0">
                  <a:moveTo>
                    <a:pt x="279" y="1"/>
                  </a:moveTo>
                  <a:cubicBezTo>
                    <a:pt x="1" y="1"/>
                    <a:pt x="1" y="436"/>
                    <a:pt x="279" y="436"/>
                  </a:cubicBezTo>
                  <a:lnTo>
                    <a:pt x="13987" y="436"/>
                  </a:lnTo>
                  <a:cubicBezTo>
                    <a:pt x="14265" y="436"/>
                    <a:pt x="14265" y="1"/>
                    <a:pt x="139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78" name="Google Shape;678;p47"/>
            <p:cNvSpPr/>
            <p:nvPr/>
          </p:nvSpPr>
          <p:spPr>
            <a:xfrm>
              <a:off x="10472550" y="428125"/>
              <a:ext cx="369250" cy="10900"/>
            </a:xfrm>
            <a:custGeom>
              <a:avLst/>
              <a:gdLst/>
              <a:ahLst/>
              <a:cxnLst/>
              <a:rect l="l" t="t" r="r" b="b"/>
              <a:pathLst>
                <a:path w="14770" h="436" extrusionOk="0">
                  <a:moveTo>
                    <a:pt x="297" y="1"/>
                  </a:moveTo>
                  <a:cubicBezTo>
                    <a:pt x="1" y="1"/>
                    <a:pt x="1" y="436"/>
                    <a:pt x="297" y="436"/>
                  </a:cubicBezTo>
                  <a:lnTo>
                    <a:pt x="14474" y="436"/>
                  </a:lnTo>
                  <a:cubicBezTo>
                    <a:pt x="14770" y="436"/>
                    <a:pt x="14770" y="1"/>
                    <a:pt x="144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79" name="Google Shape;679;p47"/>
            <p:cNvSpPr/>
            <p:nvPr/>
          </p:nvSpPr>
          <p:spPr>
            <a:xfrm>
              <a:off x="10492125" y="496400"/>
              <a:ext cx="361000" cy="10900"/>
            </a:xfrm>
            <a:custGeom>
              <a:avLst/>
              <a:gdLst/>
              <a:ahLst/>
              <a:cxnLst/>
              <a:rect l="l" t="t" r="r" b="b"/>
              <a:pathLst>
                <a:path w="14440" h="436" extrusionOk="0">
                  <a:moveTo>
                    <a:pt x="296" y="1"/>
                  </a:moveTo>
                  <a:cubicBezTo>
                    <a:pt x="1" y="1"/>
                    <a:pt x="1" y="436"/>
                    <a:pt x="296" y="436"/>
                  </a:cubicBezTo>
                  <a:lnTo>
                    <a:pt x="14144" y="436"/>
                  </a:lnTo>
                  <a:cubicBezTo>
                    <a:pt x="14439" y="436"/>
                    <a:pt x="14439" y="1"/>
                    <a:pt x="14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80" name="Google Shape;680;p47"/>
            <p:cNvSpPr/>
            <p:nvPr/>
          </p:nvSpPr>
          <p:spPr>
            <a:xfrm>
              <a:off x="10415150" y="352900"/>
              <a:ext cx="28300" cy="27425"/>
            </a:xfrm>
            <a:custGeom>
              <a:avLst/>
              <a:gdLst/>
              <a:ahLst/>
              <a:cxnLst/>
              <a:rect l="l" t="t" r="r" b="b"/>
              <a:pathLst>
                <a:path w="1132" h="1097" extrusionOk="0">
                  <a:moveTo>
                    <a:pt x="557" y="0"/>
                  </a:moveTo>
                  <a:cubicBezTo>
                    <a:pt x="488" y="0"/>
                    <a:pt x="401" y="18"/>
                    <a:pt x="349" y="52"/>
                  </a:cubicBezTo>
                  <a:cubicBezTo>
                    <a:pt x="140" y="139"/>
                    <a:pt x="18" y="331"/>
                    <a:pt x="1" y="540"/>
                  </a:cubicBezTo>
                  <a:cubicBezTo>
                    <a:pt x="1" y="592"/>
                    <a:pt x="18" y="644"/>
                    <a:pt x="18" y="696"/>
                  </a:cubicBezTo>
                  <a:cubicBezTo>
                    <a:pt x="53" y="783"/>
                    <a:pt x="105" y="853"/>
                    <a:pt x="175" y="922"/>
                  </a:cubicBezTo>
                  <a:lnTo>
                    <a:pt x="279" y="1009"/>
                  </a:lnTo>
                  <a:cubicBezTo>
                    <a:pt x="366" y="1061"/>
                    <a:pt x="453" y="1079"/>
                    <a:pt x="557" y="1079"/>
                  </a:cubicBezTo>
                  <a:lnTo>
                    <a:pt x="557" y="1096"/>
                  </a:lnTo>
                  <a:lnTo>
                    <a:pt x="592" y="1096"/>
                  </a:lnTo>
                  <a:cubicBezTo>
                    <a:pt x="662" y="1096"/>
                    <a:pt x="731" y="1079"/>
                    <a:pt x="801" y="1044"/>
                  </a:cubicBezTo>
                  <a:cubicBezTo>
                    <a:pt x="870" y="1027"/>
                    <a:pt x="923" y="992"/>
                    <a:pt x="975" y="940"/>
                  </a:cubicBezTo>
                  <a:cubicBezTo>
                    <a:pt x="1027" y="887"/>
                    <a:pt x="1062" y="818"/>
                    <a:pt x="1079" y="766"/>
                  </a:cubicBezTo>
                  <a:cubicBezTo>
                    <a:pt x="1131" y="696"/>
                    <a:pt x="1131" y="609"/>
                    <a:pt x="1131" y="540"/>
                  </a:cubicBezTo>
                  <a:lnTo>
                    <a:pt x="1114" y="400"/>
                  </a:lnTo>
                  <a:cubicBezTo>
                    <a:pt x="1097" y="313"/>
                    <a:pt x="1044" y="226"/>
                    <a:pt x="975" y="157"/>
                  </a:cubicBezTo>
                  <a:lnTo>
                    <a:pt x="870" y="70"/>
                  </a:lnTo>
                  <a:cubicBezTo>
                    <a:pt x="783" y="18"/>
                    <a:pt x="679" y="0"/>
                    <a:pt x="5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81" name="Google Shape;681;p47"/>
            <p:cNvSpPr/>
            <p:nvPr/>
          </p:nvSpPr>
          <p:spPr>
            <a:xfrm>
              <a:off x="10423850" y="419875"/>
              <a:ext cx="28300" cy="27575"/>
            </a:xfrm>
            <a:custGeom>
              <a:avLst/>
              <a:gdLst/>
              <a:ahLst/>
              <a:cxnLst/>
              <a:rect l="l" t="t" r="r" b="b"/>
              <a:pathLst>
                <a:path w="1132" h="1103" extrusionOk="0">
                  <a:moveTo>
                    <a:pt x="592" y="0"/>
                  </a:moveTo>
                  <a:lnTo>
                    <a:pt x="592" y="18"/>
                  </a:lnTo>
                  <a:lnTo>
                    <a:pt x="557" y="18"/>
                  </a:lnTo>
                  <a:cubicBezTo>
                    <a:pt x="539" y="13"/>
                    <a:pt x="519" y="11"/>
                    <a:pt x="498" y="11"/>
                  </a:cubicBezTo>
                  <a:cubicBezTo>
                    <a:pt x="442" y="11"/>
                    <a:pt x="382" y="27"/>
                    <a:pt x="331" y="52"/>
                  </a:cubicBezTo>
                  <a:cubicBezTo>
                    <a:pt x="279" y="70"/>
                    <a:pt x="209" y="122"/>
                    <a:pt x="157" y="174"/>
                  </a:cubicBezTo>
                  <a:cubicBezTo>
                    <a:pt x="105" y="209"/>
                    <a:pt x="70" y="279"/>
                    <a:pt x="53" y="348"/>
                  </a:cubicBezTo>
                  <a:cubicBezTo>
                    <a:pt x="18" y="400"/>
                    <a:pt x="1" y="487"/>
                    <a:pt x="1" y="557"/>
                  </a:cubicBezTo>
                  <a:cubicBezTo>
                    <a:pt x="1" y="609"/>
                    <a:pt x="1" y="661"/>
                    <a:pt x="18" y="696"/>
                  </a:cubicBezTo>
                  <a:cubicBezTo>
                    <a:pt x="53" y="800"/>
                    <a:pt x="105" y="870"/>
                    <a:pt x="157" y="940"/>
                  </a:cubicBezTo>
                  <a:lnTo>
                    <a:pt x="279" y="1027"/>
                  </a:lnTo>
                  <a:cubicBezTo>
                    <a:pt x="349" y="1079"/>
                    <a:pt x="453" y="1096"/>
                    <a:pt x="557" y="1096"/>
                  </a:cubicBezTo>
                  <a:lnTo>
                    <a:pt x="575" y="1096"/>
                  </a:lnTo>
                  <a:cubicBezTo>
                    <a:pt x="598" y="1101"/>
                    <a:pt x="620" y="1103"/>
                    <a:pt x="641" y="1103"/>
                  </a:cubicBezTo>
                  <a:cubicBezTo>
                    <a:pt x="699" y="1103"/>
                    <a:pt x="750" y="1087"/>
                    <a:pt x="801" y="1061"/>
                  </a:cubicBezTo>
                  <a:cubicBezTo>
                    <a:pt x="870" y="1027"/>
                    <a:pt x="923" y="992"/>
                    <a:pt x="975" y="940"/>
                  </a:cubicBezTo>
                  <a:cubicBezTo>
                    <a:pt x="1027" y="887"/>
                    <a:pt x="1062" y="835"/>
                    <a:pt x="1079" y="766"/>
                  </a:cubicBezTo>
                  <a:cubicBezTo>
                    <a:pt x="1114" y="696"/>
                    <a:pt x="1131" y="626"/>
                    <a:pt x="1131" y="557"/>
                  </a:cubicBezTo>
                  <a:lnTo>
                    <a:pt x="1114" y="400"/>
                  </a:lnTo>
                  <a:cubicBezTo>
                    <a:pt x="1079" y="313"/>
                    <a:pt x="1044" y="226"/>
                    <a:pt x="975" y="174"/>
                  </a:cubicBezTo>
                  <a:lnTo>
                    <a:pt x="870" y="87"/>
                  </a:lnTo>
                  <a:cubicBezTo>
                    <a:pt x="783" y="35"/>
                    <a:pt x="679" y="0"/>
                    <a:pt x="5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82" name="Google Shape;682;p47"/>
            <p:cNvSpPr/>
            <p:nvPr/>
          </p:nvSpPr>
          <p:spPr>
            <a:xfrm>
              <a:off x="10432975" y="486850"/>
              <a:ext cx="36575" cy="27425"/>
            </a:xfrm>
            <a:custGeom>
              <a:avLst/>
              <a:gdLst/>
              <a:ahLst/>
              <a:cxnLst/>
              <a:rect l="l" t="t" r="r" b="b"/>
              <a:pathLst>
                <a:path w="1463" h="1097" extrusionOk="0">
                  <a:moveTo>
                    <a:pt x="714" y="0"/>
                  </a:moveTo>
                  <a:cubicBezTo>
                    <a:pt x="1" y="0"/>
                    <a:pt x="1" y="1096"/>
                    <a:pt x="714" y="1096"/>
                  </a:cubicBezTo>
                  <a:lnTo>
                    <a:pt x="749" y="1096"/>
                  </a:lnTo>
                  <a:cubicBezTo>
                    <a:pt x="1462" y="1096"/>
                    <a:pt x="1462" y="0"/>
                    <a:pt x="7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83" name="Google Shape;683;p47"/>
          <p:cNvSpPr/>
          <p:nvPr/>
        </p:nvSpPr>
        <p:spPr>
          <a:xfrm>
            <a:off x="581800" y="141901"/>
            <a:ext cx="586250" cy="579050"/>
          </a:xfrm>
          <a:custGeom>
            <a:avLst/>
            <a:gdLst/>
            <a:ahLst/>
            <a:cxnLst/>
            <a:rect l="l" t="t" r="r" b="b"/>
            <a:pathLst>
              <a:path w="23450" h="23162" extrusionOk="0">
                <a:moveTo>
                  <a:pt x="11707" y="5561"/>
                </a:moveTo>
                <a:cubicBezTo>
                  <a:pt x="12442" y="5561"/>
                  <a:pt x="13205" y="5701"/>
                  <a:pt x="13969" y="6007"/>
                </a:cubicBezTo>
                <a:cubicBezTo>
                  <a:pt x="17048" y="7242"/>
                  <a:pt x="18544" y="10721"/>
                  <a:pt x="17309" y="13800"/>
                </a:cubicBezTo>
                <a:cubicBezTo>
                  <a:pt x="16404" y="16062"/>
                  <a:pt x="14230" y="17540"/>
                  <a:pt x="11812" y="17575"/>
                </a:cubicBezTo>
                <a:cubicBezTo>
                  <a:pt x="11797" y="17575"/>
                  <a:pt x="11783" y="17575"/>
                  <a:pt x="11768" y="17575"/>
                </a:cubicBezTo>
                <a:cubicBezTo>
                  <a:pt x="9350" y="17575"/>
                  <a:pt x="7179" y="16153"/>
                  <a:pt x="6228" y="13939"/>
                </a:cubicBezTo>
                <a:cubicBezTo>
                  <a:pt x="4448" y="9775"/>
                  <a:pt x="7670" y="5561"/>
                  <a:pt x="11707" y="5561"/>
                </a:cubicBezTo>
                <a:close/>
                <a:moveTo>
                  <a:pt x="11759" y="5086"/>
                </a:moveTo>
                <a:cubicBezTo>
                  <a:pt x="10921" y="5086"/>
                  <a:pt x="10052" y="5255"/>
                  <a:pt x="9185" y="5624"/>
                </a:cubicBezTo>
                <a:cubicBezTo>
                  <a:pt x="6785" y="6650"/>
                  <a:pt x="5236" y="9016"/>
                  <a:pt x="5271" y="11643"/>
                </a:cubicBezTo>
                <a:cubicBezTo>
                  <a:pt x="5289" y="14252"/>
                  <a:pt x="6889" y="16601"/>
                  <a:pt x="9324" y="17575"/>
                </a:cubicBezTo>
                <a:cubicBezTo>
                  <a:pt x="10110" y="17889"/>
                  <a:pt x="10923" y="18039"/>
                  <a:pt x="11723" y="18039"/>
                </a:cubicBezTo>
                <a:cubicBezTo>
                  <a:pt x="14286" y="18039"/>
                  <a:pt x="16719" y="16507"/>
                  <a:pt x="17727" y="13974"/>
                </a:cubicBezTo>
                <a:cubicBezTo>
                  <a:pt x="19531" y="9506"/>
                  <a:pt x="16051" y="5086"/>
                  <a:pt x="11759" y="5086"/>
                </a:cubicBezTo>
                <a:close/>
                <a:moveTo>
                  <a:pt x="14489" y="448"/>
                </a:moveTo>
                <a:cubicBezTo>
                  <a:pt x="14560" y="448"/>
                  <a:pt x="14631" y="462"/>
                  <a:pt x="14700" y="492"/>
                </a:cubicBezTo>
                <a:lnTo>
                  <a:pt x="17257" y="1501"/>
                </a:lnTo>
                <a:cubicBezTo>
                  <a:pt x="17535" y="1606"/>
                  <a:pt x="17674" y="1936"/>
                  <a:pt x="17553" y="2215"/>
                </a:cubicBezTo>
                <a:lnTo>
                  <a:pt x="16631" y="4511"/>
                </a:lnTo>
                <a:lnTo>
                  <a:pt x="16787" y="4633"/>
                </a:lnTo>
                <a:cubicBezTo>
                  <a:pt x="17448" y="5120"/>
                  <a:pt x="18057" y="5711"/>
                  <a:pt x="18562" y="6372"/>
                </a:cubicBezTo>
                <a:lnTo>
                  <a:pt x="18666" y="6511"/>
                </a:lnTo>
                <a:lnTo>
                  <a:pt x="20945" y="5537"/>
                </a:lnTo>
                <a:cubicBezTo>
                  <a:pt x="21014" y="5507"/>
                  <a:pt x="21086" y="5493"/>
                  <a:pt x="21157" y="5493"/>
                </a:cubicBezTo>
                <a:cubicBezTo>
                  <a:pt x="21374" y="5493"/>
                  <a:pt x="21584" y="5623"/>
                  <a:pt x="21675" y="5833"/>
                </a:cubicBezTo>
                <a:lnTo>
                  <a:pt x="22754" y="8355"/>
                </a:lnTo>
                <a:cubicBezTo>
                  <a:pt x="22876" y="8634"/>
                  <a:pt x="22737" y="8982"/>
                  <a:pt x="22458" y="9103"/>
                </a:cubicBezTo>
                <a:lnTo>
                  <a:pt x="20179" y="10060"/>
                </a:lnTo>
                <a:lnTo>
                  <a:pt x="20197" y="10234"/>
                </a:lnTo>
                <a:cubicBezTo>
                  <a:pt x="20336" y="11069"/>
                  <a:pt x="20336" y="11904"/>
                  <a:pt x="20232" y="12722"/>
                </a:cubicBezTo>
                <a:lnTo>
                  <a:pt x="20214" y="12896"/>
                </a:lnTo>
                <a:lnTo>
                  <a:pt x="22510" y="13835"/>
                </a:lnTo>
                <a:cubicBezTo>
                  <a:pt x="22789" y="13939"/>
                  <a:pt x="22928" y="14270"/>
                  <a:pt x="22806" y="14548"/>
                </a:cubicBezTo>
                <a:lnTo>
                  <a:pt x="21797" y="17088"/>
                </a:lnTo>
                <a:cubicBezTo>
                  <a:pt x="21703" y="17304"/>
                  <a:pt x="21494" y="17436"/>
                  <a:pt x="21267" y="17436"/>
                </a:cubicBezTo>
                <a:cubicBezTo>
                  <a:pt x="21201" y="17436"/>
                  <a:pt x="21133" y="17425"/>
                  <a:pt x="21067" y="17401"/>
                </a:cubicBezTo>
                <a:lnTo>
                  <a:pt x="18770" y="16479"/>
                </a:lnTo>
                <a:lnTo>
                  <a:pt x="18666" y="16618"/>
                </a:lnTo>
                <a:cubicBezTo>
                  <a:pt x="18179" y="17297"/>
                  <a:pt x="17587" y="17888"/>
                  <a:pt x="16926" y="18393"/>
                </a:cubicBezTo>
                <a:lnTo>
                  <a:pt x="16787" y="18514"/>
                </a:lnTo>
                <a:lnTo>
                  <a:pt x="17761" y="20793"/>
                </a:lnTo>
                <a:cubicBezTo>
                  <a:pt x="17866" y="21072"/>
                  <a:pt x="17744" y="21402"/>
                  <a:pt x="17466" y="21524"/>
                </a:cubicBezTo>
                <a:lnTo>
                  <a:pt x="14943" y="22585"/>
                </a:lnTo>
                <a:cubicBezTo>
                  <a:pt x="14871" y="22617"/>
                  <a:pt x="14795" y="22632"/>
                  <a:pt x="14720" y="22632"/>
                </a:cubicBezTo>
                <a:cubicBezTo>
                  <a:pt x="14507" y="22632"/>
                  <a:pt x="14303" y="22508"/>
                  <a:pt x="14213" y="22289"/>
                </a:cubicBezTo>
                <a:lnTo>
                  <a:pt x="13238" y="20010"/>
                </a:lnTo>
                <a:lnTo>
                  <a:pt x="13065" y="20045"/>
                </a:lnTo>
                <a:cubicBezTo>
                  <a:pt x="12626" y="20120"/>
                  <a:pt x="12183" y="20154"/>
                  <a:pt x="11738" y="20154"/>
                </a:cubicBezTo>
                <a:cubicBezTo>
                  <a:pt x="11352" y="20154"/>
                  <a:pt x="10964" y="20128"/>
                  <a:pt x="10577" y="20080"/>
                </a:cubicBezTo>
                <a:lnTo>
                  <a:pt x="10403" y="20045"/>
                </a:lnTo>
                <a:lnTo>
                  <a:pt x="9481" y="22342"/>
                </a:lnTo>
                <a:cubicBezTo>
                  <a:pt x="9389" y="22565"/>
                  <a:pt x="9188" y="22699"/>
                  <a:pt x="8968" y="22699"/>
                </a:cubicBezTo>
                <a:cubicBezTo>
                  <a:pt x="8897" y="22699"/>
                  <a:pt x="8823" y="22685"/>
                  <a:pt x="8750" y="22655"/>
                </a:cubicBezTo>
                <a:lnTo>
                  <a:pt x="6211" y="21628"/>
                </a:lnTo>
                <a:cubicBezTo>
                  <a:pt x="5932" y="21524"/>
                  <a:pt x="5793" y="21193"/>
                  <a:pt x="5897" y="20915"/>
                </a:cubicBezTo>
                <a:lnTo>
                  <a:pt x="6819" y="18619"/>
                </a:lnTo>
                <a:lnTo>
                  <a:pt x="6680" y="18514"/>
                </a:lnTo>
                <a:cubicBezTo>
                  <a:pt x="6002" y="18010"/>
                  <a:pt x="5410" y="17436"/>
                  <a:pt x="4906" y="16775"/>
                </a:cubicBezTo>
                <a:lnTo>
                  <a:pt x="4801" y="16618"/>
                </a:lnTo>
                <a:lnTo>
                  <a:pt x="2505" y="17592"/>
                </a:lnTo>
                <a:cubicBezTo>
                  <a:pt x="2436" y="17623"/>
                  <a:pt x="2364" y="17637"/>
                  <a:pt x="2293" y="17637"/>
                </a:cubicBezTo>
                <a:cubicBezTo>
                  <a:pt x="2076" y="17637"/>
                  <a:pt x="1866" y="17506"/>
                  <a:pt x="1775" y="17297"/>
                </a:cubicBezTo>
                <a:lnTo>
                  <a:pt x="713" y="14792"/>
                </a:lnTo>
                <a:cubicBezTo>
                  <a:pt x="592" y="14496"/>
                  <a:pt x="713" y="14165"/>
                  <a:pt x="1009" y="14061"/>
                </a:cubicBezTo>
                <a:lnTo>
                  <a:pt x="3288" y="13087"/>
                </a:lnTo>
                <a:lnTo>
                  <a:pt x="3253" y="12896"/>
                </a:lnTo>
                <a:cubicBezTo>
                  <a:pt x="3131" y="12078"/>
                  <a:pt x="3114" y="11243"/>
                  <a:pt x="3236" y="10425"/>
                </a:cubicBezTo>
                <a:lnTo>
                  <a:pt x="3253" y="10234"/>
                </a:lnTo>
                <a:lnTo>
                  <a:pt x="957" y="9312"/>
                </a:lnTo>
                <a:cubicBezTo>
                  <a:pt x="679" y="9190"/>
                  <a:pt x="540" y="8877"/>
                  <a:pt x="644" y="8599"/>
                </a:cubicBezTo>
                <a:lnTo>
                  <a:pt x="1670" y="6059"/>
                </a:lnTo>
                <a:cubicBezTo>
                  <a:pt x="1762" y="5836"/>
                  <a:pt x="1963" y="5702"/>
                  <a:pt x="2183" y="5702"/>
                </a:cubicBezTo>
                <a:cubicBezTo>
                  <a:pt x="2255" y="5702"/>
                  <a:pt x="2328" y="5716"/>
                  <a:pt x="2401" y="5746"/>
                </a:cubicBezTo>
                <a:lnTo>
                  <a:pt x="4697" y="6668"/>
                </a:lnTo>
                <a:lnTo>
                  <a:pt x="4801" y="6529"/>
                </a:lnTo>
                <a:cubicBezTo>
                  <a:pt x="5289" y="5850"/>
                  <a:pt x="5880" y="5241"/>
                  <a:pt x="6541" y="4754"/>
                </a:cubicBezTo>
                <a:lnTo>
                  <a:pt x="6680" y="4633"/>
                </a:lnTo>
                <a:lnTo>
                  <a:pt x="5706" y="2354"/>
                </a:lnTo>
                <a:cubicBezTo>
                  <a:pt x="5584" y="2075"/>
                  <a:pt x="5723" y="1745"/>
                  <a:pt x="6002" y="1623"/>
                </a:cubicBezTo>
                <a:lnTo>
                  <a:pt x="8507" y="545"/>
                </a:lnTo>
                <a:cubicBezTo>
                  <a:pt x="8573" y="520"/>
                  <a:pt x="8643" y="508"/>
                  <a:pt x="8712" y="508"/>
                </a:cubicBezTo>
                <a:cubicBezTo>
                  <a:pt x="8932" y="508"/>
                  <a:pt x="9145" y="629"/>
                  <a:pt x="9237" y="840"/>
                </a:cubicBezTo>
                <a:lnTo>
                  <a:pt x="10212" y="3119"/>
                </a:lnTo>
                <a:lnTo>
                  <a:pt x="10386" y="3102"/>
                </a:lnTo>
                <a:cubicBezTo>
                  <a:pt x="10833" y="3027"/>
                  <a:pt x="11280" y="2993"/>
                  <a:pt x="11725" y="2993"/>
                </a:cubicBezTo>
                <a:cubicBezTo>
                  <a:pt x="12110" y="2993"/>
                  <a:pt x="12494" y="3019"/>
                  <a:pt x="12873" y="3067"/>
                </a:cubicBezTo>
                <a:lnTo>
                  <a:pt x="13047" y="3084"/>
                </a:lnTo>
                <a:lnTo>
                  <a:pt x="13969" y="805"/>
                </a:lnTo>
                <a:cubicBezTo>
                  <a:pt x="14061" y="582"/>
                  <a:pt x="14272" y="448"/>
                  <a:pt x="14489" y="448"/>
                </a:cubicBezTo>
                <a:close/>
                <a:moveTo>
                  <a:pt x="14489" y="0"/>
                </a:moveTo>
                <a:cubicBezTo>
                  <a:pt x="14088" y="0"/>
                  <a:pt x="13710" y="236"/>
                  <a:pt x="13552" y="632"/>
                </a:cubicBezTo>
                <a:lnTo>
                  <a:pt x="12769" y="2597"/>
                </a:lnTo>
                <a:cubicBezTo>
                  <a:pt x="12403" y="2556"/>
                  <a:pt x="12042" y="2534"/>
                  <a:pt x="11683" y="2534"/>
                </a:cubicBezTo>
                <a:cubicBezTo>
                  <a:pt x="11289" y="2534"/>
                  <a:pt x="10898" y="2560"/>
                  <a:pt x="10507" y="2615"/>
                </a:cubicBezTo>
                <a:lnTo>
                  <a:pt x="9672" y="666"/>
                </a:lnTo>
                <a:cubicBezTo>
                  <a:pt x="9504" y="277"/>
                  <a:pt x="9131" y="43"/>
                  <a:pt x="8737" y="43"/>
                </a:cubicBezTo>
                <a:cubicBezTo>
                  <a:pt x="8602" y="43"/>
                  <a:pt x="8465" y="70"/>
                  <a:pt x="8333" y="127"/>
                </a:cubicBezTo>
                <a:lnTo>
                  <a:pt x="5810" y="1206"/>
                </a:lnTo>
                <a:cubicBezTo>
                  <a:pt x="5289" y="1414"/>
                  <a:pt x="5062" y="2023"/>
                  <a:pt x="5271" y="2545"/>
                </a:cubicBezTo>
                <a:lnTo>
                  <a:pt x="6106" y="4493"/>
                </a:lnTo>
                <a:cubicBezTo>
                  <a:pt x="5515" y="4963"/>
                  <a:pt x="4975" y="5502"/>
                  <a:pt x="4523" y="6094"/>
                </a:cubicBezTo>
                <a:lnTo>
                  <a:pt x="2575" y="5311"/>
                </a:lnTo>
                <a:cubicBezTo>
                  <a:pt x="2448" y="5262"/>
                  <a:pt x="2319" y="5239"/>
                  <a:pt x="2193" y="5239"/>
                </a:cubicBezTo>
                <a:cubicBezTo>
                  <a:pt x="1779" y="5239"/>
                  <a:pt x="1395" y="5486"/>
                  <a:pt x="1235" y="5885"/>
                </a:cubicBezTo>
                <a:lnTo>
                  <a:pt x="209" y="8425"/>
                </a:lnTo>
                <a:cubicBezTo>
                  <a:pt x="0" y="8947"/>
                  <a:pt x="261" y="9538"/>
                  <a:pt x="783" y="9747"/>
                </a:cubicBezTo>
                <a:lnTo>
                  <a:pt x="2749" y="10530"/>
                </a:lnTo>
                <a:cubicBezTo>
                  <a:pt x="2662" y="11295"/>
                  <a:pt x="2662" y="12043"/>
                  <a:pt x="2766" y="12791"/>
                </a:cubicBezTo>
                <a:lnTo>
                  <a:pt x="818" y="13626"/>
                </a:lnTo>
                <a:cubicBezTo>
                  <a:pt x="313" y="13852"/>
                  <a:pt x="70" y="14444"/>
                  <a:pt x="279" y="14966"/>
                </a:cubicBezTo>
                <a:lnTo>
                  <a:pt x="1357" y="17488"/>
                </a:lnTo>
                <a:cubicBezTo>
                  <a:pt x="1526" y="17877"/>
                  <a:pt x="1898" y="18112"/>
                  <a:pt x="2293" y="18112"/>
                </a:cubicBezTo>
                <a:cubicBezTo>
                  <a:pt x="2427" y="18112"/>
                  <a:pt x="2564" y="18085"/>
                  <a:pt x="2697" y="18027"/>
                </a:cubicBezTo>
                <a:lnTo>
                  <a:pt x="4645" y="17192"/>
                </a:lnTo>
                <a:cubicBezTo>
                  <a:pt x="5115" y="17784"/>
                  <a:pt x="5654" y="18323"/>
                  <a:pt x="6263" y="18775"/>
                </a:cubicBezTo>
                <a:lnTo>
                  <a:pt x="5480" y="20741"/>
                </a:lnTo>
                <a:cubicBezTo>
                  <a:pt x="5271" y="21263"/>
                  <a:pt x="5515" y="21854"/>
                  <a:pt x="6037" y="22063"/>
                </a:cubicBezTo>
                <a:lnTo>
                  <a:pt x="8576" y="23090"/>
                </a:lnTo>
                <a:cubicBezTo>
                  <a:pt x="8699" y="23138"/>
                  <a:pt x="8826" y="23162"/>
                  <a:pt x="8951" y="23162"/>
                </a:cubicBezTo>
                <a:cubicBezTo>
                  <a:pt x="9362" y="23162"/>
                  <a:pt x="9756" y="22915"/>
                  <a:pt x="9916" y="22515"/>
                </a:cubicBezTo>
                <a:lnTo>
                  <a:pt x="10699" y="20550"/>
                </a:lnTo>
                <a:cubicBezTo>
                  <a:pt x="11056" y="20591"/>
                  <a:pt x="11417" y="20613"/>
                  <a:pt x="11778" y="20613"/>
                </a:cubicBezTo>
                <a:cubicBezTo>
                  <a:pt x="12173" y="20613"/>
                  <a:pt x="12569" y="20587"/>
                  <a:pt x="12960" y="20532"/>
                </a:cubicBezTo>
                <a:lnTo>
                  <a:pt x="13795" y="22481"/>
                </a:lnTo>
                <a:cubicBezTo>
                  <a:pt x="13966" y="22862"/>
                  <a:pt x="14347" y="23095"/>
                  <a:pt x="14748" y="23095"/>
                </a:cubicBezTo>
                <a:cubicBezTo>
                  <a:pt x="14877" y="23095"/>
                  <a:pt x="15008" y="23071"/>
                  <a:pt x="15135" y="23020"/>
                </a:cubicBezTo>
                <a:lnTo>
                  <a:pt x="17640" y="21959"/>
                </a:lnTo>
                <a:cubicBezTo>
                  <a:pt x="18161" y="21733"/>
                  <a:pt x="18388" y="21124"/>
                  <a:pt x="18179" y="20619"/>
                </a:cubicBezTo>
                <a:lnTo>
                  <a:pt x="17344" y="18654"/>
                </a:lnTo>
                <a:cubicBezTo>
                  <a:pt x="17935" y="18184"/>
                  <a:pt x="18475" y="17645"/>
                  <a:pt x="18927" y="17036"/>
                </a:cubicBezTo>
                <a:lnTo>
                  <a:pt x="20875" y="17836"/>
                </a:lnTo>
                <a:cubicBezTo>
                  <a:pt x="20998" y="17885"/>
                  <a:pt x="21125" y="17908"/>
                  <a:pt x="21250" y="17908"/>
                </a:cubicBezTo>
                <a:cubicBezTo>
                  <a:pt x="21661" y="17908"/>
                  <a:pt x="22055" y="17661"/>
                  <a:pt x="22215" y="17262"/>
                </a:cubicBezTo>
                <a:lnTo>
                  <a:pt x="23241" y="14722"/>
                </a:lnTo>
                <a:cubicBezTo>
                  <a:pt x="23450" y="14200"/>
                  <a:pt x="23189" y="13609"/>
                  <a:pt x="22667" y="13400"/>
                </a:cubicBezTo>
                <a:lnTo>
                  <a:pt x="20701" y="12600"/>
                </a:lnTo>
                <a:cubicBezTo>
                  <a:pt x="20788" y="11852"/>
                  <a:pt x="20788" y="11086"/>
                  <a:pt x="20684" y="10338"/>
                </a:cubicBezTo>
                <a:lnTo>
                  <a:pt x="22650" y="9521"/>
                </a:lnTo>
                <a:cubicBezTo>
                  <a:pt x="23154" y="9295"/>
                  <a:pt x="23398" y="8686"/>
                  <a:pt x="23189" y="8181"/>
                </a:cubicBezTo>
                <a:lnTo>
                  <a:pt x="22110" y="5659"/>
                </a:lnTo>
                <a:cubicBezTo>
                  <a:pt x="21939" y="5277"/>
                  <a:pt x="21559" y="5045"/>
                  <a:pt x="21158" y="5045"/>
                </a:cubicBezTo>
                <a:cubicBezTo>
                  <a:pt x="21029" y="5045"/>
                  <a:pt x="20898" y="5069"/>
                  <a:pt x="20771" y="5120"/>
                </a:cubicBezTo>
                <a:lnTo>
                  <a:pt x="18805" y="5955"/>
                </a:lnTo>
                <a:cubicBezTo>
                  <a:pt x="18335" y="5363"/>
                  <a:pt x="17796" y="4841"/>
                  <a:pt x="17205" y="4372"/>
                </a:cubicBezTo>
                <a:lnTo>
                  <a:pt x="17988" y="2423"/>
                </a:lnTo>
                <a:cubicBezTo>
                  <a:pt x="18196" y="1901"/>
                  <a:pt x="17935" y="1310"/>
                  <a:pt x="17413" y="1084"/>
                </a:cubicBezTo>
                <a:lnTo>
                  <a:pt x="14874" y="75"/>
                </a:lnTo>
                <a:cubicBezTo>
                  <a:pt x="14747" y="24"/>
                  <a:pt x="14617" y="0"/>
                  <a:pt x="144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684" name="Google Shape;684;p47"/>
          <p:cNvCxnSpPr/>
          <p:nvPr/>
        </p:nvCxnSpPr>
        <p:spPr>
          <a:xfrm>
            <a:off x="718767" y="3868400"/>
            <a:ext cx="77019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5" name="Google Shape;685;p47"/>
          <p:cNvCxnSpPr/>
          <p:nvPr/>
        </p:nvCxnSpPr>
        <p:spPr>
          <a:xfrm>
            <a:off x="715100" y="3963850"/>
            <a:ext cx="77139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5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a. Chuẩn bị nội dung nói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056" name="Google Shape;1056;p54"/>
          <p:cNvCxnSpPr/>
          <p:nvPr/>
        </p:nvCxnSpPr>
        <p:spPr>
          <a:xfrm>
            <a:off x="715050" y="1056625"/>
            <a:ext cx="7720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7" name="Google Shape;1057;p54"/>
          <p:cNvCxnSpPr/>
          <p:nvPr/>
        </p:nvCxnSpPr>
        <p:spPr>
          <a:xfrm>
            <a:off x="726525" y="1151750"/>
            <a:ext cx="77022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9BEBD4E-4FC6-401E-A64C-3FC6BF1DEC12}"/>
              </a:ext>
            </a:extLst>
          </p:cNvPr>
          <p:cNvGrpSpPr/>
          <p:nvPr/>
        </p:nvGrpSpPr>
        <p:grpSpPr>
          <a:xfrm>
            <a:off x="809243" y="1361372"/>
            <a:ext cx="2983557" cy="5260756"/>
            <a:chOff x="504443" y="821925"/>
            <a:chExt cx="2983557" cy="5260756"/>
          </a:xfrm>
        </p:grpSpPr>
        <p:sp>
          <p:nvSpPr>
            <p:cNvPr id="59" name="Google Shape;464;p45">
              <a:extLst>
                <a:ext uri="{FF2B5EF4-FFF2-40B4-BE49-F238E27FC236}">
                  <a16:creationId xmlns:a16="http://schemas.microsoft.com/office/drawing/2014/main" id="{CD0402EC-0E88-4C2D-B49A-8080E069A718}"/>
                </a:ext>
              </a:extLst>
            </p:cNvPr>
            <p:cNvSpPr/>
            <p:nvPr/>
          </p:nvSpPr>
          <p:spPr>
            <a:xfrm>
              <a:off x="715100" y="821925"/>
              <a:ext cx="2772900" cy="3467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0" name="Google Shape;467;p45">
              <a:extLst>
                <a:ext uri="{FF2B5EF4-FFF2-40B4-BE49-F238E27FC236}">
                  <a16:creationId xmlns:a16="http://schemas.microsoft.com/office/drawing/2014/main" id="{B379F5F6-7B5D-46F5-A972-E4B81133DDD4}"/>
                </a:ext>
              </a:extLst>
            </p:cNvPr>
            <p:cNvSpPr/>
            <p:nvPr/>
          </p:nvSpPr>
          <p:spPr>
            <a:xfrm>
              <a:off x="715100" y="1192175"/>
              <a:ext cx="2427900" cy="3405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61" name="Google Shape;468;p45">
              <a:extLst>
                <a:ext uri="{FF2B5EF4-FFF2-40B4-BE49-F238E27FC236}">
                  <a16:creationId xmlns:a16="http://schemas.microsoft.com/office/drawing/2014/main" id="{38DBE4FC-025C-40BD-ADF0-B598D0B43381}"/>
                </a:ext>
              </a:extLst>
            </p:cNvPr>
            <p:cNvGrpSpPr/>
            <p:nvPr/>
          </p:nvGrpSpPr>
          <p:grpSpPr>
            <a:xfrm>
              <a:off x="2764663" y="3815288"/>
              <a:ext cx="277825" cy="294450"/>
              <a:chOff x="5427425" y="3215750"/>
              <a:chExt cx="277825" cy="294450"/>
            </a:xfrm>
          </p:grpSpPr>
          <p:sp>
            <p:nvSpPr>
              <p:cNvPr id="112" name="Google Shape;469;p45">
                <a:extLst>
                  <a:ext uri="{FF2B5EF4-FFF2-40B4-BE49-F238E27FC236}">
                    <a16:creationId xmlns:a16="http://schemas.microsoft.com/office/drawing/2014/main" id="{D031C9EE-22D9-43FB-B82D-92F7F255E7DD}"/>
                  </a:ext>
                </a:extLst>
              </p:cNvPr>
              <p:cNvSpPr/>
              <p:nvPr/>
            </p:nvSpPr>
            <p:spPr>
              <a:xfrm>
                <a:off x="5476225" y="3291725"/>
                <a:ext cx="154725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6189" h="2795" extrusionOk="0">
                    <a:moveTo>
                      <a:pt x="5922" y="0"/>
                    </a:moveTo>
                    <a:lnTo>
                      <a:pt x="0" y="1996"/>
                    </a:lnTo>
                    <a:lnTo>
                      <a:pt x="267" y="2795"/>
                    </a:lnTo>
                    <a:lnTo>
                      <a:pt x="6188" y="799"/>
                    </a:lnTo>
                    <a:lnTo>
                      <a:pt x="592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13" name="Google Shape;470;p45">
                <a:extLst>
                  <a:ext uri="{FF2B5EF4-FFF2-40B4-BE49-F238E27FC236}">
                    <a16:creationId xmlns:a16="http://schemas.microsoft.com/office/drawing/2014/main" id="{66590A4F-E24A-4C7E-86F4-BBF378A5B846}"/>
                  </a:ext>
                </a:extLst>
              </p:cNvPr>
              <p:cNvSpPr/>
              <p:nvPr/>
            </p:nvSpPr>
            <p:spPr>
              <a:xfrm>
                <a:off x="5477875" y="3352150"/>
                <a:ext cx="196325" cy="83750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3350" extrusionOk="0">
                    <a:moveTo>
                      <a:pt x="7586" y="1"/>
                    </a:moveTo>
                    <a:lnTo>
                      <a:pt x="1" y="2551"/>
                    </a:lnTo>
                    <a:lnTo>
                      <a:pt x="245" y="3350"/>
                    </a:lnTo>
                    <a:lnTo>
                      <a:pt x="7852" y="777"/>
                    </a:lnTo>
                    <a:lnTo>
                      <a:pt x="75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14" name="Google Shape;471;p45">
                <a:extLst>
                  <a:ext uri="{FF2B5EF4-FFF2-40B4-BE49-F238E27FC236}">
                    <a16:creationId xmlns:a16="http://schemas.microsoft.com/office/drawing/2014/main" id="{9E844BE4-C7FA-49E5-8958-1E9D2C600733}"/>
                  </a:ext>
                </a:extLst>
              </p:cNvPr>
              <p:cNvSpPr/>
              <p:nvPr/>
            </p:nvSpPr>
            <p:spPr>
              <a:xfrm>
                <a:off x="5427425" y="3215750"/>
                <a:ext cx="277825" cy="294450"/>
              </a:xfrm>
              <a:custGeom>
                <a:avLst/>
                <a:gdLst/>
                <a:ahLst/>
                <a:cxnLst/>
                <a:rect l="l" t="t" r="r" b="b"/>
                <a:pathLst>
                  <a:path w="11113" h="11778" extrusionOk="0">
                    <a:moveTo>
                      <a:pt x="4747" y="1"/>
                    </a:moveTo>
                    <a:lnTo>
                      <a:pt x="4747" y="1"/>
                    </a:lnTo>
                    <a:cubicBezTo>
                      <a:pt x="4015" y="311"/>
                      <a:pt x="3372" y="732"/>
                      <a:pt x="2817" y="1287"/>
                    </a:cubicBezTo>
                    <a:cubicBezTo>
                      <a:pt x="2263" y="1819"/>
                      <a:pt x="1753" y="2440"/>
                      <a:pt x="1331" y="3083"/>
                    </a:cubicBezTo>
                    <a:cubicBezTo>
                      <a:pt x="910" y="3749"/>
                      <a:pt x="577" y="4459"/>
                      <a:pt x="333" y="5213"/>
                    </a:cubicBezTo>
                    <a:cubicBezTo>
                      <a:pt x="289" y="5390"/>
                      <a:pt x="222" y="5568"/>
                      <a:pt x="178" y="5767"/>
                    </a:cubicBezTo>
                    <a:cubicBezTo>
                      <a:pt x="134" y="5967"/>
                      <a:pt x="112" y="6144"/>
                      <a:pt x="67" y="6344"/>
                    </a:cubicBezTo>
                    <a:cubicBezTo>
                      <a:pt x="23" y="6743"/>
                      <a:pt x="1" y="7142"/>
                      <a:pt x="45" y="7564"/>
                    </a:cubicBezTo>
                    <a:cubicBezTo>
                      <a:pt x="89" y="7963"/>
                      <a:pt x="200" y="8362"/>
                      <a:pt x="356" y="8739"/>
                    </a:cubicBezTo>
                    <a:cubicBezTo>
                      <a:pt x="533" y="9094"/>
                      <a:pt x="755" y="9449"/>
                      <a:pt x="1021" y="9759"/>
                    </a:cubicBezTo>
                    <a:cubicBezTo>
                      <a:pt x="1531" y="10380"/>
                      <a:pt x="2196" y="10868"/>
                      <a:pt x="2906" y="11223"/>
                    </a:cubicBezTo>
                    <a:cubicBezTo>
                      <a:pt x="3283" y="11401"/>
                      <a:pt x="3660" y="11534"/>
                      <a:pt x="4059" y="11622"/>
                    </a:cubicBezTo>
                    <a:cubicBezTo>
                      <a:pt x="4436" y="11733"/>
                      <a:pt x="4858" y="11778"/>
                      <a:pt x="5257" y="11778"/>
                    </a:cubicBezTo>
                    <a:cubicBezTo>
                      <a:pt x="6078" y="11778"/>
                      <a:pt x="6876" y="11578"/>
                      <a:pt x="7608" y="11223"/>
                    </a:cubicBezTo>
                    <a:cubicBezTo>
                      <a:pt x="8318" y="10868"/>
                      <a:pt x="8983" y="10358"/>
                      <a:pt x="9516" y="9759"/>
                    </a:cubicBezTo>
                    <a:cubicBezTo>
                      <a:pt x="10048" y="9161"/>
                      <a:pt x="10447" y="8451"/>
                      <a:pt x="10713" y="7697"/>
                    </a:cubicBezTo>
                    <a:cubicBezTo>
                      <a:pt x="10979" y="6920"/>
                      <a:pt x="11112" y="6144"/>
                      <a:pt x="11090" y="5346"/>
                    </a:cubicBezTo>
                    <a:cubicBezTo>
                      <a:pt x="11112" y="4525"/>
                      <a:pt x="10957" y="3727"/>
                      <a:pt x="10624" y="2995"/>
                    </a:cubicBezTo>
                    <a:cubicBezTo>
                      <a:pt x="10314" y="2241"/>
                      <a:pt x="9782" y="1597"/>
                      <a:pt x="9094" y="1176"/>
                    </a:cubicBezTo>
                    <a:cubicBezTo>
                      <a:pt x="9005" y="1109"/>
                      <a:pt x="8917" y="1065"/>
                      <a:pt x="8828" y="1021"/>
                    </a:cubicBezTo>
                    <a:lnTo>
                      <a:pt x="8562" y="888"/>
                    </a:lnTo>
                    <a:cubicBezTo>
                      <a:pt x="8473" y="866"/>
                      <a:pt x="8384" y="799"/>
                      <a:pt x="8273" y="777"/>
                    </a:cubicBezTo>
                    <a:lnTo>
                      <a:pt x="7985" y="710"/>
                    </a:lnTo>
                    <a:cubicBezTo>
                      <a:pt x="7680" y="642"/>
                      <a:pt x="7375" y="614"/>
                      <a:pt x="7080" y="614"/>
                    </a:cubicBezTo>
                    <a:cubicBezTo>
                      <a:pt x="6989" y="614"/>
                      <a:pt x="6899" y="616"/>
                      <a:pt x="6810" y="622"/>
                    </a:cubicBezTo>
                    <a:cubicBezTo>
                      <a:pt x="6011" y="666"/>
                      <a:pt x="5257" y="866"/>
                      <a:pt x="4525" y="1176"/>
                    </a:cubicBezTo>
                    <a:cubicBezTo>
                      <a:pt x="3815" y="1487"/>
                      <a:pt x="3172" y="1952"/>
                      <a:pt x="2684" y="2573"/>
                    </a:cubicBezTo>
                    <a:cubicBezTo>
                      <a:pt x="3217" y="2019"/>
                      <a:pt x="3860" y="1597"/>
                      <a:pt x="4592" y="1331"/>
                    </a:cubicBezTo>
                    <a:cubicBezTo>
                      <a:pt x="5301" y="1065"/>
                      <a:pt x="6033" y="910"/>
                      <a:pt x="6810" y="888"/>
                    </a:cubicBezTo>
                    <a:cubicBezTo>
                      <a:pt x="7165" y="888"/>
                      <a:pt x="7542" y="932"/>
                      <a:pt x="7919" y="1021"/>
                    </a:cubicBezTo>
                    <a:lnTo>
                      <a:pt x="8163" y="1087"/>
                    </a:lnTo>
                    <a:cubicBezTo>
                      <a:pt x="8251" y="1132"/>
                      <a:pt x="8340" y="1154"/>
                      <a:pt x="8429" y="1198"/>
                    </a:cubicBezTo>
                    <a:lnTo>
                      <a:pt x="8673" y="1331"/>
                    </a:lnTo>
                    <a:cubicBezTo>
                      <a:pt x="8739" y="1376"/>
                      <a:pt x="8828" y="1420"/>
                      <a:pt x="8895" y="1487"/>
                    </a:cubicBezTo>
                    <a:cubicBezTo>
                      <a:pt x="9493" y="1886"/>
                      <a:pt x="9959" y="2485"/>
                      <a:pt x="10225" y="3172"/>
                    </a:cubicBezTo>
                    <a:cubicBezTo>
                      <a:pt x="10514" y="3860"/>
                      <a:pt x="10624" y="4592"/>
                      <a:pt x="10624" y="5346"/>
                    </a:cubicBezTo>
                    <a:cubicBezTo>
                      <a:pt x="10602" y="6078"/>
                      <a:pt x="10469" y="6810"/>
                      <a:pt x="10225" y="7497"/>
                    </a:cubicBezTo>
                    <a:cubicBezTo>
                      <a:pt x="9715" y="8894"/>
                      <a:pt x="8695" y="10048"/>
                      <a:pt x="7364" y="10713"/>
                    </a:cubicBezTo>
                    <a:cubicBezTo>
                      <a:pt x="6699" y="11046"/>
                      <a:pt x="5989" y="11201"/>
                      <a:pt x="5257" y="11223"/>
                    </a:cubicBezTo>
                    <a:cubicBezTo>
                      <a:pt x="4525" y="11223"/>
                      <a:pt x="3815" y="11046"/>
                      <a:pt x="3150" y="10735"/>
                    </a:cubicBezTo>
                    <a:cubicBezTo>
                      <a:pt x="2485" y="10425"/>
                      <a:pt x="1886" y="9981"/>
                      <a:pt x="1398" y="9427"/>
                    </a:cubicBezTo>
                    <a:cubicBezTo>
                      <a:pt x="1154" y="9161"/>
                      <a:pt x="954" y="8850"/>
                      <a:pt x="799" y="8517"/>
                    </a:cubicBezTo>
                    <a:cubicBezTo>
                      <a:pt x="644" y="8207"/>
                      <a:pt x="533" y="7852"/>
                      <a:pt x="466" y="7497"/>
                    </a:cubicBezTo>
                    <a:cubicBezTo>
                      <a:pt x="400" y="6743"/>
                      <a:pt x="489" y="6011"/>
                      <a:pt x="710" y="5301"/>
                    </a:cubicBezTo>
                    <a:cubicBezTo>
                      <a:pt x="910" y="4569"/>
                      <a:pt x="1198" y="3860"/>
                      <a:pt x="1575" y="3217"/>
                    </a:cubicBezTo>
                    <a:cubicBezTo>
                      <a:pt x="2307" y="1886"/>
                      <a:pt x="3350" y="688"/>
                      <a:pt x="47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62" name="Google Shape;472;p45">
              <a:extLst>
                <a:ext uri="{FF2B5EF4-FFF2-40B4-BE49-F238E27FC236}">
                  <a16:creationId xmlns:a16="http://schemas.microsoft.com/office/drawing/2014/main" id="{5EBEEE7E-3C11-4E38-8AAE-A6832EA1AF9F}"/>
                </a:ext>
              </a:extLst>
            </p:cNvPr>
            <p:cNvGrpSpPr/>
            <p:nvPr/>
          </p:nvGrpSpPr>
          <p:grpSpPr>
            <a:xfrm>
              <a:off x="825513" y="3411675"/>
              <a:ext cx="371525" cy="371525"/>
              <a:chOff x="4956150" y="6582250"/>
              <a:chExt cx="371525" cy="371525"/>
            </a:xfrm>
          </p:grpSpPr>
          <p:sp>
            <p:nvSpPr>
              <p:cNvPr id="107" name="Google Shape;473;p45">
                <a:extLst>
                  <a:ext uri="{FF2B5EF4-FFF2-40B4-BE49-F238E27FC236}">
                    <a16:creationId xmlns:a16="http://schemas.microsoft.com/office/drawing/2014/main" id="{95DA2D24-DAFC-4200-AE7B-E292CFDB9915}"/>
                  </a:ext>
                </a:extLst>
              </p:cNvPr>
              <p:cNvSpPr/>
              <p:nvPr/>
            </p:nvSpPr>
            <p:spPr>
              <a:xfrm>
                <a:off x="4967800" y="6593900"/>
                <a:ext cx="359875" cy="359875"/>
              </a:xfrm>
              <a:custGeom>
                <a:avLst/>
                <a:gdLst/>
                <a:ahLst/>
                <a:cxnLst/>
                <a:rect l="l" t="t" r="r" b="b"/>
                <a:pathLst>
                  <a:path w="14395" h="14395" extrusionOk="0">
                    <a:moveTo>
                      <a:pt x="10314" y="1"/>
                    </a:moveTo>
                    <a:lnTo>
                      <a:pt x="0" y="4082"/>
                    </a:lnTo>
                    <a:lnTo>
                      <a:pt x="4081" y="14395"/>
                    </a:lnTo>
                    <a:lnTo>
                      <a:pt x="14395" y="10336"/>
                    </a:lnTo>
                    <a:lnTo>
                      <a:pt x="103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8" name="Google Shape;474;p45">
                <a:extLst>
                  <a:ext uri="{FF2B5EF4-FFF2-40B4-BE49-F238E27FC236}">
                    <a16:creationId xmlns:a16="http://schemas.microsoft.com/office/drawing/2014/main" id="{269C680A-9551-477F-BE7F-31F1D6D1405D}"/>
                  </a:ext>
                </a:extLst>
              </p:cNvPr>
              <p:cNvSpPr/>
              <p:nvPr/>
            </p:nvSpPr>
            <p:spPr>
              <a:xfrm>
                <a:off x="4956150" y="6582250"/>
                <a:ext cx="349900" cy="349900"/>
              </a:xfrm>
              <a:custGeom>
                <a:avLst/>
                <a:gdLst/>
                <a:ahLst/>
                <a:cxnLst/>
                <a:rect l="l" t="t" r="r" b="b"/>
                <a:pathLst>
                  <a:path w="13996" h="13996" extrusionOk="0">
                    <a:moveTo>
                      <a:pt x="10558" y="1"/>
                    </a:moveTo>
                    <a:lnTo>
                      <a:pt x="1" y="3439"/>
                    </a:lnTo>
                    <a:lnTo>
                      <a:pt x="3461" y="13996"/>
                    </a:lnTo>
                    <a:lnTo>
                      <a:pt x="13996" y="10536"/>
                    </a:lnTo>
                    <a:lnTo>
                      <a:pt x="1055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9" name="Google Shape;475;p45">
                <a:extLst>
                  <a:ext uri="{FF2B5EF4-FFF2-40B4-BE49-F238E27FC236}">
                    <a16:creationId xmlns:a16="http://schemas.microsoft.com/office/drawing/2014/main" id="{52621B14-E0C5-4D66-AAE8-7F2122ACFDF0}"/>
                  </a:ext>
                </a:extLst>
              </p:cNvPr>
              <p:cNvSpPr/>
              <p:nvPr/>
            </p:nvSpPr>
            <p:spPr>
              <a:xfrm>
                <a:off x="5028225" y="6646575"/>
                <a:ext cx="167500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6700" h="2907" extrusionOk="0">
                    <a:moveTo>
                      <a:pt x="6433" y="1"/>
                    </a:moveTo>
                    <a:lnTo>
                      <a:pt x="1" y="2108"/>
                    </a:lnTo>
                    <a:lnTo>
                      <a:pt x="267" y="2906"/>
                    </a:lnTo>
                    <a:lnTo>
                      <a:pt x="6699" y="799"/>
                    </a:lnTo>
                    <a:lnTo>
                      <a:pt x="643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10" name="Google Shape;476;p45">
                <a:extLst>
                  <a:ext uri="{FF2B5EF4-FFF2-40B4-BE49-F238E27FC236}">
                    <a16:creationId xmlns:a16="http://schemas.microsoft.com/office/drawing/2014/main" id="{D5B1B961-5BE0-4492-8641-F01BC333A43D}"/>
                  </a:ext>
                </a:extLst>
              </p:cNvPr>
              <p:cNvSpPr/>
              <p:nvPr/>
            </p:nvSpPr>
            <p:spPr>
              <a:xfrm>
                <a:off x="5028700" y="6716800"/>
                <a:ext cx="195025" cy="70650"/>
              </a:xfrm>
              <a:custGeom>
                <a:avLst/>
                <a:gdLst/>
                <a:ahLst/>
                <a:cxnLst/>
                <a:rect l="l" t="t" r="r" b="b"/>
                <a:pathLst>
                  <a:path w="7801" h="2826" extrusionOk="0">
                    <a:moveTo>
                      <a:pt x="7600" y="1"/>
                    </a:moveTo>
                    <a:cubicBezTo>
                      <a:pt x="7556" y="1"/>
                      <a:pt x="7511" y="22"/>
                      <a:pt x="7479" y="75"/>
                    </a:cubicBezTo>
                    <a:cubicBezTo>
                      <a:pt x="7203" y="516"/>
                      <a:pt x="6714" y="774"/>
                      <a:pt x="6202" y="774"/>
                    </a:cubicBezTo>
                    <a:cubicBezTo>
                      <a:pt x="6095" y="774"/>
                      <a:pt x="5988" y="763"/>
                      <a:pt x="5882" y="740"/>
                    </a:cubicBezTo>
                    <a:cubicBezTo>
                      <a:pt x="5726" y="696"/>
                      <a:pt x="5593" y="652"/>
                      <a:pt x="5460" y="585"/>
                    </a:cubicBezTo>
                    <a:cubicBezTo>
                      <a:pt x="5231" y="470"/>
                      <a:pt x="4977" y="404"/>
                      <a:pt x="4726" y="404"/>
                    </a:cubicBezTo>
                    <a:cubicBezTo>
                      <a:pt x="4638" y="404"/>
                      <a:pt x="4549" y="412"/>
                      <a:pt x="4462" y="430"/>
                    </a:cubicBezTo>
                    <a:cubicBezTo>
                      <a:pt x="4019" y="541"/>
                      <a:pt x="3752" y="940"/>
                      <a:pt x="3553" y="1295"/>
                    </a:cubicBezTo>
                    <a:cubicBezTo>
                      <a:pt x="3331" y="1650"/>
                      <a:pt x="3109" y="1982"/>
                      <a:pt x="2777" y="2049"/>
                    </a:cubicBezTo>
                    <a:cubicBezTo>
                      <a:pt x="2488" y="2049"/>
                      <a:pt x="2200" y="1982"/>
                      <a:pt x="1978" y="1827"/>
                    </a:cubicBezTo>
                    <a:cubicBezTo>
                      <a:pt x="1712" y="1672"/>
                      <a:pt x="1401" y="1583"/>
                      <a:pt x="1091" y="1583"/>
                    </a:cubicBezTo>
                    <a:cubicBezTo>
                      <a:pt x="514" y="1605"/>
                      <a:pt x="115" y="2138"/>
                      <a:pt x="26" y="2648"/>
                    </a:cubicBezTo>
                    <a:cubicBezTo>
                      <a:pt x="1" y="2762"/>
                      <a:pt x="77" y="2825"/>
                      <a:pt x="156" y="2825"/>
                    </a:cubicBezTo>
                    <a:cubicBezTo>
                      <a:pt x="214" y="2825"/>
                      <a:pt x="274" y="2790"/>
                      <a:pt x="293" y="2714"/>
                    </a:cubicBezTo>
                    <a:cubicBezTo>
                      <a:pt x="381" y="2315"/>
                      <a:pt x="692" y="1871"/>
                      <a:pt x="1135" y="1849"/>
                    </a:cubicBezTo>
                    <a:cubicBezTo>
                      <a:pt x="1379" y="1871"/>
                      <a:pt x="1645" y="1938"/>
                      <a:pt x="1867" y="2071"/>
                    </a:cubicBezTo>
                    <a:cubicBezTo>
                      <a:pt x="2126" y="2231"/>
                      <a:pt x="2421" y="2318"/>
                      <a:pt x="2736" y="2318"/>
                    </a:cubicBezTo>
                    <a:cubicBezTo>
                      <a:pt x="2772" y="2318"/>
                      <a:pt x="2807" y="2317"/>
                      <a:pt x="2843" y="2315"/>
                    </a:cubicBezTo>
                    <a:cubicBezTo>
                      <a:pt x="3309" y="2226"/>
                      <a:pt x="3553" y="1827"/>
                      <a:pt x="3797" y="1450"/>
                    </a:cubicBezTo>
                    <a:cubicBezTo>
                      <a:pt x="4019" y="1095"/>
                      <a:pt x="4218" y="785"/>
                      <a:pt x="4551" y="696"/>
                    </a:cubicBezTo>
                    <a:cubicBezTo>
                      <a:pt x="4606" y="687"/>
                      <a:pt x="4663" y="682"/>
                      <a:pt x="4720" y="682"/>
                    </a:cubicBezTo>
                    <a:cubicBezTo>
                      <a:pt x="4936" y="682"/>
                      <a:pt x="5161" y="746"/>
                      <a:pt x="5372" y="851"/>
                    </a:cubicBezTo>
                    <a:cubicBezTo>
                      <a:pt x="5527" y="918"/>
                      <a:pt x="5660" y="962"/>
                      <a:pt x="5815" y="1006"/>
                    </a:cubicBezTo>
                    <a:cubicBezTo>
                      <a:pt x="5945" y="1029"/>
                      <a:pt x="6078" y="1042"/>
                      <a:pt x="6210" y="1042"/>
                    </a:cubicBezTo>
                    <a:cubicBezTo>
                      <a:pt x="6460" y="1042"/>
                      <a:pt x="6706" y="997"/>
                      <a:pt x="6924" y="896"/>
                    </a:cubicBezTo>
                    <a:cubicBezTo>
                      <a:pt x="7257" y="762"/>
                      <a:pt x="7523" y="519"/>
                      <a:pt x="7723" y="230"/>
                    </a:cubicBezTo>
                    <a:cubicBezTo>
                      <a:pt x="7801" y="121"/>
                      <a:pt x="7703" y="1"/>
                      <a:pt x="76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11" name="Google Shape;477;p45">
                <a:extLst>
                  <a:ext uri="{FF2B5EF4-FFF2-40B4-BE49-F238E27FC236}">
                    <a16:creationId xmlns:a16="http://schemas.microsoft.com/office/drawing/2014/main" id="{269BE464-AA76-4E39-9757-E618CC6A4AD6}"/>
                  </a:ext>
                </a:extLst>
              </p:cNvPr>
              <p:cNvSpPr/>
              <p:nvPr/>
            </p:nvSpPr>
            <p:spPr>
              <a:xfrm>
                <a:off x="5058400" y="6797000"/>
                <a:ext cx="15152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6061" h="2428" extrusionOk="0">
                    <a:moveTo>
                      <a:pt x="4710" y="0"/>
                    </a:moveTo>
                    <a:cubicBezTo>
                      <a:pt x="4630" y="0"/>
                      <a:pt x="4550" y="6"/>
                      <a:pt x="4472" y="16"/>
                    </a:cubicBezTo>
                    <a:cubicBezTo>
                      <a:pt x="4028" y="127"/>
                      <a:pt x="3762" y="549"/>
                      <a:pt x="3540" y="881"/>
                    </a:cubicBezTo>
                    <a:cubicBezTo>
                      <a:pt x="3341" y="1236"/>
                      <a:pt x="3119" y="1569"/>
                      <a:pt x="2786" y="1635"/>
                    </a:cubicBezTo>
                    <a:cubicBezTo>
                      <a:pt x="2757" y="1638"/>
                      <a:pt x="2727" y="1639"/>
                      <a:pt x="2698" y="1639"/>
                    </a:cubicBezTo>
                    <a:cubicBezTo>
                      <a:pt x="2440" y="1639"/>
                      <a:pt x="2187" y="1553"/>
                      <a:pt x="1988" y="1414"/>
                    </a:cubicBezTo>
                    <a:cubicBezTo>
                      <a:pt x="1699" y="1258"/>
                      <a:pt x="1411" y="1170"/>
                      <a:pt x="1101" y="1170"/>
                    </a:cubicBezTo>
                    <a:cubicBezTo>
                      <a:pt x="524" y="1214"/>
                      <a:pt x="125" y="1746"/>
                      <a:pt x="14" y="2257"/>
                    </a:cubicBezTo>
                    <a:cubicBezTo>
                      <a:pt x="1" y="2361"/>
                      <a:pt x="88" y="2427"/>
                      <a:pt x="171" y="2427"/>
                    </a:cubicBezTo>
                    <a:cubicBezTo>
                      <a:pt x="229" y="2427"/>
                      <a:pt x="284" y="2396"/>
                      <a:pt x="302" y="2323"/>
                    </a:cubicBezTo>
                    <a:cubicBezTo>
                      <a:pt x="391" y="1902"/>
                      <a:pt x="701" y="1480"/>
                      <a:pt x="1123" y="1458"/>
                    </a:cubicBezTo>
                    <a:cubicBezTo>
                      <a:pt x="1389" y="1458"/>
                      <a:pt x="1655" y="1547"/>
                      <a:pt x="1877" y="1680"/>
                    </a:cubicBezTo>
                    <a:cubicBezTo>
                      <a:pt x="2116" y="1827"/>
                      <a:pt x="2385" y="1913"/>
                      <a:pt x="2672" y="1913"/>
                    </a:cubicBezTo>
                    <a:cubicBezTo>
                      <a:pt x="2732" y="1913"/>
                      <a:pt x="2792" y="1909"/>
                      <a:pt x="2853" y="1902"/>
                    </a:cubicBezTo>
                    <a:cubicBezTo>
                      <a:pt x="2919" y="1902"/>
                      <a:pt x="2986" y="1879"/>
                      <a:pt x="3052" y="1857"/>
                    </a:cubicBezTo>
                    <a:cubicBezTo>
                      <a:pt x="3363" y="1658"/>
                      <a:pt x="3629" y="1392"/>
                      <a:pt x="3784" y="1059"/>
                    </a:cubicBezTo>
                    <a:cubicBezTo>
                      <a:pt x="4006" y="704"/>
                      <a:pt x="4206" y="393"/>
                      <a:pt x="4538" y="305"/>
                    </a:cubicBezTo>
                    <a:cubicBezTo>
                      <a:pt x="4599" y="295"/>
                      <a:pt x="4659" y="291"/>
                      <a:pt x="4719" y="291"/>
                    </a:cubicBezTo>
                    <a:cubicBezTo>
                      <a:pt x="4945" y="291"/>
                      <a:pt x="5166" y="355"/>
                      <a:pt x="5359" y="460"/>
                    </a:cubicBezTo>
                    <a:cubicBezTo>
                      <a:pt x="5514" y="504"/>
                      <a:pt x="5647" y="571"/>
                      <a:pt x="5803" y="615"/>
                    </a:cubicBezTo>
                    <a:cubicBezTo>
                      <a:pt x="5811" y="616"/>
                      <a:pt x="5818" y="617"/>
                      <a:pt x="5826" y="617"/>
                    </a:cubicBezTo>
                    <a:cubicBezTo>
                      <a:pt x="6007" y="617"/>
                      <a:pt x="6061" y="369"/>
                      <a:pt x="5869" y="327"/>
                    </a:cubicBezTo>
                    <a:cubicBezTo>
                      <a:pt x="5736" y="283"/>
                      <a:pt x="5603" y="238"/>
                      <a:pt x="5470" y="194"/>
                    </a:cubicBezTo>
                    <a:cubicBezTo>
                      <a:pt x="5233" y="58"/>
                      <a:pt x="4970" y="0"/>
                      <a:pt x="47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63" name="Google Shape;478;p45">
              <a:extLst>
                <a:ext uri="{FF2B5EF4-FFF2-40B4-BE49-F238E27FC236}">
                  <a16:creationId xmlns:a16="http://schemas.microsoft.com/office/drawing/2014/main" id="{3A182AD2-8B63-42FE-97C7-8BCDE6A4C8B8}"/>
                </a:ext>
              </a:extLst>
            </p:cNvPr>
            <p:cNvGrpSpPr/>
            <p:nvPr/>
          </p:nvGrpSpPr>
          <p:grpSpPr>
            <a:xfrm>
              <a:off x="504443" y="920242"/>
              <a:ext cx="871593" cy="787967"/>
              <a:chOff x="9731500" y="2729150"/>
              <a:chExt cx="446650" cy="403775"/>
            </a:xfrm>
          </p:grpSpPr>
          <p:sp>
            <p:nvSpPr>
              <p:cNvPr id="95" name="Google Shape;479;p45">
                <a:extLst>
                  <a:ext uri="{FF2B5EF4-FFF2-40B4-BE49-F238E27FC236}">
                    <a16:creationId xmlns:a16="http://schemas.microsoft.com/office/drawing/2014/main" id="{7992BC81-B24F-4BAE-B0F7-894A5ED8A56D}"/>
                  </a:ext>
                </a:extLst>
              </p:cNvPr>
              <p:cNvSpPr/>
              <p:nvPr/>
            </p:nvSpPr>
            <p:spPr>
              <a:xfrm>
                <a:off x="9731500" y="2729150"/>
                <a:ext cx="446650" cy="403775"/>
              </a:xfrm>
              <a:custGeom>
                <a:avLst/>
                <a:gdLst/>
                <a:ahLst/>
                <a:cxnLst/>
                <a:rect l="l" t="t" r="r" b="b"/>
                <a:pathLst>
                  <a:path w="17866" h="16151" extrusionOk="0">
                    <a:moveTo>
                      <a:pt x="8704" y="1246"/>
                    </a:moveTo>
                    <a:cubicBezTo>
                      <a:pt x="11393" y="1246"/>
                      <a:pt x="13938" y="2836"/>
                      <a:pt x="15030" y="5481"/>
                    </a:cubicBezTo>
                    <a:cubicBezTo>
                      <a:pt x="16973" y="10199"/>
                      <a:pt x="13310" y="14918"/>
                      <a:pt x="8758" y="14918"/>
                    </a:cubicBezTo>
                    <a:cubicBezTo>
                      <a:pt x="7890" y="14918"/>
                      <a:pt x="6989" y="14746"/>
                      <a:pt x="6089" y="14370"/>
                    </a:cubicBezTo>
                    <a:cubicBezTo>
                      <a:pt x="3549" y="13309"/>
                      <a:pt x="1879" y="10821"/>
                      <a:pt x="1897" y="8055"/>
                    </a:cubicBezTo>
                    <a:cubicBezTo>
                      <a:pt x="1897" y="5307"/>
                      <a:pt x="3567" y="2819"/>
                      <a:pt x="6106" y="1758"/>
                    </a:cubicBezTo>
                    <a:cubicBezTo>
                      <a:pt x="6958" y="1411"/>
                      <a:pt x="7838" y="1246"/>
                      <a:pt x="8704" y="1246"/>
                    </a:cubicBezTo>
                    <a:close/>
                    <a:moveTo>
                      <a:pt x="8733" y="1"/>
                    </a:moveTo>
                    <a:cubicBezTo>
                      <a:pt x="5463" y="1"/>
                      <a:pt x="2505" y="1949"/>
                      <a:pt x="1253" y="4976"/>
                    </a:cubicBezTo>
                    <a:cubicBezTo>
                      <a:pt x="0" y="7986"/>
                      <a:pt x="679" y="11465"/>
                      <a:pt x="2993" y="13778"/>
                    </a:cubicBezTo>
                    <a:cubicBezTo>
                      <a:pt x="4529" y="15327"/>
                      <a:pt x="6596" y="16151"/>
                      <a:pt x="8697" y="16151"/>
                    </a:cubicBezTo>
                    <a:cubicBezTo>
                      <a:pt x="9736" y="16151"/>
                      <a:pt x="10782" y="15950"/>
                      <a:pt x="11777" y="15535"/>
                    </a:cubicBezTo>
                    <a:cubicBezTo>
                      <a:pt x="15900" y="13848"/>
                      <a:pt x="17866" y="9134"/>
                      <a:pt x="16179" y="5011"/>
                    </a:cubicBezTo>
                    <a:cubicBezTo>
                      <a:pt x="14926" y="1984"/>
                      <a:pt x="11986" y="18"/>
                      <a:pt x="87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6" name="Google Shape;480;p45">
                <a:extLst>
                  <a:ext uri="{FF2B5EF4-FFF2-40B4-BE49-F238E27FC236}">
                    <a16:creationId xmlns:a16="http://schemas.microsoft.com/office/drawing/2014/main" id="{69709C30-B0BE-47BE-A2AC-A554C38A33B6}"/>
                  </a:ext>
                </a:extLst>
              </p:cNvPr>
              <p:cNvSpPr/>
              <p:nvPr/>
            </p:nvSpPr>
            <p:spPr>
              <a:xfrm>
                <a:off x="10061150" y="2863200"/>
                <a:ext cx="39600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089" extrusionOk="0">
                    <a:moveTo>
                      <a:pt x="1111" y="1"/>
                    </a:moveTo>
                    <a:cubicBezTo>
                      <a:pt x="1060" y="1"/>
                      <a:pt x="1007" y="11"/>
                      <a:pt x="957" y="32"/>
                    </a:cubicBezTo>
                    <a:lnTo>
                      <a:pt x="314" y="310"/>
                    </a:lnTo>
                    <a:cubicBezTo>
                      <a:pt x="105" y="397"/>
                      <a:pt x="0" y="623"/>
                      <a:pt x="87" y="832"/>
                    </a:cubicBezTo>
                    <a:cubicBezTo>
                      <a:pt x="154" y="990"/>
                      <a:pt x="310" y="1089"/>
                      <a:pt x="473" y="1089"/>
                    </a:cubicBezTo>
                    <a:cubicBezTo>
                      <a:pt x="524" y="1089"/>
                      <a:pt x="577" y="1079"/>
                      <a:pt x="627" y="1058"/>
                    </a:cubicBezTo>
                    <a:lnTo>
                      <a:pt x="1270" y="780"/>
                    </a:lnTo>
                    <a:cubicBezTo>
                      <a:pt x="1479" y="693"/>
                      <a:pt x="1584" y="467"/>
                      <a:pt x="1497" y="258"/>
                    </a:cubicBezTo>
                    <a:cubicBezTo>
                      <a:pt x="1430" y="99"/>
                      <a:pt x="1274" y="1"/>
                      <a:pt x="11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7" name="Google Shape;481;p45">
                <a:extLst>
                  <a:ext uri="{FF2B5EF4-FFF2-40B4-BE49-F238E27FC236}">
                    <a16:creationId xmlns:a16="http://schemas.microsoft.com/office/drawing/2014/main" id="{A601DDB3-8C6C-4F53-B2D4-0D33E18DA8BA}"/>
                  </a:ext>
                </a:extLst>
              </p:cNvPr>
              <p:cNvSpPr/>
              <p:nvPr/>
            </p:nvSpPr>
            <p:spPr>
              <a:xfrm>
                <a:off x="9798050" y="2971500"/>
                <a:ext cx="39150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089" extrusionOk="0">
                    <a:moveTo>
                      <a:pt x="1108" y="0"/>
                    </a:moveTo>
                    <a:cubicBezTo>
                      <a:pt x="1058" y="0"/>
                      <a:pt x="1007" y="10"/>
                      <a:pt x="957" y="31"/>
                    </a:cubicBezTo>
                    <a:lnTo>
                      <a:pt x="296" y="310"/>
                    </a:lnTo>
                    <a:cubicBezTo>
                      <a:pt x="87" y="397"/>
                      <a:pt x="0" y="623"/>
                      <a:pt x="87" y="831"/>
                    </a:cubicBezTo>
                    <a:cubicBezTo>
                      <a:pt x="153" y="990"/>
                      <a:pt x="299" y="1088"/>
                      <a:pt x="457" y="1088"/>
                    </a:cubicBezTo>
                    <a:cubicBezTo>
                      <a:pt x="507" y="1088"/>
                      <a:pt x="559" y="1079"/>
                      <a:pt x="609" y="1058"/>
                    </a:cubicBezTo>
                    <a:lnTo>
                      <a:pt x="1270" y="779"/>
                    </a:lnTo>
                    <a:cubicBezTo>
                      <a:pt x="1479" y="692"/>
                      <a:pt x="1566" y="466"/>
                      <a:pt x="1479" y="257"/>
                    </a:cubicBezTo>
                    <a:cubicBezTo>
                      <a:pt x="1413" y="99"/>
                      <a:pt x="1266" y="0"/>
                      <a:pt x="11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8" name="Google Shape;482;p45">
                <a:extLst>
                  <a:ext uri="{FF2B5EF4-FFF2-40B4-BE49-F238E27FC236}">
                    <a16:creationId xmlns:a16="http://schemas.microsoft.com/office/drawing/2014/main" id="{47D023A9-CCC9-4389-9FCE-A99D1CC10261}"/>
                  </a:ext>
                </a:extLst>
              </p:cNvPr>
              <p:cNvSpPr/>
              <p:nvPr/>
            </p:nvSpPr>
            <p:spPr>
              <a:xfrm>
                <a:off x="9988525" y="3044500"/>
                <a:ext cx="29600" cy="36475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1459" extrusionOk="0">
                    <a:moveTo>
                      <a:pt x="470" y="0"/>
                    </a:moveTo>
                    <a:cubicBezTo>
                      <a:pt x="417" y="0"/>
                      <a:pt x="363" y="11"/>
                      <a:pt x="314" y="34"/>
                    </a:cubicBezTo>
                    <a:cubicBezTo>
                      <a:pt x="105" y="121"/>
                      <a:pt x="0" y="347"/>
                      <a:pt x="87" y="556"/>
                    </a:cubicBezTo>
                    <a:lnTo>
                      <a:pt x="348" y="1217"/>
                    </a:lnTo>
                    <a:cubicBezTo>
                      <a:pt x="413" y="1371"/>
                      <a:pt x="563" y="1459"/>
                      <a:pt x="721" y="1459"/>
                    </a:cubicBezTo>
                    <a:cubicBezTo>
                      <a:pt x="777" y="1459"/>
                      <a:pt x="833" y="1448"/>
                      <a:pt x="888" y="1425"/>
                    </a:cubicBezTo>
                    <a:cubicBezTo>
                      <a:pt x="1096" y="1338"/>
                      <a:pt x="1183" y="1095"/>
                      <a:pt x="1114" y="904"/>
                    </a:cubicBezTo>
                    <a:lnTo>
                      <a:pt x="835" y="242"/>
                    </a:lnTo>
                    <a:cubicBezTo>
                      <a:pt x="771" y="88"/>
                      <a:pt x="621" y="0"/>
                      <a:pt x="4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9" name="Google Shape;483;p45">
                <a:extLst>
                  <a:ext uri="{FF2B5EF4-FFF2-40B4-BE49-F238E27FC236}">
                    <a16:creationId xmlns:a16="http://schemas.microsoft.com/office/drawing/2014/main" id="{72977132-72EE-49E2-893E-747158FA1044}"/>
                  </a:ext>
                </a:extLst>
              </p:cNvPr>
              <p:cNvSpPr/>
              <p:nvPr/>
            </p:nvSpPr>
            <p:spPr>
              <a:xfrm>
                <a:off x="9880225" y="2781025"/>
                <a:ext cx="30050" cy="36775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471" extrusionOk="0">
                    <a:moveTo>
                      <a:pt x="465" y="0"/>
                    </a:moveTo>
                    <a:cubicBezTo>
                      <a:pt x="415" y="0"/>
                      <a:pt x="364" y="10"/>
                      <a:pt x="314" y="31"/>
                    </a:cubicBezTo>
                    <a:cubicBezTo>
                      <a:pt x="105" y="118"/>
                      <a:pt x="1" y="361"/>
                      <a:pt x="88" y="570"/>
                    </a:cubicBezTo>
                    <a:lnTo>
                      <a:pt x="349" y="1214"/>
                    </a:lnTo>
                    <a:cubicBezTo>
                      <a:pt x="415" y="1372"/>
                      <a:pt x="571" y="1471"/>
                      <a:pt x="734" y="1471"/>
                    </a:cubicBezTo>
                    <a:cubicBezTo>
                      <a:pt x="786" y="1471"/>
                      <a:pt x="838" y="1461"/>
                      <a:pt x="888" y="1440"/>
                    </a:cubicBezTo>
                    <a:cubicBezTo>
                      <a:pt x="1097" y="1353"/>
                      <a:pt x="1201" y="1109"/>
                      <a:pt x="1114" y="901"/>
                    </a:cubicBezTo>
                    <a:lnTo>
                      <a:pt x="836" y="257"/>
                    </a:lnTo>
                    <a:cubicBezTo>
                      <a:pt x="770" y="98"/>
                      <a:pt x="623" y="0"/>
                      <a:pt x="4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0" name="Google Shape;484;p45">
                <a:extLst>
                  <a:ext uri="{FF2B5EF4-FFF2-40B4-BE49-F238E27FC236}">
                    <a16:creationId xmlns:a16="http://schemas.microsoft.com/office/drawing/2014/main" id="{03990FE1-0911-4D58-AA3E-854C9D3199F7}"/>
                  </a:ext>
                </a:extLst>
              </p:cNvPr>
              <p:cNvSpPr/>
              <p:nvPr/>
            </p:nvSpPr>
            <p:spPr>
              <a:xfrm>
                <a:off x="9879375" y="3044125"/>
                <a:ext cx="30025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1472" extrusionOk="0">
                    <a:moveTo>
                      <a:pt x="741" y="0"/>
                    </a:moveTo>
                    <a:cubicBezTo>
                      <a:pt x="587" y="0"/>
                      <a:pt x="431" y="95"/>
                      <a:pt x="365" y="240"/>
                    </a:cubicBezTo>
                    <a:lnTo>
                      <a:pt x="87" y="901"/>
                    </a:lnTo>
                    <a:cubicBezTo>
                      <a:pt x="0" y="1110"/>
                      <a:pt x="104" y="1353"/>
                      <a:pt x="313" y="1440"/>
                    </a:cubicBezTo>
                    <a:cubicBezTo>
                      <a:pt x="363" y="1461"/>
                      <a:pt x="415" y="1471"/>
                      <a:pt x="465" y="1471"/>
                    </a:cubicBezTo>
                    <a:cubicBezTo>
                      <a:pt x="623" y="1471"/>
                      <a:pt x="769" y="1373"/>
                      <a:pt x="835" y="1214"/>
                    </a:cubicBezTo>
                    <a:lnTo>
                      <a:pt x="1113" y="571"/>
                    </a:lnTo>
                    <a:cubicBezTo>
                      <a:pt x="1200" y="362"/>
                      <a:pt x="1096" y="118"/>
                      <a:pt x="887" y="31"/>
                    </a:cubicBezTo>
                    <a:cubicBezTo>
                      <a:pt x="841" y="10"/>
                      <a:pt x="791" y="0"/>
                      <a:pt x="7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1" name="Google Shape;485;p45">
                <a:extLst>
                  <a:ext uri="{FF2B5EF4-FFF2-40B4-BE49-F238E27FC236}">
                    <a16:creationId xmlns:a16="http://schemas.microsoft.com/office/drawing/2014/main" id="{7A9D5D57-BD48-41FE-B6EE-D2ADEAA4DE20}"/>
                  </a:ext>
                </a:extLst>
              </p:cNvPr>
              <p:cNvSpPr/>
              <p:nvPr/>
            </p:nvSpPr>
            <p:spPr>
              <a:xfrm>
                <a:off x="9988950" y="2781375"/>
                <a:ext cx="29600" cy="36875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1475" extrusionOk="0">
                    <a:moveTo>
                      <a:pt x="721" y="1"/>
                    </a:moveTo>
                    <a:cubicBezTo>
                      <a:pt x="563" y="1"/>
                      <a:pt x="413" y="89"/>
                      <a:pt x="349" y="243"/>
                    </a:cubicBezTo>
                    <a:lnTo>
                      <a:pt x="88" y="904"/>
                    </a:lnTo>
                    <a:cubicBezTo>
                      <a:pt x="1" y="1113"/>
                      <a:pt x="88" y="1356"/>
                      <a:pt x="297" y="1443"/>
                    </a:cubicBezTo>
                    <a:cubicBezTo>
                      <a:pt x="347" y="1464"/>
                      <a:pt x="399" y="1474"/>
                      <a:pt x="450" y="1474"/>
                    </a:cubicBezTo>
                    <a:cubicBezTo>
                      <a:pt x="613" y="1474"/>
                      <a:pt x="770" y="1376"/>
                      <a:pt x="836" y="1217"/>
                    </a:cubicBezTo>
                    <a:lnTo>
                      <a:pt x="1114" y="574"/>
                    </a:lnTo>
                    <a:cubicBezTo>
                      <a:pt x="1184" y="365"/>
                      <a:pt x="1097" y="121"/>
                      <a:pt x="888" y="34"/>
                    </a:cubicBezTo>
                    <a:cubicBezTo>
                      <a:pt x="834" y="12"/>
                      <a:pt x="777" y="1"/>
                      <a:pt x="7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2" name="Google Shape;486;p45">
                <a:extLst>
                  <a:ext uri="{FF2B5EF4-FFF2-40B4-BE49-F238E27FC236}">
                    <a16:creationId xmlns:a16="http://schemas.microsoft.com/office/drawing/2014/main" id="{FFB649B2-DAA3-4A27-A4CA-B64494A32672}"/>
                  </a:ext>
                </a:extLst>
              </p:cNvPr>
              <p:cNvSpPr/>
              <p:nvPr/>
            </p:nvSpPr>
            <p:spPr>
              <a:xfrm>
                <a:off x="9798050" y="2862700"/>
                <a:ext cx="39600" cy="2712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085" extrusionOk="0">
                    <a:moveTo>
                      <a:pt x="460" y="1"/>
                    </a:moveTo>
                    <a:cubicBezTo>
                      <a:pt x="301" y="1"/>
                      <a:pt x="151" y="89"/>
                      <a:pt x="87" y="243"/>
                    </a:cubicBezTo>
                    <a:cubicBezTo>
                      <a:pt x="0" y="452"/>
                      <a:pt x="104" y="695"/>
                      <a:pt x="313" y="782"/>
                    </a:cubicBezTo>
                    <a:lnTo>
                      <a:pt x="957" y="1061"/>
                    </a:lnTo>
                    <a:cubicBezTo>
                      <a:pt x="1004" y="1077"/>
                      <a:pt x="1054" y="1084"/>
                      <a:pt x="1103" y="1084"/>
                    </a:cubicBezTo>
                    <a:cubicBezTo>
                      <a:pt x="1268" y="1084"/>
                      <a:pt x="1429" y="996"/>
                      <a:pt x="1496" y="834"/>
                    </a:cubicBezTo>
                    <a:cubicBezTo>
                      <a:pt x="1583" y="626"/>
                      <a:pt x="1479" y="382"/>
                      <a:pt x="1270" y="295"/>
                    </a:cubicBezTo>
                    <a:lnTo>
                      <a:pt x="626" y="34"/>
                    </a:lnTo>
                    <a:cubicBezTo>
                      <a:pt x="572" y="12"/>
                      <a:pt x="515" y="1"/>
                      <a:pt x="4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3" name="Google Shape;487;p45">
                <a:extLst>
                  <a:ext uri="{FF2B5EF4-FFF2-40B4-BE49-F238E27FC236}">
                    <a16:creationId xmlns:a16="http://schemas.microsoft.com/office/drawing/2014/main" id="{67F6DB73-46C8-4556-A3D8-056A1BFE264E}"/>
                  </a:ext>
                </a:extLst>
              </p:cNvPr>
              <p:cNvSpPr/>
              <p:nvPr/>
            </p:nvSpPr>
            <p:spPr>
              <a:xfrm>
                <a:off x="10060725" y="2972300"/>
                <a:ext cx="39600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084" extrusionOk="0">
                    <a:moveTo>
                      <a:pt x="460" y="1"/>
                    </a:moveTo>
                    <a:cubicBezTo>
                      <a:pt x="301" y="1"/>
                      <a:pt x="151" y="88"/>
                      <a:pt x="87" y="243"/>
                    </a:cubicBezTo>
                    <a:cubicBezTo>
                      <a:pt x="0" y="452"/>
                      <a:pt x="104" y="695"/>
                      <a:pt x="313" y="782"/>
                    </a:cubicBezTo>
                    <a:lnTo>
                      <a:pt x="957" y="1060"/>
                    </a:lnTo>
                    <a:cubicBezTo>
                      <a:pt x="1004" y="1076"/>
                      <a:pt x="1054" y="1084"/>
                      <a:pt x="1103" y="1084"/>
                    </a:cubicBezTo>
                    <a:cubicBezTo>
                      <a:pt x="1269" y="1084"/>
                      <a:pt x="1429" y="995"/>
                      <a:pt x="1496" y="834"/>
                    </a:cubicBezTo>
                    <a:cubicBezTo>
                      <a:pt x="1583" y="625"/>
                      <a:pt x="1479" y="382"/>
                      <a:pt x="1287" y="295"/>
                    </a:cubicBezTo>
                    <a:lnTo>
                      <a:pt x="626" y="34"/>
                    </a:lnTo>
                    <a:cubicBezTo>
                      <a:pt x="572" y="11"/>
                      <a:pt x="515" y="1"/>
                      <a:pt x="4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4" name="Google Shape;488;p45">
                <a:extLst>
                  <a:ext uri="{FF2B5EF4-FFF2-40B4-BE49-F238E27FC236}">
                    <a16:creationId xmlns:a16="http://schemas.microsoft.com/office/drawing/2014/main" id="{E55E7868-AC67-49F9-AC96-D363DD1B920F}"/>
                  </a:ext>
                </a:extLst>
              </p:cNvPr>
              <p:cNvSpPr/>
              <p:nvPr/>
            </p:nvSpPr>
            <p:spPr>
              <a:xfrm>
                <a:off x="9928950" y="2914275"/>
                <a:ext cx="40450" cy="33650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346" extrusionOk="0">
                    <a:moveTo>
                      <a:pt x="822" y="1"/>
                    </a:moveTo>
                    <a:cubicBezTo>
                      <a:pt x="734" y="1"/>
                      <a:pt x="644" y="19"/>
                      <a:pt x="557" y="59"/>
                    </a:cubicBezTo>
                    <a:cubicBezTo>
                      <a:pt x="0" y="285"/>
                      <a:pt x="0" y="1050"/>
                      <a:pt x="557" y="1294"/>
                    </a:cubicBezTo>
                    <a:cubicBezTo>
                      <a:pt x="642" y="1329"/>
                      <a:pt x="727" y="1346"/>
                      <a:pt x="809" y="1346"/>
                    </a:cubicBezTo>
                    <a:cubicBezTo>
                      <a:pt x="1252" y="1346"/>
                      <a:pt x="1617" y="879"/>
                      <a:pt x="1427" y="424"/>
                    </a:cubicBezTo>
                    <a:cubicBezTo>
                      <a:pt x="1322" y="164"/>
                      <a:pt x="1082" y="1"/>
                      <a:pt x="8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5" name="Google Shape;489;p45">
                <a:extLst>
                  <a:ext uri="{FF2B5EF4-FFF2-40B4-BE49-F238E27FC236}">
                    <a16:creationId xmlns:a16="http://schemas.microsoft.com/office/drawing/2014/main" id="{E914BBC2-CF94-4A57-B65D-1A7D21BDB5C8}"/>
                  </a:ext>
                </a:extLst>
              </p:cNvPr>
              <p:cNvSpPr/>
              <p:nvPr/>
            </p:nvSpPr>
            <p:spPr>
              <a:xfrm>
                <a:off x="9903725" y="2826675"/>
                <a:ext cx="40025" cy="85275"/>
              </a:xfrm>
              <a:custGeom>
                <a:avLst/>
                <a:gdLst/>
                <a:ahLst/>
                <a:cxnLst/>
                <a:rect l="l" t="t" r="r" b="b"/>
                <a:pathLst>
                  <a:path w="1601" h="3411" extrusionOk="0">
                    <a:moveTo>
                      <a:pt x="152" y="0"/>
                    </a:moveTo>
                    <a:cubicBezTo>
                      <a:pt x="135" y="0"/>
                      <a:pt x="119" y="5"/>
                      <a:pt x="105" y="14"/>
                    </a:cubicBezTo>
                    <a:cubicBezTo>
                      <a:pt x="35" y="31"/>
                      <a:pt x="0" y="101"/>
                      <a:pt x="35" y="171"/>
                    </a:cubicBezTo>
                    <a:lnTo>
                      <a:pt x="1340" y="3337"/>
                    </a:lnTo>
                    <a:cubicBezTo>
                      <a:pt x="1354" y="3380"/>
                      <a:pt x="1415" y="3411"/>
                      <a:pt x="1466" y="3411"/>
                    </a:cubicBezTo>
                    <a:cubicBezTo>
                      <a:pt x="1477" y="3411"/>
                      <a:pt x="1487" y="3409"/>
                      <a:pt x="1496" y="3406"/>
                    </a:cubicBezTo>
                    <a:cubicBezTo>
                      <a:pt x="1566" y="3371"/>
                      <a:pt x="1601" y="3302"/>
                      <a:pt x="1566" y="3232"/>
                    </a:cubicBezTo>
                    <a:lnTo>
                      <a:pt x="261" y="84"/>
                    </a:lnTo>
                    <a:cubicBezTo>
                      <a:pt x="248" y="33"/>
                      <a:pt x="198" y="0"/>
                      <a:pt x="1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6" name="Google Shape;490;p45">
                <a:extLst>
                  <a:ext uri="{FF2B5EF4-FFF2-40B4-BE49-F238E27FC236}">
                    <a16:creationId xmlns:a16="http://schemas.microsoft.com/office/drawing/2014/main" id="{6248ACFE-E16E-464D-85EA-5F266BCCA8F7}"/>
                  </a:ext>
                </a:extLst>
              </p:cNvPr>
              <p:cNvSpPr/>
              <p:nvPr/>
            </p:nvSpPr>
            <p:spPr>
              <a:xfrm>
                <a:off x="9969825" y="2896250"/>
                <a:ext cx="59600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2384" h="1124" extrusionOk="0">
                    <a:moveTo>
                      <a:pt x="2240" y="1"/>
                    </a:moveTo>
                    <a:cubicBezTo>
                      <a:pt x="2223" y="1"/>
                      <a:pt x="2206" y="5"/>
                      <a:pt x="2192" y="14"/>
                    </a:cubicBezTo>
                    <a:lnTo>
                      <a:pt x="105" y="867"/>
                    </a:lnTo>
                    <a:cubicBezTo>
                      <a:pt x="35" y="902"/>
                      <a:pt x="0" y="971"/>
                      <a:pt x="35" y="1041"/>
                    </a:cubicBezTo>
                    <a:cubicBezTo>
                      <a:pt x="48" y="1092"/>
                      <a:pt x="98" y="1124"/>
                      <a:pt x="144" y="1124"/>
                    </a:cubicBezTo>
                    <a:cubicBezTo>
                      <a:pt x="161" y="1124"/>
                      <a:pt x="178" y="1120"/>
                      <a:pt x="192" y="1110"/>
                    </a:cubicBezTo>
                    <a:lnTo>
                      <a:pt x="2279" y="258"/>
                    </a:lnTo>
                    <a:cubicBezTo>
                      <a:pt x="2349" y="223"/>
                      <a:pt x="2384" y="154"/>
                      <a:pt x="2349" y="84"/>
                    </a:cubicBezTo>
                    <a:cubicBezTo>
                      <a:pt x="2336" y="33"/>
                      <a:pt x="2286" y="1"/>
                      <a:pt x="22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64" name="Google Shape;491;p45">
              <a:extLst>
                <a:ext uri="{FF2B5EF4-FFF2-40B4-BE49-F238E27FC236}">
                  <a16:creationId xmlns:a16="http://schemas.microsoft.com/office/drawing/2014/main" id="{5EE940EB-F9C5-4995-9A3B-A270F55A1973}"/>
                </a:ext>
              </a:extLst>
            </p:cNvPr>
            <p:cNvSpPr/>
            <p:nvPr/>
          </p:nvSpPr>
          <p:spPr>
            <a:xfrm>
              <a:off x="2661950" y="997303"/>
              <a:ext cx="586250" cy="579050"/>
            </a:xfrm>
            <a:custGeom>
              <a:avLst/>
              <a:gdLst/>
              <a:ahLst/>
              <a:cxnLst/>
              <a:rect l="l" t="t" r="r" b="b"/>
              <a:pathLst>
                <a:path w="23450" h="23162" extrusionOk="0">
                  <a:moveTo>
                    <a:pt x="11707" y="5561"/>
                  </a:moveTo>
                  <a:cubicBezTo>
                    <a:pt x="12442" y="5561"/>
                    <a:pt x="13205" y="5701"/>
                    <a:pt x="13969" y="6007"/>
                  </a:cubicBezTo>
                  <a:cubicBezTo>
                    <a:pt x="17048" y="7242"/>
                    <a:pt x="18544" y="10721"/>
                    <a:pt x="17309" y="13800"/>
                  </a:cubicBezTo>
                  <a:cubicBezTo>
                    <a:pt x="16404" y="16062"/>
                    <a:pt x="14230" y="17540"/>
                    <a:pt x="11812" y="17575"/>
                  </a:cubicBezTo>
                  <a:cubicBezTo>
                    <a:pt x="11797" y="17575"/>
                    <a:pt x="11783" y="17575"/>
                    <a:pt x="11768" y="17575"/>
                  </a:cubicBezTo>
                  <a:cubicBezTo>
                    <a:pt x="9350" y="17575"/>
                    <a:pt x="7179" y="16153"/>
                    <a:pt x="6228" y="13939"/>
                  </a:cubicBezTo>
                  <a:cubicBezTo>
                    <a:pt x="4448" y="9775"/>
                    <a:pt x="7670" y="5561"/>
                    <a:pt x="11707" y="5561"/>
                  </a:cubicBezTo>
                  <a:close/>
                  <a:moveTo>
                    <a:pt x="11759" y="5086"/>
                  </a:moveTo>
                  <a:cubicBezTo>
                    <a:pt x="10921" y="5086"/>
                    <a:pt x="10052" y="5255"/>
                    <a:pt x="9185" y="5624"/>
                  </a:cubicBezTo>
                  <a:cubicBezTo>
                    <a:pt x="6785" y="6650"/>
                    <a:pt x="5236" y="9016"/>
                    <a:pt x="5271" y="11643"/>
                  </a:cubicBezTo>
                  <a:cubicBezTo>
                    <a:pt x="5289" y="14252"/>
                    <a:pt x="6889" y="16601"/>
                    <a:pt x="9324" y="17575"/>
                  </a:cubicBezTo>
                  <a:cubicBezTo>
                    <a:pt x="10110" y="17889"/>
                    <a:pt x="10923" y="18039"/>
                    <a:pt x="11723" y="18039"/>
                  </a:cubicBezTo>
                  <a:cubicBezTo>
                    <a:pt x="14286" y="18039"/>
                    <a:pt x="16719" y="16507"/>
                    <a:pt x="17727" y="13974"/>
                  </a:cubicBezTo>
                  <a:cubicBezTo>
                    <a:pt x="19531" y="9506"/>
                    <a:pt x="16051" y="5086"/>
                    <a:pt x="11759" y="5086"/>
                  </a:cubicBezTo>
                  <a:close/>
                  <a:moveTo>
                    <a:pt x="14489" y="448"/>
                  </a:moveTo>
                  <a:cubicBezTo>
                    <a:pt x="14560" y="448"/>
                    <a:pt x="14631" y="462"/>
                    <a:pt x="14700" y="492"/>
                  </a:cubicBezTo>
                  <a:lnTo>
                    <a:pt x="17257" y="1501"/>
                  </a:lnTo>
                  <a:cubicBezTo>
                    <a:pt x="17535" y="1606"/>
                    <a:pt x="17674" y="1936"/>
                    <a:pt x="17553" y="2215"/>
                  </a:cubicBezTo>
                  <a:lnTo>
                    <a:pt x="16631" y="4511"/>
                  </a:lnTo>
                  <a:lnTo>
                    <a:pt x="16787" y="4633"/>
                  </a:lnTo>
                  <a:cubicBezTo>
                    <a:pt x="17448" y="5120"/>
                    <a:pt x="18057" y="5711"/>
                    <a:pt x="18562" y="6372"/>
                  </a:cubicBezTo>
                  <a:lnTo>
                    <a:pt x="18666" y="6511"/>
                  </a:lnTo>
                  <a:lnTo>
                    <a:pt x="20945" y="5537"/>
                  </a:lnTo>
                  <a:cubicBezTo>
                    <a:pt x="21014" y="5507"/>
                    <a:pt x="21086" y="5493"/>
                    <a:pt x="21157" y="5493"/>
                  </a:cubicBezTo>
                  <a:cubicBezTo>
                    <a:pt x="21374" y="5493"/>
                    <a:pt x="21584" y="5623"/>
                    <a:pt x="21675" y="5833"/>
                  </a:cubicBezTo>
                  <a:lnTo>
                    <a:pt x="22754" y="8355"/>
                  </a:lnTo>
                  <a:cubicBezTo>
                    <a:pt x="22876" y="8634"/>
                    <a:pt x="22737" y="8982"/>
                    <a:pt x="22458" y="9103"/>
                  </a:cubicBezTo>
                  <a:lnTo>
                    <a:pt x="20179" y="10060"/>
                  </a:lnTo>
                  <a:lnTo>
                    <a:pt x="20197" y="10234"/>
                  </a:lnTo>
                  <a:cubicBezTo>
                    <a:pt x="20336" y="11069"/>
                    <a:pt x="20336" y="11904"/>
                    <a:pt x="20232" y="12722"/>
                  </a:cubicBezTo>
                  <a:lnTo>
                    <a:pt x="20214" y="12896"/>
                  </a:lnTo>
                  <a:lnTo>
                    <a:pt x="22510" y="13835"/>
                  </a:lnTo>
                  <a:cubicBezTo>
                    <a:pt x="22789" y="13939"/>
                    <a:pt x="22928" y="14270"/>
                    <a:pt x="22806" y="14548"/>
                  </a:cubicBezTo>
                  <a:lnTo>
                    <a:pt x="21797" y="17088"/>
                  </a:lnTo>
                  <a:cubicBezTo>
                    <a:pt x="21703" y="17304"/>
                    <a:pt x="21494" y="17436"/>
                    <a:pt x="21267" y="17436"/>
                  </a:cubicBezTo>
                  <a:cubicBezTo>
                    <a:pt x="21201" y="17436"/>
                    <a:pt x="21133" y="17425"/>
                    <a:pt x="21067" y="17401"/>
                  </a:cubicBezTo>
                  <a:lnTo>
                    <a:pt x="18770" y="16479"/>
                  </a:lnTo>
                  <a:lnTo>
                    <a:pt x="18666" y="16618"/>
                  </a:lnTo>
                  <a:cubicBezTo>
                    <a:pt x="18179" y="17297"/>
                    <a:pt x="17587" y="17888"/>
                    <a:pt x="16926" y="18393"/>
                  </a:cubicBezTo>
                  <a:lnTo>
                    <a:pt x="16787" y="18514"/>
                  </a:lnTo>
                  <a:lnTo>
                    <a:pt x="17761" y="20793"/>
                  </a:lnTo>
                  <a:cubicBezTo>
                    <a:pt x="17866" y="21072"/>
                    <a:pt x="17744" y="21402"/>
                    <a:pt x="17466" y="21524"/>
                  </a:cubicBezTo>
                  <a:lnTo>
                    <a:pt x="14943" y="22585"/>
                  </a:lnTo>
                  <a:cubicBezTo>
                    <a:pt x="14871" y="22617"/>
                    <a:pt x="14795" y="22632"/>
                    <a:pt x="14720" y="22632"/>
                  </a:cubicBezTo>
                  <a:cubicBezTo>
                    <a:pt x="14507" y="22632"/>
                    <a:pt x="14303" y="22508"/>
                    <a:pt x="14213" y="22289"/>
                  </a:cubicBezTo>
                  <a:lnTo>
                    <a:pt x="13238" y="20010"/>
                  </a:lnTo>
                  <a:lnTo>
                    <a:pt x="13065" y="20045"/>
                  </a:lnTo>
                  <a:cubicBezTo>
                    <a:pt x="12626" y="20120"/>
                    <a:pt x="12183" y="20154"/>
                    <a:pt x="11738" y="20154"/>
                  </a:cubicBezTo>
                  <a:cubicBezTo>
                    <a:pt x="11352" y="20154"/>
                    <a:pt x="10964" y="20128"/>
                    <a:pt x="10577" y="20080"/>
                  </a:cubicBezTo>
                  <a:lnTo>
                    <a:pt x="10403" y="20045"/>
                  </a:lnTo>
                  <a:lnTo>
                    <a:pt x="9481" y="22342"/>
                  </a:lnTo>
                  <a:cubicBezTo>
                    <a:pt x="9389" y="22565"/>
                    <a:pt x="9188" y="22699"/>
                    <a:pt x="8968" y="22699"/>
                  </a:cubicBezTo>
                  <a:cubicBezTo>
                    <a:pt x="8897" y="22699"/>
                    <a:pt x="8823" y="22685"/>
                    <a:pt x="8750" y="22655"/>
                  </a:cubicBezTo>
                  <a:lnTo>
                    <a:pt x="6211" y="21628"/>
                  </a:lnTo>
                  <a:cubicBezTo>
                    <a:pt x="5932" y="21524"/>
                    <a:pt x="5793" y="21193"/>
                    <a:pt x="5897" y="20915"/>
                  </a:cubicBezTo>
                  <a:lnTo>
                    <a:pt x="6819" y="18619"/>
                  </a:lnTo>
                  <a:lnTo>
                    <a:pt x="6680" y="18514"/>
                  </a:lnTo>
                  <a:cubicBezTo>
                    <a:pt x="6002" y="18010"/>
                    <a:pt x="5410" y="17436"/>
                    <a:pt x="4906" y="16775"/>
                  </a:cubicBezTo>
                  <a:lnTo>
                    <a:pt x="4801" y="16618"/>
                  </a:lnTo>
                  <a:lnTo>
                    <a:pt x="2505" y="17592"/>
                  </a:lnTo>
                  <a:cubicBezTo>
                    <a:pt x="2436" y="17623"/>
                    <a:pt x="2364" y="17637"/>
                    <a:pt x="2293" y="17637"/>
                  </a:cubicBezTo>
                  <a:cubicBezTo>
                    <a:pt x="2076" y="17637"/>
                    <a:pt x="1866" y="17506"/>
                    <a:pt x="1775" y="17297"/>
                  </a:cubicBezTo>
                  <a:lnTo>
                    <a:pt x="713" y="14792"/>
                  </a:lnTo>
                  <a:cubicBezTo>
                    <a:pt x="592" y="14496"/>
                    <a:pt x="713" y="14165"/>
                    <a:pt x="1009" y="14061"/>
                  </a:cubicBezTo>
                  <a:lnTo>
                    <a:pt x="3288" y="13087"/>
                  </a:lnTo>
                  <a:lnTo>
                    <a:pt x="3253" y="12896"/>
                  </a:lnTo>
                  <a:cubicBezTo>
                    <a:pt x="3131" y="12078"/>
                    <a:pt x="3114" y="11243"/>
                    <a:pt x="3236" y="10425"/>
                  </a:cubicBezTo>
                  <a:lnTo>
                    <a:pt x="3253" y="10234"/>
                  </a:lnTo>
                  <a:lnTo>
                    <a:pt x="957" y="9312"/>
                  </a:lnTo>
                  <a:cubicBezTo>
                    <a:pt x="679" y="9190"/>
                    <a:pt x="540" y="8877"/>
                    <a:pt x="644" y="8599"/>
                  </a:cubicBezTo>
                  <a:lnTo>
                    <a:pt x="1670" y="6059"/>
                  </a:lnTo>
                  <a:cubicBezTo>
                    <a:pt x="1762" y="5836"/>
                    <a:pt x="1963" y="5702"/>
                    <a:pt x="2183" y="5702"/>
                  </a:cubicBezTo>
                  <a:cubicBezTo>
                    <a:pt x="2255" y="5702"/>
                    <a:pt x="2328" y="5716"/>
                    <a:pt x="2401" y="5746"/>
                  </a:cubicBezTo>
                  <a:lnTo>
                    <a:pt x="4697" y="6668"/>
                  </a:lnTo>
                  <a:lnTo>
                    <a:pt x="4801" y="6529"/>
                  </a:lnTo>
                  <a:cubicBezTo>
                    <a:pt x="5289" y="5850"/>
                    <a:pt x="5880" y="5241"/>
                    <a:pt x="6541" y="4754"/>
                  </a:cubicBezTo>
                  <a:lnTo>
                    <a:pt x="6680" y="4633"/>
                  </a:lnTo>
                  <a:lnTo>
                    <a:pt x="5706" y="2354"/>
                  </a:lnTo>
                  <a:cubicBezTo>
                    <a:pt x="5584" y="2075"/>
                    <a:pt x="5723" y="1745"/>
                    <a:pt x="6002" y="1623"/>
                  </a:cubicBezTo>
                  <a:lnTo>
                    <a:pt x="8507" y="545"/>
                  </a:lnTo>
                  <a:cubicBezTo>
                    <a:pt x="8573" y="520"/>
                    <a:pt x="8643" y="508"/>
                    <a:pt x="8712" y="508"/>
                  </a:cubicBezTo>
                  <a:cubicBezTo>
                    <a:pt x="8932" y="508"/>
                    <a:pt x="9145" y="629"/>
                    <a:pt x="9237" y="840"/>
                  </a:cubicBezTo>
                  <a:lnTo>
                    <a:pt x="10212" y="3119"/>
                  </a:lnTo>
                  <a:lnTo>
                    <a:pt x="10386" y="3102"/>
                  </a:lnTo>
                  <a:cubicBezTo>
                    <a:pt x="10833" y="3027"/>
                    <a:pt x="11280" y="2993"/>
                    <a:pt x="11725" y="2993"/>
                  </a:cubicBezTo>
                  <a:cubicBezTo>
                    <a:pt x="12110" y="2993"/>
                    <a:pt x="12494" y="3019"/>
                    <a:pt x="12873" y="3067"/>
                  </a:cubicBezTo>
                  <a:lnTo>
                    <a:pt x="13047" y="3084"/>
                  </a:lnTo>
                  <a:lnTo>
                    <a:pt x="13969" y="805"/>
                  </a:lnTo>
                  <a:cubicBezTo>
                    <a:pt x="14061" y="582"/>
                    <a:pt x="14272" y="448"/>
                    <a:pt x="14489" y="448"/>
                  </a:cubicBezTo>
                  <a:close/>
                  <a:moveTo>
                    <a:pt x="14489" y="0"/>
                  </a:moveTo>
                  <a:cubicBezTo>
                    <a:pt x="14088" y="0"/>
                    <a:pt x="13710" y="236"/>
                    <a:pt x="13552" y="632"/>
                  </a:cubicBezTo>
                  <a:lnTo>
                    <a:pt x="12769" y="2597"/>
                  </a:lnTo>
                  <a:cubicBezTo>
                    <a:pt x="12403" y="2556"/>
                    <a:pt x="12042" y="2534"/>
                    <a:pt x="11683" y="2534"/>
                  </a:cubicBezTo>
                  <a:cubicBezTo>
                    <a:pt x="11289" y="2534"/>
                    <a:pt x="10898" y="2560"/>
                    <a:pt x="10507" y="2615"/>
                  </a:cubicBezTo>
                  <a:lnTo>
                    <a:pt x="9672" y="666"/>
                  </a:lnTo>
                  <a:cubicBezTo>
                    <a:pt x="9504" y="277"/>
                    <a:pt x="9131" y="43"/>
                    <a:pt x="8737" y="43"/>
                  </a:cubicBezTo>
                  <a:cubicBezTo>
                    <a:pt x="8602" y="43"/>
                    <a:pt x="8465" y="70"/>
                    <a:pt x="8333" y="127"/>
                  </a:cubicBezTo>
                  <a:lnTo>
                    <a:pt x="5810" y="1206"/>
                  </a:lnTo>
                  <a:cubicBezTo>
                    <a:pt x="5289" y="1414"/>
                    <a:pt x="5062" y="2023"/>
                    <a:pt x="5271" y="2545"/>
                  </a:cubicBezTo>
                  <a:lnTo>
                    <a:pt x="6106" y="4493"/>
                  </a:lnTo>
                  <a:cubicBezTo>
                    <a:pt x="5515" y="4963"/>
                    <a:pt x="4975" y="5502"/>
                    <a:pt x="4523" y="6094"/>
                  </a:cubicBezTo>
                  <a:lnTo>
                    <a:pt x="2575" y="5311"/>
                  </a:lnTo>
                  <a:cubicBezTo>
                    <a:pt x="2448" y="5262"/>
                    <a:pt x="2319" y="5239"/>
                    <a:pt x="2193" y="5239"/>
                  </a:cubicBezTo>
                  <a:cubicBezTo>
                    <a:pt x="1779" y="5239"/>
                    <a:pt x="1395" y="5486"/>
                    <a:pt x="1235" y="5885"/>
                  </a:cubicBezTo>
                  <a:lnTo>
                    <a:pt x="209" y="8425"/>
                  </a:lnTo>
                  <a:cubicBezTo>
                    <a:pt x="0" y="8947"/>
                    <a:pt x="261" y="9538"/>
                    <a:pt x="783" y="9747"/>
                  </a:cubicBezTo>
                  <a:lnTo>
                    <a:pt x="2749" y="10530"/>
                  </a:lnTo>
                  <a:cubicBezTo>
                    <a:pt x="2662" y="11295"/>
                    <a:pt x="2662" y="12043"/>
                    <a:pt x="2766" y="12791"/>
                  </a:cubicBezTo>
                  <a:lnTo>
                    <a:pt x="818" y="13626"/>
                  </a:lnTo>
                  <a:cubicBezTo>
                    <a:pt x="313" y="13852"/>
                    <a:pt x="70" y="14444"/>
                    <a:pt x="279" y="14966"/>
                  </a:cubicBezTo>
                  <a:lnTo>
                    <a:pt x="1357" y="17488"/>
                  </a:lnTo>
                  <a:cubicBezTo>
                    <a:pt x="1526" y="17877"/>
                    <a:pt x="1898" y="18112"/>
                    <a:pt x="2293" y="18112"/>
                  </a:cubicBezTo>
                  <a:cubicBezTo>
                    <a:pt x="2427" y="18112"/>
                    <a:pt x="2564" y="18085"/>
                    <a:pt x="2697" y="18027"/>
                  </a:cubicBezTo>
                  <a:lnTo>
                    <a:pt x="4645" y="17192"/>
                  </a:lnTo>
                  <a:cubicBezTo>
                    <a:pt x="5115" y="17784"/>
                    <a:pt x="5654" y="18323"/>
                    <a:pt x="6263" y="18775"/>
                  </a:cubicBezTo>
                  <a:lnTo>
                    <a:pt x="5480" y="20741"/>
                  </a:lnTo>
                  <a:cubicBezTo>
                    <a:pt x="5271" y="21263"/>
                    <a:pt x="5515" y="21854"/>
                    <a:pt x="6037" y="22063"/>
                  </a:cubicBezTo>
                  <a:lnTo>
                    <a:pt x="8576" y="23090"/>
                  </a:lnTo>
                  <a:cubicBezTo>
                    <a:pt x="8699" y="23138"/>
                    <a:pt x="8826" y="23162"/>
                    <a:pt x="8951" y="23162"/>
                  </a:cubicBezTo>
                  <a:cubicBezTo>
                    <a:pt x="9362" y="23162"/>
                    <a:pt x="9756" y="22915"/>
                    <a:pt x="9916" y="22515"/>
                  </a:cubicBezTo>
                  <a:lnTo>
                    <a:pt x="10699" y="20550"/>
                  </a:lnTo>
                  <a:cubicBezTo>
                    <a:pt x="11056" y="20591"/>
                    <a:pt x="11417" y="20613"/>
                    <a:pt x="11778" y="20613"/>
                  </a:cubicBezTo>
                  <a:cubicBezTo>
                    <a:pt x="12173" y="20613"/>
                    <a:pt x="12569" y="20587"/>
                    <a:pt x="12960" y="20532"/>
                  </a:cubicBezTo>
                  <a:lnTo>
                    <a:pt x="13795" y="22481"/>
                  </a:lnTo>
                  <a:cubicBezTo>
                    <a:pt x="13966" y="22862"/>
                    <a:pt x="14347" y="23095"/>
                    <a:pt x="14748" y="23095"/>
                  </a:cubicBezTo>
                  <a:cubicBezTo>
                    <a:pt x="14877" y="23095"/>
                    <a:pt x="15008" y="23071"/>
                    <a:pt x="15135" y="23020"/>
                  </a:cubicBezTo>
                  <a:lnTo>
                    <a:pt x="17640" y="21959"/>
                  </a:lnTo>
                  <a:cubicBezTo>
                    <a:pt x="18161" y="21733"/>
                    <a:pt x="18388" y="21124"/>
                    <a:pt x="18179" y="20619"/>
                  </a:cubicBezTo>
                  <a:lnTo>
                    <a:pt x="17344" y="18654"/>
                  </a:lnTo>
                  <a:cubicBezTo>
                    <a:pt x="17935" y="18184"/>
                    <a:pt x="18475" y="17645"/>
                    <a:pt x="18927" y="17036"/>
                  </a:cubicBezTo>
                  <a:lnTo>
                    <a:pt x="20875" y="17836"/>
                  </a:lnTo>
                  <a:cubicBezTo>
                    <a:pt x="20998" y="17885"/>
                    <a:pt x="21125" y="17908"/>
                    <a:pt x="21250" y="17908"/>
                  </a:cubicBezTo>
                  <a:cubicBezTo>
                    <a:pt x="21661" y="17908"/>
                    <a:pt x="22055" y="17661"/>
                    <a:pt x="22215" y="17262"/>
                  </a:cubicBezTo>
                  <a:lnTo>
                    <a:pt x="23241" y="14722"/>
                  </a:lnTo>
                  <a:cubicBezTo>
                    <a:pt x="23450" y="14200"/>
                    <a:pt x="23189" y="13609"/>
                    <a:pt x="22667" y="13400"/>
                  </a:cubicBezTo>
                  <a:lnTo>
                    <a:pt x="20701" y="12600"/>
                  </a:lnTo>
                  <a:cubicBezTo>
                    <a:pt x="20788" y="11852"/>
                    <a:pt x="20788" y="11086"/>
                    <a:pt x="20684" y="10338"/>
                  </a:cubicBezTo>
                  <a:lnTo>
                    <a:pt x="22650" y="9521"/>
                  </a:lnTo>
                  <a:cubicBezTo>
                    <a:pt x="23154" y="9295"/>
                    <a:pt x="23398" y="8686"/>
                    <a:pt x="23189" y="8181"/>
                  </a:cubicBezTo>
                  <a:lnTo>
                    <a:pt x="22110" y="5659"/>
                  </a:lnTo>
                  <a:cubicBezTo>
                    <a:pt x="21939" y="5277"/>
                    <a:pt x="21559" y="5045"/>
                    <a:pt x="21158" y="5045"/>
                  </a:cubicBezTo>
                  <a:cubicBezTo>
                    <a:pt x="21029" y="5045"/>
                    <a:pt x="20898" y="5069"/>
                    <a:pt x="20771" y="5120"/>
                  </a:cubicBezTo>
                  <a:lnTo>
                    <a:pt x="18805" y="5955"/>
                  </a:lnTo>
                  <a:cubicBezTo>
                    <a:pt x="18335" y="5363"/>
                    <a:pt x="17796" y="4841"/>
                    <a:pt x="17205" y="4372"/>
                  </a:cubicBezTo>
                  <a:lnTo>
                    <a:pt x="17988" y="2423"/>
                  </a:lnTo>
                  <a:cubicBezTo>
                    <a:pt x="18196" y="1901"/>
                    <a:pt x="17935" y="1310"/>
                    <a:pt x="17413" y="1084"/>
                  </a:cubicBezTo>
                  <a:lnTo>
                    <a:pt x="14874" y="75"/>
                  </a:lnTo>
                  <a:cubicBezTo>
                    <a:pt x="14747" y="24"/>
                    <a:pt x="14617" y="0"/>
                    <a:pt x="144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65" name="Google Shape;492;p45">
              <a:extLst>
                <a:ext uri="{FF2B5EF4-FFF2-40B4-BE49-F238E27FC236}">
                  <a16:creationId xmlns:a16="http://schemas.microsoft.com/office/drawing/2014/main" id="{11B56C3A-A6AC-4A68-8949-EBDE49DF7980}"/>
                </a:ext>
              </a:extLst>
            </p:cNvPr>
            <p:cNvGrpSpPr/>
            <p:nvPr/>
          </p:nvGrpSpPr>
          <p:grpSpPr>
            <a:xfrm>
              <a:off x="774614" y="1458537"/>
              <a:ext cx="2653858" cy="4624144"/>
              <a:chOff x="137139" y="1484237"/>
              <a:chExt cx="2653858" cy="4624144"/>
            </a:xfrm>
          </p:grpSpPr>
          <p:grpSp>
            <p:nvGrpSpPr>
              <p:cNvPr id="66" name="Google Shape;493;p45">
                <a:extLst>
                  <a:ext uri="{FF2B5EF4-FFF2-40B4-BE49-F238E27FC236}">
                    <a16:creationId xmlns:a16="http://schemas.microsoft.com/office/drawing/2014/main" id="{1E5DD42F-276D-41D0-BB9A-679C32BB63E9}"/>
                  </a:ext>
                </a:extLst>
              </p:cNvPr>
              <p:cNvGrpSpPr/>
              <p:nvPr/>
            </p:nvGrpSpPr>
            <p:grpSpPr>
              <a:xfrm flipH="1">
                <a:off x="137139" y="1484237"/>
                <a:ext cx="2653858" cy="4624144"/>
                <a:chOff x="10297125" y="1318450"/>
                <a:chExt cx="2271750" cy="3958350"/>
              </a:xfrm>
            </p:grpSpPr>
            <p:sp>
              <p:nvSpPr>
                <p:cNvPr id="68" name="Google Shape;494;p45">
                  <a:extLst>
                    <a:ext uri="{FF2B5EF4-FFF2-40B4-BE49-F238E27FC236}">
                      <a16:creationId xmlns:a16="http://schemas.microsoft.com/office/drawing/2014/main" id="{3832D5DC-979D-4244-BBDC-F667A67CB90B}"/>
                    </a:ext>
                  </a:extLst>
                </p:cNvPr>
                <p:cNvSpPr/>
                <p:nvPr/>
              </p:nvSpPr>
              <p:spPr>
                <a:xfrm>
                  <a:off x="11335400" y="1641925"/>
                  <a:ext cx="168750" cy="17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0" h="7046" extrusionOk="0">
                      <a:moveTo>
                        <a:pt x="470" y="0"/>
                      </a:moveTo>
                      <a:lnTo>
                        <a:pt x="0" y="7011"/>
                      </a:lnTo>
                      <a:cubicBezTo>
                        <a:pt x="0" y="7035"/>
                        <a:pt x="90" y="7046"/>
                        <a:pt x="249" y="7046"/>
                      </a:cubicBezTo>
                      <a:cubicBezTo>
                        <a:pt x="1468" y="7046"/>
                        <a:pt x="6750" y="6419"/>
                        <a:pt x="6750" y="6419"/>
                      </a:cubicBezTo>
                      <a:lnTo>
                        <a:pt x="5393" y="1009"/>
                      </a:lnTo>
                      <a:lnTo>
                        <a:pt x="47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69" name="Google Shape;495;p45">
                  <a:extLst>
                    <a:ext uri="{FF2B5EF4-FFF2-40B4-BE49-F238E27FC236}">
                      <a16:creationId xmlns:a16="http://schemas.microsoft.com/office/drawing/2014/main" id="{4F0E9847-2F8C-4598-BA0B-37241628C9A3}"/>
                    </a:ext>
                  </a:extLst>
                </p:cNvPr>
                <p:cNvSpPr/>
                <p:nvPr/>
              </p:nvSpPr>
              <p:spPr>
                <a:xfrm>
                  <a:off x="11338425" y="1677150"/>
                  <a:ext cx="130950" cy="9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8" h="3898" extrusionOk="0">
                      <a:moveTo>
                        <a:pt x="5237" y="1"/>
                      </a:moveTo>
                      <a:lnTo>
                        <a:pt x="175" y="1410"/>
                      </a:lnTo>
                      <a:lnTo>
                        <a:pt x="1" y="3897"/>
                      </a:lnTo>
                      <a:lnTo>
                        <a:pt x="523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70" name="Google Shape;496;p45">
                  <a:extLst>
                    <a:ext uri="{FF2B5EF4-FFF2-40B4-BE49-F238E27FC236}">
                      <a16:creationId xmlns:a16="http://schemas.microsoft.com/office/drawing/2014/main" id="{4D1019BB-0EEF-421A-9C68-DAF48647554A}"/>
                    </a:ext>
                  </a:extLst>
                </p:cNvPr>
                <p:cNvSpPr/>
                <p:nvPr/>
              </p:nvSpPr>
              <p:spPr>
                <a:xfrm>
                  <a:off x="11132300" y="1332875"/>
                  <a:ext cx="468400" cy="37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36" h="15043" extrusionOk="0">
                      <a:moveTo>
                        <a:pt x="9900" y="1"/>
                      </a:moveTo>
                      <a:cubicBezTo>
                        <a:pt x="9309" y="1"/>
                        <a:pt x="8720" y="51"/>
                        <a:pt x="8142" y="133"/>
                      </a:cubicBezTo>
                      <a:lnTo>
                        <a:pt x="8124" y="133"/>
                      </a:lnTo>
                      <a:cubicBezTo>
                        <a:pt x="7915" y="168"/>
                        <a:pt x="7707" y="220"/>
                        <a:pt x="7498" y="272"/>
                      </a:cubicBezTo>
                      <a:cubicBezTo>
                        <a:pt x="7028" y="359"/>
                        <a:pt x="6576" y="498"/>
                        <a:pt x="6141" y="655"/>
                      </a:cubicBezTo>
                      <a:lnTo>
                        <a:pt x="6106" y="672"/>
                      </a:lnTo>
                      <a:cubicBezTo>
                        <a:pt x="5323" y="951"/>
                        <a:pt x="4593" y="1316"/>
                        <a:pt x="3897" y="1768"/>
                      </a:cubicBezTo>
                      <a:cubicBezTo>
                        <a:pt x="2210" y="2864"/>
                        <a:pt x="975" y="4395"/>
                        <a:pt x="400" y="6065"/>
                      </a:cubicBezTo>
                      <a:cubicBezTo>
                        <a:pt x="331" y="6239"/>
                        <a:pt x="296" y="6430"/>
                        <a:pt x="244" y="6604"/>
                      </a:cubicBezTo>
                      <a:cubicBezTo>
                        <a:pt x="227" y="6674"/>
                        <a:pt x="209" y="6726"/>
                        <a:pt x="192" y="6761"/>
                      </a:cubicBezTo>
                      <a:cubicBezTo>
                        <a:pt x="192" y="6778"/>
                        <a:pt x="192" y="6796"/>
                        <a:pt x="192" y="6813"/>
                      </a:cubicBezTo>
                      <a:cubicBezTo>
                        <a:pt x="192" y="6813"/>
                        <a:pt x="192" y="6831"/>
                        <a:pt x="192" y="6848"/>
                      </a:cubicBezTo>
                      <a:cubicBezTo>
                        <a:pt x="0" y="7735"/>
                        <a:pt x="0" y="8640"/>
                        <a:pt x="192" y="9527"/>
                      </a:cubicBezTo>
                      <a:cubicBezTo>
                        <a:pt x="731" y="11823"/>
                        <a:pt x="2488" y="13580"/>
                        <a:pt x="4854" y="14450"/>
                      </a:cubicBezTo>
                      <a:cubicBezTo>
                        <a:pt x="4976" y="14485"/>
                        <a:pt x="5080" y="14520"/>
                        <a:pt x="5202" y="14572"/>
                      </a:cubicBezTo>
                      <a:cubicBezTo>
                        <a:pt x="6193" y="14886"/>
                        <a:pt x="7232" y="15043"/>
                        <a:pt x="8273" y="15043"/>
                      </a:cubicBezTo>
                      <a:cubicBezTo>
                        <a:pt x="8328" y="15043"/>
                        <a:pt x="8383" y="15042"/>
                        <a:pt x="8437" y="15041"/>
                      </a:cubicBezTo>
                      <a:cubicBezTo>
                        <a:pt x="8611" y="15041"/>
                        <a:pt x="8785" y="15041"/>
                        <a:pt x="8959" y="15024"/>
                      </a:cubicBezTo>
                      <a:lnTo>
                        <a:pt x="8977" y="15024"/>
                      </a:lnTo>
                      <a:cubicBezTo>
                        <a:pt x="9446" y="14989"/>
                        <a:pt x="9916" y="14937"/>
                        <a:pt x="10386" y="14850"/>
                      </a:cubicBezTo>
                      <a:cubicBezTo>
                        <a:pt x="10507" y="14833"/>
                        <a:pt x="10647" y="14798"/>
                        <a:pt x="10768" y="14780"/>
                      </a:cubicBezTo>
                      <a:cubicBezTo>
                        <a:pt x="11708" y="14554"/>
                        <a:pt x="12630" y="14224"/>
                        <a:pt x="13482" y="13789"/>
                      </a:cubicBezTo>
                      <a:lnTo>
                        <a:pt x="13604" y="13719"/>
                      </a:lnTo>
                      <a:cubicBezTo>
                        <a:pt x="13830" y="13598"/>
                        <a:pt x="14039" y="13458"/>
                        <a:pt x="14265" y="13319"/>
                      </a:cubicBezTo>
                      <a:cubicBezTo>
                        <a:pt x="17135" y="11493"/>
                        <a:pt x="18736" y="8466"/>
                        <a:pt x="18075" y="5526"/>
                      </a:cubicBezTo>
                      <a:cubicBezTo>
                        <a:pt x="17344" y="2308"/>
                        <a:pt x="14143" y="151"/>
                        <a:pt x="10368" y="11"/>
                      </a:cubicBezTo>
                      <a:cubicBezTo>
                        <a:pt x="10212" y="4"/>
                        <a:pt x="10056" y="1"/>
                        <a:pt x="990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71" name="Google Shape;497;p45">
                  <a:extLst>
                    <a:ext uri="{FF2B5EF4-FFF2-40B4-BE49-F238E27FC236}">
                      <a16:creationId xmlns:a16="http://schemas.microsoft.com/office/drawing/2014/main" id="{844B9605-D400-4868-A1D2-266D04D7AD4D}"/>
                    </a:ext>
                  </a:extLst>
                </p:cNvPr>
                <p:cNvSpPr/>
                <p:nvPr/>
              </p:nvSpPr>
              <p:spPr>
                <a:xfrm>
                  <a:off x="11229725" y="1332875"/>
                  <a:ext cx="370975" cy="33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39" h="13320" extrusionOk="0">
                      <a:moveTo>
                        <a:pt x="6003" y="1"/>
                      </a:moveTo>
                      <a:cubicBezTo>
                        <a:pt x="5412" y="1"/>
                        <a:pt x="4823" y="51"/>
                        <a:pt x="4245" y="133"/>
                      </a:cubicBezTo>
                      <a:lnTo>
                        <a:pt x="4227" y="133"/>
                      </a:lnTo>
                      <a:cubicBezTo>
                        <a:pt x="4018" y="168"/>
                        <a:pt x="3810" y="220"/>
                        <a:pt x="3601" y="272"/>
                      </a:cubicBezTo>
                      <a:cubicBezTo>
                        <a:pt x="3131" y="359"/>
                        <a:pt x="2679" y="498"/>
                        <a:pt x="2244" y="655"/>
                      </a:cubicBezTo>
                      <a:lnTo>
                        <a:pt x="2209" y="672"/>
                      </a:lnTo>
                      <a:cubicBezTo>
                        <a:pt x="1426" y="951"/>
                        <a:pt x="678" y="1316"/>
                        <a:pt x="0" y="1768"/>
                      </a:cubicBezTo>
                      <a:cubicBezTo>
                        <a:pt x="0" y="1768"/>
                        <a:pt x="70" y="3108"/>
                        <a:pt x="2175" y="4604"/>
                      </a:cubicBezTo>
                      <a:cubicBezTo>
                        <a:pt x="4098" y="5955"/>
                        <a:pt x="6516" y="6013"/>
                        <a:pt x="6918" y="6013"/>
                      </a:cubicBezTo>
                      <a:cubicBezTo>
                        <a:pt x="6956" y="6013"/>
                        <a:pt x="6976" y="6013"/>
                        <a:pt x="6976" y="6013"/>
                      </a:cubicBezTo>
                      <a:lnTo>
                        <a:pt x="10368" y="13319"/>
                      </a:lnTo>
                      <a:cubicBezTo>
                        <a:pt x="13238" y="11493"/>
                        <a:pt x="14839" y="8466"/>
                        <a:pt x="14178" y="5526"/>
                      </a:cubicBezTo>
                      <a:cubicBezTo>
                        <a:pt x="13447" y="2308"/>
                        <a:pt x="10246" y="151"/>
                        <a:pt x="6471" y="11"/>
                      </a:cubicBezTo>
                      <a:cubicBezTo>
                        <a:pt x="6315" y="4"/>
                        <a:pt x="6159" y="1"/>
                        <a:pt x="60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72" name="Google Shape;498;p45">
                  <a:extLst>
                    <a:ext uri="{FF2B5EF4-FFF2-40B4-BE49-F238E27FC236}">
                      <a16:creationId xmlns:a16="http://schemas.microsoft.com/office/drawing/2014/main" id="{8BA94F12-3660-49F2-8B8A-E464F1E8A9E5}"/>
                    </a:ext>
                  </a:extLst>
                </p:cNvPr>
                <p:cNvSpPr/>
                <p:nvPr/>
              </p:nvSpPr>
              <p:spPr>
                <a:xfrm>
                  <a:off x="11523950" y="1318450"/>
                  <a:ext cx="23700" cy="8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" h="3360" extrusionOk="0">
                      <a:moveTo>
                        <a:pt x="531" y="0"/>
                      </a:moveTo>
                      <a:cubicBezTo>
                        <a:pt x="422" y="0"/>
                        <a:pt x="304" y="96"/>
                        <a:pt x="339" y="223"/>
                      </a:cubicBezTo>
                      <a:cubicBezTo>
                        <a:pt x="669" y="1197"/>
                        <a:pt x="356" y="2206"/>
                        <a:pt x="43" y="3146"/>
                      </a:cubicBezTo>
                      <a:cubicBezTo>
                        <a:pt x="1" y="3272"/>
                        <a:pt x="111" y="3360"/>
                        <a:pt x="220" y="3360"/>
                      </a:cubicBezTo>
                      <a:cubicBezTo>
                        <a:pt x="292" y="3360"/>
                        <a:pt x="363" y="3322"/>
                        <a:pt x="391" y="3233"/>
                      </a:cubicBezTo>
                      <a:cubicBezTo>
                        <a:pt x="599" y="2711"/>
                        <a:pt x="756" y="2171"/>
                        <a:pt x="860" y="1615"/>
                      </a:cubicBezTo>
                      <a:cubicBezTo>
                        <a:pt x="947" y="1093"/>
                        <a:pt x="878" y="571"/>
                        <a:pt x="669" y="84"/>
                      </a:cubicBezTo>
                      <a:cubicBezTo>
                        <a:pt x="640" y="25"/>
                        <a:pt x="586" y="0"/>
                        <a:pt x="531" y="0"/>
                      </a:cubicBezTo>
                      <a:close/>
                    </a:path>
                  </a:pathLst>
                </a:custGeom>
                <a:solidFill>
                  <a:srgbClr val="1D1D2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73" name="Google Shape;499;p45">
                  <a:extLst>
                    <a:ext uri="{FF2B5EF4-FFF2-40B4-BE49-F238E27FC236}">
                      <a16:creationId xmlns:a16="http://schemas.microsoft.com/office/drawing/2014/main" id="{35D96889-97AD-430E-BB01-E59EFD2E5CFC}"/>
                    </a:ext>
                  </a:extLst>
                </p:cNvPr>
                <p:cNvSpPr/>
                <p:nvPr/>
              </p:nvSpPr>
              <p:spPr>
                <a:xfrm>
                  <a:off x="11528025" y="1355200"/>
                  <a:ext cx="77175" cy="4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7" h="1632" extrusionOk="0">
                      <a:moveTo>
                        <a:pt x="2360" y="0"/>
                      </a:moveTo>
                      <a:cubicBezTo>
                        <a:pt x="1475" y="0"/>
                        <a:pt x="733" y="718"/>
                        <a:pt x="123" y="1328"/>
                      </a:cubicBezTo>
                      <a:cubicBezTo>
                        <a:pt x="1" y="1464"/>
                        <a:pt x="123" y="1632"/>
                        <a:pt x="257" y="1632"/>
                      </a:cubicBezTo>
                      <a:cubicBezTo>
                        <a:pt x="295" y="1632"/>
                        <a:pt x="333" y="1619"/>
                        <a:pt x="367" y="1589"/>
                      </a:cubicBezTo>
                      <a:cubicBezTo>
                        <a:pt x="697" y="1223"/>
                        <a:pt x="1080" y="910"/>
                        <a:pt x="1480" y="667"/>
                      </a:cubicBezTo>
                      <a:cubicBezTo>
                        <a:pt x="1791" y="477"/>
                        <a:pt x="2155" y="383"/>
                        <a:pt x="2514" y="383"/>
                      </a:cubicBezTo>
                      <a:cubicBezTo>
                        <a:pt x="2617" y="383"/>
                        <a:pt x="2719" y="390"/>
                        <a:pt x="2820" y="406"/>
                      </a:cubicBezTo>
                      <a:cubicBezTo>
                        <a:pt x="2832" y="408"/>
                        <a:pt x="2844" y="409"/>
                        <a:pt x="2855" y="409"/>
                      </a:cubicBezTo>
                      <a:cubicBezTo>
                        <a:pt x="3036" y="409"/>
                        <a:pt x="3087" y="158"/>
                        <a:pt x="2907" y="93"/>
                      </a:cubicBezTo>
                      <a:cubicBezTo>
                        <a:pt x="2719" y="29"/>
                        <a:pt x="2537" y="0"/>
                        <a:pt x="2360" y="0"/>
                      </a:cubicBezTo>
                      <a:close/>
                    </a:path>
                  </a:pathLst>
                </a:custGeom>
                <a:solidFill>
                  <a:srgbClr val="1D1D2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74" name="Google Shape;500;p45">
                  <a:extLst>
                    <a:ext uri="{FF2B5EF4-FFF2-40B4-BE49-F238E27FC236}">
                      <a16:creationId xmlns:a16="http://schemas.microsoft.com/office/drawing/2014/main" id="{CCB69C39-5713-4EBA-BAEB-509E11494677}"/>
                    </a:ext>
                  </a:extLst>
                </p:cNvPr>
                <p:cNvSpPr/>
                <p:nvPr/>
              </p:nvSpPr>
              <p:spPr>
                <a:xfrm>
                  <a:off x="11220575" y="1501325"/>
                  <a:ext cx="18300" cy="3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1246" extrusionOk="0">
                      <a:moveTo>
                        <a:pt x="426" y="0"/>
                      </a:moveTo>
                      <a:cubicBezTo>
                        <a:pt x="301" y="0"/>
                        <a:pt x="179" y="77"/>
                        <a:pt x="140" y="214"/>
                      </a:cubicBezTo>
                      <a:cubicBezTo>
                        <a:pt x="122" y="336"/>
                        <a:pt x="88" y="458"/>
                        <a:pt x="53" y="580"/>
                      </a:cubicBezTo>
                      <a:cubicBezTo>
                        <a:pt x="36" y="667"/>
                        <a:pt x="18" y="736"/>
                        <a:pt x="18" y="823"/>
                      </a:cubicBezTo>
                      <a:cubicBezTo>
                        <a:pt x="1" y="893"/>
                        <a:pt x="1" y="945"/>
                        <a:pt x="18" y="1015"/>
                      </a:cubicBezTo>
                      <a:cubicBezTo>
                        <a:pt x="18" y="1067"/>
                        <a:pt x="36" y="1119"/>
                        <a:pt x="70" y="1154"/>
                      </a:cubicBezTo>
                      <a:cubicBezTo>
                        <a:pt x="88" y="1206"/>
                        <a:pt x="140" y="1223"/>
                        <a:pt x="192" y="1241"/>
                      </a:cubicBezTo>
                      <a:cubicBezTo>
                        <a:pt x="209" y="1244"/>
                        <a:pt x="227" y="1245"/>
                        <a:pt x="244" y="1245"/>
                      </a:cubicBezTo>
                      <a:cubicBezTo>
                        <a:pt x="330" y="1245"/>
                        <a:pt x="410" y="1209"/>
                        <a:pt x="453" y="1136"/>
                      </a:cubicBezTo>
                      <a:cubicBezTo>
                        <a:pt x="488" y="1084"/>
                        <a:pt x="523" y="1032"/>
                        <a:pt x="540" y="980"/>
                      </a:cubicBezTo>
                      <a:cubicBezTo>
                        <a:pt x="557" y="928"/>
                        <a:pt x="592" y="875"/>
                        <a:pt x="592" y="823"/>
                      </a:cubicBezTo>
                      <a:lnTo>
                        <a:pt x="627" y="736"/>
                      </a:lnTo>
                      <a:cubicBezTo>
                        <a:pt x="644" y="614"/>
                        <a:pt x="679" y="493"/>
                        <a:pt x="714" y="371"/>
                      </a:cubicBezTo>
                      <a:cubicBezTo>
                        <a:pt x="731" y="301"/>
                        <a:pt x="714" y="214"/>
                        <a:pt x="679" y="145"/>
                      </a:cubicBezTo>
                      <a:cubicBezTo>
                        <a:pt x="618" y="46"/>
                        <a:pt x="521" y="0"/>
                        <a:pt x="4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75" name="Google Shape;501;p45">
                  <a:extLst>
                    <a:ext uri="{FF2B5EF4-FFF2-40B4-BE49-F238E27FC236}">
                      <a16:creationId xmlns:a16="http://schemas.microsoft.com/office/drawing/2014/main" id="{0A94578B-0136-4AB2-8E75-6D8277F3639D}"/>
                    </a:ext>
                  </a:extLst>
                </p:cNvPr>
                <p:cNvSpPr/>
                <p:nvPr/>
              </p:nvSpPr>
              <p:spPr>
                <a:xfrm>
                  <a:off x="11182300" y="1482575"/>
                  <a:ext cx="19600" cy="3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" h="1508" extrusionOk="0">
                      <a:moveTo>
                        <a:pt x="491" y="0"/>
                      </a:moveTo>
                      <a:cubicBezTo>
                        <a:pt x="394" y="0"/>
                        <a:pt x="297" y="56"/>
                        <a:pt x="262" y="182"/>
                      </a:cubicBezTo>
                      <a:cubicBezTo>
                        <a:pt x="192" y="355"/>
                        <a:pt x="140" y="529"/>
                        <a:pt x="88" y="721"/>
                      </a:cubicBezTo>
                      <a:cubicBezTo>
                        <a:pt x="70" y="808"/>
                        <a:pt x="53" y="895"/>
                        <a:pt x="18" y="999"/>
                      </a:cubicBezTo>
                      <a:cubicBezTo>
                        <a:pt x="1" y="1051"/>
                        <a:pt x="1" y="1121"/>
                        <a:pt x="1" y="1173"/>
                      </a:cubicBezTo>
                      <a:cubicBezTo>
                        <a:pt x="1" y="1243"/>
                        <a:pt x="18" y="1295"/>
                        <a:pt x="36" y="1364"/>
                      </a:cubicBezTo>
                      <a:cubicBezTo>
                        <a:pt x="53" y="1434"/>
                        <a:pt x="123" y="1486"/>
                        <a:pt x="210" y="1504"/>
                      </a:cubicBezTo>
                      <a:cubicBezTo>
                        <a:pt x="224" y="1507"/>
                        <a:pt x="239" y="1508"/>
                        <a:pt x="253" y="1508"/>
                      </a:cubicBezTo>
                      <a:cubicBezTo>
                        <a:pt x="324" y="1508"/>
                        <a:pt x="389" y="1472"/>
                        <a:pt x="418" y="1399"/>
                      </a:cubicBezTo>
                      <a:cubicBezTo>
                        <a:pt x="488" y="1312"/>
                        <a:pt x="523" y="1225"/>
                        <a:pt x="540" y="1121"/>
                      </a:cubicBezTo>
                      <a:cubicBezTo>
                        <a:pt x="558" y="1017"/>
                        <a:pt x="575" y="930"/>
                        <a:pt x="592" y="843"/>
                      </a:cubicBezTo>
                      <a:cubicBezTo>
                        <a:pt x="627" y="669"/>
                        <a:pt x="679" y="495"/>
                        <a:pt x="732" y="321"/>
                      </a:cubicBezTo>
                      <a:cubicBezTo>
                        <a:pt x="784" y="123"/>
                        <a:pt x="636" y="0"/>
                        <a:pt x="49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76" name="Google Shape;502;p45">
                  <a:extLst>
                    <a:ext uri="{FF2B5EF4-FFF2-40B4-BE49-F238E27FC236}">
                      <a16:creationId xmlns:a16="http://schemas.microsoft.com/office/drawing/2014/main" id="{FB665B5E-7FD5-4291-90DD-7512C5A586C8}"/>
                    </a:ext>
                  </a:extLst>
                </p:cNvPr>
                <p:cNvSpPr/>
                <p:nvPr/>
              </p:nvSpPr>
              <p:spPr>
                <a:xfrm>
                  <a:off x="11203575" y="1551225"/>
                  <a:ext cx="64675" cy="4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7" h="1868" extrusionOk="0">
                      <a:moveTo>
                        <a:pt x="2417" y="0"/>
                      </a:moveTo>
                      <a:cubicBezTo>
                        <a:pt x="2348" y="0"/>
                        <a:pt x="2279" y="36"/>
                        <a:pt x="2264" y="114"/>
                      </a:cubicBezTo>
                      <a:cubicBezTo>
                        <a:pt x="2177" y="532"/>
                        <a:pt x="1933" y="880"/>
                        <a:pt x="1585" y="1123"/>
                      </a:cubicBezTo>
                      <a:cubicBezTo>
                        <a:pt x="1394" y="1228"/>
                        <a:pt x="1185" y="1315"/>
                        <a:pt x="976" y="1350"/>
                      </a:cubicBezTo>
                      <a:cubicBezTo>
                        <a:pt x="833" y="1383"/>
                        <a:pt x="697" y="1395"/>
                        <a:pt x="558" y="1395"/>
                      </a:cubicBezTo>
                      <a:cubicBezTo>
                        <a:pt x="479" y="1395"/>
                        <a:pt x="398" y="1391"/>
                        <a:pt x="315" y="1384"/>
                      </a:cubicBezTo>
                      <a:cubicBezTo>
                        <a:pt x="299" y="1381"/>
                        <a:pt x="282" y="1379"/>
                        <a:pt x="267" y="1379"/>
                      </a:cubicBezTo>
                      <a:cubicBezTo>
                        <a:pt x="61" y="1379"/>
                        <a:pt x="1" y="1685"/>
                        <a:pt x="211" y="1750"/>
                      </a:cubicBezTo>
                      <a:cubicBezTo>
                        <a:pt x="420" y="1828"/>
                        <a:pt x="638" y="1867"/>
                        <a:pt x="852" y="1867"/>
                      </a:cubicBezTo>
                      <a:cubicBezTo>
                        <a:pt x="923" y="1867"/>
                        <a:pt x="994" y="1863"/>
                        <a:pt x="1063" y="1854"/>
                      </a:cubicBezTo>
                      <a:cubicBezTo>
                        <a:pt x="1342" y="1802"/>
                        <a:pt x="1603" y="1680"/>
                        <a:pt x="1829" y="1506"/>
                      </a:cubicBezTo>
                      <a:cubicBezTo>
                        <a:pt x="2038" y="1350"/>
                        <a:pt x="2229" y="1141"/>
                        <a:pt x="2351" y="897"/>
                      </a:cubicBezTo>
                      <a:cubicBezTo>
                        <a:pt x="2472" y="671"/>
                        <a:pt x="2542" y="410"/>
                        <a:pt x="2577" y="149"/>
                      </a:cubicBezTo>
                      <a:cubicBezTo>
                        <a:pt x="2586" y="54"/>
                        <a:pt x="2501" y="0"/>
                        <a:pt x="24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77" name="Google Shape;503;p45">
                  <a:extLst>
                    <a:ext uri="{FF2B5EF4-FFF2-40B4-BE49-F238E27FC236}">
                      <a16:creationId xmlns:a16="http://schemas.microsoft.com/office/drawing/2014/main" id="{91457336-C292-45F4-9CA4-A87F4DBE1546}"/>
                    </a:ext>
                  </a:extLst>
                </p:cNvPr>
                <p:cNvSpPr/>
                <p:nvPr/>
              </p:nvSpPr>
              <p:spPr>
                <a:xfrm>
                  <a:off x="11231500" y="1461250"/>
                  <a:ext cx="30425" cy="3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" h="1268" extrusionOk="0">
                      <a:moveTo>
                        <a:pt x="231" y="1"/>
                      </a:moveTo>
                      <a:cubicBezTo>
                        <a:pt x="194" y="1"/>
                        <a:pt x="157" y="13"/>
                        <a:pt x="120" y="26"/>
                      </a:cubicBezTo>
                      <a:cubicBezTo>
                        <a:pt x="68" y="60"/>
                        <a:pt x="33" y="95"/>
                        <a:pt x="16" y="147"/>
                      </a:cubicBezTo>
                      <a:cubicBezTo>
                        <a:pt x="0" y="242"/>
                        <a:pt x="56" y="337"/>
                        <a:pt x="145" y="393"/>
                      </a:cubicBezTo>
                      <a:lnTo>
                        <a:pt x="145" y="393"/>
                      </a:lnTo>
                      <a:lnTo>
                        <a:pt x="138" y="391"/>
                      </a:lnTo>
                      <a:lnTo>
                        <a:pt x="138" y="391"/>
                      </a:lnTo>
                      <a:lnTo>
                        <a:pt x="173" y="408"/>
                      </a:lnTo>
                      <a:cubicBezTo>
                        <a:pt x="163" y="403"/>
                        <a:pt x="154" y="398"/>
                        <a:pt x="145" y="393"/>
                      </a:cubicBezTo>
                      <a:lnTo>
                        <a:pt x="145" y="393"/>
                      </a:lnTo>
                      <a:lnTo>
                        <a:pt x="207" y="408"/>
                      </a:lnTo>
                      <a:lnTo>
                        <a:pt x="242" y="426"/>
                      </a:lnTo>
                      <a:cubicBezTo>
                        <a:pt x="277" y="460"/>
                        <a:pt x="329" y="478"/>
                        <a:pt x="364" y="513"/>
                      </a:cubicBezTo>
                      <a:lnTo>
                        <a:pt x="399" y="530"/>
                      </a:lnTo>
                      <a:lnTo>
                        <a:pt x="451" y="582"/>
                      </a:lnTo>
                      <a:cubicBezTo>
                        <a:pt x="486" y="617"/>
                        <a:pt x="520" y="652"/>
                        <a:pt x="555" y="687"/>
                      </a:cubicBezTo>
                      <a:cubicBezTo>
                        <a:pt x="557" y="689"/>
                        <a:pt x="558" y="689"/>
                        <a:pt x="559" y="689"/>
                      </a:cubicBezTo>
                      <a:cubicBezTo>
                        <a:pt x="561" y="689"/>
                        <a:pt x="540" y="659"/>
                        <a:pt x="543" y="659"/>
                      </a:cubicBezTo>
                      <a:lnTo>
                        <a:pt x="543" y="659"/>
                      </a:lnTo>
                      <a:cubicBezTo>
                        <a:pt x="545" y="659"/>
                        <a:pt x="548" y="662"/>
                        <a:pt x="555" y="669"/>
                      </a:cubicBezTo>
                      <a:lnTo>
                        <a:pt x="573" y="704"/>
                      </a:lnTo>
                      <a:lnTo>
                        <a:pt x="625" y="756"/>
                      </a:lnTo>
                      <a:lnTo>
                        <a:pt x="642" y="791"/>
                      </a:lnTo>
                      <a:lnTo>
                        <a:pt x="625" y="774"/>
                      </a:lnTo>
                      <a:lnTo>
                        <a:pt x="625" y="774"/>
                      </a:lnTo>
                      <a:cubicBezTo>
                        <a:pt x="660" y="808"/>
                        <a:pt x="677" y="843"/>
                        <a:pt x="712" y="895"/>
                      </a:cubicBezTo>
                      <a:cubicBezTo>
                        <a:pt x="729" y="930"/>
                        <a:pt x="764" y="982"/>
                        <a:pt x="781" y="1017"/>
                      </a:cubicBezTo>
                      <a:lnTo>
                        <a:pt x="816" y="1087"/>
                      </a:lnTo>
                      <a:cubicBezTo>
                        <a:pt x="816" y="1104"/>
                        <a:pt x="816" y="1104"/>
                        <a:pt x="834" y="1122"/>
                      </a:cubicBezTo>
                      <a:cubicBezTo>
                        <a:pt x="857" y="1222"/>
                        <a:pt x="934" y="1267"/>
                        <a:pt x="1014" y="1267"/>
                      </a:cubicBezTo>
                      <a:cubicBezTo>
                        <a:pt x="1114" y="1267"/>
                        <a:pt x="1216" y="1195"/>
                        <a:pt x="1216" y="1069"/>
                      </a:cubicBezTo>
                      <a:cubicBezTo>
                        <a:pt x="1216" y="930"/>
                        <a:pt x="1199" y="791"/>
                        <a:pt x="1147" y="652"/>
                      </a:cubicBezTo>
                      <a:cubicBezTo>
                        <a:pt x="1095" y="530"/>
                        <a:pt x="1025" y="426"/>
                        <a:pt x="921" y="339"/>
                      </a:cubicBezTo>
                      <a:cubicBezTo>
                        <a:pt x="747" y="165"/>
                        <a:pt x="520" y="60"/>
                        <a:pt x="277" y="8"/>
                      </a:cubicBezTo>
                      <a:cubicBezTo>
                        <a:pt x="262" y="3"/>
                        <a:pt x="246" y="1"/>
                        <a:pt x="23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78" name="Google Shape;504;p45">
                  <a:extLst>
                    <a:ext uri="{FF2B5EF4-FFF2-40B4-BE49-F238E27FC236}">
                      <a16:creationId xmlns:a16="http://schemas.microsoft.com/office/drawing/2014/main" id="{149A672C-A24E-4A74-A84A-7CE70ED7D044}"/>
                    </a:ext>
                  </a:extLst>
                </p:cNvPr>
                <p:cNvSpPr/>
                <p:nvPr/>
              </p:nvSpPr>
              <p:spPr>
                <a:xfrm>
                  <a:off x="11176625" y="1446525"/>
                  <a:ext cx="40075" cy="1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3" h="715" extrusionOk="0">
                      <a:moveTo>
                        <a:pt x="1043" y="1"/>
                      </a:moveTo>
                      <a:cubicBezTo>
                        <a:pt x="890" y="1"/>
                        <a:pt x="737" y="28"/>
                        <a:pt x="593" y="75"/>
                      </a:cubicBezTo>
                      <a:cubicBezTo>
                        <a:pt x="419" y="145"/>
                        <a:pt x="263" y="249"/>
                        <a:pt x="124" y="388"/>
                      </a:cubicBezTo>
                      <a:cubicBezTo>
                        <a:pt x="1" y="525"/>
                        <a:pt x="135" y="715"/>
                        <a:pt x="282" y="715"/>
                      </a:cubicBezTo>
                      <a:cubicBezTo>
                        <a:pt x="323" y="715"/>
                        <a:pt x="364" y="701"/>
                        <a:pt x="402" y="667"/>
                      </a:cubicBezTo>
                      <a:lnTo>
                        <a:pt x="402" y="684"/>
                      </a:lnTo>
                      <a:lnTo>
                        <a:pt x="437" y="649"/>
                      </a:lnTo>
                      <a:cubicBezTo>
                        <a:pt x="454" y="632"/>
                        <a:pt x="489" y="615"/>
                        <a:pt x="524" y="597"/>
                      </a:cubicBezTo>
                      <a:cubicBezTo>
                        <a:pt x="550" y="584"/>
                        <a:pt x="576" y="571"/>
                        <a:pt x="602" y="558"/>
                      </a:cubicBezTo>
                      <a:cubicBezTo>
                        <a:pt x="598" y="558"/>
                        <a:pt x="602" y="554"/>
                        <a:pt x="628" y="545"/>
                      </a:cubicBezTo>
                      <a:lnTo>
                        <a:pt x="628" y="545"/>
                      </a:lnTo>
                      <a:cubicBezTo>
                        <a:pt x="619" y="549"/>
                        <a:pt x="611" y="554"/>
                        <a:pt x="602" y="558"/>
                      </a:cubicBezTo>
                      <a:cubicBezTo>
                        <a:pt x="606" y="558"/>
                        <a:pt x="619" y="554"/>
                        <a:pt x="628" y="545"/>
                      </a:cubicBezTo>
                      <a:lnTo>
                        <a:pt x="628" y="545"/>
                      </a:lnTo>
                      <a:cubicBezTo>
                        <a:pt x="628" y="545"/>
                        <a:pt x="628" y="545"/>
                        <a:pt x="628" y="545"/>
                      </a:cubicBezTo>
                      <a:lnTo>
                        <a:pt x="663" y="528"/>
                      </a:lnTo>
                      <a:lnTo>
                        <a:pt x="715" y="510"/>
                      </a:lnTo>
                      <a:cubicBezTo>
                        <a:pt x="767" y="493"/>
                        <a:pt x="819" y="493"/>
                        <a:pt x="854" y="475"/>
                      </a:cubicBezTo>
                      <a:lnTo>
                        <a:pt x="1185" y="475"/>
                      </a:lnTo>
                      <a:cubicBezTo>
                        <a:pt x="1219" y="493"/>
                        <a:pt x="1254" y="493"/>
                        <a:pt x="1289" y="510"/>
                      </a:cubicBezTo>
                      <a:cubicBezTo>
                        <a:pt x="1307" y="515"/>
                        <a:pt x="1326" y="518"/>
                        <a:pt x="1344" y="518"/>
                      </a:cubicBezTo>
                      <a:cubicBezTo>
                        <a:pt x="1446" y="518"/>
                        <a:pt x="1538" y="440"/>
                        <a:pt x="1567" y="336"/>
                      </a:cubicBezTo>
                      <a:cubicBezTo>
                        <a:pt x="1602" y="214"/>
                        <a:pt x="1533" y="93"/>
                        <a:pt x="1411" y="58"/>
                      </a:cubicBezTo>
                      <a:cubicBezTo>
                        <a:pt x="1293" y="19"/>
                        <a:pt x="1169" y="1"/>
                        <a:pt x="10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79" name="Google Shape;505;p45">
                  <a:extLst>
                    <a:ext uri="{FF2B5EF4-FFF2-40B4-BE49-F238E27FC236}">
                      <a16:creationId xmlns:a16="http://schemas.microsoft.com/office/drawing/2014/main" id="{E9A619E7-F711-4EF6-9E80-7218F1333C83}"/>
                    </a:ext>
                  </a:extLst>
                </p:cNvPr>
                <p:cNvSpPr/>
                <p:nvPr/>
              </p:nvSpPr>
              <p:spPr>
                <a:xfrm>
                  <a:off x="11404100" y="1476000"/>
                  <a:ext cx="80475" cy="8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9" h="3507" extrusionOk="0">
                      <a:moveTo>
                        <a:pt x="1554" y="1"/>
                      </a:moveTo>
                      <a:cubicBezTo>
                        <a:pt x="774" y="1"/>
                        <a:pt x="1" y="288"/>
                        <a:pt x="1" y="288"/>
                      </a:cubicBezTo>
                      <a:lnTo>
                        <a:pt x="1062" y="3506"/>
                      </a:lnTo>
                      <a:cubicBezTo>
                        <a:pt x="1062" y="3506"/>
                        <a:pt x="3219" y="2776"/>
                        <a:pt x="3149" y="1384"/>
                      </a:cubicBezTo>
                      <a:cubicBezTo>
                        <a:pt x="3098" y="279"/>
                        <a:pt x="2322" y="1"/>
                        <a:pt x="155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80" name="Google Shape;506;p45">
                  <a:extLst>
                    <a:ext uri="{FF2B5EF4-FFF2-40B4-BE49-F238E27FC236}">
                      <a16:creationId xmlns:a16="http://schemas.microsoft.com/office/drawing/2014/main" id="{44FDEDE6-B40F-4952-B4FD-E13AA84395AB}"/>
                    </a:ext>
                  </a:extLst>
                </p:cNvPr>
                <p:cNvSpPr/>
                <p:nvPr/>
              </p:nvSpPr>
              <p:spPr>
                <a:xfrm>
                  <a:off x="11418500" y="1489925"/>
                  <a:ext cx="44700" cy="2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8" h="916" extrusionOk="0">
                      <a:moveTo>
                        <a:pt x="1535" y="0"/>
                      </a:moveTo>
                      <a:cubicBezTo>
                        <a:pt x="1517" y="0"/>
                        <a:pt x="1498" y="3"/>
                        <a:pt x="1477" y="9"/>
                      </a:cubicBezTo>
                      <a:cubicBezTo>
                        <a:pt x="1234" y="61"/>
                        <a:pt x="990" y="131"/>
                        <a:pt x="764" y="218"/>
                      </a:cubicBezTo>
                      <a:cubicBezTo>
                        <a:pt x="642" y="253"/>
                        <a:pt x="521" y="322"/>
                        <a:pt x="416" y="375"/>
                      </a:cubicBezTo>
                      <a:cubicBezTo>
                        <a:pt x="347" y="427"/>
                        <a:pt x="295" y="462"/>
                        <a:pt x="242" y="514"/>
                      </a:cubicBezTo>
                      <a:lnTo>
                        <a:pt x="103" y="636"/>
                      </a:lnTo>
                      <a:cubicBezTo>
                        <a:pt x="0" y="738"/>
                        <a:pt x="96" y="916"/>
                        <a:pt x="223" y="916"/>
                      </a:cubicBezTo>
                      <a:cubicBezTo>
                        <a:pt x="246" y="916"/>
                        <a:pt x="270" y="910"/>
                        <a:pt x="295" y="896"/>
                      </a:cubicBezTo>
                      <a:cubicBezTo>
                        <a:pt x="347" y="862"/>
                        <a:pt x="399" y="827"/>
                        <a:pt x="451" y="810"/>
                      </a:cubicBezTo>
                      <a:cubicBezTo>
                        <a:pt x="503" y="775"/>
                        <a:pt x="573" y="757"/>
                        <a:pt x="625" y="740"/>
                      </a:cubicBezTo>
                      <a:cubicBezTo>
                        <a:pt x="712" y="670"/>
                        <a:pt x="816" y="618"/>
                        <a:pt x="921" y="566"/>
                      </a:cubicBezTo>
                      <a:cubicBezTo>
                        <a:pt x="1130" y="462"/>
                        <a:pt x="1356" y="392"/>
                        <a:pt x="1582" y="357"/>
                      </a:cubicBezTo>
                      <a:cubicBezTo>
                        <a:pt x="1788" y="294"/>
                        <a:pt x="1720" y="0"/>
                        <a:pt x="153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81" name="Google Shape;507;p45">
                  <a:extLst>
                    <a:ext uri="{FF2B5EF4-FFF2-40B4-BE49-F238E27FC236}">
                      <a16:creationId xmlns:a16="http://schemas.microsoft.com/office/drawing/2014/main" id="{55BA7EEA-7BFB-4941-82CF-23F9AA5B2425}"/>
                    </a:ext>
                  </a:extLst>
                </p:cNvPr>
                <p:cNvSpPr/>
                <p:nvPr/>
              </p:nvSpPr>
              <p:spPr>
                <a:xfrm>
                  <a:off x="11302775" y="1708900"/>
                  <a:ext cx="226600" cy="10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4" h="4332" extrusionOk="0">
                      <a:moveTo>
                        <a:pt x="9064" y="0"/>
                      </a:moveTo>
                      <a:lnTo>
                        <a:pt x="1" y="1409"/>
                      </a:lnTo>
                      <a:lnTo>
                        <a:pt x="1323" y="4332"/>
                      </a:lnTo>
                      <a:lnTo>
                        <a:pt x="8055" y="3740"/>
                      </a:lnTo>
                      <a:lnTo>
                        <a:pt x="906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82" name="Google Shape;508;p45">
                  <a:extLst>
                    <a:ext uri="{FF2B5EF4-FFF2-40B4-BE49-F238E27FC236}">
                      <a16:creationId xmlns:a16="http://schemas.microsoft.com/office/drawing/2014/main" id="{B0662A7A-55EF-41BC-83CF-AE29E37E8F53}"/>
                    </a:ext>
                  </a:extLst>
                </p:cNvPr>
                <p:cNvSpPr/>
                <p:nvPr/>
              </p:nvSpPr>
              <p:spPr>
                <a:xfrm>
                  <a:off x="11159250" y="1802400"/>
                  <a:ext cx="538875" cy="80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55" h="32218" extrusionOk="0">
                      <a:moveTo>
                        <a:pt x="13796" y="0"/>
                      </a:moveTo>
                      <a:lnTo>
                        <a:pt x="7064" y="592"/>
                      </a:lnTo>
                      <a:cubicBezTo>
                        <a:pt x="7064" y="592"/>
                        <a:pt x="610" y="3984"/>
                        <a:pt x="1" y="32218"/>
                      </a:cubicBezTo>
                      <a:lnTo>
                        <a:pt x="20197" y="32218"/>
                      </a:lnTo>
                      <a:cubicBezTo>
                        <a:pt x="20197" y="32218"/>
                        <a:pt x="21554" y="6559"/>
                        <a:pt x="1379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83" name="Google Shape;509;p45">
                  <a:extLst>
                    <a:ext uri="{FF2B5EF4-FFF2-40B4-BE49-F238E27FC236}">
                      <a16:creationId xmlns:a16="http://schemas.microsoft.com/office/drawing/2014/main" id="{7411ACD9-FD5F-4D5C-A02E-87C2EB50F032}"/>
                    </a:ext>
                  </a:extLst>
                </p:cNvPr>
                <p:cNvSpPr/>
                <p:nvPr/>
              </p:nvSpPr>
              <p:spPr>
                <a:xfrm>
                  <a:off x="11304950" y="1793350"/>
                  <a:ext cx="1263925" cy="82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57" h="32945" extrusionOk="0">
                      <a:moveTo>
                        <a:pt x="9029" y="0"/>
                      </a:moveTo>
                      <a:cubicBezTo>
                        <a:pt x="8014" y="0"/>
                        <a:pt x="6985" y="201"/>
                        <a:pt x="6002" y="623"/>
                      </a:cubicBezTo>
                      <a:cubicBezTo>
                        <a:pt x="1688" y="2450"/>
                        <a:pt x="1" y="7669"/>
                        <a:pt x="2401" y="11670"/>
                      </a:cubicBezTo>
                      <a:cubicBezTo>
                        <a:pt x="7038" y="19442"/>
                        <a:pt x="17076" y="32945"/>
                        <a:pt x="23456" y="32945"/>
                      </a:cubicBezTo>
                      <a:cubicBezTo>
                        <a:pt x="23802" y="32945"/>
                        <a:pt x="24137" y="32905"/>
                        <a:pt x="24459" y="32823"/>
                      </a:cubicBezTo>
                      <a:cubicBezTo>
                        <a:pt x="28721" y="31727"/>
                        <a:pt x="33279" y="27413"/>
                        <a:pt x="36514" y="23725"/>
                      </a:cubicBezTo>
                      <a:lnTo>
                        <a:pt x="36601" y="23603"/>
                      </a:lnTo>
                      <a:cubicBezTo>
                        <a:pt x="38167" y="21829"/>
                        <a:pt x="39628" y="19968"/>
                        <a:pt x="40985" y="18037"/>
                      </a:cubicBezTo>
                      <a:cubicBezTo>
                        <a:pt x="40985" y="18037"/>
                        <a:pt x="41281" y="18698"/>
                        <a:pt x="42446" y="20820"/>
                      </a:cubicBezTo>
                      <a:cubicBezTo>
                        <a:pt x="43250" y="22274"/>
                        <a:pt x="44223" y="22507"/>
                        <a:pt x="44763" y="22507"/>
                      </a:cubicBezTo>
                      <a:cubicBezTo>
                        <a:pt x="45018" y="22507"/>
                        <a:pt x="45177" y="22455"/>
                        <a:pt x="45177" y="22455"/>
                      </a:cubicBezTo>
                      <a:cubicBezTo>
                        <a:pt x="45578" y="23099"/>
                        <a:pt x="46604" y="23325"/>
                        <a:pt x="46604" y="23325"/>
                      </a:cubicBezTo>
                      <a:lnTo>
                        <a:pt x="47769" y="24560"/>
                      </a:lnTo>
                      <a:cubicBezTo>
                        <a:pt x="48163" y="24954"/>
                        <a:pt x="48624" y="25150"/>
                        <a:pt x="49034" y="25150"/>
                      </a:cubicBezTo>
                      <a:cubicBezTo>
                        <a:pt x="49911" y="25150"/>
                        <a:pt x="50557" y="24256"/>
                        <a:pt x="49822" y="22490"/>
                      </a:cubicBezTo>
                      <a:cubicBezTo>
                        <a:pt x="48761" y="19915"/>
                        <a:pt x="49196" y="19776"/>
                        <a:pt x="48691" y="17376"/>
                      </a:cubicBezTo>
                      <a:cubicBezTo>
                        <a:pt x="48230" y="15248"/>
                        <a:pt x="45375" y="7615"/>
                        <a:pt x="39060" y="7615"/>
                      </a:cubicBezTo>
                      <a:cubicBezTo>
                        <a:pt x="38715" y="7615"/>
                        <a:pt x="38359" y="7638"/>
                        <a:pt x="37993" y="7686"/>
                      </a:cubicBezTo>
                      <a:cubicBezTo>
                        <a:pt x="36688" y="7843"/>
                        <a:pt x="34601" y="9269"/>
                        <a:pt x="32461" y="10991"/>
                      </a:cubicBezTo>
                      <a:cubicBezTo>
                        <a:pt x="28756" y="13983"/>
                        <a:pt x="24929" y="17915"/>
                        <a:pt x="24929" y="17915"/>
                      </a:cubicBezTo>
                      <a:lnTo>
                        <a:pt x="15692" y="3807"/>
                      </a:lnTo>
                      <a:cubicBezTo>
                        <a:pt x="14268" y="1388"/>
                        <a:pt x="11695" y="0"/>
                        <a:pt x="902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84" name="Google Shape;510;p45">
                  <a:extLst>
                    <a:ext uri="{FF2B5EF4-FFF2-40B4-BE49-F238E27FC236}">
                      <a16:creationId xmlns:a16="http://schemas.microsoft.com/office/drawing/2014/main" id="{467FFC18-F370-46A0-851C-87D505DAA127}"/>
                    </a:ext>
                  </a:extLst>
                </p:cNvPr>
                <p:cNvSpPr/>
                <p:nvPr/>
              </p:nvSpPr>
              <p:spPr>
                <a:xfrm>
                  <a:off x="12433900" y="2150325"/>
                  <a:ext cx="70875" cy="21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5" h="8529" extrusionOk="0">
                      <a:moveTo>
                        <a:pt x="239" y="0"/>
                      </a:moveTo>
                      <a:cubicBezTo>
                        <a:pt x="80" y="0"/>
                        <a:pt x="1" y="233"/>
                        <a:pt x="159" y="348"/>
                      </a:cubicBezTo>
                      <a:cubicBezTo>
                        <a:pt x="646" y="731"/>
                        <a:pt x="872" y="1340"/>
                        <a:pt x="1011" y="1931"/>
                      </a:cubicBezTo>
                      <a:cubicBezTo>
                        <a:pt x="1168" y="2575"/>
                        <a:pt x="1289" y="3253"/>
                        <a:pt x="1428" y="3897"/>
                      </a:cubicBezTo>
                      <a:cubicBezTo>
                        <a:pt x="1759" y="5410"/>
                        <a:pt x="2107" y="6889"/>
                        <a:pt x="2437" y="8402"/>
                      </a:cubicBezTo>
                      <a:cubicBezTo>
                        <a:pt x="2458" y="8491"/>
                        <a:pt x="2526" y="8528"/>
                        <a:pt x="2598" y="8528"/>
                      </a:cubicBezTo>
                      <a:cubicBezTo>
                        <a:pt x="2711" y="8528"/>
                        <a:pt x="2835" y="8436"/>
                        <a:pt x="2803" y="8298"/>
                      </a:cubicBezTo>
                      <a:cubicBezTo>
                        <a:pt x="2472" y="6645"/>
                        <a:pt x="2177" y="4975"/>
                        <a:pt x="1829" y="3340"/>
                      </a:cubicBezTo>
                      <a:cubicBezTo>
                        <a:pt x="1585" y="2192"/>
                        <a:pt x="1463" y="679"/>
                        <a:pt x="350" y="35"/>
                      </a:cubicBezTo>
                      <a:cubicBezTo>
                        <a:pt x="310" y="11"/>
                        <a:pt x="273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85" name="Google Shape;511;p45">
                  <a:extLst>
                    <a:ext uri="{FF2B5EF4-FFF2-40B4-BE49-F238E27FC236}">
                      <a16:creationId xmlns:a16="http://schemas.microsoft.com/office/drawing/2014/main" id="{B1823716-C005-43A5-B7A6-6B7F64D99EB1}"/>
                    </a:ext>
                  </a:extLst>
                </p:cNvPr>
                <p:cNvSpPr/>
                <p:nvPr/>
              </p:nvSpPr>
              <p:spPr>
                <a:xfrm>
                  <a:off x="12383150" y="2151925"/>
                  <a:ext cx="64300" cy="17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2" h="7156" extrusionOk="0">
                      <a:moveTo>
                        <a:pt x="262" y="1"/>
                      </a:moveTo>
                      <a:cubicBezTo>
                        <a:pt x="128" y="1"/>
                        <a:pt x="1" y="147"/>
                        <a:pt x="84" y="301"/>
                      </a:cubicBezTo>
                      <a:cubicBezTo>
                        <a:pt x="1058" y="2424"/>
                        <a:pt x="1841" y="4633"/>
                        <a:pt x="2119" y="6947"/>
                      </a:cubicBezTo>
                      <a:cubicBezTo>
                        <a:pt x="2136" y="7086"/>
                        <a:pt x="2254" y="7155"/>
                        <a:pt x="2363" y="7155"/>
                      </a:cubicBezTo>
                      <a:cubicBezTo>
                        <a:pt x="2471" y="7155"/>
                        <a:pt x="2571" y="7086"/>
                        <a:pt x="2554" y="6947"/>
                      </a:cubicBezTo>
                      <a:cubicBezTo>
                        <a:pt x="2276" y="4563"/>
                        <a:pt x="1649" y="2180"/>
                        <a:pt x="432" y="110"/>
                      </a:cubicBezTo>
                      <a:cubicBezTo>
                        <a:pt x="387" y="33"/>
                        <a:pt x="324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86" name="Google Shape;512;p45">
                  <a:extLst>
                    <a:ext uri="{FF2B5EF4-FFF2-40B4-BE49-F238E27FC236}">
                      <a16:creationId xmlns:a16="http://schemas.microsoft.com/office/drawing/2014/main" id="{E5303425-D96C-4CD5-B3F2-24DE3AF0DBA7}"/>
                    </a:ext>
                  </a:extLst>
                </p:cNvPr>
                <p:cNvSpPr/>
                <p:nvPr/>
              </p:nvSpPr>
              <p:spPr>
                <a:xfrm>
                  <a:off x="11304950" y="1793350"/>
                  <a:ext cx="915050" cy="82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02" h="32945" extrusionOk="0">
                      <a:moveTo>
                        <a:pt x="9029" y="0"/>
                      </a:moveTo>
                      <a:cubicBezTo>
                        <a:pt x="8014" y="0"/>
                        <a:pt x="6985" y="201"/>
                        <a:pt x="6002" y="623"/>
                      </a:cubicBezTo>
                      <a:cubicBezTo>
                        <a:pt x="1688" y="2450"/>
                        <a:pt x="1" y="7669"/>
                        <a:pt x="2401" y="11670"/>
                      </a:cubicBezTo>
                      <a:cubicBezTo>
                        <a:pt x="7038" y="19442"/>
                        <a:pt x="17076" y="32945"/>
                        <a:pt x="23456" y="32945"/>
                      </a:cubicBezTo>
                      <a:cubicBezTo>
                        <a:pt x="23802" y="32945"/>
                        <a:pt x="24137" y="32905"/>
                        <a:pt x="24459" y="32823"/>
                      </a:cubicBezTo>
                      <a:cubicBezTo>
                        <a:pt x="28721" y="31727"/>
                        <a:pt x="33279" y="27413"/>
                        <a:pt x="36514" y="23725"/>
                      </a:cubicBezTo>
                      <a:lnTo>
                        <a:pt x="36601" y="23603"/>
                      </a:lnTo>
                      <a:lnTo>
                        <a:pt x="32478" y="10974"/>
                      </a:lnTo>
                      <a:cubicBezTo>
                        <a:pt x="28756" y="13983"/>
                        <a:pt x="24929" y="17915"/>
                        <a:pt x="24929" y="17915"/>
                      </a:cubicBezTo>
                      <a:lnTo>
                        <a:pt x="15692" y="3807"/>
                      </a:lnTo>
                      <a:cubicBezTo>
                        <a:pt x="14268" y="1388"/>
                        <a:pt x="11695" y="0"/>
                        <a:pt x="90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87" name="Google Shape;513;p45">
                  <a:extLst>
                    <a:ext uri="{FF2B5EF4-FFF2-40B4-BE49-F238E27FC236}">
                      <a16:creationId xmlns:a16="http://schemas.microsoft.com/office/drawing/2014/main" id="{40E8C8B8-205E-40C2-A931-07E28574917C}"/>
                    </a:ext>
                  </a:extLst>
                </p:cNvPr>
                <p:cNvSpPr/>
                <p:nvPr/>
              </p:nvSpPr>
              <p:spPr>
                <a:xfrm>
                  <a:off x="11306700" y="1790050"/>
                  <a:ext cx="915475" cy="82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19" h="33164" extrusionOk="0">
                      <a:moveTo>
                        <a:pt x="8958" y="235"/>
                      </a:moveTo>
                      <a:cubicBezTo>
                        <a:pt x="11572" y="235"/>
                        <a:pt x="14119" y="1575"/>
                        <a:pt x="15552" y="3991"/>
                      </a:cubicBezTo>
                      <a:lnTo>
                        <a:pt x="24859" y="18169"/>
                      </a:lnTo>
                      <a:lnTo>
                        <a:pt x="24911" y="18099"/>
                      </a:lnTo>
                      <a:cubicBezTo>
                        <a:pt x="24963" y="18064"/>
                        <a:pt x="28721" y="14185"/>
                        <a:pt x="32356" y="11245"/>
                      </a:cubicBezTo>
                      <a:lnTo>
                        <a:pt x="36462" y="23718"/>
                      </a:lnTo>
                      <a:lnTo>
                        <a:pt x="36392" y="23805"/>
                      </a:lnTo>
                      <a:cubicBezTo>
                        <a:pt x="33296" y="27336"/>
                        <a:pt x="28703" y="31772"/>
                        <a:pt x="24389" y="32886"/>
                      </a:cubicBezTo>
                      <a:cubicBezTo>
                        <a:pt x="24058" y="32955"/>
                        <a:pt x="23728" y="33007"/>
                        <a:pt x="23397" y="33007"/>
                      </a:cubicBezTo>
                      <a:cubicBezTo>
                        <a:pt x="17309" y="33007"/>
                        <a:pt x="7672" y="20604"/>
                        <a:pt x="2401" y="11767"/>
                      </a:cubicBezTo>
                      <a:cubicBezTo>
                        <a:pt x="244" y="8131"/>
                        <a:pt x="1444" y="3452"/>
                        <a:pt x="5080" y="1295"/>
                      </a:cubicBezTo>
                      <a:cubicBezTo>
                        <a:pt x="6300" y="577"/>
                        <a:pt x="7637" y="235"/>
                        <a:pt x="8958" y="235"/>
                      </a:cubicBezTo>
                      <a:close/>
                      <a:moveTo>
                        <a:pt x="8915" y="0"/>
                      </a:moveTo>
                      <a:cubicBezTo>
                        <a:pt x="7569" y="0"/>
                        <a:pt x="6203" y="350"/>
                        <a:pt x="4958" y="1086"/>
                      </a:cubicBezTo>
                      <a:cubicBezTo>
                        <a:pt x="1218" y="3295"/>
                        <a:pt x="0" y="8131"/>
                        <a:pt x="2262" y="11854"/>
                      </a:cubicBezTo>
                      <a:cubicBezTo>
                        <a:pt x="5949" y="18012"/>
                        <a:pt x="16526" y="33146"/>
                        <a:pt x="23380" y="33164"/>
                      </a:cubicBezTo>
                      <a:cubicBezTo>
                        <a:pt x="23728" y="33164"/>
                        <a:pt x="24076" y="33129"/>
                        <a:pt x="24424" y="33042"/>
                      </a:cubicBezTo>
                      <a:cubicBezTo>
                        <a:pt x="28773" y="31911"/>
                        <a:pt x="33383" y="27458"/>
                        <a:pt x="36497" y="23909"/>
                      </a:cubicBezTo>
                      <a:lnTo>
                        <a:pt x="36618" y="23770"/>
                      </a:lnTo>
                      <a:lnTo>
                        <a:pt x="36618" y="23718"/>
                      </a:lnTo>
                      <a:lnTo>
                        <a:pt x="32443" y="10984"/>
                      </a:lnTo>
                      <a:lnTo>
                        <a:pt x="32356" y="11054"/>
                      </a:lnTo>
                      <a:cubicBezTo>
                        <a:pt x="28947" y="13802"/>
                        <a:pt x="25398" y="17403"/>
                        <a:pt x="24876" y="17943"/>
                      </a:cubicBezTo>
                      <a:lnTo>
                        <a:pt x="15674" y="3921"/>
                      </a:lnTo>
                      <a:cubicBezTo>
                        <a:pt x="14235" y="1404"/>
                        <a:pt x="11612" y="0"/>
                        <a:pt x="8915" y="0"/>
                      </a:cubicBezTo>
                      <a:close/>
                    </a:path>
                  </a:pathLst>
                </a:custGeom>
                <a:solidFill>
                  <a:srgbClr val="1D1D2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88" name="Google Shape;514;p45">
                  <a:extLst>
                    <a:ext uri="{FF2B5EF4-FFF2-40B4-BE49-F238E27FC236}">
                      <a16:creationId xmlns:a16="http://schemas.microsoft.com/office/drawing/2014/main" id="{B5B5A9AA-127F-414F-902A-A785EE90CAA9}"/>
                    </a:ext>
                  </a:extLst>
                </p:cNvPr>
                <p:cNvSpPr/>
                <p:nvPr/>
              </p:nvSpPr>
              <p:spPr>
                <a:xfrm>
                  <a:off x="11046175" y="1806625"/>
                  <a:ext cx="326200" cy="56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8" h="22673" extrusionOk="0">
                      <a:moveTo>
                        <a:pt x="11463" y="0"/>
                      </a:moveTo>
                      <a:cubicBezTo>
                        <a:pt x="8035" y="0"/>
                        <a:pt x="3386" y="3964"/>
                        <a:pt x="1" y="7416"/>
                      </a:cubicBezTo>
                      <a:lnTo>
                        <a:pt x="5550" y="21611"/>
                      </a:lnTo>
                      <a:lnTo>
                        <a:pt x="5968" y="22672"/>
                      </a:lnTo>
                      <a:lnTo>
                        <a:pt x="8803" y="17245"/>
                      </a:lnTo>
                      <a:lnTo>
                        <a:pt x="11900" y="14200"/>
                      </a:lnTo>
                      <a:lnTo>
                        <a:pt x="13048" y="10965"/>
                      </a:lnTo>
                      <a:lnTo>
                        <a:pt x="11900" y="23"/>
                      </a:lnTo>
                      <a:cubicBezTo>
                        <a:pt x="11757" y="8"/>
                        <a:pt x="11611" y="0"/>
                        <a:pt x="11463" y="0"/>
                      </a:cubicBezTo>
                      <a:close/>
                    </a:path>
                  </a:pathLst>
                </a:custGeom>
                <a:solidFill>
                  <a:srgbClr val="1D1D2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89" name="Google Shape;515;p45">
                  <a:extLst>
                    <a:ext uri="{FF2B5EF4-FFF2-40B4-BE49-F238E27FC236}">
                      <a16:creationId xmlns:a16="http://schemas.microsoft.com/office/drawing/2014/main" id="{67505B34-A7D5-432E-AC4D-802C2ACBE5A9}"/>
                    </a:ext>
                  </a:extLst>
                </p:cNvPr>
                <p:cNvSpPr/>
                <p:nvPr/>
              </p:nvSpPr>
              <p:spPr>
                <a:xfrm>
                  <a:off x="11046175" y="1992025"/>
                  <a:ext cx="138775" cy="38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15257" extrusionOk="0">
                      <a:moveTo>
                        <a:pt x="1" y="0"/>
                      </a:moveTo>
                      <a:lnTo>
                        <a:pt x="4541" y="15256"/>
                      </a:lnTo>
                      <a:lnTo>
                        <a:pt x="5550" y="1417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1D1D2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90" name="Google Shape;516;p45">
                  <a:extLst>
                    <a:ext uri="{FF2B5EF4-FFF2-40B4-BE49-F238E27FC236}">
                      <a16:creationId xmlns:a16="http://schemas.microsoft.com/office/drawing/2014/main" id="{9FCCB2FF-B543-43D9-8E28-761AB184C87C}"/>
                    </a:ext>
                  </a:extLst>
                </p:cNvPr>
                <p:cNvSpPr/>
                <p:nvPr/>
              </p:nvSpPr>
              <p:spPr>
                <a:xfrm>
                  <a:off x="10304525" y="1867750"/>
                  <a:ext cx="1038725" cy="70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49" h="28022" extrusionOk="0">
                      <a:moveTo>
                        <a:pt x="37275" y="1"/>
                      </a:moveTo>
                      <a:cubicBezTo>
                        <a:pt x="34192" y="1"/>
                        <a:pt x="31598" y="3019"/>
                        <a:pt x="26988" y="9546"/>
                      </a:cubicBezTo>
                      <a:cubicBezTo>
                        <a:pt x="25683" y="11373"/>
                        <a:pt x="24709" y="12782"/>
                        <a:pt x="23979" y="13860"/>
                      </a:cubicBezTo>
                      <a:cubicBezTo>
                        <a:pt x="23979" y="13860"/>
                        <a:pt x="21526" y="10660"/>
                        <a:pt x="19230" y="7911"/>
                      </a:cubicBezTo>
                      <a:cubicBezTo>
                        <a:pt x="17960" y="6398"/>
                        <a:pt x="16742" y="5006"/>
                        <a:pt x="16011" y="4362"/>
                      </a:cubicBezTo>
                      <a:cubicBezTo>
                        <a:pt x="14486" y="3026"/>
                        <a:pt x="10514" y="2074"/>
                        <a:pt x="8342" y="2074"/>
                      </a:cubicBezTo>
                      <a:cubicBezTo>
                        <a:pt x="7516" y="2074"/>
                        <a:pt x="6950" y="2212"/>
                        <a:pt x="6878" y="2518"/>
                      </a:cubicBezTo>
                      <a:cubicBezTo>
                        <a:pt x="6618" y="3632"/>
                        <a:pt x="10566" y="5458"/>
                        <a:pt x="10566" y="5458"/>
                      </a:cubicBezTo>
                      <a:cubicBezTo>
                        <a:pt x="10566" y="5458"/>
                        <a:pt x="10546" y="5458"/>
                        <a:pt x="10506" y="5458"/>
                      </a:cubicBezTo>
                      <a:cubicBezTo>
                        <a:pt x="9648" y="5458"/>
                        <a:pt x="1" y="5490"/>
                        <a:pt x="233" y="6919"/>
                      </a:cubicBezTo>
                      <a:cubicBezTo>
                        <a:pt x="477" y="8415"/>
                        <a:pt x="9836" y="10642"/>
                        <a:pt x="9836" y="10642"/>
                      </a:cubicBezTo>
                      <a:cubicBezTo>
                        <a:pt x="9836" y="10642"/>
                        <a:pt x="10462" y="12277"/>
                        <a:pt x="11523" y="14556"/>
                      </a:cubicBezTo>
                      <a:cubicBezTo>
                        <a:pt x="13911" y="19679"/>
                        <a:pt x="18538" y="28021"/>
                        <a:pt x="23193" y="28021"/>
                      </a:cubicBezTo>
                      <a:cubicBezTo>
                        <a:pt x="23217" y="28021"/>
                        <a:pt x="23241" y="28021"/>
                        <a:pt x="23265" y="28021"/>
                      </a:cubicBezTo>
                      <a:cubicBezTo>
                        <a:pt x="30050" y="27881"/>
                        <a:pt x="40365" y="10886"/>
                        <a:pt x="40365" y="10886"/>
                      </a:cubicBezTo>
                      <a:lnTo>
                        <a:pt x="41548" y="1527"/>
                      </a:lnTo>
                      <a:cubicBezTo>
                        <a:pt x="39920" y="521"/>
                        <a:pt x="38556" y="1"/>
                        <a:pt x="3727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91" name="Google Shape;517;p45">
                  <a:extLst>
                    <a:ext uri="{FF2B5EF4-FFF2-40B4-BE49-F238E27FC236}">
                      <a16:creationId xmlns:a16="http://schemas.microsoft.com/office/drawing/2014/main" id="{9D47C114-0CF2-4CE1-AF4B-DA2B35F25220}"/>
                    </a:ext>
                  </a:extLst>
                </p:cNvPr>
                <p:cNvSpPr/>
                <p:nvPr/>
              </p:nvSpPr>
              <p:spPr>
                <a:xfrm>
                  <a:off x="10297125" y="2030650"/>
                  <a:ext cx="252425" cy="5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7" h="2005" extrusionOk="0">
                      <a:moveTo>
                        <a:pt x="252" y="0"/>
                      </a:moveTo>
                      <a:cubicBezTo>
                        <a:pt x="68" y="0"/>
                        <a:pt x="1" y="268"/>
                        <a:pt x="181" y="334"/>
                      </a:cubicBezTo>
                      <a:cubicBezTo>
                        <a:pt x="3278" y="1325"/>
                        <a:pt x="6566" y="1743"/>
                        <a:pt x="9784" y="2004"/>
                      </a:cubicBezTo>
                      <a:cubicBezTo>
                        <a:pt x="9789" y="2004"/>
                        <a:pt x="9795" y="2004"/>
                        <a:pt x="9800" y="2004"/>
                      </a:cubicBezTo>
                      <a:cubicBezTo>
                        <a:pt x="10097" y="2004"/>
                        <a:pt x="10091" y="1534"/>
                        <a:pt x="9784" y="1499"/>
                      </a:cubicBezTo>
                      <a:cubicBezTo>
                        <a:pt x="6566" y="1221"/>
                        <a:pt x="3452" y="577"/>
                        <a:pt x="286" y="3"/>
                      </a:cubicBezTo>
                      <a:cubicBezTo>
                        <a:pt x="274" y="1"/>
                        <a:pt x="263" y="0"/>
                        <a:pt x="25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92" name="Google Shape;518;p45">
                  <a:extLst>
                    <a:ext uri="{FF2B5EF4-FFF2-40B4-BE49-F238E27FC236}">
                      <a16:creationId xmlns:a16="http://schemas.microsoft.com/office/drawing/2014/main" id="{1369303F-2B53-46F3-B66D-AAEE56FF6C61}"/>
                    </a:ext>
                  </a:extLst>
                </p:cNvPr>
                <p:cNvSpPr/>
                <p:nvPr/>
              </p:nvSpPr>
              <p:spPr>
                <a:xfrm>
                  <a:off x="10593025" y="1846250"/>
                  <a:ext cx="767175" cy="72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87" h="28882" extrusionOk="0">
                      <a:moveTo>
                        <a:pt x="27179" y="1"/>
                      </a:moveTo>
                      <a:cubicBezTo>
                        <a:pt x="27136" y="1"/>
                        <a:pt x="27094" y="2"/>
                        <a:pt x="27051" y="3"/>
                      </a:cubicBezTo>
                      <a:cubicBezTo>
                        <a:pt x="20423" y="299"/>
                        <a:pt x="13187" y="12250"/>
                        <a:pt x="12578" y="13155"/>
                      </a:cubicBezTo>
                      <a:cubicBezTo>
                        <a:pt x="10734" y="11920"/>
                        <a:pt x="9099" y="10441"/>
                        <a:pt x="7672" y="8754"/>
                      </a:cubicBezTo>
                      <a:lnTo>
                        <a:pt x="1" y="15416"/>
                      </a:lnTo>
                      <a:cubicBezTo>
                        <a:pt x="2389" y="20556"/>
                        <a:pt x="6998" y="28881"/>
                        <a:pt x="11670" y="28881"/>
                      </a:cubicBezTo>
                      <a:cubicBezTo>
                        <a:pt x="11694" y="28881"/>
                        <a:pt x="11719" y="28881"/>
                        <a:pt x="11743" y="28881"/>
                      </a:cubicBezTo>
                      <a:cubicBezTo>
                        <a:pt x="18510" y="28759"/>
                        <a:pt x="30687" y="12685"/>
                        <a:pt x="30687" y="12685"/>
                      </a:cubicBezTo>
                      <a:lnTo>
                        <a:pt x="30687" y="1552"/>
                      </a:lnTo>
                      <a:cubicBezTo>
                        <a:pt x="29562" y="695"/>
                        <a:pt x="28371" y="1"/>
                        <a:pt x="271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93" name="Google Shape;519;p45">
                  <a:extLst>
                    <a:ext uri="{FF2B5EF4-FFF2-40B4-BE49-F238E27FC236}">
                      <a16:creationId xmlns:a16="http://schemas.microsoft.com/office/drawing/2014/main" id="{2F442CA5-08AB-4096-944B-9E7B137F624A}"/>
                    </a:ext>
                  </a:extLst>
                </p:cNvPr>
                <p:cNvSpPr/>
                <p:nvPr/>
              </p:nvSpPr>
              <p:spPr>
                <a:xfrm>
                  <a:off x="10907900" y="2607825"/>
                  <a:ext cx="1276875" cy="238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75" h="95591" extrusionOk="0">
                      <a:moveTo>
                        <a:pt x="10664" y="1"/>
                      </a:moveTo>
                      <a:cubicBezTo>
                        <a:pt x="10664" y="1"/>
                        <a:pt x="9707" y="1166"/>
                        <a:pt x="8715" y="3428"/>
                      </a:cubicBezTo>
                      <a:cubicBezTo>
                        <a:pt x="7498" y="6193"/>
                        <a:pt x="6767" y="9133"/>
                        <a:pt x="6541" y="12143"/>
                      </a:cubicBezTo>
                      <a:cubicBezTo>
                        <a:pt x="5845" y="20162"/>
                        <a:pt x="0" y="95591"/>
                        <a:pt x="0" y="95591"/>
                      </a:cubicBezTo>
                      <a:lnTo>
                        <a:pt x="21554" y="95591"/>
                      </a:lnTo>
                      <a:lnTo>
                        <a:pt x="22249" y="29939"/>
                      </a:lnTo>
                      <a:lnTo>
                        <a:pt x="30425" y="95591"/>
                      </a:lnTo>
                      <a:lnTo>
                        <a:pt x="51074" y="95591"/>
                      </a:lnTo>
                      <a:cubicBezTo>
                        <a:pt x="51074" y="95591"/>
                        <a:pt x="41541" y="25938"/>
                        <a:pt x="40289" y="18666"/>
                      </a:cubicBezTo>
                      <a:cubicBezTo>
                        <a:pt x="39036" y="11412"/>
                        <a:pt x="37540" y="6141"/>
                        <a:pt x="2979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94" name="Google Shape;520;p45">
                  <a:extLst>
                    <a:ext uri="{FF2B5EF4-FFF2-40B4-BE49-F238E27FC236}">
                      <a16:creationId xmlns:a16="http://schemas.microsoft.com/office/drawing/2014/main" id="{E4501234-2B34-4B15-B77C-CE776BE22F2E}"/>
                    </a:ext>
                  </a:extLst>
                </p:cNvPr>
                <p:cNvSpPr/>
                <p:nvPr/>
              </p:nvSpPr>
              <p:spPr>
                <a:xfrm>
                  <a:off x="11312350" y="2892250"/>
                  <a:ext cx="162675" cy="238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7" h="95382" extrusionOk="0">
                      <a:moveTo>
                        <a:pt x="0" y="0"/>
                      </a:moveTo>
                      <a:lnTo>
                        <a:pt x="3010" y="6646"/>
                      </a:lnTo>
                      <a:cubicBezTo>
                        <a:pt x="3010" y="6646"/>
                        <a:pt x="1705" y="95382"/>
                        <a:pt x="2036" y="95382"/>
                      </a:cubicBezTo>
                      <a:lnTo>
                        <a:pt x="5723" y="95382"/>
                      </a:lnTo>
                      <a:lnTo>
                        <a:pt x="6506" y="22076"/>
                      </a:lnTo>
                      <a:lnTo>
                        <a:pt x="4106" y="647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67" name="Google Shape;521;p45">
                <a:extLst>
                  <a:ext uri="{FF2B5EF4-FFF2-40B4-BE49-F238E27FC236}">
                    <a16:creationId xmlns:a16="http://schemas.microsoft.com/office/drawing/2014/main" id="{7FF04D8A-6530-4F2B-8A02-E99137984441}"/>
                  </a:ext>
                </a:extLst>
              </p:cNvPr>
              <p:cNvSpPr/>
              <p:nvPr/>
            </p:nvSpPr>
            <p:spPr>
              <a:xfrm rot="916354">
                <a:off x="1785948" y="1697334"/>
                <a:ext cx="63148" cy="103799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2773" extrusionOk="0">
                    <a:moveTo>
                      <a:pt x="1" y="0"/>
                    </a:moveTo>
                    <a:lnTo>
                      <a:pt x="400" y="2773"/>
                    </a:lnTo>
                    <a:lnTo>
                      <a:pt x="799" y="2418"/>
                    </a:lnTo>
                    <a:cubicBezTo>
                      <a:pt x="1686" y="1619"/>
                      <a:pt x="1198" y="133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2B57A46-1103-4B55-94CD-83321CB2BEF9}"/>
              </a:ext>
            </a:extLst>
          </p:cNvPr>
          <p:cNvSpPr/>
          <p:nvPr/>
        </p:nvSpPr>
        <p:spPr>
          <a:xfrm>
            <a:off x="3890717" y="1596807"/>
            <a:ext cx="4725460" cy="1861252"/>
          </a:xfrm>
          <a:custGeom>
            <a:avLst/>
            <a:gdLst>
              <a:gd name="connsiteX0" fmla="*/ 0 w 4725460"/>
              <a:gd name="connsiteY0" fmla="*/ 310215 h 1861252"/>
              <a:gd name="connsiteX1" fmla="*/ 310215 w 4725460"/>
              <a:gd name="connsiteY1" fmla="*/ 0 h 1861252"/>
              <a:gd name="connsiteX2" fmla="*/ 953336 w 4725460"/>
              <a:gd name="connsiteY2" fmla="*/ 0 h 1861252"/>
              <a:gd name="connsiteX3" fmla="*/ 1678558 w 4725460"/>
              <a:gd name="connsiteY3" fmla="*/ 0 h 1861252"/>
              <a:gd name="connsiteX4" fmla="*/ 2362730 w 4725460"/>
              <a:gd name="connsiteY4" fmla="*/ 0 h 1861252"/>
              <a:gd name="connsiteX5" fmla="*/ 2964801 w 4725460"/>
              <a:gd name="connsiteY5" fmla="*/ 0 h 1861252"/>
              <a:gd name="connsiteX6" fmla="*/ 3731073 w 4725460"/>
              <a:gd name="connsiteY6" fmla="*/ 0 h 1861252"/>
              <a:gd name="connsiteX7" fmla="*/ 4415245 w 4725460"/>
              <a:gd name="connsiteY7" fmla="*/ 0 h 1861252"/>
              <a:gd name="connsiteX8" fmla="*/ 4725460 w 4725460"/>
              <a:gd name="connsiteY8" fmla="*/ 310215 h 1861252"/>
              <a:gd name="connsiteX9" fmla="*/ 4725460 w 4725460"/>
              <a:gd name="connsiteY9" fmla="*/ 918218 h 1861252"/>
              <a:gd name="connsiteX10" fmla="*/ 4725460 w 4725460"/>
              <a:gd name="connsiteY10" fmla="*/ 1551037 h 1861252"/>
              <a:gd name="connsiteX11" fmla="*/ 4415245 w 4725460"/>
              <a:gd name="connsiteY11" fmla="*/ 1861252 h 1861252"/>
              <a:gd name="connsiteX12" fmla="*/ 3648973 w 4725460"/>
              <a:gd name="connsiteY12" fmla="*/ 1861252 h 1861252"/>
              <a:gd name="connsiteX13" fmla="*/ 2923751 w 4725460"/>
              <a:gd name="connsiteY13" fmla="*/ 1861252 h 1861252"/>
              <a:gd name="connsiteX14" fmla="*/ 2362730 w 4725460"/>
              <a:gd name="connsiteY14" fmla="*/ 1861252 h 1861252"/>
              <a:gd name="connsiteX15" fmla="*/ 1719609 w 4725460"/>
              <a:gd name="connsiteY15" fmla="*/ 1861252 h 1861252"/>
              <a:gd name="connsiteX16" fmla="*/ 1035437 w 4725460"/>
              <a:gd name="connsiteY16" fmla="*/ 1861252 h 1861252"/>
              <a:gd name="connsiteX17" fmla="*/ 310215 w 4725460"/>
              <a:gd name="connsiteY17" fmla="*/ 1861252 h 1861252"/>
              <a:gd name="connsiteX18" fmla="*/ 0 w 4725460"/>
              <a:gd name="connsiteY18" fmla="*/ 1551037 h 1861252"/>
              <a:gd name="connsiteX19" fmla="*/ 0 w 4725460"/>
              <a:gd name="connsiteY19" fmla="*/ 943034 h 1861252"/>
              <a:gd name="connsiteX20" fmla="*/ 0 w 4725460"/>
              <a:gd name="connsiteY20" fmla="*/ 310215 h 1861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725460" h="1861252" extrusionOk="0">
                <a:moveTo>
                  <a:pt x="0" y="310215"/>
                </a:moveTo>
                <a:cubicBezTo>
                  <a:pt x="-2372" y="143503"/>
                  <a:pt x="123278" y="-1339"/>
                  <a:pt x="310215" y="0"/>
                </a:cubicBezTo>
                <a:cubicBezTo>
                  <a:pt x="587102" y="24635"/>
                  <a:pt x="676491" y="20901"/>
                  <a:pt x="953336" y="0"/>
                </a:cubicBezTo>
                <a:cubicBezTo>
                  <a:pt x="1230181" y="-20901"/>
                  <a:pt x="1339779" y="12771"/>
                  <a:pt x="1678558" y="0"/>
                </a:cubicBezTo>
                <a:cubicBezTo>
                  <a:pt x="2017337" y="-12771"/>
                  <a:pt x="2057961" y="23771"/>
                  <a:pt x="2362730" y="0"/>
                </a:cubicBezTo>
                <a:cubicBezTo>
                  <a:pt x="2667499" y="-23771"/>
                  <a:pt x="2667270" y="23244"/>
                  <a:pt x="2964801" y="0"/>
                </a:cubicBezTo>
                <a:cubicBezTo>
                  <a:pt x="3262332" y="-23244"/>
                  <a:pt x="3438151" y="-12503"/>
                  <a:pt x="3731073" y="0"/>
                </a:cubicBezTo>
                <a:cubicBezTo>
                  <a:pt x="4023995" y="12503"/>
                  <a:pt x="4150213" y="33764"/>
                  <a:pt x="4415245" y="0"/>
                </a:cubicBezTo>
                <a:cubicBezTo>
                  <a:pt x="4555738" y="13578"/>
                  <a:pt x="4724405" y="149876"/>
                  <a:pt x="4725460" y="310215"/>
                </a:cubicBezTo>
                <a:cubicBezTo>
                  <a:pt x="4750933" y="442897"/>
                  <a:pt x="4731623" y="640609"/>
                  <a:pt x="4725460" y="918218"/>
                </a:cubicBezTo>
                <a:cubicBezTo>
                  <a:pt x="4719297" y="1195827"/>
                  <a:pt x="4746012" y="1293552"/>
                  <a:pt x="4725460" y="1551037"/>
                </a:cubicBezTo>
                <a:cubicBezTo>
                  <a:pt x="4707784" y="1728649"/>
                  <a:pt x="4574565" y="1830779"/>
                  <a:pt x="4415245" y="1861252"/>
                </a:cubicBezTo>
                <a:cubicBezTo>
                  <a:pt x="4120083" y="1876907"/>
                  <a:pt x="3923808" y="1861848"/>
                  <a:pt x="3648973" y="1861252"/>
                </a:cubicBezTo>
                <a:cubicBezTo>
                  <a:pt x="3374138" y="1860656"/>
                  <a:pt x="3155967" y="1829772"/>
                  <a:pt x="2923751" y="1861252"/>
                </a:cubicBezTo>
                <a:cubicBezTo>
                  <a:pt x="2691535" y="1892732"/>
                  <a:pt x="2585214" y="1834303"/>
                  <a:pt x="2362730" y="1861252"/>
                </a:cubicBezTo>
                <a:cubicBezTo>
                  <a:pt x="2140246" y="1888201"/>
                  <a:pt x="1857745" y="1857950"/>
                  <a:pt x="1719609" y="1861252"/>
                </a:cubicBezTo>
                <a:cubicBezTo>
                  <a:pt x="1581473" y="1864554"/>
                  <a:pt x="1331841" y="1886642"/>
                  <a:pt x="1035437" y="1861252"/>
                </a:cubicBezTo>
                <a:cubicBezTo>
                  <a:pt x="739033" y="1835862"/>
                  <a:pt x="528937" y="1825130"/>
                  <a:pt x="310215" y="1861252"/>
                </a:cubicBezTo>
                <a:cubicBezTo>
                  <a:pt x="172542" y="1882147"/>
                  <a:pt x="30386" y="1732729"/>
                  <a:pt x="0" y="1551037"/>
                </a:cubicBezTo>
                <a:cubicBezTo>
                  <a:pt x="27380" y="1401024"/>
                  <a:pt x="-23467" y="1198155"/>
                  <a:pt x="0" y="943034"/>
                </a:cubicBezTo>
                <a:cubicBezTo>
                  <a:pt x="23467" y="687913"/>
                  <a:pt x="29844" y="522087"/>
                  <a:pt x="0" y="310215"/>
                </a:cubicBezTo>
                <a:close/>
              </a:path>
            </a:pathLst>
          </a:custGeom>
          <a:noFill/>
          <a:ln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94851291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 em, để có một bài nói hấp dẫn và thu hút người nghe quan tâm, em cần chuẩn bị được những gì?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54"/>
          <p:cNvSpPr/>
          <p:nvPr/>
        </p:nvSpPr>
        <p:spPr>
          <a:xfrm>
            <a:off x="5937200" y="2864425"/>
            <a:ext cx="2360100" cy="559759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21" name="Google Shape;1021;p54"/>
          <p:cNvSpPr/>
          <p:nvPr/>
        </p:nvSpPr>
        <p:spPr>
          <a:xfrm>
            <a:off x="5937200" y="3724950"/>
            <a:ext cx="2360100" cy="1144018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22" name="Google Shape;1022;p54"/>
          <p:cNvSpPr/>
          <p:nvPr/>
        </p:nvSpPr>
        <p:spPr>
          <a:xfrm>
            <a:off x="1584895" y="2838892"/>
            <a:ext cx="2360100" cy="585282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23" name="Google Shape;1023;p54"/>
          <p:cNvSpPr/>
          <p:nvPr/>
        </p:nvSpPr>
        <p:spPr>
          <a:xfrm>
            <a:off x="1584895" y="3631107"/>
            <a:ext cx="2360100" cy="1144018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24" name="Google Shape;1024;p54"/>
          <p:cNvSpPr txBox="1"/>
          <p:nvPr/>
        </p:nvSpPr>
        <p:spPr>
          <a:xfrm>
            <a:off x="1584895" y="2882598"/>
            <a:ext cx="2360100" cy="54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Ultra"/>
                <a:sym typeface="Ultra"/>
              </a:rPr>
              <a:t>Vấn đề</a:t>
            </a:r>
            <a:endParaRPr sz="20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Ultra"/>
              <a:sym typeface="Ultra"/>
            </a:endParaRPr>
          </a:p>
        </p:txBody>
      </p:sp>
      <p:sp>
        <p:nvSpPr>
          <p:cNvPr id="1025" name="Google Shape;1025;p54"/>
          <p:cNvSpPr txBox="1"/>
          <p:nvPr/>
        </p:nvSpPr>
        <p:spPr>
          <a:xfrm>
            <a:off x="1577679" y="3495928"/>
            <a:ext cx="2494016" cy="1121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Vấn đề có ý nghĩa, được nhiều người quan tâm, chú ý</a:t>
            </a:r>
            <a:endParaRPr sz="15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Karla"/>
              <a:sym typeface="Karla"/>
            </a:endParaRPr>
          </a:p>
        </p:txBody>
      </p:sp>
      <p:sp>
        <p:nvSpPr>
          <p:cNvPr id="1026" name="Google Shape;1026;p54"/>
          <p:cNvSpPr txBox="1"/>
          <p:nvPr/>
        </p:nvSpPr>
        <p:spPr>
          <a:xfrm>
            <a:off x="5937200" y="2864415"/>
            <a:ext cx="2360100" cy="559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Ultra"/>
                <a:sym typeface="Ultra"/>
              </a:rPr>
              <a:t>Tư liệu</a:t>
            </a:r>
            <a:endParaRPr sz="20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Ultra"/>
              <a:sym typeface="Ultra"/>
            </a:endParaRPr>
          </a:p>
        </p:txBody>
      </p:sp>
      <p:sp>
        <p:nvSpPr>
          <p:cNvPr id="1027" name="Google Shape;1027;p54"/>
          <p:cNvSpPr txBox="1"/>
          <p:nvPr/>
        </p:nvSpPr>
        <p:spPr>
          <a:xfrm>
            <a:off x="5929984" y="3546868"/>
            <a:ext cx="2360100" cy="1144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5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Ý kiến, lí lẽ.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5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Cảm nhận, suy nghĩ.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5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Hình ảnh, Video minh họa,…</a:t>
            </a:r>
            <a:endParaRPr sz="15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Karla"/>
              <a:sym typeface="Karla"/>
            </a:endParaRPr>
          </a:p>
        </p:txBody>
      </p:sp>
      <p:sp>
        <p:nvSpPr>
          <p:cNvPr id="1028" name="Google Shape;1028;p54"/>
          <p:cNvSpPr/>
          <p:nvPr/>
        </p:nvSpPr>
        <p:spPr>
          <a:xfrm>
            <a:off x="1711595" y="1490920"/>
            <a:ext cx="2360100" cy="102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29" name="Google Shape;1029;p54"/>
          <p:cNvSpPr/>
          <p:nvPr/>
        </p:nvSpPr>
        <p:spPr>
          <a:xfrm>
            <a:off x="1584895" y="1643295"/>
            <a:ext cx="2360100" cy="1021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30" name="Google Shape;1030;p5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a. Chuẩn bị nội dung nói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31" name="Google Shape;1031;p54"/>
          <p:cNvSpPr/>
          <p:nvPr/>
        </p:nvSpPr>
        <p:spPr>
          <a:xfrm flipH="1">
            <a:off x="5937200" y="1584751"/>
            <a:ext cx="2360100" cy="102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32" name="Google Shape;1032;p54"/>
          <p:cNvSpPr/>
          <p:nvPr/>
        </p:nvSpPr>
        <p:spPr>
          <a:xfrm flipH="1">
            <a:off x="6063900" y="1737126"/>
            <a:ext cx="2360100" cy="1021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033" name="Google Shape;1033;p54"/>
          <p:cNvGrpSpPr/>
          <p:nvPr/>
        </p:nvGrpSpPr>
        <p:grpSpPr>
          <a:xfrm flipH="1">
            <a:off x="6632444" y="1480042"/>
            <a:ext cx="1222985" cy="1117828"/>
            <a:chOff x="-1028799" y="1268825"/>
            <a:chExt cx="1018729" cy="931213"/>
          </a:xfrm>
        </p:grpSpPr>
        <p:sp>
          <p:nvSpPr>
            <p:cNvPr id="1034" name="Google Shape;1034;p54"/>
            <p:cNvSpPr/>
            <p:nvPr/>
          </p:nvSpPr>
          <p:spPr>
            <a:xfrm>
              <a:off x="-732180" y="1561028"/>
              <a:ext cx="722110" cy="639010"/>
            </a:xfrm>
            <a:custGeom>
              <a:avLst/>
              <a:gdLst/>
              <a:ahLst/>
              <a:cxnLst/>
              <a:rect l="l" t="t" r="r" b="b"/>
              <a:pathLst>
                <a:path w="19291" h="17071" extrusionOk="0">
                  <a:moveTo>
                    <a:pt x="9174" y="0"/>
                  </a:moveTo>
                  <a:cubicBezTo>
                    <a:pt x="8798" y="0"/>
                    <a:pt x="8420" y="26"/>
                    <a:pt x="8045" y="76"/>
                  </a:cubicBezTo>
                  <a:cubicBezTo>
                    <a:pt x="7247" y="165"/>
                    <a:pt x="6471" y="387"/>
                    <a:pt x="5739" y="719"/>
                  </a:cubicBezTo>
                  <a:lnTo>
                    <a:pt x="5650" y="742"/>
                  </a:lnTo>
                  <a:cubicBezTo>
                    <a:pt x="2922" y="1961"/>
                    <a:pt x="1037" y="4512"/>
                    <a:pt x="660" y="7462"/>
                  </a:cubicBezTo>
                  <a:cubicBezTo>
                    <a:pt x="1" y="12856"/>
                    <a:pt x="4306" y="17071"/>
                    <a:pt x="9132" y="17071"/>
                  </a:cubicBezTo>
                  <a:cubicBezTo>
                    <a:pt x="10477" y="17071"/>
                    <a:pt x="11862" y="16743"/>
                    <a:pt x="13191" y="16023"/>
                  </a:cubicBezTo>
                  <a:cubicBezTo>
                    <a:pt x="19290" y="12696"/>
                    <a:pt x="19113" y="3891"/>
                    <a:pt x="12858" y="853"/>
                  </a:cubicBezTo>
                  <a:cubicBezTo>
                    <a:pt x="11712" y="288"/>
                    <a:pt x="10446" y="0"/>
                    <a:pt x="91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35" name="Google Shape;1035;p54"/>
            <p:cNvSpPr/>
            <p:nvPr/>
          </p:nvSpPr>
          <p:spPr>
            <a:xfrm>
              <a:off x="-92301" y="1795509"/>
              <a:ext cx="63149" cy="103800"/>
            </a:xfrm>
            <a:custGeom>
              <a:avLst/>
              <a:gdLst/>
              <a:ahLst/>
              <a:cxnLst/>
              <a:rect l="l" t="t" r="r" b="b"/>
              <a:pathLst>
                <a:path w="1687" h="2773" extrusionOk="0">
                  <a:moveTo>
                    <a:pt x="1" y="0"/>
                  </a:moveTo>
                  <a:lnTo>
                    <a:pt x="400" y="2773"/>
                  </a:lnTo>
                  <a:lnTo>
                    <a:pt x="799" y="2418"/>
                  </a:lnTo>
                  <a:cubicBezTo>
                    <a:pt x="1686" y="1619"/>
                    <a:pt x="1198" y="133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36" name="Google Shape;1036;p54"/>
            <p:cNvSpPr/>
            <p:nvPr/>
          </p:nvSpPr>
          <p:spPr>
            <a:xfrm>
              <a:off x="-1028799" y="1313707"/>
              <a:ext cx="983015" cy="800644"/>
            </a:xfrm>
            <a:custGeom>
              <a:avLst/>
              <a:gdLst/>
              <a:ahLst/>
              <a:cxnLst/>
              <a:rect l="l" t="t" r="r" b="b"/>
              <a:pathLst>
                <a:path w="26261" h="21389" extrusionOk="0">
                  <a:moveTo>
                    <a:pt x="16151" y="0"/>
                  </a:moveTo>
                  <a:cubicBezTo>
                    <a:pt x="15423" y="0"/>
                    <a:pt x="14487" y="268"/>
                    <a:pt x="13308" y="1050"/>
                  </a:cubicBezTo>
                  <a:cubicBezTo>
                    <a:pt x="10158" y="3135"/>
                    <a:pt x="9537" y="8302"/>
                    <a:pt x="9537" y="8302"/>
                  </a:cubicBezTo>
                  <a:cubicBezTo>
                    <a:pt x="9537" y="8302"/>
                    <a:pt x="8202" y="7768"/>
                    <a:pt x="6754" y="7768"/>
                  </a:cubicBezTo>
                  <a:cubicBezTo>
                    <a:pt x="5699" y="7768"/>
                    <a:pt x="4583" y="8052"/>
                    <a:pt x="3882" y="9034"/>
                  </a:cubicBezTo>
                  <a:cubicBezTo>
                    <a:pt x="0" y="14468"/>
                    <a:pt x="11245" y="21388"/>
                    <a:pt x="11245" y="21388"/>
                  </a:cubicBezTo>
                  <a:lnTo>
                    <a:pt x="13951" y="20945"/>
                  </a:lnTo>
                  <a:lnTo>
                    <a:pt x="15215" y="15865"/>
                  </a:lnTo>
                  <a:lnTo>
                    <a:pt x="16879" y="16841"/>
                  </a:lnTo>
                  <a:cubicBezTo>
                    <a:pt x="16879" y="16841"/>
                    <a:pt x="14727" y="12605"/>
                    <a:pt x="15836" y="11141"/>
                  </a:cubicBezTo>
                  <a:cubicBezTo>
                    <a:pt x="16945" y="9655"/>
                    <a:pt x="26261" y="4510"/>
                    <a:pt x="22934" y="1471"/>
                  </a:cubicBezTo>
                  <a:cubicBezTo>
                    <a:pt x="22289" y="883"/>
                    <a:pt x="21507" y="696"/>
                    <a:pt x="20773" y="696"/>
                  </a:cubicBezTo>
                  <a:cubicBezTo>
                    <a:pt x="19485" y="696"/>
                    <a:pt x="18343" y="1271"/>
                    <a:pt x="18343" y="1271"/>
                  </a:cubicBezTo>
                  <a:cubicBezTo>
                    <a:pt x="18343" y="1271"/>
                    <a:pt x="17738" y="0"/>
                    <a:pt x="16151" y="0"/>
                  </a:cubicBezTo>
                  <a:close/>
                </a:path>
              </a:pathLst>
            </a:custGeom>
            <a:solidFill>
              <a:srgbClr val="181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37" name="Google Shape;1037;p54"/>
            <p:cNvSpPr/>
            <p:nvPr/>
          </p:nvSpPr>
          <p:spPr>
            <a:xfrm>
              <a:off x="-699202" y="1268825"/>
              <a:ext cx="177318" cy="371330"/>
            </a:xfrm>
            <a:custGeom>
              <a:avLst/>
              <a:gdLst/>
              <a:ahLst/>
              <a:cxnLst/>
              <a:rect l="l" t="t" r="r" b="b"/>
              <a:pathLst>
                <a:path w="4737" h="9920" extrusionOk="0">
                  <a:moveTo>
                    <a:pt x="4587" y="1"/>
                  </a:moveTo>
                  <a:cubicBezTo>
                    <a:pt x="4574" y="1"/>
                    <a:pt x="4561" y="3"/>
                    <a:pt x="4547" y="9"/>
                  </a:cubicBezTo>
                  <a:cubicBezTo>
                    <a:pt x="1974" y="1495"/>
                    <a:pt x="378" y="4223"/>
                    <a:pt x="311" y="7195"/>
                  </a:cubicBezTo>
                  <a:cubicBezTo>
                    <a:pt x="289" y="8082"/>
                    <a:pt x="422" y="8991"/>
                    <a:pt x="666" y="9856"/>
                  </a:cubicBezTo>
                  <a:cubicBezTo>
                    <a:pt x="683" y="9899"/>
                    <a:pt x="721" y="9919"/>
                    <a:pt x="757" y="9919"/>
                  </a:cubicBezTo>
                  <a:cubicBezTo>
                    <a:pt x="815" y="9919"/>
                    <a:pt x="870" y="9871"/>
                    <a:pt x="843" y="9790"/>
                  </a:cubicBezTo>
                  <a:cubicBezTo>
                    <a:pt x="1" y="6906"/>
                    <a:pt x="777" y="3801"/>
                    <a:pt x="2862" y="1628"/>
                  </a:cubicBezTo>
                  <a:cubicBezTo>
                    <a:pt x="3394" y="1073"/>
                    <a:pt x="3993" y="585"/>
                    <a:pt x="4658" y="186"/>
                  </a:cubicBezTo>
                  <a:cubicBezTo>
                    <a:pt x="4736" y="128"/>
                    <a:pt x="4677" y="1"/>
                    <a:pt x="4587" y="1"/>
                  </a:cubicBezTo>
                  <a:close/>
                </a:path>
              </a:pathLst>
            </a:custGeom>
            <a:solidFill>
              <a:srgbClr val="181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38" name="Google Shape;1038;p54"/>
            <p:cNvSpPr/>
            <p:nvPr/>
          </p:nvSpPr>
          <p:spPr>
            <a:xfrm>
              <a:off x="-989907" y="1547215"/>
              <a:ext cx="330117" cy="93619"/>
            </a:xfrm>
            <a:custGeom>
              <a:avLst/>
              <a:gdLst/>
              <a:ahLst/>
              <a:cxnLst/>
              <a:rect l="l" t="t" r="r" b="b"/>
              <a:pathLst>
                <a:path w="8819" h="2501" extrusionOk="0">
                  <a:moveTo>
                    <a:pt x="4195" y="1"/>
                  </a:moveTo>
                  <a:cubicBezTo>
                    <a:pt x="3513" y="1"/>
                    <a:pt x="2833" y="112"/>
                    <a:pt x="2177" y="334"/>
                  </a:cubicBezTo>
                  <a:cubicBezTo>
                    <a:pt x="1423" y="578"/>
                    <a:pt x="736" y="911"/>
                    <a:pt x="92" y="1332"/>
                  </a:cubicBezTo>
                  <a:cubicBezTo>
                    <a:pt x="0" y="1388"/>
                    <a:pt x="61" y="1504"/>
                    <a:pt x="135" y="1504"/>
                  </a:cubicBezTo>
                  <a:cubicBezTo>
                    <a:pt x="150" y="1504"/>
                    <a:pt x="166" y="1499"/>
                    <a:pt x="181" y="1488"/>
                  </a:cubicBezTo>
                  <a:cubicBezTo>
                    <a:pt x="1290" y="778"/>
                    <a:pt x="2554" y="334"/>
                    <a:pt x="3885" y="223"/>
                  </a:cubicBezTo>
                  <a:cubicBezTo>
                    <a:pt x="4024" y="213"/>
                    <a:pt x="4163" y="208"/>
                    <a:pt x="4301" y="208"/>
                  </a:cubicBezTo>
                  <a:cubicBezTo>
                    <a:pt x="5336" y="208"/>
                    <a:pt x="6357" y="499"/>
                    <a:pt x="7256" y="1066"/>
                  </a:cubicBezTo>
                  <a:cubicBezTo>
                    <a:pt x="7811" y="1421"/>
                    <a:pt x="8277" y="1887"/>
                    <a:pt x="8631" y="2464"/>
                  </a:cubicBezTo>
                  <a:cubicBezTo>
                    <a:pt x="8651" y="2490"/>
                    <a:pt x="8676" y="2500"/>
                    <a:pt x="8701" y="2500"/>
                  </a:cubicBezTo>
                  <a:cubicBezTo>
                    <a:pt x="8761" y="2500"/>
                    <a:pt x="8818" y="2438"/>
                    <a:pt x="8787" y="2375"/>
                  </a:cubicBezTo>
                  <a:cubicBezTo>
                    <a:pt x="8144" y="1355"/>
                    <a:pt x="7145" y="623"/>
                    <a:pt x="6014" y="268"/>
                  </a:cubicBezTo>
                  <a:cubicBezTo>
                    <a:pt x="5417" y="90"/>
                    <a:pt x="4806" y="1"/>
                    <a:pt x="4195" y="1"/>
                  </a:cubicBezTo>
                  <a:close/>
                </a:path>
              </a:pathLst>
            </a:custGeom>
            <a:solidFill>
              <a:srgbClr val="181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39" name="Google Shape;1039;p54"/>
            <p:cNvSpPr/>
            <p:nvPr/>
          </p:nvSpPr>
          <p:spPr>
            <a:xfrm>
              <a:off x="-600866" y="1894182"/>
              <a:ext cx="145800" cy="131987"/>
            </a:xfrm>
            <a:custGeom>
              <a:avLst/>
              <a:gdLst/>
              <a:ahLst/>
              <a:cxnLst/>
              <a:rect l="l" t="t" r="r" b="b"/>
              <a:pathLst>
                <a:path w="3895" h="3526" extrusionOk="0">
                  <a:moveTo>
                    <a:pt x="1766" y="0"/>
                  </a:moveTo>
                  <a:cubicBezTo>
                    <a:pt x="713" y="0"/>
                    <a:pt x="0" y="738"/>
                    <a:pt x="723" y="2155"/>
                  </a:cubicBezTo>
                  <a:cubicBezTo>
                    <a:pt x="1277" y="3243"/>
                    <a:pt x="2033" y="3526"/>
                    <a:pt x="2667" y="3526"/>
                  </a:cubicBezTo>
                  <a:cubicBezTo>
                    <a:pt x="3351" y="3526"/>
                    <a:pt x="3894" y="3197"/>
                    <a:pt x="3894" y="3197"/>
                  </a:cubicBezTo>
                  <a:lnTo>
                    <a:pt x="3783" y="802"/>
                  </a:lnTo>
                  <a:cubicBezTo>
                    <a:pt x="3145" y="263"/>
                    <a:pt x="2395" y="0"/>
                    <a:pt x="17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40" name="Google Shape;1040;p54"/>
            <p:cNvSpPr/>
            <p:nvPr/>
          </p:nvSpPr>
          <p:spPr>
            <a:xfrm>
              <a:off x="-555572" y="1910091"/>
              <a:ext cx="75052" cy="42299"/>
            </a:xfrm>
            <a:custGeom>
              <a:avLst/>
              <a:gdLst/>
              <a:ahLst/>
              <a:cxnLst/>
              <a:rect l="l" t="t" r="r" b="b"/>
              <a:pathLst>
                <a:path w="2005" h="1130" extrusionOk="0">
                  <a:moveTo>
                    <a:pt x="89" y="0"/>
                  </a:moveTo>
                  <a:cubicBezTo>
                    <a:pt x="23" y="0"/>
                    <a:pt x="1" y="89"/>
                    <a:pt x="67" y="111"/>
                  </a:cubicBezTo>
                  <a:cubicBezTo>
                    <a:pt x="732" y="266"/>
                    <a:pt x="1353" y="621"/>
                    <a:pt x="1841" y="1109"/>
                  </a:cubicBezTo>
                  <a:cubicBezTo>
                    <a:pt x="1856" y="1123"/>
                    <a:pt x="1872" y="1129"/>
                    <a:pt x="1889" y="1129"/>
                  </a:cubicBezTo>
                  <a:cubicBezTo>
                    <a:pt x="1948" y="1129"/>
                    <a:pt x="2004" y="1050"/>
                    <a:pt x="1952" y="998"/>
                  </a:cubicBezTo>
                  <a:cubicBezTo>
                    <a:pt x="1464" y="444"/>
                    <a:pt x="799" y="89"/>
                    <a:pt x="89" y="0"/>
                  </a:cubicBezTo>
                  <a:close/>
                </a:path>
              </a:pathLst>
            </a:custGeom>
            <a:solidFill>
              <a:srgbClr val="181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41" name="Google Shape;1041;p54"/>
            <p:cNvSpPr/>
            <p:nvPr/>
          </p:nvSpPr>
          <p:spPr>
            <a:xfrm>
              <a:off x="-519861" y="1940861"/>
              <a:ext cx="22722" cy="60603"/>
            </a:xfrm>
            <a:custGeom>
              <a:avLst/>
              <a:gdLst/>
              <a:ahLst/>
              <a:cxnLst/>
              <a:rect l="l" t="t" r="r" b="b"/>
              <a:pathLst>
                <a:path w="607" h="1619" extrusionOk="0">
                  <a:moveTo>
                    <a:pt x="491" y="0"/>
                  </a:moveTo>
                  <a:cubicBezTo>
                    <a:pt x="475" y="0"/>
                    <a:pt x="458" y="6"/>
                    <a:pt x="444" y="21"/>
                  </a:cubicBezTo>
                  <a:cubicBezTo>
                    <a:pt x="45" y="442"/>
                    <a:pt x="0" y="1108"/>
                    <a:pt x="333" y="1596"/>
                  </a:cubicBezTo>
                  <a:cubicBezTo>
                    <a:pt x="349" y="1612"/>
                    <a:pt x="369" y="1619"/>
                    <a:pt x="390" y="1619"/>
                  </a:cubicBezTo>
                  <a:cubicBezTo>
                    <a:pt x="453" y="1619"/>
                    <a:pt x="516" y="1552"/>
                    <a:pt x="466" y="1485"/>
                  </a:cubicBezTo>
                  <a:cubicBezTo>
                    <a:pt x="200" y="1063"/>
                    <a:pt x="244" y="509"/>
                    <a:pt x="555" y="132"/>
                  </a:cubicBezTo>
                  <a:cubicBezTo>
                    <a:pt x="607" y="80"/>
                    <a:pt x="550" y="0"/>
                    <a:pt x="491" y="0"/>
                  </a:cubicBezTo>
                  <a:close/>
                </a:path>
              </a:pathLst>
            </a:custGeom>
            <a:solidFill>
              <a:srgbClr val="181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42" name="Google Shape;1042;p54"/>
            <p:cNvSpPr/>
            <p:nvPr/>
          </p:nvSpPr>
          <p:spPr>
            <a:xfrm>
              <a:off x="-258354" y="1815049"/>
              <a:ext cx="44956" cy="55438"/>
            </a:xfrm>
            <a:custGeom>
              <a:avLst/>
              <a:gdLst/>
              <a:ahLst/>
              <a:cxnLst/>
              <a:rect l="l" t="t" r="r" b="b"/>
              <a:pathLst>
                <a:path w="1201" h="1481" extrusionOk="0">
                  <a:moveTo>
                    <a:pt x="431" y="1"/>
                  </a:moveTo>
                  <a:cubicBezTo>
                    <a:pt x="368" y="1"/>
                    <a:pt x="304" y="18"/>
                    <a:pt x="245" y="55"/>
                  </a:cubicBezTo>
                  <a:cubicBezTo>
                    <a:pt x="67" y="144"/>
                    <a:pt x="1" y="388"/>
                    <a:pt x="112" y="565"/>
                  </a:cubicBezTo>
                  <a:cubicBezTo>
                    <a:pt x="178" y="698"/>
                    <a:pt x="245" y="831"/>
                    <a:pt x="333" y="964"/>
                  </a:cubicBezTo>
                  <a:cubicBezTo>
                    <a:pt x="378" y="1053"/>
                    <a:pt x="422" y="1142"/>
                    <a:pt x="489" y="1230"/>
                  </a:cubicBezTo>
                  <a:cubicBezTo>
                    <a:pt x="533" y="1297"/>
                    <a:pt x="577" y="1341"/>
                    <a:pt x="644" y="1386"/>
                  </a:cubicBezTo>
                  <a:cubicBezTo>
                    <a:pt x="703" y="1452"/>
                    <a:pt x="779" y="1480"/>
                    <a:pt x="853" y="1480"/>
                  </a:cubicBezTo>
                  <a:cubicBezTo>
                    <a:pt x="1029" y="1480"/>
                    <a:pt x="1201" y="1322"/>
                    <a:pt x="1154" y="1120"/>
                  </a:cubicBezTo>
                  <a:cubicBezTo>
                    <a:pt x="1132" y="942"/>
                    <a:pt x="1065" y="765"/>
                    <a:pt x="977" y="609"/>
                  </a:cubicBezTo>
                  <a:lnTo>
                    <a:pt x="755" y="188"/>
                  </a:lnTo>
                  <a:cubicBezTo>
                    <a:pt x="681" y="70"/>
                    <a:pt x="558" y="1"/>
                    <a:pt x="431" y="1"/>
                  </a:cubicBezTo>
                  <a:close/>
                </a:path>
              </a:pathLst>
            </a:custGeom>
            <a:solidFill>
              <a:srgbClr val="1D1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43" name="Google Shape;1043;p54"/>
            <p:cNvSpPr/>
            <p:nvPr/>
          </p:nvSpPr>
          <p:spPr>
            <a:xfrm>
              <a:off x="-201531" y="1763166"/>
              <a:ext cx="50309" cy="67266"/>
            </a:xfrm>
            <a:custGeom>
              <a:avLst/>
              <a:gdLst/>
              <a:ahLst/>
              <a:cxnLst/>
              <a:rect l="l" t="t" r="r" b="b"/>
              <a:pathLst>
                <a:path w="1344" h="1797" extrusionOk="0">
                  <a:moveTo>
                    <a:pt x="448" y="0"/>
                  </a:moveTo>
                  <a:cubicBezTo>
                    <a:pt x="230" y="0"/>
                    <a:pt x="1" y="244"/>
                    <a:pt x="168" y="487"/>
                  </a:cubicBezTo>
                  <a:lnTo>
                    <a:pt x="190" y="487"/>
                  </a:lnTo>
                  <a:cubicBezTo>
                    <a:pt x="301" y="687"/>
                    <a:pt x="412" y="886"/>
                    <a:pt x="523" y="1086"/>
                  </a:cubicBezTo>
                  <a:cubicBezTo>
                    <a:pt x="568" y="1197"/>
                    <a:pt x="612" y="1308"/>
                    <a:pt x="656" y="1397"/>
                  </a:cubicBezTo>
                  <a:cubicBezTo>
                    <a:pt x="701" y="1463"/>
                    <a:pt x="723" y="1552"/>
                    <a:pt x="789" y="1596"/>
                  </a:cubicBezTo>
                  <a:cubicBezTo>
                    <a:pt x="811" y="1641"/>
                    <a:pt x="856" y="1685"/>
                    <a:pt x="900" y="1729"/>
                  </a:cubicBezTo>
                  <a:cubicBezTo>
                    <a:pt x="943" y="1772"/>
                    <a:pt x="1005" y="1797"/>
                    <a:pt x="1067" y="1797"/>
                  </a:cubicBezTo>
                  <a:cubicBezTo>
                    <a:pt x="1101" y="1797"/>
                    <a:pt x="1135" y="1789"/>
                    <a:pt x="1166" y="1774"/>
                  </a:cubicBezTo>
                  <a:cubicBezTo>
                    <a:pt x="1255" y="1729"/>
                    <a:pt x="1322" y="1641"/>
                    <a:pt x="1344" y="1552"/>
                  </a:cubicBezTo>
                  <a:cubicBezTo>
                    <a:pt x="1344" y="1463"/>
                    <a:pt x="1344" y="1397"/>
                    <a:pt x="1322" y="1330"/>
                  </a:cubicBezTo>
                  <a:cubicBezTo>
                    <a:pt x="1299" y="1241"/>
                    <a:pt x="1277" y="1175"/>
                    <a:pt x="1233" y="1108"/>
                  </a:cubicBezTo>
                  <a:cubicBezTo>
                    <a:pt x="1189" y="997"/>
                    <a:pt x="1122" y="886"/>
                    <a:pt x="1078" y="798"/>
                  </a:cubicBezTo>
                  <a:cubicBezTo>
                    <a:pt x="967" y="576"/>
                    <a:pt x="834" y="376"/>
                    <a:pt x="701" y="177"/>
                  </a:cubicBezTo>
                  <a:cubicBezTo>
                    <a:pt x="645" y="51"/>
                    <a:pt x="548" y="0"/>
                    <a:pt x="448" y="0"/>
                  </a:cubicBezTo>
                  <a:close/>
                </a:path>
              </a:pathLst>
            </a:custGeom>
            <a:solidFill>
              <a:srgbClr val="1D1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44" name="Google Shape;1044;p54"/>
            <p:cNvSpPr/>
            <p:nvPr/>
          </p:nvSpPr>
          <p:spPr>
            <a:xfrm>
              <a:off x="-288749" y="1920498"/>
              <a:ext cx="134832" cy="68651"/>
            </a:xfrm>
            <a:custGeom>
              <a:avLst/>
              <a:gdLst/>
              <a:ahLst/>
              <a:cxnLst/>
              <a:rect l="l" t="t" r="r" b="b"/>
              <a:pathLst>
                <a:path w="3602" h="1834" extrusionOk="0">
                  <a:moveTo>
                    <a:pt x="244" y="0"/>
                  </a:moveTo>
                  <a:cubicBezTo>
                    <a:pt x="122" y="0"/>
                    <a:pt x="1" y="102"/>
                    <a:pt x="59" y="232"/>
                  </a:cubicBezTo>
                  <a:lnTo>
                    <a:pt x="36" y="254"/>
                  </a:lnTo>
                  <a:cubicBezTo>
                    <a:pt x="147" y="565"/>
                    <a:pt x="325" y="831"/>
                    <a:pt x="524" y="1075"/>
                  </a:cubicBezTo>
                  <a:cubicBezTo>
                    <a:pt x="768" y="1341"/>
                    <a:pt x="1034" y="1519"/>
                    <a:pt x="1367" y="1652"/>
                  </a:cubicBezTo>
                  <a:cubicBezTo>
                    <a:pt x="1638" y="1768"/>
                    <a:pt x="1943" y="1833"/>
                    <a:pt x="2252" y="1833"/>
                  </a:cubicBezTo>
                  <a:cubicBezTo>
                    <a:pt x="2297" y="1833"/>
                    <a:pt x="2342" y="1832"/>
                    <a:pt x="2387" y="1829"/>
                  </a:cubicBezTo>
                  <a:cubicBezTo>
                    <a:pt x="2742" y="1807"/>
                    <a:pt x="3097" y="1674"/>
                    <a:pt x="3408" y="1474"/>
                  </a:cubicBezTo>
                  <a:cubicBezTo>
                    <a:pt x="3602" y="1319"/>
                    <a:pt x="3473" y="1011"/>
                    <a:pt x="3259" y="1011"/>
                  </a:cubicBezTo>
                  <a:cubicBezTo>
                    <a:pt x="3229" y="1011"/>
                    <a:pt x="3197" y="1017"/>
                    <a:pt x="3164" y="1031"/>
                  </a:cubicBezTo>
                  <a:cubicBezTo>
                    <a:pt x="2898" y="1141"/>
                    <a:pt x="2631" y="1186"/>
                    <a:pt x="2365" y="1208"/>
                  </a:cubicBezTo>
                  <a:cubicBezTo>
                    <a:pt x="2316" y="1212"/>
                    <a:pt x="2267" y="1214"/>
                    <a:pt x="2219" y="1214"/>
                  </a:cubicBezTo>
                  <a:cubicBezTo>
                    <a:pt x="1986" y="1214"/>
                    <a:pt x="1765" y="1171"/>
                    <a:pt x="1545" y="1097"/>
                  </a:cubicBezTo>
                  <a:cubicBezTo>
                    <a:pt x="1034" y="942"/>
                    <a:pt x="635" y="565"/>
                    <a:pt x="413" y="99"/>
                  </a:cubicBezTo>
                  <a:cubicBezTo>
                    <a:pt x="375" y="29"/>
                    <a:pt x="309" y="0"/>
                    <a:pt x="244" y="0"/>
                  </a:cubicBezTo>
                  <a:close/>
                </a:path>
              </a:pathLst>
            </a:custGeom>
            <a:solidFill>
              <a:srgbClr val="1D1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45" name="Google Shape;1045;p54"/>
            <p:cNvSpPr/>
            <p:nvPr/>
          </p:nvSpPr>
          <p:spPr>
            <a:xfrm>
              <a:off x="-314803" y="1750065"/>
              <a:ext cx="42374" cy="72469"/>
            </a:xfrm>
            <a:custGeom>
              <a:avLst/>
              <a:gdLst/>
              <a:ahLst/>
              <a:cxnLst/>
              <a:rect l="l" t="t" r="r" b="b"/>
              <a:pathLst>
                <a:path w="1132" h="1936" extrusionOk="0">
                  <a:moveTo>
                    <a:pt x="896" y="0"/>
                  </a:moveTo>
                  <a:cubicBezTo>
                    <a:pt x="854" y="0"/>
                    <a:pt x="812" y="13"/>
                    <a:pt x="777" y="39"/>
                  </a:cubicBezTo>
                  <a:cubicBezTo>
                    <a:pt x="644" y="105"/>
                    <a:pt x="511" y="216"/>
                    <a:pt x="422" y="327"/>
                  </a:cubicBezTo>
                  <a:cubicBezTo>
                    <a:pt x="289" y="460"/>
                    <a:pt x="200" y="615"/>
                    <a:pt x="134" y="793"/>
                  </a:cubicBezTo>
                  <a:cubicBezTo>
                    <a:pt x="23" y="1081"/>
                    <a:pt x="0" y="1414"/>
                    <a:pt x="67" y="1724"/>
                  </a:cubicBezTo>
                  <a:cubicBezTo>
                    <a:pt x="85" y="1853"/>
                    <a:pt x="194" y="1935"/>
                    <a:pt x="319" y="1935"/>
                  </a:cubicBezTo>
                  <a:cubicBezTo>
                    <a:pt x="346" y="1935"/>
                    <a:pt x="373" y="1932"/>
                    <a:pt x="400" y="1924"/>
                  </a:cubicBezTo>
                  <a:cubicBezTo>
                    <a:pt x="533" y="1902"/>
                    <a:pt x="644" y="1747"/>
                    <a:pt x="599" y="1591"/>
                  </a:cubicBezTo>
                  <a:lnTo>
                    <a:pt x="599" y="1591"/>
                  </a:lnTo>
                  <a:lnTo>
                    <a:pt x="622" y="1613"/>
                  </a:lnTo>
                  <a:cubicBezTo>
                    <a:pt x="622" y="1601"/>
                    <a:pt x="622" y="1573"/>
                    <a:pt x="622" y="1569"/>
                  </a:cubicBezTo>
                  <a:lnTo>
                    <a:pt x="622" y="1458"/>
                  </a:lnTo>
                  <a:lnTo>
                    <a:pt x="622" y="1281"/>
                  </a:lnTo>
                  <a:cubicBezTo>
                    <a:pt x="622" y="1281"/>
                    <a:pt x="622" y="1270"/>
                    <a:pt x="622" y="1236"/>
                  </a:cubicBezTo>
                  <a:cubicBezTo>
                    <a:pt x="622" y="1214"/>
                    <a:pt x="622" y="1170"/>
                    <a:pt x="644" y="1148"/>
                  </a:cubicBezTo>
                  <a:cubicBezTo>
                    <a:pt x="644" y="1081"/>
                    <a:pt x="666" y="1015"/>
                    <a:pt x="688" y="970"/>
                  </a:cubicBezTo>
                  <a:lnTo>
                    <a:pt x="710" y="926"/>
                  </a:lnTo>
                  <a:lnTo>
                    <a:pt x="710" y="926"/>
                  </a:lnTo>
                  <a:cubicBezTo>
                    <a:pt x="701" y="945"/>
                    <a:pt x="699" y="952"/>
                    <a:pt x="701" y="952"/>
                  </a:cubicBezTo>
                  <a:cubicBezTo>
                    <a:pt x="703" y="952"/>
                    <a:pt x="710" y="939"/>
                    <a:pt x="710" y="926"/>
                  </a:cubicBezTo>
                  <a:lnTo>
                    <a:pt x="710" y="926"/>
                  </a:lnTo>
                  <a:lnTo>
                    <a:pt x="710" y="926"/>
                  </a:lnTo>
                  <a:lnTo>
                    <a:pt x="755" y="837"/>
                  </a:lnTo>
                  <a:cubicBezTo>
                    <a:pt x="799" y="793"/>
                    <a:pt x="821" y="726"/>
                    <a:pt x="843" y="660"/>
                  </a:cubicBezTo>
                  <a:cubicBezTo>
                    <a:pt x="888" y="615"/>
                    <a:pt x="910" y="571"/>
                    <a:pt x="954" y="505"/>
                  </a:cubicBezTo>
                  <a:cubicBezTo>
                    <a:pt x="954" y="505"/>
                    <a:pt x="954" y="494"/>
                    <a:pt x="962" y="480"/>
                  </a:cubicBezTo>
                  <a:lnTo>
                    <a:pt x="962" y="480"/>
                  </a:lnTo>
                  <a:cubicBezTo>
                    <a:pt x="964" y="480"/>
                    <a:pt x="969" y="475"/>
                    <a:pt x="976" y="460"/>
                  </a:cubicBezTo>
                  <a:lnTo>
                    <a:pt x="976" y="460"/>
                  </a:lnTo>
                  <a:cubicBezTo>
                    <a:pt x="976" y="460"/>
                    <a:pt x="976" y="460"/>
                    <a:pt x="976" y="460"/>
                  </a:cubicBezTo>
                  <a:lnTo>
                    <a:pt x="1043" y="394"/>
                  </a:lnTo>
                  <a:cubicBezTo>
                    <a:pt x="1132" y="305"/>
                    <a:pt x="1132" y="194"/>
                    <a:pt x="1065" y="83"/>
                  </a:cubicBezTo>
                  <a:cubicBezTo>
                    <a:pt x="1025" y="29"/>
                    <a:pt x="960" y="0"/>
                    <a:pt x="896" y="0"/>
                  </a:cubicBezTo>
                  <a:close/>
                </a:path>
              </a:pathLst>
            </a:custGeom>
            <a:solidFill>
              <a:srgbClr val="1D1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46" name="Google Shape;1046;p54"/>
            <p:cNvSpPr/>
            <p:nvPr/>
          </p:nvSpPr>
          <p:spPr>
            <a:xfrm>
              <a:off x="-233423" y="1704846"/>
              <a:ext cx="88378" cy="25267"/>
            </a:xfrm>
            <a:custGeom>
              <a:avLst/>
              <a:gdLst/>
              <a:ahLst/>
              <a:cxnLst/>
              <a:rect l="l" t="t" r="r" b="b"/>
              <a:pathLst>
                <a:path w="2361" h="675" extrusionOk="0">
                  <a:moveTo>
                    <a:pt x="1302" y="1"/>
                  </a:moveTo>
                  <a:cubicBezTo>
                    <a:pt x="1260" y="1"/>
                    <a:pt x="1218" y="2"/>
                    <a:pt x="1176" y="5"/>
                  </a:cubicBezTo>
                  <a:cubicBezTo>
                    <a:pt x="799" y="27"/>
                    <a:pt x="466" y="93"/>
                    <a:pt x="133" y="249"/>
                  </a:cubicBezTo>
                  <a:cubicBezTo>
                    <a:pt x="44" y="293"/>
                    <a:pt x="0" y="426"/>
                    <a:pt x="44" y="515"/>
                  </a:cubicBezTo>
                  <a:cubicBezTo>
                    <a:pt x="64" y="611"/>
                    <a:pt x="167" y="674"/>
                    <a:pt x="267" y="674"/>
                  </a:cubicBezTo>
                  <a:cubicBezTo>
                    <a:pt x="282" y="674"/>
                    <a:pt x="296" y="673"/>
                    <a:pt x="311" y="670"/>
                  </a:cubicBezTo>
                  <a:cubicBezTo>
                    <a:pt x="577" y="581"/>
                    <a:pt x="865" y="515"/>
                    <a:pt x="1176" y="515"/>
                  </a:cubicBezTo>
                  <a:cubicBezTo>
                    <a:pt x="1295" y="506"/>
                    <a:pt x="1418" y="500"/>
                    <a:pt x="1542" y="500"/>
                  </a:cubicBezTo>
                  <a:cubicBezTo>
                    <a:pt x="1717" y="500"/>
                    <a:pt x="1894" y="511"/>
                    <a:pt x="2063" y="537"/>
                  </a:cubicBezTo>
                  <a:cubicBezTo>
                    <a:pt x="2077" y="540"/>
                    <a:pt x="2091" y="541"/>
                    <a:pt x="2105" y="541"/>
                  </a:cubicBezTo>
                  <a:cubicBezTo>
                    <a:pt x="2295" y="541"/>
                    <a:pt x="2360" y="265"/>
                    <a:pt x="2174" y="182"/>
                  </a:cubicBezTo>
                  <a:cubicBezTo>
                    <a:pt x="1883" y="66"/>
                    <a:pt x="1593" y="1"/>
                    <a:pt x="1302" y="1"/>
                  </a:cubicBezTo>
                  <a:close/>
                </a:path>
              </a:pathLst>
            </a:custGeom>
            <a:solidFill>
              <a:srgbClr val="1D1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cxnSp>
        <p:nvCxnSpPr>
          <p:cNvPr id="1056" name="Google Shape;1056;p54"/>
          <p:cNvCxnSpPr/>
          <p:nvPr/>
        </p:nvCxnSpPr>
        <p:spPr>
          <a:xfrm>
            <a:off x="715050" y="1056625"/>
            <a:ext cx="7720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7" name="Google Shape;1057;p54"/>
          <p:cNvCxnSpPr/>
          <p:nvPr/>
        </p:nvCxnSpPr>
        <p:spPr>
          <a:xfrm>
            <a:off x="726525" y="1151750"/>
            <a:ext cx="77022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58" name="Google Shape;1058;p54"/>
          <p:cNvGrpSpPr/>
          <p:nvPr/>
        </p:nvGrpSpPr>
        <p:grpSpPr>
          <a:xfrm>
            <a:off x="2062262" y="1090278"/>
            <a:ext cx="1328571" cy="1379341"/>
            <a:chOff x="4094575" y="1387513"/>
            <a:chExt cx="532600" cy="552975"/>
          </a:xfrm>
        </p:grpSpPr>
        <p:sp>
          <p:nvSpPr>
            <p:cNvPr id="1059" name="Google Shape;1059;p54"/>
            <p:cNvSpPr/>
            <p:nvPr/>
          </p:nvSpPr>
          <p:spPr>
            <a:xfrm>
              <a:off x="4118000" y="1626438"/>
              <a:ext cx="366200" cy="314050"/>
            </a:xfrm>
            <a:custGeom>
              <a:avLst/>
              <a:gdLst/>
              <a:ahLst/>
              <a:cxnLst/>
              <a:rect l="l" t="t" r="r" b="b"/>
              <a:pathLst>
                <a:path w="14648" h="12562" extrusionOk="0">
                  <a:moveTo>
                    <a:pt x="7148" y="0"/>
                  </a:moveTo>
                  <a:cubicBezTo>
                    <a:pt x="6485" y="0"/>
                    <a:pt x="5800" y="108"/>
                    <a:pt x="5109" y="341"/>
                  </a:cubicBezTo>
                  <a:lnTo>
                    <a:pt x="5055" y="368"/>
                  </a:lnTo>
                  <a:cubicBezTo>
                    <a:pt x="4496" y="558"/>
                    <a:pt x="3965" y="831"/>
                    <a:pt x="3488" y="1171"/>
                  </a:cubicBezTo>
                  <a:cubicBezTo>
                    <a:pt x="3052" y="1471"/>
                    <a:pt x="2657" y="1839"/>
                    <a:pt x="2317" y="2248"/>
                  </a:cubicBezTo>
                  <a:cubicBezTo>
                    <a:pt x="2072" y="2547"/>
                    <a:pt x="1840" y="2874"/>
                    <a:pt x="1649" y="3215"/>
                  </a:cubicBezTo>
                  <a:cubicBezTo>
                    <a:pt x="1513" y="3460"/>
                    <a:pt x="1377" y="3733"/>
                    <a:pt x="1281" y="3991"/>
                  </a:cubicBezTo>
                  <a:cubicBezTo>
                    <a:pt x="1" y="7220"/>
                    <a:pt x="1595" y="10857"/>
                    <a:pt x="4810" y="12124"/>
                  </a:cubicBezTo>
                  <a:cubicBezTo>
                    <a:pt x="5563" y="12421"/>
                    <a:pt x="6339" y="12561"/>
                    <a:pt x="7104" y="12561"/>
                  </a:cubicBezTo>
                  <a:cubicBezTo>
                    <a:pt x="9604" y="12561"/>
                    <a:pt x="11972" y="11058"/>
                    <a:pt x="12942" y="8596"/>
                  </a:cubicBezTo>
                  <a:cubicBezTo>
                    <a:pt x="14648" y="4303"/>
                    <a:pt x="11337" y="0"/>
                    <a:pt x="7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60" name="Google Shape;1060;p54"/>
            <p:cNvSpPr/>
            <p:nvPr/>
          </p:nvSpPr>
          <p:spPr>
            <a:xfrm>
              <a:off x="4145700" y="1852563"/>
              <a:ext cx="43850" cy="42250"/>
            </a:xfrm>
            <a:custGeom>
              <a:avLst/>
              <a:gdLst/>
              <a:ahLst/>
              <a:cxnLst/>
              <a:rect l="l" t="t" r="r" b="b"/>
              <a:pathLst>
                <a:path w="1754" h="1690" extrusionOk="0">
                  <a:moveTo>
                    <a:pt x="582" y="0"/>
                  </a:moveTo>
                  <a:cubicBezTo>
                    <a:pt x="0" y="664"/>
                    <a:pt x="467" y="1690"/>
                    <a:pt x="1341" y="1690"/>
                  </a:cubicBezTo>
                  <a:cubicBezTo>
                    <a:pt x="1347" y="1690"/>
                    <a:pt x="1353" y="1690"/>
                    <a:pt x="1359" y="1690"/>
                  </a:cubicBezTo>
                  <a:lnTo>
                    <a:pt x="1754" y="1690"/>
                  </a:lnTo>
                  <a:lnTo>
                    <a:pt x="5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61" name="Google Shape;1061;p54"/>
            <p:cNvSpPr/>
            <p:nvPr/>
          </p:nvSpPr>
          <p:spPr>
            <a:xfrm>
              <a:off x="4253550" y="1387513"/>
              <a:ext cx="365125" cy="319825"/>
            </a:xfrm>
            <a:custGeom>
              <a:avLst/>
              <a:gdLst/>
              <a:ahLst/>
              <a:cxnLst/>
              <a:rect l="l" t="t" r="r" b="b"/>
              <a:pathLst>
                <a:path w="14605" h="12793" extrusionOk="0">
                  <a:moveTo>
                    <a:pt x="7303" y="0"/>
                  </a:moveTo>
                  <a:cubicBezTo>
                    <a:pt x="6334" y="0"/>
                    <a:pt x="5350" y="221"/>
                    <a:pt x="4428" y="689"/>
                  </a:cubicBezTo>
                  <a:cubicBezTo>
                    <a:pt x="1268" y="2269"/>
                    <a:pt x="1" y="6124"/>
                    <a:pt x="1595" y="9271"/>
                  </a:cubicBezTo>
                  <a:cubicBezTo>
                    <a:pt x="2721" y="11505"/>
                    <a:pt x="4971" y="12793"/>
                    <a:pt x="7305" y="12793"/>
                  </a:cubicBezTo>
                  <a:cubicBezTo>
                    <a:pt x="8273" y="12793"/>
                    <a:pt x="9255" y="12572"/>
                    <a:pt x="10177" y="12104"/>
                  </a:cubicBezTo>
                  <a:cubicBezTo>
                    <a:pt x="13337" y="10524"/>
                    <a:pt x="14604" y="6669"/>
                    <a:pt x="13010" y="3522"/>
                  </a:cubicBezTo>
                  <a:cubicBezTo>
                    <a:pt x="11893" y="1288"/>
                    <a:pt x="9639" y="0"/>
                    <a:pt x="7303" y="0"/>
                  </a:cubicBezTo>
                  <a:close/>
                </a:path>
              </a:pathLst>
            </a:custGeom>
            <a:solidFill>
              <a:srgbClr val="181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62" name="Google Shape;1062;p54"/>
            <p:cNvSpPr/>
            <p:nvPr/>
          </p:nvSpPr>
          <p:spPr>
            <a:xfrm>
              <a:off x="4233450" y="1417313"/>
              <a:ext cx="207800" cy="229150"/>
            </a:xfrm>
            <a:custGeom>
              <a:avLst/>
              <a:gdLst/>
              <a:ahLst/>
              <a:cxnLst/>
              <a:rect l="l" t="t" r="r" b="b"/>
              <a:pathLst>
                <a:path w="8312" h="9166" extrusionOk="0">
                  <a:moveTo>
                    <a:pt x="2535" y="1"/>
                  </a:moveTo>
                  <a:cubicBezTo>
                    <a:pt x="2044" y="14"/>
                    <a:pt x="1568" y="205"/>
                    <a:pt x="1227" y="559"/>
                  </a:cubicBezTo>
                  <a:cubicBezTo>
                    <a:pt x="451" y="1281"/>
                    <a:pt x="110" y="2412"/>
                    <a:pt x="55" y="3447"/>
                  </a:cubicBezTo>
                  <a:cubicBezTo>
                    <a:pt x="1" y="4578"/>
                    <a:pt x="273" y="5695"/>
                    <a:pt x="832" y="6676"/>
                  </a:cubicBezTo>
                  <a:cubicBezTo>
                    <a:pt x="1391" y="7684"/>
                    <a:pt x="2221" y="8774"/>
                    <a:pt x="3352" y="9155"/>
                  </a:cubicBezTo>
                  <a:cubicBezTo>
                    <a:pt x="3371" y="9162"/>
                    <a:pt x="3390" y="9165"/>
                    <a:pt x="3407" y="9165"/>
                  </a:cubicBezTo>
                  <a:cubicBezTo>
                    <a:pt x="3557" y="9165"/>
                    <a:pt x="3605" y="8918"/>
                    <a:pt x="3434" y="8869"/>
                  </a:cubicBezTo>
                  <a:lnTo>
                    <a:pt x="3434" y="8855"/>
                  </a:lnTo>
                  <a:cubicBezTo>
                    <a:pt x="2480" y="8515"/>
                    <a:pt x="1772" y="7575"/>
                    <a:pt x="1268" y="6730"/>
                  </a:cubicBezTo>
                  <a:cubicBezTo>
                    <a:pt x="709" y="5804"/>
                    <a:pt x="396" y="4741"/>
                    <a:pt x="396" y="3665"/>
                  </a:cubicBezTo>
                  <a:cubicBezTo>
                    <a:pt x="410" y="2657"/>
                    <a:pt x="709" y="1513"/>
                    <a:pt x="1472" y="804"/>
                  </a:cubicBezTo>
                  <a:cubicBezTo>
                    <a:pt x="1813" y="484"/>
                    <a:pt x="2192" y="372"/>
                    <a:pt x="2586" y="372"/>
                  </a:cubicBezTo>
                  <a:cubicBezTo>
                    <a:pt x="3266" y="372"/>
                    <a:pt x="3991" y="705"/>
                    <a:pt x="4646" y="886"/>
                  </a:cubicBezTo>
                  <a:cubicBezTo>
                    <a:pt x="5320" y="1079"/>
                    <a:pt x="6028" y="1233"/>
                    <a:pt x="6726" y="1233"/>
                  </a:cubicBezTo>
                  <a:cubicBezTo>
                    <a:pt x="7213" y="1233"/>
                    <a:pt x="7696" y="1158"/>
                    <a:pt x="8161" y="968"/>
                  </a:cubicBezTo>
                  <a:cubicBezTo>
                    <a:pt x="8311" y="930"/>
                    <a:pt x="8266" y="731"/>
                    <a:pt x="8130" y="731"/>
                  </a:cubicBezTo>
                  <a:cubicBezTo>
                    <a:pt x="8119" y="731"/>
                    <a:pt x="8106" y="733"/>
                    <a:pt x="8093" y="736"/>
                  </a:cubicBezTo>
                  <a:cubicBezTo>
                    <a:pt x="7683" y="845"/>
                    <a:pt x="7272" y="891"/>
                    <a:pt x="6863" y="891"/>
                  </a:cubicBezTo>
                  <a:cubicBezTo>
                    <a:pt x="5991" y="891"/>
                    <a:pt x="5126" y="682"/>
                    <a:pt x="4292" y="423"/>
                  </a:cubicBezTo>
                  <a:cubicBezTo>
                    <a:pt x="3720" y="246"/>
                    <a:pt x="3134" y="1"/>
                    <a:pt x="2535" y="1"/>
                  </a:cubicBezTo>
                  <a:close/>
                </a:path>
              </a:pathLst>
            </a:custGeom>
            <a:solidFill>
              <a:srgbClr val="181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63" name="Google Shape;1063;p54"/>
            <p:cNvSpPr/>
            <p:nvPr/>
          </p:nvSpPr>
          <p:spPr>
            <a:xfrm>
              <a:off x="4390050" y="1465763"/>
              <a:ext cx="237125" cy="245400"/>
            </a:xfrm>
            <a:custGeom>
              <a:avLst/>
              <a:gdLst/>
              <a:ahLst/>
              <a:cxnLst/>
              <a:rect l="l" t="t" r="r" b="b"/>
              <a:pathLst>
                <a:path w="9485" h="9816" extrusionOk="0">
                  <a:moveTo>
                    <a:pt x="4911" y="1"/>
                  </a:moveTo>
                  <a:cubicBezTo>
                    <a:pt x="3846" y="1"/>
                    <a:pt x="2771" y="243"/>
                    <a:pt x="1843" y="665"/>
                  </a:cubicBezTo>
                  <a:cubicBezTo>
                    <a:pt x="1730" y="714"/>
                    <a:pt x="1789" y="901"/>
                    <a:pt x="1904" y="901"/>
                  </a:cubicBezTo>
                  <a:cubicBezTo>
                    <a:pt x="1915" y="901"/>
                    <a:pt x="1926" y="900"/>
                    <a:pt x="1938" y="896"/>
                  </a:cubicBezTo>
                  <a:cubicBezTo>
                    <a:pt x="2785" y="625"/>
                    <a:pt x="3829" y="430"/>
                    <a:pt x="4855" y="430"/>
                  </a:cubicBezTo>
                  <a:cubicBezTo>
                    <a:pt x="6766" y="430"/>
                    <a:pt x="8613" y="1107"/>
                    <a:pt x="8994" y="3226"/>
                  </a:cubicBezTo>
                  <a:cubicBezTo>
                    <a:pt x="9485" y="6018"/>
                    <a:pt x="6815" y="8498"/>
                    <a:pt x="4363" y="9260"/>
                  </a:cubicBezTo>
                  <a:cubicBezTo>
                    <a:pt x="3813" y="9434"/>
                    <a:pt x="3233" y="9523"/>
                    <a:pt x="2651" y="9523"/>
                  </a:cubicBezTo>
                  <a:cubicBezTo>
                    <a:pt x="2454" y="9523"/>
                    <a:pt x="2257" y="9513"/>
                    <a:pt x="2060" y="9492"/>
                  </a:cubicBezTo>
                  <a:cubicBezTo>
                    <a:pt x="1325" y="9410"/>
                    <a:pt x="467" y="9111"/>
                    <a:pt x="167" y="8361"/>
                  </a:cubicBezTo>
                  <a:cubicBezTo>
                    <a:pt x="156" y="8323"/>
                    <a:pt x="126" y="8307"/>
                    <a:pt x="95" y="8307"/>
                  </a:cubicBezTo>
                  <a:cubicBezTo>
                    <a:pt x="49" y="8307"/>
                    <a:pt x="1" y="8345"/>
                    <a:pt x="17" y="8402"/>
                  </a:cubicBezTo>
                  <a:cubicBezTo>
                    <a:pt x="434" y="9489"/>
                    <a:pt x="1666" y="9815"/>
                    <a:pt x="2770" y="9815"/>
                  </a:cubicBezTo>
                  <a:cubicBezTo>
                    <a:pt x="3035" y="9815"/>
                    <a:pt x="3294" y="9796"/>
                    <a:pt x="3532" y="9764"/>
                  </a:cubicBezTo>
                  <a:cubicBezTo>
                    <a:pt x="5071" y="9560"/>
                    <a:pt x="6501" y="8770"/>
                    <a:pt x="7605" y="7694"/>
                  </a:cubicBezTo>
                  <a:cubicBezTo>
                    <a:pt x="8667" y="6659"/>
                    <a:pt x="9471" y="5269"/>
                    <a:pt x="9430" y="3757"/>
                  </a:cubicBezTo>
                  <a:cubicBezTo>
                    <a:pt x="9403" y="2272"/>
                    <a:pt x="8586" y="1005"/>
                    <a:pt x="7210" y="433"/>
                  </a:cubicBezTo>
                  <a:cubicBezTo>
                    <a:pt x="6494" y="136"/>
                    <a:pt x="5705" y="1"/>
                    <a:pt x="4911" y="1"/>
                  </a:cubicBezTo>
                  <a:close/>
                </a:path>
              </a:pathLst>
            </a:custGeom>
            <a:solidFill>
              <a:srgbClr val="181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64" name="Google Shape;1064;p54"/>
            <p:cNvSpPr/>
            <p:nvPr/>
          </p:nvSpPr>
          <p:spPr>
            <a:xfrm>
              <a:off x="4159225" y="1626738"/>
              <a:ext cx="286100" cy="147550"/>
            </a:xfrm>
            <a:custGeom>
              <a:avLst/>
              <a:gdLst/>
              <a:ahLst/>
              <a:cxnLst/>
              <a:rect l="l" t="t" r="r" b="b"/>
              <a:pathLst>
                <a:path w="11444" h="5902" extrusionOk="0">
                  <a:moveTo>
                    <a:pt x="5459" y="0"/>
                  </a:moveTo>
                  <a:cubicBezTo>
                    <a:pt x="4797" y="0"/>
                    <a:pt x="4123" y="106"/>
                    <a:pt x="3460" y="329"/>
                  </a:cubicBezTo>
                  <a:lnTo>
                    <a:pt x="3406" y="356"/>
                  </a:lnTo>
                  <a:cubicBezTo>
                    <a:pt x="2847" y="546"/>
                    <a:pt x="2316" y="819"/>
                    <a:pt x="1839" y="1159"/>
                  </a:cubicBezTo>
                  <a:cubicBezTo>
                    <a:pt x="1403" y="1459"/>
                    <a:pt x="1008" y="1827"/>
                    <a:pt x="668" y="2236"/>
                  </a:cubicBezTo>
                  <a:cubicBezTo>
                    <a:pt x="423" y="2535"/>
                    <a:pt x="191" y="2862"/>
                    <a:pt x="0" y="3203"/>
                  </a:cubicBezTo>
                  <a:cubicBezTo>
                    <a:pt x="1376" y="4838"/>
                    <a:pt x="3719" y="5900"/>
                    <a:pt x="6376" y="5900"/>
                  </a:cubicBezTo>
                  <a:cubicBezTo>
                    <a:pt x="6420" y="5901"/>
                    <a:pt x="6464" y="5901"/>
                    <a:pt x="6508" y="5901"/>
                  </a:cubicBezTo>
                  <a:cubicBezTo>
                    <a:pt x="8273" y="5901"/>
                    <a:pt x="9981" y="5372"/>
                    <a:pt x="11443" y="4388"/>
                  </a:cubicBezTo>
                  <a:cubicBezTo>
                    <a:pt x="10593" y="1705"/>
                    <a:pt x="8118" y="0"/>
                    <a:pt x="5459" y="0"/>
                  </a:cubicBezTo>
                  <a:close/>
                </a:path>
              </a:pathLst>
            </a:custGeom>
            <a:solidFill>
              <a:srgbClr val="181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65" name="Google Shape;1065;p54"/>
            <p:cNvSpPr/>
            <p:nvPr/>
          </p:nvSpPr>
          <p:spPr>
            <a:xfrm>
              <a:off x="4094575" y="1696413"/>
              <a:ext cx="74850" cy="17975"/>
            </a:xfrm>
            <a:custGeom>
              <a:avLst/>
              <a:gdLst/>
              <a:ahLst/>
              <a:cxnLst/>
              <a:rect l="l" t="t" r="r" b="b"/>
              <a:pathLst>
                <a:path w="2994" h="719" extrusionOk="0">
                  <a:moveTo>
                    <a:pt x="1706" y="1"/>
                  </a:moveTo>
                  <a:cubicBezTo>
                    <a:pt x="1133" y="1"/>
                    <a:pt x="563" y="184"/>
                    <a:pt x="80" y="538"/>
                  </a:cubicBezTo>
                  <a:cubicBezTo>
                    <a:pt x="0" y="595"/>
                    <a:pt x="44" y="718"/>
                    <a:pt x="131" y="718"/>
                  </a:cubicBezTo>
                  <a:cubicBezTo>
                    <a:pt x="149" y="718"/>
                    <a:pt x="168" y="713"/>
                    <a:pt x="189" y="702"/>
                  </a:cubicBezTo>
                  <a:cubicBezTo>
                    <a:pt x="654" y="437"/>
                    <a:pt x="1172" y="305"/>
                    <a:pt x="1691" y="305"/>
                  </a:cubicBezTo>
                  <a:cubicBezTo>
                    <a:pt x="2053" y="305"/>
                    <a:pt x="2416" y="369"/>
                    <a:pt x="2763" y="498"/>
                  </a:cubicBezTo>
                  <a:cubicBezTo>
                    <a:pt x="2780" y="504"/>
                    <a:pt x="2795" y="506"/>
                    <a:pt x="2810" y="506"/>
                  </a:cubicBezTo>
                  <a:cubicBezTo>
                    <a:pt x="2931" y="506"/>
                    <a:pt x="2994" y="325"/>
                    <a:pt x="2872" y="252"/>
                  </a:cubicBezTo>
                  <a:lnTo>
                    <a:pt x="2872" y="252"/>
                  </a:lnTo>
                  <a:lnTo>
                    <a:pt x="2872" y="266"/>
                  </a:lnTo>
                  <a:cubicBezTo>
                    <a:pt x="2500" y="88"/>
                    <a:pt x="2102" y="1"/>
                    <a:pt x="1706" y="1"/>
                  </a:cubicBezTo>
                  <a:close/>
                </a:path>
              </a:pathLst>
            </a:custGeom>
            <a:solidFill>
              <a:srgbClr val="181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66" name="Google Shape;1066;p54"/>
            <p:cNvSpPr/>
            <p:nvPr/>
          </p:nvSpPr>
          <p:spPr>
            <a:xfrm>
              <a:off x="4340400" y="1727888"/>
              <a:ext cx="70525" cy="78050"/>
            </a:xfrm>
            <a:custGeom>
              <a:avLst/>
              <a:gdLst/>
              <a:ahLst/>
              <a:cxnLst/>
              <a:rect l="l" t="t" r="r" b="b"/>
              <a:pathLst>
                <a:path w="2821" h="3122" extrusionOk="0">
                  <a:moveTo>
                    <a:pt x="1400" y="1"/>
                  </a:moveTo>
                  <a:cubicBezTo>
                    <a:pt x="793" y="1"/>
                    <a:pt x="127" y="754"/>
                    <a:pt x="1" y="1759"/>
                  </a:cubicBezTo>
                  <a:lnTo>
                    <a:pt x="1145" y="3121"/>
                  </a:lnTo>
                  <a:cubicBezTo>
                    <a:pt x="1145" y="3121"/>
                    <a:pt x="2820" y="2767"/>
                    <a:pt x="2316" y="969"/>
                  </a:cubicBezTo>
                  <a:cubicBezTo>
                    <a:pt x="2125" y="285"/>
                    <a:pt x="1773" y="1"/>
                    <a:pt x="14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67" name="Google Shape;1067;p54"/>
            <p:cNvSpPr/>
            <p:nvPr/>
          </p:nvSpPr>
          <p:spPr>
            <a:xfrm>
              <a:off x="4354025" y="1734013"/>
              <a:ext cx="19350" cy="42200"/>
            </a:xfrm>
            <a:custGeom>
              <a:avLst/>
              <a:gdLst/>
              <a:ahLst/>
              <a:cxnLst/>
              <a:rect l="l" t="t" r="r" b="b"/>
              <a:pathLst>
                <a:path w="774" h="1688" extrusionOk="0">
                  <a:moveTo>
                    <a:pt x="621" y="0"/>
                  </a:moveTo>
                  <a:cubicBezTo>
                    <a:pt x="595" y="0"/>
                    <a:pt x="569" y="9"/>
                    <a:pt x="545" y="29"/>
                  </a:cubicBezTo>
                  <a:cubicBezTo>
                    <a:pt x="150" y="410"/>
                    <a:pt x="0" y="1010"/>
                    <a:pt x="0" y="1555"/>
                  </a:cubicBezTo>
                  <a:cubicBezTo>
                    <a:pt x="14" y="1643"/>
                    <a:pt x="86" y="1687"/>
                    <a:pt x="155" y="1687"/>
                  </a:cubicBezTo>
                  <a:cubicBezTo>
                    <a:pt x="225" y="1687"/>
                    <a:pt x="293" y="1643"/>
                    <a:pt x="300" y="1555"/>
                  </a:cubicBezTo>
                  <a:cubicBezTo>
                    <a:pt x="300" y="1309"/>
                    <a:pt x="341" y="1064"/>
                    <a:pt x="423" y="833"/>
                  </a:cubicBezTo>
                  <a:cubicBezTo>
                    <a:pt x="504" y="601"/>
                    <a:pt x="613" y="383"/>
                    <a:pt x="722" y="165"/>
                  </a:cubicBezTo>
                  <a:cubicBezTo>
                    <a:pt x="774" y="83"/>
                    <a:pt x="701" y="0"/>
                    <a:pt x="621" y="0"/>
                  </a:cubicBezTo>
                  <a:close/>
                </a:path>
              </a:pathLst>
            </a:custGeom>
            <a:solidFill>
              <a:srgbClr val="181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68" name="Google Shape;1068;p54"/>
            <p:cNvSpPr/>
            <p:nvPr/>
          </p:nvSpPr>
          <p:spPr>
            <a:xfrm>
              <a:off x="4357775" y="1761288"/>
              <a:ext cx="27600" cy="25950"/>
            </a:xfrm>
            <a:custGeom>
              <a:avLst/>
              <a:gdLst/>
              <a:ahLst/>
              <a:cxnLst/>
              <a:rect l="l" t="t" r="r" b="b"/>
              <a:pathLst>
                <a:path w="1104" h="1038" extrusionOk="0">
                  <a:moveTo>
                    <a:pt x="607" y="574"/>
                  </a:moveTo>
                  <a:lnTo>
                    <a:pt x="607" y="574"/>
                  </a:lnTo>
                  <a:cubicBezTo>
                    <a:pt x="609" y="578"/>
                    <a:pt x="611" y="581"/>
                    <a:pt x="613" y="586"/>
                  </a:cubicBezTo>
                  <a:cubicBezTo>
                    <a:pt x="613" y="582"/>
                    <a:pt x="611" y="578"/>
                    <a:pt x="607" y="574"/>
                  </a:cubicBezTo>
                  <a:close/>
                  <a:moveTo>
                    <a:pt x="710" y="734"/>
                  </a:moveTo>
                  <a:lnTo>
                    <a:pt x="710" y="734"/>
                  </a:lnTo>
                  <a:cubicBezTo>
                    <a:pt x="710" y="735"/>
                    <a:pt x="712" y="740"/>
                    <a:pt x="722" y="750"/>
                  </a:cubicBezTo>
                  <a:cubicBezTo>
                    <a:pt x="718" y="746"/>
                    <a:pt x="714" y="740"/>
                    <a:pt x="710" y="734"/>
                  </a:cubicBezTo>
                  <a:close/>
                  <a:moveTo>
                    <a:pt x="150" y="1"/>
                  </a:moveTo>
                  <a:cubicBezTo>
                    <a:pt x="68" y="1"/>
                    <a:pt x="0" y="69"/>
                    <a:pt x="0" y="150"/>
                  </a:cubicBezTo>
                  <a:cubicBezTo>
                    <a:pt x="14" y="232"/>
                    <a:pt x="68" y="300"/>
                    <a:pt x="150" y="300"/>
                  </a:cubicBezTo>
                  <a:lnTo>
                    <a:pt x="164" y="314"/>
                  </a:lnTo>
                  <a:lnTo>
                    <a:pt x="205" y="314"/>
                  </a:lnTo>
                  <a:lnTo>
                    <a:pt x="273" y="327"/>
                  </a:lnTo>
                  <a:lnTo>
                    <a:pt x="300" y="341"/>
                  </a:lnTo>
                  <a:lnTo>
                    <a:pt x="354" y="368"/>
                  </a:lnTo>
                  <a:cubicBezTo>
                    <a:pt x="395" y="396"/>
                    <a:pt x="436" y="409"/>
                    <a:pt x="477" y="436"/>
                  </a:cubicBezTo>
                  <a:cubicBezTo>
                    <a:pt x="468" y="436"/>
                    <a:pt x="483" y="449"/>
                    <a:pt x="486" y="449"/>
                  </a:cubicBezTo>
                  <a:cubicBezTo>
                    <a:pt x="488" y="449"/>
                    <a:pt x="486" y="446"/>
                    <a:pt x="477" y="436"/>
                  </a:cubicBezTo>
                  <a:lnTo>
                    <a:pt x="477" y="436"/>
                  </a:lnTo>
                  <a:lnTo>
                    <a:pt x="504" y="464"/>
                  </a:lnTo>
                  <a:cubicBezTo>
                    <a:pt x="518" y="477"/>
                    <a:pt x="532" y="491"/>
                    <a:pt x="545" y="505"/>
                  </a:cubicBezTo>
                  <a:cubicBezTo>
                    <a:pt x="559" y="518"/>
                    <a:pt x="572" y="545"/>
                    <a:pt x="586" y="559"/>
                  </a:cubicBezTo>
                  <a:cubicBezTo>
                    <a:pt x="586" y="559"/>
                    <a:pt x="599" y="566"/>
                    <a:pt x="607" y="574"/>
                  </a:cubicBezTo>
                  <a:lnTo>
                    <a:pt x="607" y="574"/>
                  </a:lnTo>
                  <a:cubicBezTo>
                    <a:pt x="604" y="567"/>
                    <a:pt x="602" y="564"/>
                    <a:pt x="603" y="564"/>
                  </a:cubicBezTo>
                  <a:lnTo>
                    <a:pt x="603" y="564"/>
                  </a:lnTo>
                  <a:cubicBezTo>
                    <a:pt x="604" y="564"/>
                    <a:pt x="608" y="567"/>
                    <a:pt x="613" y="573"/>
                  </a:cubicBezTo>
                  <a:cubicBezTo>
                    <a:pt x="641" y="614"/>
                    <a:pt x="668" y="654"/>
                    <a:pt x="695" y="695"/>
                  </a:cubicBezTo>
                  <a:cubicBezTo>
                    <a:pt x="695" y="705"/>
                    <a:pt x="702" y="721"/>
                    <a:pt x="710" y="734"/>
                  </a:cubicBezTo>
                  <a:lnTo>
                    <a:pt x="710" y="734"/>
                  </a:lnTo>
                  <a:cubicBezTo>
                    <a:pt x="710" y="734"/>
                    <a:pt x="711" y="734"/>
                    <a:pt x="711" y="734"/>
                  </a:cubicBezTo>
                  <a:lnTo>
                    <a:pt x="711" y="734"/>
                  </a:lnTo>
                  <a:cubicBezTo>
                    <a:pt x="713" y="734"/>
                    <a:pt x="722" y="742"/>
                    <a:pt x="722" y="750"/>
                  </a:cubicBezTo>
                  <a:lnTo>
                    <a:pt x="722" y="777"/>
                  </a:lnTo>
                  <a:cubicBezTo>
                    <a:pt x="736" y="818"/>
                    <a:pt x="750" y="845"/>
                    <a:pt x="763" y="872"/>
                  </a:cubicBezTo>
                  <a:cubicBezTo>
                    <a:pt x="763" y="863"/>
                    <a:pt x="756" y="853"/>
                    <a:pt x="757" y="853"/>
                  </a:cubicBezTo>
                  <a:lnTo>
                    <a:pt x="757" y="853"/>
                  </a:lnTo>
                  <a:cubicBezTo>
                    <a:pt x="758" y="853"/>
                    <a:pt x="759" y="855"/>
                    <a:pt x="763" y="859"/>
                  </a:cubicBezTo>
                  <a:cubicBezTo>
                    <a:pt x="763" y="872"/>
                    <a:pt x="763" y="872"/>
                    <a:pt x="763" y="886"/>
                  </a:cubicBezTo>
                  <a:cubicBezTo>
                    <a:pt x="777" y="900"/>
                    <a:pt x="777" y="900"/>
                    <a:pt x="777" y="913"/>
                  </a:cubicBezTo>
                  <a:cubicBezTo>
                    <a:pt x="801" y="998"/>
                    <a:pt x="869" y="1037"/>
                    <a:pt x="935" y="1037"/>
                  </a:cubicBezTo>
                  <a:cubicBezTo>
                    <a:pt x="1018" y="1037"/>
                    <a:pt x="1098" y="978"/>
                    <a:pt x="1090" y="872"/>
                  </a:cubicBezTo>
                  <a:cubicBezTo>
                    <a:pt x="1104" y="818"/>
                    <a:pt x="1090" y="750"/>
                    <a:pt x="1076" y="682"/>
                  </a:cubicBezTo>
                  <a:cubicBezTo>
                    <a:pt x="1063" y="627"/>
                    <a:pt x="1036" y="573"/>
                    <a:pt x="1008" y="518"/>
                  </a:cubicBezTo>
                  <a:cubicBezTo>
                    <a:pt x="954" y="423"/>
                    <a:pt x="886" y="327"/>
                    <a:pt x="790" y="259"/>
                  </a:cubicBezTo>
                  <a:cubicBezTo>
                    <a:pt x="613" y="96"/>
                    <a:pt x="395" y="1"/>
                    <a:pt x="150" y="1"/>
                  </a:cubicBezTo>
                  <a:close/>
                </a:path>
              </a:pathLst>
            </a:custGeom>
            <a:solidFill>
              <a:srgbClr val="181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69" name="Google Shape;1069;p54"/>
            <p:cNvSpPr/>
            <p:nvPr/>
          </p:nvSpPr>
          <p:spPr>
            <a:xfrm>
              <a:off x="4337000" y="1798263"/>
              <a:ext cx="60650" cy="51950"/>
            </a:xfrm>
            <a:custGeom>
              <a:avLst/>
              <a:gdLst/>
              <a:ahLst/>
              <a:cxnLst/>
              <a:rect l="l" t="t" r="r" b="b"/>
              <a:pathLst>
                <a:path w="2426" h="2078" extrusionOk="0">
                  <a:moveTo>
                    <a:pt x="1380" y="0"/>
                  </a:moveTo>
                  <a:cubicBezTo>
                    <a:pt x="1125" y="0"/>
                    <a:pt x="866" y="95"/>
                    <a:pt x="654" y="306"/>
                  </a:cubicBezTo>
                  <a:cubicBezTo>
                    <a:pt x="0" y="960"/>
                    <a:pt x="463" y="2077"/>
                    <a:pt x="1390" y="2077"/>
                  </a:cubicBezTo>
                  <a:cubicBezTo>
                    <a:pt x="1962" y="2077"/>
                    <a:pt x="2425" y="1614"/>
                    <a:pt x="2425" y="1042"/>
                  </a:cubicBezTo>
                  <a:cubicBezTo>
                    <a:pt x="2425" y="415"/>
                    <a:pt x="1914" y="0"/>
                    <a:pt x="13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70" name="Google Shape;1070;p54"/>
            <p:cNvSpPr/>
            <p:nvPr/>
          </p:nvSpPr>
          <p:spPr>
            <a:xfrm>
              <a:off x="4346525" y="1858463"/>
              <a:ext cx="43625" cy="37375"/>
            </a:xfrm>
            <a:custGeom>
              <a:avLst/>
              <a:gdLst/>
              <a:ahLst/>
              <a:cxnLst/>
              <a:rect l="l" t="t" r="r" b="b"/>
              <a:pathLst>
                <a:path w="1745" h="1495" extrusionOk="0">
                  <a:moveTo>
                    <a:pt x="988" y="0"/>
                  </a:moveTo>
                  <a:cubicBezTo>
                    <a:pt x="808" y="0"/>
                    <a:pt x="625" y="66"/>
                    <a:pt x="478" y="214"/>
                  </a:cubicBezTo>
                  <a:cubicBezTo>
                    <a:pt x="1" y="691"/>
                    <a:pt x="341" y="1494"/>
                    <a:pt x="995" y="1494"/>
                  </a:cubicBezTo>
                  <a:cubicBezTo>
                    <a:pt x="1404" y="1494"/>
                    <a:pt x="1744" y="1154"/>
                    <a:pt x="1744" y="745"/>
                  </a:cubicBezTo>
                  <a:cubicBezTo>
                    <a:pt x="1744" y="300"/>
                    <a:pt x="1372" y="0"/>
                    <a:pt x="9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71" name="Google Shape;1071;p54"/>
            <p:cNvSpPr/>
            <p:nvPr/>
          </p:nvSpPr>
          <p:spPr>
            <a:xfrm>
              <a:off x="4217450" y="1814713"/>
              <a:ext cx="18425" cy="27900"/>
            </a:xfrm>
            <a:custGeom>
              <a:avLst/>
              <a:gdLst/>
              <a:ahLst/>
              <a:cxnLst/>
              <a:rect l="l" t="t" r="r" b="b"/>
              <a:pathLst>
                <a:path w="737" h="1116" extrusionOk="0">
                  <a:moveTo>
                    <a:pt x="273" y="0"/>
                  </a:moveTo>
                  <a:cubicBezTo>
                    <a:pt x="172" y="0"/>
                    <a:pt x="76" y="56"/>
                    <a:pt x="28" y="152"/>
                  </a:cubicBezTo>
                  <a:cubicBezTo>
                    <a:pt x="1" y="220"/>
                    <a:pt x="1" y="288"/>
                    <a:pt x="28" y="356"/>
                  </a:cubicBezTo>
                  <a:lnTo>
                    <a:pt x="14" y="370"/>
                  </a:lnTo>
                  <a:lnTo>
                    <a:pt x="137" y="683"/>
                  </a:lnTo>
                  <a:cubicBezTo>
                    <a:pt x="178" y="806"/>
                    <a:pt x="246" y="929"/>
                    <a:pt x="328" y="1024"/>
                  </a:cubicBezTo>
                  <a:cubicBezTo>
                    <a:pt x="369" y="1065"/>
                    <a:pt x="396" y="1092"/>
                    <a:pt x="450" y="1106"/>
                  </a:cubicBezTo>
                  <a:cubicBezTo>
                    <a:pt x="471" y="1113"/>
                    <a:pt x="495" y="1116"/>
                    <a:pt x="518" y="1116"/>
                  </a:cubicBezTo>
                  <a:cubicBezTo>
                    <a:pt x="542" y="1116"/>
                    <a:pt x="566" y="1113"/>
                    <a:pt x="586" y="1106"/>
                  </a:cubicBezTo>
                  <a:cubicBezTo>
                    <a:pt x="682" y="1078"/>
                    <a:pt x="736" y="983"/>
                    <a:pt x="736" y="888"/>
                  </a:cubicBezTo>
                  <a:cubicBezTo>
                    <a:pt x="736" y="833"/>
                    <a:pt x="736" y="779"/>
                    <a:pt x="723" y="724"/>
                  </a:cubicBezTo>
                  <a:cubicBezTo>
                    <a:pt x="709" y="670"/>
                    <a:pt x="695" y="615"/>
                    <a:pt x="682" y="574"/>
                  </a:cubicBezTo>
                  <a:lnTo>
                    <a:pt x="655" y="493"/>
                  </a:lnTo>
                  <a:lnTo>
                    <a:pt x="532" y="179"/>
                  </a:lnTo>
                  <a:cubicBezTo>
                    <a:pt x="505" y="111"/>
                    <a:pt x="464" y="57"/>
                    <a:pt x="396" y="30"/>
                  </a:cubicBezTo>
                  <a:cubicBezTo>
                    <a:pt x="356" y="10"/>
                    <a:pt x="314" y="0"/>
                    <a:pt x="273" y="0"/>
                  </a:cubicBezTo>
                  <a:close/>
                </a:path>
              </a:pathLst>
            </a:custGeom>
            <a:solidFill>
              <a:srgbClr val="1D1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72" name="Google Shape;1072;p54"/>
            <p:cNvSpPr/>
            <p:nvPr/>
          </p:nvSpPr>
          <p:spPr>
            <a:xfrm>
              <a:off x="4179425" y="1820038"/>
              <a:ext cx="20350" cy="33575"/>
            </a:xfrm>
            <a:custGeom>
              <a:avLst/>
              <a:gdLst/>
              <a:ahLst/>
              <a:cxnLst/>
              <a:rect l="l" t="t" r="r" b="b"/>
              <a:pathLst>
                <a:path w="814" h="1343" extrusionOk="0">
                  <a:moveTo>
                    <a:pt x="264" y="1"/>
                  </a:moveTo>
                  <a:cubicBezTo>
                    <a:pt x="131" y="1"/>
                    <a:pt x="0" y="112"/>
                    <a:pt x="50" y="280"/>
                  </a:cubicBezTo>
                  <a:lnTo>
                    <a:pt x="50" y="293"/>
                  </a:lnTo>
                  <a:cubicBezTo>
                    <a:pt x="91" y="457"/>
                    <a:pt x="146" y="620"/>
                    <a:pt x="200" y="784"/>
                  </a:cubicBezTo>
                  <a:cubicBezTo>
                    <a:pt x="228" y="865"/>
                    <a:pt x="255" y="947"/>
                    <a:pt x="296" y="1029"/>
                  </a:cubicBezTo>
                  <a:cubicBezTo>
                    <a:pt x="309" y="1083"/>
                    <a:pt x="337" y="1138"/>
                    <a:pt x="377" y="1179"/>
                  </a:cubicBezTo>
                  <a:cubicBezTo>
                    <a:pt x="405" y="1220"/>
                    <a:pt x="446" y="1261"/>
                    <a:pt x="486" y="1301"/>
                  </a:cubicBezTo>
                  <a:cubicBezTo>
                    <a:pt x="530" y="1328"/>
                    <a:pt x="580" y="1343"/>
                    <a:pt x="628" y="1343"/>
                  </a:cubicBezTo>
                  <a:cubicBezTo>
                    <a:pt x="654" y="1343"/>
                    <a:pt x="680" y="1338"/>
                    <a:pt x="704" y="1329"/>
                  </a:cubicBezTo>
                  <a:cubicBezTo>
                    <a:pt x="772" y="1288"/>
                    <a:pt x="813" y="1220"/>
                    <a:pt x="800" y="1138"/>
                  </a:cubicBezTo>
                  <a:cubicBezTo>
                    <a:pt x="813" y="1097"/>
                    <a:pt x="800" y="1056"/>
                    <a:pt x="800" y="1015"/>
                  </a:cubicBezTo>
                  <a:cubicBezTo>
                    <a:pt x="786" y="961"/>
                    <a:pt x="772" y="906"/>
                    <a:pt x="745" y="852"/>
                  </a:cubicBezTo>
                  <a:cubicBezTo>
                    <a:pt x="704" y="770"/>
                    <a:pt x="677" y="688"/>
                    <a:pt x="636" y="620"/>
                  </a:cubicBezTo>
                  <a:cubicBezTo>
                    <a:pt x="582" y="457"/>
                    <a:pt x="527" y="307"/>
                    <a:pt x="473" y="143"/>
                  </a:cubicBezTo>
                  <a:cubicBezTo>
                    <a:pt x="431" y="44"/>
                    <a:pt x="347" y="1"/>
                    <a:pt x="264" y="1"/>
                  </a:cubicBezTo>
                  <a:close/>
                </a:path>
              </a:pathLst>
            </a:custGeom>
            <a:solidFill>
              <a:srgbClr val="1D1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73" name="Google Shape;1073;p54"/>
            <p:cNvSpPr/>
            <p:nvPr/>
          </p:nvSpPr>
          <p:spPr>
            <a:xfrm>
              <a:off x="4244525" y="1836088"/>
              <a:ext cx="38000" cy="63050"/>
            </a:xfrm>
            <a:custGeom>
              <a:avLst/>
              <a:gdLst/>
              <a:ahLst/>
              <a:cxnLst/>
              <a:rect l="l" t="t" r="r" b="b"/>
              <a:pathLst>
                <a:path w="1520" h="2522" extrusionOk="0">
                  <a:moveTo>
                    <a:pt x="1166" y="1"/>
                  </a:moveTo>
                  <a:cubicBezTo>
                    <a:pt x="1071" y="1"/>
                    <a:pt x="968" y="88"/>
                    <a:pt x="1016" y="183"/>
                  </a:cubicBezTo>
                  <a:lnTo>
                    <a:pt x="1016" y="196"/>
                  </a:lnTo>
                  <a:cubicBezTo>
                    <a:pt x="1247" y="741"/>
                    <a:pt x="1111" y="1395"/>
                    <a:pt x="675" y="1804"/>
                  </a:cubicBezTo>
                  <a:cubicBezTo>
                    <a:pt x="539" y="1954"/>
                    <a:pt x="375" y="2076"/>
                    <a:pt x="198" y="2171"/>
                  </a:cubicBezTo>
                  <a:cubicBezTo>
                    <a:pt x="1" y="2246"/>
                    <a:pt x="72" y="2521"/>
                    <a:pt x="259" y="2521"/>
                  </a:cubicBezTo>
                  <a:cubicBezTo>
                    <a:pt x="279" y="2521"/>
                    <a:pt x="299" y="2518"/>
                    <a:pt x="321" y="2512"/>
                  </a:cubicBezTo>
                  <a:cubicBezTo>
                    <a:pt x="580" y="2444"/>
                    <a:pt x="811" y="2308"/>
                    <a:pt x="1016" y="2131"/>
                  </a:cubicBezTo>
                  <a:cubicBezTo>
                    <a:pt x="1193" y="1940"/>
                    <a:pt x="1329" y="1722"/>
                    <a:pt x="1411" y="1477"/>
                  </a:cubicBezTo>
                  <a:cubicBezTo>
                    <a:pt x="1492" y="1245"/>
                    <a:pt x="1520" y="986"/>
                    <a:pt x="1492" y="741"/>
                  </a:cubicBezTo>
                  <a:cubicBezTo>
                    <a:pt x="1465" y="510"/>
                    <a:pt x="1383" y="278"/>
                    <a:pt x="1274" y="60"/>
                  </a:cubicBezTo>
                  <a:cubicBezTo>
                    <a:pt x="1249" y="18"/>
                    <a:pt x="1209" y="1"/>
                    <a:pt x="1166" y="1"/>
                  </a:cubicBezTo>
                  <a:close/>
                </a:path>
              </a:pathLst>
            </a:custGeom>
            <a:solidFill>
              <a:srgbClr val="1D1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74" name="Google Shape;1074;p54"/>
            <p:cNvSpPr/>
            <p:nvPr/>
          </p:nvSpPr>
          <p:spPr>
            <a:xfrm>
              <a:off x="4201100" y="1779613"/>
              <a:ext cx="37550" cy="17900"/>
            </a:xfrm>
            <a:custGeom>
              <a:avLst/>
              <a:gdLst/>
              <a:ahLst/>
              <a:cxnLst/>
              <a:rect l="l" t="t" r="r" b="b"/>
              <a:pathLst>
                <a:path w="1502" h="716" extrusionOk="0">
                  <a:moveTo>
                    <a:pt x="635" y="1"/>
                  </a:moveTo>
                  <a:cubicBezTo>
                    <a:pt x="461" y="1"/>
                    <a:pt x="288" y="42"/>
                    <a:pt x="137" y="112"/>
                  </a:cubicBezTo>
                  <a:cubicBezTo>
                    <a:pt x="83" y="126"/>
                    <a:pt x="42" y="167"/>
                    <a:pt x="28" y="207"/>
                  </a:cubicBezTo>
                  <a:cubicBezTo>
                    <a:pt x="1" y="248"/>
                    <a:pt x="1" y="303"/>
                    <a:pt x="28" y="344"/>
                  </a:cubicBezTo>
                  <a:cubicBezTo>
                    <a:pt x="50" y="431"/>
                    <a:pt x="124" y="474"/>
                    <a:pt x="202" y="474"/>
                  </a:cubicBezTo>
                  <a:cubicBezTo>
                    <a:pt x="221" y="474"/>
                    <a:pt x="241" y="472"/>
                    <a:pt x="260" y="466"/>
                  </a:cubicBezTo>
                  <a:lnTo>
                    <a:pt x="246" y="453"/>
                  </a:lnTo>
                  <a:lnTo>
                    <a:pt x="314" y="439"/>
                  </a:lnTo>
                  <a:lnTo>
                    <a:pt x="587" y="439"/>
                  </a:lnTo>
                  <a:cubicBezTo>
                    <a:pt x="623" y="439"/>
                    <a:pt x="660" y="450"/>
                    <a:pt x="706" y="462"/>
                  </a:cubicBezTo>
                  <a:lnTo>
                    <a:pt x="706" y="462"/>
                  </a:lnTo>
                  <a:cubicBezTo>
                    <a:pt x="700" y="461"/>
                    <a:pt x="694" y="460"/>
                    <a:pt x="692" y="460"/>
                  </a:cubicBezTo>
                  <a:cubicBezTo>
                    <a:pt x="688" y="460"/>
                    <a:pt x="691" y="462"/>
                    <a:pt x="709" y="466"/>
                  </a:cubicBezTo>
                  <a:lnTo>
                    <a:pt x="736" y="480"/>
                  </a:lnTo>
                  <a:lnTo>
                    <a:pt x="791" y="494"/>
                  </a:lnTo>
                  <a:lnTo>
                    <a:pt x="832" y="507"/>
                  </a:lnTo>
                  <a:lnTo>
                    <a:pt x="805" y="507"/>
                  </a:lnTo>
                  <a:cubicBezTo>
                    <a:pt x="845" y="521"/>
                    <a:pt x="886" y="534"/>
                    <a:pt x="927" y="562"/>
                  </a:cubicBezTo>
                  <a:cubicBezTo>
                    <a:pt x="968" y="575"/>
                    <a:pt x="1009" y="589"/>
                    <a:pt x="1050" y="616"/>
                  </a:cubicBezTo>
                  <a:lnTo>
                    <a:pt x="1111" y="641"/>
                  </a:lnTo>
                  <a:lnTo>
                    <a:pt x="1111" y="641"/>
                  </a:lnTo>
                  <a:cubicBezTo>
                    <a:pt x="1106" y="637"/>
                    <a:pt x="1102" y="634"/>
                    <a:pt x="1102" y="634"/>
                  </a:cubicBezTo>
                  <a:lnTo>
                    <a:pt x="1102" y="634"/>
                  </a:lnTo>
                  <a:cubicBezTo>
                    <a:pt x="1103" y="634"/>
                    <a:pt x="1107" y="636"/>
                    <a:pt x="1118" y="643"/>
                  </a:cubicBezTo>
                  <a:lnTo>
                    <a:pt x="1111" y="641"/>
                  </a:lnTo>
                  <a:lnTo>
                    <a:pt x="1111" y="641"/>
                  </a:lnTo>
                  <a:cubicBezTo>
                    <a:pt x="1113" y="642"/>
                    <a:pt x="1116" y="644"/>
                    <a:pt x="1118" y="645"/>
                  </a:cubicBezTo>
                  <a:lnTo>
                    <a:pt x="1118" y="645"/>
                  </a:lnTo>
                  <a:cubicBezTo>
                    <a:pt x="1118" y="645"/>
                    <a:pt x="1118" y="644"/>
                    <a:pt x="1118" y="643"/>
                  </a:cubicBezTo>
                  <a:lnTo>
                    <a:pt x="1118" y="643"/>
                  </a:lnTo>
                  <a:cubicBezTo>
                    <a:pt x="1120" y="645"/>
                    <a:pt x="1120" y="646"/>
                    <a:pt x="1120" y="646"/>
                  </a:cubicBezTo>
                  <a:cubicBezTo>
                    <a:pt x="1120" y="646"/>
                    <a:pt x="1119" y="646"/>
                    <a:pt x="1118" y="645"/>
                  </a:cubicBezTo>
                  <a:lnTo>
                    <a:pt x="1118" y="645"/>
                  </a:lnTo>
                  <a:cubicBezTo>
                    <a:pt x="1119" y="657"/>
                    <a:pt x="1132" y="658"/>
                    <a:pt x="1145" y="671"/>
                  </a:cubicBezTo>
                  <a:cubicBezTo>
                    <a:pt x="1182" y="702"/>
                    <a:pt x="1223" y="715"/>
                    <a:pt x="1261" y="715"/>
                  </a:cubicBezTo>
                  <a:cubicBezTo>
                    <a:pt x="1391" y="715"/>
                    <a:pt x="1502" y="562"/>
                    <a:pt x="1418" y="425"/>
                  </a:cubicBezTo>
                  <a:cubicBezTo>
                    <a:pt x="1336" y="316"/>
                    <a:pt x="1254" y="221"/>
                    <a:pt x="1132" y="139"/>
                  </a:cubicBezTo>
                  <a:cubicBezTo>
                    <a:pt x="1036" y="85"/>
                    <a:pt x="927" y="44"/>
                    <a:pt x="818" y="17"/>
                  </a:cubicBezTo>
                  <a:cubicBezTo>
                    <a:pt x="758" y="6"/>
                    <a:pt x="696" y="1"/>
                    <a:pt x="635" y="1"/>
                  </a:cubicBezTo>
                  <a:close/>
                </a:path>
              </a:pathLst>
            </a:custGeom>
            <a:solidFill>
              <a:srgbClr val="1D1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75" name="Google Shape;1075;p54"/>
            <p:cNvSpPr/>
            <p:nvPr/>
          </p:nvSpPr>
          <p:spPr>
            <a:xfrm>
              <a:off x="4157125" y="1785188"/>
              <a:ext cx="30125" cy="28600"/>
            </a:xfrm>
            <a:custGeom>
              <a:avLst/>
              <a:gdLst/>
              <a:ahLst/>
              <a:cxnLst/>
              <a:rect l="l" t="t" r="r" b="b"/>
              <a:pathLst>
                <a:path w="1205" h="1144" extrusionOk="0">
                  <a:moveTo>
                    <a:pt x="892" y="1"/>
                  </a:moveTo>
                  <a:cubicBezTo>
                    <a:pt x="869" y="1"/>
                    <a:pt x="845" y="4"/>
                    <a:pt x="820" y="12"/>
                  </a:cubicBezTo>
                  <a:cubicBezTo>
                    <a:pt x="575" y="93"/>
                    <a:pt x="370" y="243"/>
                    <a:pt x="220" y="461"/>
                  </a:cubicBezTo>
                  <a:cubicBezTo>
                    <a:pt x="111" y="597"/>
                    <a:pt x="43" y="761"/>
                    <a:pt x="16" y="938"/>
                  </a:cubicBezTo>
                  <a:cubicBezTo>
                    <a:pt x="1" y="1069"/>
                    <a:pt x="104" y="1144"/>
                    <a:pt x="205" y="1144"/>
                  </a:cubicBezTo>
                  <a:cubicBezTo>
                    <a:pt x="283" y="1144"/>
                    <a:pt x="360" y="1100"/>
                    <a:pt x="384" y="1006"/>
                  </a:cubicBezTo>
                  <a:cubicBezTo>
                    <a:pt x="384" y="993"/>
                    <a:pt x="384" y="979"/>
                    <a:pt x="384" y="979"/>
                  </a:cubicBezTo>
                  <a:cubicBezTo>
                    <a:pt x="398" y="938"/>
                    <a:pt x="411" y="911"/>
                    <a:pt x="425" y="884"/>
                  </a:cubicBezTo>
                  <a:cubicBezTo>
                    <a:pt x="438" y="856"/>
                    <a:pt x="452" y="829"/>
                    <a:pt x="479" y="788"/>
                  </a:cubicBezTo>
                  <a:lnTo>
                    <a:pt x="479" y="788"/>
                  </a:lnTo>
                  <a:cubicBezTo>
                    <a:pt x="469" y="804"/>
                    <a:pt x="466" y="810"/>
                    <a:pt x="467" y="810"/>
                  </a:cubicBezTo>
                  <a:cubicBezTo>
                    <a:pt x="469" y="810"/>
                    <a:pt x="479" y="796"/>
                    <a:pt x="479" y="788"/>
                  </a:cubicBezTo>
                  <a:lnTo>
                    <a:pt x="479" y="788"/>
                  </a:lnTo>
                  <a:cubicBezTo>
                    <a:pt x="479" y="788"/>
                    <a:pt x="479" y="788"/>
                    <a:pt x="479" y="788"/>
                  </a:cubicBezTo>
                  <a:lnTo>
                    <a:pt x="493" y="775"/>
                  </a:lnTo>
                  <a:lnTo>
                    <a:pt x="534" y="720"/>
                  </a:lnTo>
                  <a:cubicBezTo>
                    <a:pt x="561" y="679"/>
                    <a:pt x="588" y="652"/>
                    <a:pt x="616" y="625"/>
                  </a:cubicBezTo>
                  <a:lnTo>
                    <a:pt x="643" y="597"/>
                  </a:lnTo>
                  <a:lnTo>
                    <a:pt x="697" y="557"/>
                  </a:lnTo>
                  <a:cubicBezTo>
                    <a:pt x="738" y="529"/>
                    <a:pt x="779" y="502"/>
                    <a:pt x="833" y="475"/>
                  </a:cubicBezTo>
                  <a:lnTo>
                    <a:pt x="874" y="448"/>
                  </a:lnTo>
                  <a:lnTo>
                    <a:pt x="970" y="420"/>
                  </a:lnTo>
                  <a:cubicBezTo>
                    <a:pt x="1205" y="334"/>
                    <a:pt x="1114" y="1"/>
                    <a:pt x="892" y="1"/>
                  </a:cubicBezTo>
                  <a:close/>
                </a:path>
              </a:pathLst>
            </a:custGeom>
            <a:solidFill>
              <a:srgbClr val="1D1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60339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0" grpId="0" animBg="1"/>
      <p:bldP spid="1022" grpId="0" animBg="1"/>
      <p:bldP spid="1024" grpId="0"/>
      <p:bldP spid="1025" grpId="0"/>
      <p:bldP spid="1026" grpId="0"/>
      <p:bldP spid="1027" grpId="0"/>
      <p:bldP spid="1028" grpId="0" animBg="1"/>
      <p:bldP spid="1029" grpId="0" animBg="1"/>
      <p:bldP spid="1030" grpId="0"/>
      <p:bldP spid="1031" grpId="0" animBg="1"/>
      <p:bldP spid="10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56D6D52-9509-4EDE-A4A7-2018EB69A76A}"/>
              </a:ext>
            </a:extLst>
          </p:cNvPr>
          <p:cNvSpPr/>
          <p:nvPr/>
        </p:nvSpPr>
        <p:spPr>
          <a:xfrm>
            <a:off x="5958002" y="2571750"/>
            <a:ext cx="2598700" cy="1375782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nguyện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vọng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lắng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thấu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768D5B9-4EEB-4DDA-AD40-E4653A224B5E}"/>
              </a:ext>
            </a:extLst>
          </p:cNvPr>
          <p:cNvSpPr/>
          <p:nvPr/>
        </p:nvSpPr>
        <p:spPr>
          <a:xfrm>
            <a:off x="657735" y="2519711"/>
            <a:ext cx="2091788" cy="118992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thiết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3B923FA-9C4C-4BAC-A286-1261376293B2}"/>
              </a:ext>
            </a:extLst>
          </p:cNvPr>
          <p:cNvSpPr/>
          <p:nvPr/>
        </p:nvSpPr>
        <p:spPr>
          <a:xfrm>
            <a:off x="3185999" y="1440558"/>
            <a:ext cx="2359873" cy="1375783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Bạo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</a:p>
        </p:txBody>
      </p:sp>
      <p:pic>
        <p:nvPicPr>
          <p:cNvPr id="1026" name="Picture 2" descr="Phone Kids PNG, Vector, PSD, and Clipart With Transparent Background for  Free Download | Pngtree">
            <a:extLst>
              <a:ext uri="{FF2B5EF4-FFF2-40B4-BE49-F238E27FC236}">
                <a16:creationId xmlns:a16="http://schemas.microsoft.com/office/drawing/2014/main" id="{05B9EBFF-653D-4D8E-B493-978A1813F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31" y="1077486"/>
            <a:ext cx="1859649" cy="173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ạm Dụng Trẻ Em PNG &amp; Lạm Dụng Trẻ Em Transparent Clipart Miễn phí Tải về -  Quốc gia tự Sát Phòng chống Sống Quốc gia tự Sát Phòng chống Tuần, đường">
            <a:extLst>
              <a:ext uri="{FF2B5EF4-FFF2-40B4-BE49-F238E27FC236}">
                <a16:creationId xmlns:a16="http://schemas.microsoft.com/office/drawing/2014/main" id="{35C568FE-42EE-401A-B5E8-82771A1F9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1500" l="8462" r="90000">
                        <a14:foregroundMark x1="56538" y1="8250" x2="57692" y2="8750"/>
                        <a14:foregroundMark x1="64231" y1="91500" x2="64231" y2="91500"/>
                        <a14:foregroundMark x1="8462" y1="71750" x2="8462" y2="71750"/>
                        <a14:foregroundMark x1="65000" y1="5000" x2="65000" y2="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531" y="2277915"/>
            <a:ext cx="1461274" cy="224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Young Girl - Child Abuse Clipart Png, Transparent Png - vhv">
            <a:extLst>
              <a:ext uri="{FF2B5EF4-FFF2-40B4-BE49-F238E27FC236}">
                <a16:creationId xmlns:a16="http://schemas.microsoft.com/office/drawing/2014/main" id="{37B78970-DB62-4AFA-8C02-5EAAED31B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675" b="89954" l="4419" r="91395">
                        <a14:foregroundMark x1="54186" y1="5675" x2="40116" y2="5752"/>
                        <a14:foregroundMark x1="14302" y1="61733" x2="11047" y2="64187"/>
                        <a14:foregroundMark x1="5116" y1="62423" x2="4419" y2="62270"/>
                        <a14:foregroundMark x1="90581" y1="26457" x2="91395" y2="28298"/>
                        <a14:foregroundMark x1="85581" y1="86887" x2="74767" y2="88344"/>
                        <a14:foregroundMark x1="85930" y1="85276" x2="91047" y2="87040"/>
                        <a14:foregroundMark x1="87442" y1="84433" x2="90814" y2="85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267" y="945846"/>
            <a:ext cx="1369733" cy="207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FE6082E-933B-4A5C-B0F8-043081A6C2DD}"/>
              </a:ext>
            </a:extLst>
          </p:cNvPr>
          <p:cNvSpPr/>
          <p:nvPr/>
        </p:nvSpPr>
        <p:spPr>
          <a:xfrm>
            <a:off x="780585" y="148683"/>
            <a:ext cx="7151649" cy="70624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SỐ VẤN ĐỀ EM CÓ THỂ THAM KHẢO</a:t>
            </a:r>
          </a:p>
        </p:txBody>
      </p:sp>
    </p:spTree>
    <p:extLst>
      <p:ext uri="{BB962C8B-B14F-4D97-AF65-F5344CB8AC3E}">
        <p14:creationId xmlns:p14="http://schemas.microsoft.com/office/powerpoint/2010/main" val="406509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7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843AF0D8-4A7D-494F-88E9-65E38A4350DF}"/>
              </a:ext>
            </a:extLst>
          </p:cNvPr>
          <p:cNvGrpSpPr/>
          <p:nvPr/>
        </p:nvGrpSpPr>
        <p:grpSpPr>
          <a:xfrm>
            <a:off x="4512529" y="1235993"/>
            <a:ext cx="4006908" cy="2286438"/>
            <a:chOff x="4512529" y="1235993"/>
            <a:chExt cx="4006908" cy="2286438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8DEC806B-31AA-4A96-AA06-0CE377C08B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529" y="1445843"/>
              <a:ext cx="4006908" cy="2076588"/>
            </a:xfrm>
            <a:custGeom>
              <a:avLst/>
              <a:gdLst>
                <a:gd name="T0" fmla="*/ 8574 w 8575"/>
                <a:gd name="T1" fmla="*/ 841 h 4444"/>
                <a:gd name="T2" fmla="*/ 7732 w 8575"/>
                <a:gd name="T3" fmla="*/ 0 h 4444"/>
                <a:gd name="T4" fmla="*/ 0 w 8575"/>
                <a:gd name="T5" fmla="*/ 1808 h 4444"/>
                <a:gd name="T6" fmla="*/ 52 w 8575"/>
                <a:gd name="T7" fmla="*/ 1797 h 4444"/>
                <a:gd name="T8" fmla="*/ 304 w 8575"/>
                <a:gd name="T9" fmla="*/ 1724 h 4444"/>
                <a:gd name="T10" fmla="*/ 318 w 8575"/>
                <a:gd name="T11" fmla="*/ 1724 h 4444"/>
                <a:gd name="T12" fmla="*/ 428 w 8575"/>
                <a:gd name="T13" fmla="*/ 1755 h 4444"/>
                <a:gd name="T14" fmla="*/ 429 w 8575"/>
                <a:gd name="T15" fmla="*/ 1756 h 4444"/>
                <a:gd name="T16" fmla="*/ 436 w 8575"/>
                <a:gd name="T17" fmla="*/ 1761 h 4444"/>
                <a:gd name="T18" fmla="*/ 440 w 8575"/>
                <a:gd name="T19" fmla="*/ 1762 h 4444"/>
                <a:gd name="T20" fmla="*/ 445 w 8575"/>
                <a:gd name="T21" fmla="*/ 1766 h 4444"/>
                <a:gd name="T22" fmla="*/ 451 w 8575"/>
                <a:gd name="T23" fmla="*/ 1770 h 4444"/>
                <a:gd name="T24" fmla="*/ 453 w 8575"/>
                <a:gd name="T25" fmla="*/ 1772 h 4444"/>
                <a:gd name="T26" fmla="*/ 488 w 8575"/>
                <a:gd name="T27" fmla="*/ 1807 h 4444"/>
                <a:gd name="T28" fmla="*/ 552 w 8575"/>
                <a:gd name="T29" fmla="*/ 2014 h 4444"/>
                <a:gd name="T30" fmla="*/ 477 w 8575"/>
                <a:gd name="T31" fmla="*/ 2235 h 4444"/>
                <a:gd name="T32" fmla="*/ 383 w 8575"/>
                <a:gd name="T33" fmla="*/ 2293 h 4444"/>
                <a:gd name="T34" fmla="*/ 304 w 8575"/>
                <a:gd name="T35" fmla="*/ 2305 h 4444"/>
                <a:gd name="T36" fmla="*/ 52 w 8575"/>
                <a:gd name="T37" fmla="*/ 2228 h 4444"/>
                <a:gd name="T38" fmla="*/ 0 w 8575"/>
                <a:gd name="T39" fmla="*/ 2216 h 4444"/>
                <a:gd name="T40" fmla="*/ 3884 w 8575"/>
                <a:gd name="T41" fmla="*/ 3883 h 4444"/>
                <a:gd name="T42" fmla="*/ 3872 w 8575"/>
                <a:gd name="T43" fmla="*/ 3943 h 4444"/>
                <a:gd name="T44" fmla="*/ 3794 w 8575"/>
                <a:gd name="T45" fmla="*/ 4195 h 4444"/>
                <a:gd name="T46" fmla="*/ 3806 w 8575"/>
                <a:gd name="T47" fmla="*/ 4274 h 4444"/>
                <a:gd name="T48" fmla="*/ 3864 w 8575"/>
                <a:gd name="T49" fmla="*/ 4367 h 4444"/>
                <a:gd name="T50" fmla="*/ 4085 w 8575"/>
                <a:gd name="T51" fmla="*/ 4443 h 4444"/>
                <a:gd name="T52" fmla="*/ 4292 w 8575"/>
                <a:gd name="T53" fmla="*/ 4378 h 4444"/>
                <a:gd name="T54" fmla="*/ 4327 w 8575"/>
                <a:gd name="T55" fmla="*/ 4343 h 4444"/>
                <a:gd name="T56" fmla="*/ 4329 w 8575"/>
                <a:gd name="T57" fmla="*/ 4341 h 4444"/>
                <a:gd name="T58" fmla="*/ 4333 w 8575"/>
                <a:gd name="T59" fmla="*/ 4335 h 4444"/>
                <a:gd name="T60" fmla="*/ 4337 w 8575"/>
                <a:gd name="T61" fmla="*/ 4330 h 4444"/>
                <a:gd name="T62" fmla="*/ 4339 w 8575"/>
                <a:gd name="T63" fmla="*/ 4327 h 4444"/>
                <a:gd name="T64" fmla="*/ 4344 w 8575"/>
                <a:gd name="T65" fmla="*/ 4319 h 4444"/>
                <a:gd name="T66" fmla="*/ 4344 w 8575"/>
                <a:gd name="T67" fmla="*/ 4318 h 4444"/>
                <a:gd name="T68" fmla="*/ 4375 w 8575"/>
                <a:gd name="T69" fmla="*/ 4209 h 4444"/>
                <a:gd name="T70" fmla="*/ 4375 w 8575"/>
                <a:gd name="T71" fmla="*/ 4195 h 4444"/>
                <a:gd name="T72" fmla="*/ 4303 w 8575"/>
                <a:gd name="T73" fmla="*/ 3942 h 4444"/>
                <a:gd name="T74" fmla="*/ 4291 w 8575"/>
                <a:gd name="T75" fmla="*/ 3883 h 4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75" h="4444">
                  <a:moveTo>
                    <a:pt x="8574" y="3883"/>
                  </a:moveTo>
                  <a:lnTo>
                    <a:pt x="8574" y="841"/>
                  </a:lnTo>
                  <a:lnTo>
                    <a:pt x="8574" y="841"/>
                  </a:lnTo>
                  <a:cubicBezTo>
                    <a:pt x="8574" y="377"/>
                    <a:pt x="8197" y="0"/>
                    <a:pt x="7732" y="0"/>
                  </a:cubicBezTo>
                  <a:lnTo>
                    <a:pt x="0" y="0"/>
                  </a:lnTo>
                  <a:lnTo>
                    <a:pt x="0" y="1808"/>
                  </a:lnTo>
                  <a:lnTo>
                    <a:pt x="0" y="1808"/>
                  </a:lnTo>
                  <a:cubicBezTo>
                    <a:pt x="17" y="1808"/>
                    <a:pt x="35" y="1804"/>
                    <a:pt x="52" y="1797"/>
                  </a:cubicBezTo>
                  <a:lnTo>
                    <a:pt x="52" y="1797"/>
                  </a:lnTo>
                  <a:cubicBezTo>
                    <a:pt x="145" y="1751"/>
                    <a:pt x="239" y="1724"/>
                    <a:pt x="304" y="1724"/>
                  </a:cubicBezTo>
                  <a:lnTo>
                    <a:pt x="304" y="1724"/>
                  </a:lnTo>
                  <a:cubicBezTo>
                    <a:pt x="309" y="1724"/>
                    <a:pt x="314" y="1724"/>
                    <a:pt x="318" y="1724"/>
                  </a:cubicBezTo>
                  <a:lnTo>
                    <a:pt x="318" y="1724"/>
                  </a:lnTo>
                  <a:cubicBezTo>
                    <a:pt x="359" y="1726"/>
                    <a:pt x="397" y="1737"/>
                    <a:pt x="428" y="1755"/>
                  </a:cubicBezTo>
                  <a:lnTo>
                    <a:pt x="428" y="1755"/>
                  </a:lnTo>
                  <a:cubicBezTo>
                    <a:pt x="429" y="1756"/>
                    <a:pt x="429" y="1756"/>
                    <a:pt x="429" y="1756"/>
                  </a:cubicBezTo>
                  <a:lnTo>
                    <a:pt x="429" y="1756"/>
                  </a:lnTo>
                  <a:cubicBezTo>
                    <a:pt x="431" y="1757"/>
                    <a:pt x="434" y="1759"/>
                    <a:pt x="436" y="1761"/>
                  </a:cubicBezTo>
                  <a:lnTo>
                    <a:pt x="436" y="1761"/>
                  </a:lnTo>
                  <a:cubicBezTo>
                    <a:pt x="437" y="1761"/>
                    <a:pt x="439" y="1762"/>
                    <a:pt x="440" y="1762"/>
                  </a:cubicBezTo>
                  <a:lnTo>
                    <a:pt x="440" y="1762"/>
                  </a:lnTo>
                  <a:cubicBezTo>
                    <a:pt x="441" y="1763"/>
                    <a:pt x="443" y="1765"/>
                    <a:pt x="445" y="1766"/>
                  </a:cubicBezTo>
                  <a:lnTo>
                    <a:pt x="445" y="1766"/>
                  </a:lnTo>
                  <a:cubicBezTo>
                    <a:pt x="447" y="1767"/>
                    <a:pt x="448" y="1769"/>
                    <a:pt x="451" y="1770"/>
                  </a:cubicBezTo>
                  <a:lnTo>
                    <a:pt x="451" y="1770"/>
                  </a:lnTo>
                  <a:cubicBezTo>
                    <a:pt x="452" y="1771"/>
                    <a:pt x="452" y="1772"/>
                    <a:pt x="453" y="1772"/>
                  </a:cubicBezTo>
                  <a:lnTo>
                    <a:pt x="453" y="1772"/>
                  </a:lnTo>
                  <a:cubicBezTo>
                    <a:pt x="466" y="1783"/>
                    <a:pt x="477" y="1794"/>
                    <a:pt x="488" y="1807"/>
                  </a:cubicBezTo>
                  <a:lnTo>
                    <a:pt x="488" y="1807"/>
                  </a:lnTo>
                  <a:cubicBezTo>
                    <a:pt x="529" y="1858"/>
                    <a:pt x="552" y="1932"/>
                    <a:pt x="552" y="2014"/>
                  </a:cubicBezTo>
                  <a:lnTo>
                    <a:pt x="552" y="2014"/>
                  </a:lnTo>
                  <a:cubicBezTo>
                    <a:pt x="552" y="2108"/>
                    <a:pt x="525" y="2184"/>
                    <a:pt x="477" y="2235"/>
                  </a:cubicBezTo>
                  <a:lnTo>
                    <a:pt x="477" y="2235"/>
                  </a:lnTo>
                  <a:cubicBezTo>
                    <a:pt x="451" y="2262"/>
                    <a:pt x="419" y="2281"/>
                    <a:pt x="383" y="2293"/>
                  </a:cubicBezTo>
                  <a:lnTo>
                    <a:pt x="383" y="2293"/>
                  </a:lnTo>
                  <a:cubicBezTo>
                    <a:pt x="359" y="2301"/>
                    <a:pt x="332" y="2305"/>
                    <a:pt x="304" y="2305"/>
                  </a:cubicBezTo>
                  <a:lnTo>
                    <a:pt x="304" y="2305"/>
                  </a:lnTo>
                  <a:cubicBezTo>
                    <a:pt x="241" y="2305"/>
                    <a:pt x="147" y="2276"/>
                    <a:pt x="52" y="2228"/>
                  </a:cubicBezTo>
                  <a:lnTo>
                    <a:pt x="52" y="2228"/>
                  </a:lnTo>
                  <a:cubicBezTo>
                    <a:pt x="36" y="2219"/>
                    <a:pt x="17" y="2216"/>
                    <a:pt x="0" y="2216"/>
                  </a:cubicBezTo>
                  <a:lnTo>
                    <a:pt x="0" y="3883"/>
                  </a:lnTo>
                  <a:lnTo>
                    <a:pt x="3884" y="3883"/>
                  </a:lnTo>
                  <a:lnTo>
                    <a:pt x="3884" y="3883"/>
                  </a:lnTo>
                  <a:cubicBezTo>
                    <a:pt x="3885" y="3904"/>
                    <a:pt x="3881" y="3924"/>
                    <a:pt x="3872" y="3943"/>
                  </a:cubicBezTo>
                  <a:lnTo>
                    <a:pt x="3872" y="3943"/>
                  </a:lnTo>
                  <a:cubicBezTo>
                    <a:pt x="3823" y="4037"/>
                    <a:pt x="3794" y="4131"/>
                    <a:pt x="3794" y="4195"/>
                  </a:cubicBezTo>
                  <a:lnTo>
                    <a:pt x="3794" y="4195"/>
                  </a:lnTo>
                  <a:cubicBezTo>
                    <a:pt x="3794" y="4223"/>
                    <a:pt x="3799" y="4249"/>
                    <a:pt x="3806" y="4274"/>
                  </a:cubicBezTo>
                  <a:lnTo>
                    <a:pt x="3806" y="4274"/>
                  </a:lnTo>
                  <a:cubicBezTo>
                    <a:pt x="3818" y="4310"/>
                    <a:pt x="3837" y="4341"/>
                    <a:pt x="3864" y="4367"/>
                  </a:cubicBezTo>
                  <a:lnTo>
                    <a:pt x="3864" y="4367"/>
                  </a:lnTo>
                  <a:cubicBezTo>
                    <a:pt x="3915" y="4416"/>
                    <a:pt x="3991" y="4443"/>
                    <a:pt x="4085" y="4443"/>
                  </a:cubicBezTo>
                  <a:lnTo>
                    <a:pt x="4085" y="4443"/>
                  </a:lnTo>
                  <a:cubicBezTo>
                    <a:pt x="4168" y="4443"/>
                    <a:pt x="4241" y="4420"/>
                    <a:pt x="4292" y="4378"/>
                  </a:cubicBezTo>
                  <a:lnTo>
                    <a:pt x="4292" y="4378"/>
                  </a:lnTo>
                  <a:cubicBezTo>
                    <a:pt x="4306" y="4368"/>
                    <a:pt x="4317" y="4356"/>
                    <a:pt x="4327" y="4343"/>
                  </a:cubicBezTo>
                  <a:lnTo>
                    <a:pt x="4327" y="4343"/>
                  </a:lnTo>
                  <a:cubicBezTo>
                    <a:pt x="4328" y="4343"/>
                    <a:pt x="4328" y="4342"/>
                    <a:pt x="4329" y="4341"/>
                  </a:cubicBezTo>
                  <a:lnTo>
                    <a:pt x="4329" y="4341"/>
                  </a:lnTo>
                  <a:cubicBezTo>
                    <a:pt x="4330" y="4339"/>
                    <a:pt x="4332" y="4337"/>
                    <a:pt x="4333" y="4335"/>
                  </a:cubicBezTo>
                  <a:lnTo>
                    <a:pt x="4333" y="4335"/>
                  </a:lnTo>
                  <a:cubicBezTo>
                    <a:pt x="4334" y="4334"/>
                    <a:pt x="4336" y="4332"/>
                    <a:pt x="4337" y="4330"/>
                  </a:cubicBezTo>
                  <a:lnTo>
                    <a:pt x="4337" y="4330"/>
                  </a:lnTo>
                  <a:cubicBezTo>
                    <a:pt x="4338" y="4329"/>
                    <a:pt x="4338" y="4328"/>
                    <a:pt x="4339" y="4327"/>
                  </a:cubicBezTo>
                  <a:lnTo>
                    <a:pt x="4339" y="4327"/>
                  </a:lnTo>
                  <a:cubicBezTo>
                    <a:pt x="4341" y="4324"/>
                    <a:pt x="4342" y="4322"/>
                    <a:pt x="4344" y="4319"/>
                  </a:cubicBezTo>
                  <a:lnTo>
                    <a:pt x="4344" y="4319"/>
                  </a:lnTo>
                  <a:cubicBezTo>
                    <a:pt x="4344" y="4319"/>
                    <a:pt x="4344" y="4319"/>
                    <a:pt x="4344" y="4318"/>
                  </a:cubicBezTo>
                  <a:lnTo>
                    <a:pt x="4344" y="4318"/>
                  </a:lnTo>
                  <a:cubicBezTo>
                    <a:pt x="4363" y="4286"/>
                    <a:pt x="4374" y="4250"/>
                    <a:pt x="4375" y="4209"/>
                  </a:cubicBezTo>
                  <a:lnTo>
                    <a:pt x="4375" y="4209"/>
                  </a:lnTo>
                  <a:cubicBezTo>
                    <a:pt x="4375" y="4204"/>
                    <a:pt x="4375" y="4199"/>
                    <a:pt x="4375" y="4195"/>
                  </a:cubicBezTo>
                  <a:lnTo>
                    <a:pt x="4375" y="4195"/>
                  </a:lnTo>
                  <a:cubicBezTo>
                    <a:pt x="4375" y="4129"/>
                    <a:pt x="4349" y="4035"/>
                    <a:pt x="4303" y="3942"/>
                  </a:cubicBezTo>
                  <a:lnTo>
                    <a:pt x="4303" y="3942"/>
                  </a:lnTo>
                  <a:cubicBezTo>
                    <a:pt x="4294" y="3923"/>
                    <a:pt x="4290" y="3903"/>
                    <a:pt x="4291" y="3883"/>
                  </a:cubicBezTo>
                  <a:lnTo>
                    <a:pt x="8574" y="3883"/>
                  </a:lnTo>
                </a:path>
              </a:pathLst>
            </a:custGeom>
            <a:solidFill>
              <a:schemeClr val="accent2"/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p:spPr>
          <p:txBody>
            <a:bodyPr wrap="none" anchor="ctr"/>
            <a:lstStyle/>
            <a:p>
              <a:pPr defTabSz="685663">
                <a:buClrTx/>
              </a:pPr>
              <a:endParaRPr lang="en-US" sz="2449" kern="1200">
                <a:solidFill>
                  <a:srgbClr val="747993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AACFED8-E741-4590-B5C9-DAB23764C83F}"/>
                </a:ext>
              </a:extLst>
            </p:cNvPr>
            <p:cNvSpPr txBox="1"/>
            <p:nvPr/>
          </p:nvSpPr>
          <p:spPr>
            <a:xfrm>
              <a:off x="7037046" y="1235993"/>
              <a:ext cx="1300805" cy="224811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defTabSz="685663">
                <a:lnSpc>
                  <a:spcPts val="17865"/>
                </a:lnSpc>
                <a:buClrTx/>
              </a:pPr>
              <a:r>
                <a:rPr lang="en-US" sz="14888" b="1" kern="1200" spc="-109" dirty="0">
                  <a:solidFill>
                    <a:srgbClr val="FDDE4B">
                      <a:lumMod val="60000"/>
                      <a:lumOff val="4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AE10662-51DB-4D9E-B3D0-18812A8A3948}"/>
              </a:ext>
            </a:extLst>
          </p:cNvPr>
          <p:cNvGrpSpPr/>
          <p:nvPr/>
        </p:nvGrpSpPr>
        <p:grpSpPr>
          <a:xfrm>
            <a:off x="242291" y="1217596"/>
            <a:ext cx="4527750" cy="2248116"/>
            <a:chOff x="242291" y="1217596"/>
            <a:chExt cx="4527750" cy="2248116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4D54EF8F-0955-45D6-8869-0C9521246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619" y="1445843"/>
              <a:ext cx="4264422" cy="1814955"/>
            </a:xfrm>
            <a:custGeom>
              <a:avLst/>
              <a:gdLst>
                <a:gd name="T0" fmla="*/ 8881 w 9130"/>
                <a:gd name="T1" fmla="*/ 2305 h 3884"/>
                <a:gd name="T2" fmla="*/ 8960 w 9130"/>
                <a:gd name="T3" fmla="*/ 2293 h 3884"/>
                <a:gd name="T4" fmla="*/ 9054 w 9130"/>
                <a:gd name="T5" fmla="*/ 2235 h 3884"/>
                <a:gd name="T6" fmla="*/ 9129 w 9130"/>
                <a:gd name="T7" fmla="*/ 2014 h 3884"/>
                <a:gd name="T8" fmla="*/ 9065 w 9130"/>
                <a:gd name="T9" fmla="*/ 1807 h 3884"/>
                <a:gd name="T10" fmla="*/ 9030 w 9130"/>
                <a:gd name="T11" fmla="*/ 1772 h 3884"/>
                <a:gd name="T12" fmla="*/ 9028 w 9130"/>
                <a:gd name="T13" fmla="*/ 1770 h 3884"/>
                <a:gd name="T14" fmla="*/ 9022 w 9130"/>
                <a:gd name="T15" fmla="*/ 1766 h 3884"/>
                <a:gd name="T16" fmla="*/ 9017 w 9130"/>
                <a:gd name="T17" fmla="*/ 1762 h 3884"/>
                <a:gd name="T18" fmla="*/ 9013 w 9130"/>
                <a:gd name="T19" fmla="*/ 1761 h 3884"/>
                <a:gd name="T20" fmla="*/ 9006 w 9130"/>
                <a:gd name="T21" fmla="*/ 1756 h 3884"/>
                <a:gd name="T22" fmla="*/ 9005 w 9130"/>
                <a:gd name="T23" fmla="*/ 1755 h 3884"/>
                <a:gd name="T24" fmla="*/ 8895 w 9130"/>
                <a:gd name="T25" fmla="*/ 1724 h 3884"/>
                <a:gd name="T26" fmla="*/ 8881 w 9130"/>
                <a:gd name="T27" fmla="*/ 1724 h 3884"/>
                <a:gd name="T28" fmla="*/ 8629 w 9130"/>
                <a:gd name="T29" fmla="*/ 1797 h 3884"/>
                <a:gd name="T30" fmla="*/ 8577 w 9130"/>
                <a:gd name="T31" fmla="*/ 1808 h 3884"/>
                <a:gd name="T32" fmla="*/ 8575 w 9130"/>
                <a:gd name="T33" fmla="*/ 0 h 3884"/>
                <a:gd name="T34" fmla="*/ 842 w 9130"/>
                <a:gd name="T35" fmla="*/ 0 h 3884"/>
                <a:gd name="T36" fmla="*/ 0 w 9130"/>
                <a:gd name="T37" fmla="*/ 3883 h 3884"/>
                <a:gd name="T38" fmla="*/ 3721 w 9130"/>
                <a:gd name="T39" fmla="*/ 3883 h 3884"/>
                <a:gd name="T40" fmla="*/ 3709 w 9130"/>
                <a:gd name="T41" fmla="*/ 3828 h 3884"/>
                <a:gd name="T42" fmla="*/ 3636 w 9130"/>
                <a:gd name="T43" fmla="*/ 3576 h 3884"/>
                <a:gd name="T44" fmla="*/ 3636 w 9130"/>
                <a:gd name="T45" fmla="*/ 3562 h 3884"/>
                <a:gd name="T46" fmla="*/ 3668 w 9130"/>
                <a:gd name="T47" fmla="*/ 3452 h 3884"/>
                <a:gd name="T48" fmla="*/ 3668 w 9130"/>
                <a:gd name="T49" fmla="*/ 3451 h 3884"/>
                <a:gd name="T50" fmla="*/ 3673 w 9130"/>
                <a:gd name="T51" fmla="*/ 3443 h 3884"/>
                <a:gd name="T52" fmla="*/ 3675 w 9130"/>
                <a:gd name="T53" fmla="*/ 3440 h 3884"/>
                <a:gd name="T54" fmla="*/ 3679 w 9130"/>
                <a:gd name="T55" fmla="*/ 3435 h 3884"/>
                <a:gd name="T56" fmla="*/ 3683 w 9130"/>
                <a:gd name="T57" fmla="*/ 3429 h 3884"/>
                <a:gd name="T58" fmla="*/ 3685 w 9130"/>
                <a:gd name="T59" fmla="*/ 3427 h 3884"/>
                <a:gd name="T60" fmla="*/ 3720 w 9130"/>
                <a:gd name="T61" fmla="*/ 3392 h 3884"/>
                <a:gd name="T62" fmla="*/ 3927 w 9130"/>
                <a:gd name="T63" fmla="*/ 3328 h 3884"/>
                <a:gd name="T64" fmla="*/ 4147 w 9130"/>
                <a:gd name="T65" fmla="*/ 3403 h 3884"/>
                <a:gd name="T66" fmla="*/ 4206 w 9130"/>
                <a:gd name="T67" fmla="*/ 3497 h 3884"/>
                <a:gd name="T68" fmla="*/ 4217 w 9130"/>
                <a:gd name="T69" fmla="*/ 3576 h 3884"/>
                <a:gd name="T70" fmla="*/ 4140 w 9130"/>
                <a:gd name="T71" fmla="*/ 3828 h 3884"/>
                <a:gd name="T72" fmla="*/ 8575 w 9130"/>
                <a:gd name="T73" fmla="*/ 3883 h 3884"/>
                <a:gd name="T74" fmla="*/ 8575 w 9130"/>
                <a:gd name="T75" fmla="*/ 2216 h 3884"/>
                <a:gd name="T76" fmla="*/ 8577 w 9130"/>
                <a:gd name="T77" fmla="*/ 2216 h 3884"/>
                <a:gd name="T78" fmla="*/ 8629 w 9130"/>
                <a:gd name="T79" fmla="*/ 2228 h 3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130" h="3884">
                  <a:moveTo>
                    <a:pt x="8881" y="2305"/>
                  </a:moveTo>
                  <a:lnTo>
                    <a:pt x="8881" y="2305"/>
                  </a:lnTo>
                  <a:cubicBezTo>
                    <a:pt x="8909" y="2305"/>
                    <a:pt x="8936" y="2301"/>
                    <a:pt x="8960" y="2293"/>
                  </a:cubicBezTo>
                  <a:lnTo>
                    <a:pt x="8960" y="2293"/>
                  </a:lnTo>
                  <a:cubicBezTo>
                    <a:pt x="8996" y="2281"/>
                    <a:pt x="9028" y="2262"/>
                    <a:pt x="9054" y="2235"/>
                  </a:cubicBezTo>
                  <a:lnTo>
                    <a:pt x="9054" y="2235"/>
                  </a:lnTo>
                  <a:cubicBezTo>
                    <a:pt x="9102" y="2184"/>
                    <a:pt x="9129" y="2108"/>
                    <a:pt x="9129" y="2014"/>
                  </a:cubicBezTo>
                  <a:lnTo>
                    <a:pt x="9129" y="2014"/>
                  </a:lnTo>
                  <a:cubicBezTo>
                    <a:pt x="9129" y="1932"/>
                    <a:pt x="9106" y="1858"/>
                    <a:pt x="9065" y="1807"/>
                  </a:cubicBezTo>
                  <a:lnTo>
                    <a:pt x="9065" y="1807"/>
                  </a:lnTo>
                  <a:cubicBezTo>
                    <a:pt x="9054" y="1794"/>
                    <a:pt x="9043" y="1783"/>
                    <a:pt x="9030" y="1772"/>
                  </a:cubicBezTo>
                  <a:lnTo>
                    <a:pt x="9030" y="1772"/>
                  </a:lnTo>
                  <a:cubicBezTo>
                    <a:pt x="9029" y="1772"/>
                    <a:pt x="9029" y="1771"/>
                    <a:pt x="9028" y="1770"/>
                  </a:cubicBezTo>
                  <a:lnTo>
                    <a:pt x="9028" y="1770"/>
                  </a:lnTo>
                  <a:cubicBezTo>
                    <a:pt x="9025" y="1769"/>
                    <a:pt x="9024" y="1767"/>
                    <a:pt x="9022" y="1766"/>
                  </a:cubicBezTo>
                  <a:lnTo>
                    <a:pt x="9022" y="1766"/>
                  </a:lnTo>
                  <a:cubicBezTo>
                    <a:pt x="9020" y="1765"/>
                    <a:pt x="9019" y="1763"/>
                    <a:pt x="9017" y="1762"/>
                  </a:cubicBezTo>
                  <a:lnTo>
                    <a:pt x="9017" y="1762"/>
                  </a:lnTo>
                  <a:cubicBezTo>
                    <a:pt x="9016" y="1762"/>
                    <a:pt x="9014" y="1761"/>
                    <a:pt x="9013" y="1761"/>
                  </a:cubicBezTo>
                  <a:lnTo>
                    <a:pt x="9013" y="1761"/>
                  </a:lnTo>
                  <a:cubicBezTo>
                    <a:pt x="9011" y="1759"/>
                    <a:pt x="9008" y="1757"/>
                    <a:pt x="9006" y="1756"/>
                  </a:cubicBezTo>
                  <a:lnTo>
                    <a:pt x="9006" y="1756"/>
                  </a:lnTo>
                  <a:cubicBezTo>
                    <a:pt x="9006" y="1756"/>
                    <a:pt x="9006" y="1756"/>
                    <a:pt x="9005" y="1755"/>
                  </a:cubicBezTo>
                  <a:lnTo>
                    <a:pt x="9005" y="1755"/>
                  </a:lnTo>
                  <a:cubicBezTo>
                    <a:pt x="8974" y="1737"/>
                    <a:pt x="8936" y="1726"/>
                    <a:pt x="8895" y="1724"/>
                  </a:cubicBezTo>
                  <a:lnTo>
                    <a:pt x="8895" y="1724"/>
                  </a:lnTo>
                  <a:cubicBezTo>
                    <a:pt x="8891" y="1724"/>
                    <a:pt x="8886" y="1724"/>
                    <a:pt x="8881" y="1724"/>
                  </a:cubicBezTo>
                  <a:lnTo>
                    <a:pt x="8881" y="1724"/>
                  </a:lnTo>
                  <a:cubicBezTo>
                    <a:pt x="8816" y="1724"/>
                    <a:pt x="8722" y="1751"/>
                    <a:pt x="8629" y="1797"/>
                  </a:cubicBezTo>
                  <a:lnTo>
                    <a:pt x="8629" y="1797"/>
                  </a:lnTo>
                  <a:cubicBezTo>
                    <a:pt x="8612" y="1804"/>
                    <a:pt x="8594" y="1808"/>
                    <a:pt x="8577" y="1808"/>
                  </a:cubicBezTo>
                  <a:lnTo>
                    <a:pt x="8577" y="1808"/>
                  </a:lnTo>
                  <a:cubicBezTo>
                    <a:pt x="8577" y="1808"/>
                    <a:pt x="8576" y="1808"/>
                    <a:pt x="8575" y="1808"/>
                  </a:cubicBezTo>
                  <a:lnTo>
                    <a:pt x="8575" y="0"/>
                  </a:lnTo>
                  <a:lnTo>
                    <a:pt x="842" y="0"/>
                  </a:lnTo>
                  <a:lnTo>
                    <a:pt x="842" y="0"/>
                  </a:lnTo>
                  <a:cubicBezTo>
                    <a:pt x="377" y="0"/>
                    <a:pt x="0" y="377"/>
                    <a:pt x="0" y="841"/>
                  </a:cubicBezTo>
                  <a:lnTo>
                    <a:pt x="0" y="3883"/>
                  </a:lnTo>
                  <a:lnTo>
                    <a:pt x="3721" y="3883"/>
                  </a:lnTo>
                  <a:lnTo>
                    <a:pt x="3721" y="3883"/>
                  </a:lnTo>
                  <a:cubicBezTo>
                    <a:pt x="3721" y="3864"/>
                    <a:pt x="3718" y="3846"/>
                    <a:pt x="3709" y="3828"/>
                  </a:cubicBezTo>
                  <a:lnTo>
                    <a:pt x="3709" y="3828"/>
                  </a:lnTo>
                  <a:cubicBezTo>
                    <a:pt x="3663" y="3736"/>
                    <a:pt x="3636" y="3641"/>
                    <a:pt x="3636" y="3576"/>
                  </a:cubicBezTo>
                  <a:lnTo>
                    <a:pt x="3636" y="3576"/>
                  </a:lnTo>
                  <a:cubicBezTo>
                    <a:pt x="3636" y="3571"/>
                    <a:pt x="3636" y="3566"/>
                    <a:pt x="3636" y="3562"/>
                  </a:cubicBezTo>
                  <a:lnTo>
                    <a:pt x="3636" y="3562"/>
                  </a:lnTo>
                  <a:cubicBezTo>
                    <a:pt x="3638" y="3520"/>
                    <a:pt x="3649" y="3484"/>
                    <a:pt x="3668" y="3452"/>
                  </a:cubicBezTo>
                  <a:lnTo>
                    <a:pt x="3668" y="3452"/>
                  </a:lnTo>
                  <a:lnTo>
                    <a:pt x="3668" y="3451"/>
                  </a:lnTo>
                  <a:lnTo>
                    <a:pt x="3668" y="3451"/>
                  </a:lnTo>
                  <a:cubicBezTo>
                    <a:pt x="3669" y="3449"/>
                    <a:pt x="3671" y="3446"/>
                    <a:pt x="3673" y="3443"/>
                  </a:cubicBezTo>
                  <a:lnTo>
                    <a:pt x="3673" y="3443"/>
                  </a:lnTo>
                  <a:cubicBezTo>
                    <a:pt x="3674" y="3443"/>
                    <a:pt x="3674" y="3441"/>
                    <a:pt x="3675" y="3440"/>
                  </a:cubicBezTo>
                  <a:lnTo>
                    <a:pt x="3675" y="3440"/>
                  </a:lnTo>
                  <a:cubicBezTo>
                    <a:pt x="3676" y="3438"/>
                    <a:pt x="3677" y="3437"/>
                    <a:pt x="3679" y="3435"/>
                  </a:cubicBezTo>
                  <a:lnTo>
                    <a:pt x="3679" y="3435"/>
                  </a:lnTo>
                  <a:cubicBezTo>
                    <a:pt x="3680" y="3433"/>
                    <a:pt x="3681" y="3431"/>
                    <a:pt x="3683" y="3429"/>
                  </a:cubicBezTo>
                  <a:lnTo>
                    <a:pt x="3683" y="3429"/>
                  </a:lnTo>
                  <a:cubicBezTo>
                    <a:pt x="3683" y="3428"/>
                    <a:pt x="3684" y="3428"/>
                    <a:pt x="3685" y="3427"/>
                  </a:cubicBezTo>
                  <a:lnTo>
                    <a:pt x="3685" y="3427"/>
                  </a:lnTo>
                  <a:cubicBezTo>
                    <a:pt x="3694" y="3415"/>
                    <a:pt x="3707" y="3402"/>
                    <a:pt x="3720" y="3392"/>
                  </a:cubicBezTo>
                  <a:lnTo>
                    <a:pt x="3720" y="3392"/>
                  </a:lnTo>
                  <a:cubicBezTo>
                    <a:pt x="3771" y="3350"/>
                    <a:pt x="3845" y="3328"/>
                    <a:pt x="3927" y="3328"/>
                  </a:cubicBezTo>
                  <a:lnTo>
                    <a:pt x="3927" y="3328"/>
                  </a:lnTo>
                  <a:cubicBezTo>
                    <a:pt x="4020" y="3328"/>
                    <a:pt x="4097" y="3355"/>
                    <a:pt x="4147" y="3403"/>
                  </a:cubicBezTo>
                  <a:lnTo>
                    <a:pt x="4147" y="3403"/>
                  </a:lnTo>
                  <a:cubicBezTo>
                    <a:pt x="4174" y="3429"/>
                    <a:pt x="4194" y="3460"/>
                    <a:pt x="4206" y="3497"/>
                  </a:cubicBezTo>
                  <a:lnTo>
                    <a:pt x="4206" y="3497"/>
                  </a:lnTo>
                  <a:cubicBezTo>
                    <a:pt x="4213" y="3521"/>
                    <a:pt x="4217" y="3547"/>
                    <a:pt x="4217" y="3576"/>
                  </a:cubicBezTo>
                  <a:lnTo>
                    <a:pt x="4217" y="3576"/>
                  </a:lnTo>
                  <a:cubicBezTo>
                    <a:pt x="4217" y="3640"/>
                    <a:pt x="4188" y="3733"/>
                    <a:pt x="4140" y="3828"/>
                  </a:cubicBezTo>
                  <a:lnTo>
                    <a:pt x="4140" y="3828"/>
                  </a:lnTo>
                  <a:cubicBezTo>
                    <a:pt x="4131" y="3845"/>
                    <a:pt x="4127" y="3864"/>
                    <a:pt x="4128" y="3883"/>
                  </a:cubicBezTo>
                  <a:lnTo>
                    <a:pt x="8575" y="3883"/>
                  </a:lnTo>
                  <a:lnTo>
                    <a:pt x="8575" y="2216"/>
                  </a:lnTo>
                  <a:lnTo>
                    <a:pt x="8575" y="2216"/>
                  </a:lnTo>
                  <a:cubicBezTo>
                    <a:pt x="8576" y="2216"/>
                    <a:pt x="8577" y="2216"/>
                    <a:pt x="8577" y="2216"/>
                  </a:cubicBezTo>
                  <a:lnTo>
                    <a:pt x="8577" y="2216"/>
                  </a:lnTo>
                  <a:cubicBezTo>
                    <a:pt x="8594" y="2216"/>
                    <a:pt x="8613" y="2219"/>
                    <a:pt x="8629" y="2228"/>
                  </a:cubicBezTo>
                  <a:lnTo>
                    <a:pt x="8629" y="2228"/>
                  </a:lnTo>
                  <a:cubicBezTo>
                    <a:pt x="8724" y="2276"/>
                    <a:pt x="8818" y="2305"/>
                    <a:pt x="8881" y="2305"/>
                  </a:cubicBezTo>
                </a:path>
              </a:pathLst>
            </a:custGeom>
            <a:solidFill>
              <a:schemeClr val="accent1"/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p:spPr>
          <p:txBody>
            <a:bodyPr wrap="none" anchor="ctr"/>
            <a:lstStyle/>
            <a:p>
              <a:pPr defTabSz="685663">
                <a:buClrTx/>
              </a:pPr>
              <a:endParaRPr lang="en-US" sz="2449" kern="1200">
                <a:solidFill>
                  <a:srgbClr val="747993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B8A8797-57DB-45B8-BB64-392F09F5E1FE}"/>
                </a:ext>
              </a:extLst>
            </p:cNvPr>
            <p:cNvSpPr txBox="1"/>
            <p:nvPr/>
          </p:nvSpPr>
          <p:spPr>
            <a:xfrm>
              <a:off x="868490" y="1217596"/>
              <a:ext cx="1300805" cy="224811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defTabSz="685663">
                <a:lnSpc>
                  <a:spcPts val="17865"/>
                </a:lnSpc>
                <a:buClrTx/>
              </a:pPr>
              <a:r>
                <a:rPr lang="en-US" sz="14888" b="1" kern="1200" spc="-109" dirty="0">
                  <a:solidFill>
                    <a:srgbClr val="FCB02B">
                      <a:lumMod val="60000"/>
                      <a:lumOff val="4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</a:t>
              </a:r>
            </a:p>
          </p:txBody>
        </p:sp>
        <p:pic>
          <p:nvPicPr>
            <p:cNvPr id="3076" name="Picture 4" descr="Koala">
              <a:extLst>
                <a:ext uri="{FF2B5EF4-FFF2-40B4-BE49-F238E27FC236}">
                  <a16:creationId xmlns:a16="http://schemas.microsoft.com/office/drawing/2014/main" id="{C095A6A5-AC31-4DB5-B76E-82873B9F94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291" y="2051240"/>
              <a:ext cx="1049467" cy="1049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65018BC-097C-4A4A-A98C-7C0F1EF03F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5050" y="242278"/>
            <a:ext cx="7713900" cy="673451"/>
          </a:xfrm>
        </p:spPr>
        <p:txBody>
          <a:bodyPr/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thiện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2AC44367-0393-4590-B54B-7B91FA751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618" y="3001224"/>
            <a:ext cx="4006910" cy="2074527"/>
          </a:xfrm>
          <a:custGeom>
            <a:avLst/>
            <a:gdLst>
              <a:gd name="T0" fmla="*/ 8513 w 8576"/>
              <a:gd name="T1" fmla="*/ 2816 h 4440"/>
              <a:gd name="T2" fmla="*/ 8261 w 8576"/>
              <a:gd name="T3" fmla="*/ 2889 h 4440"/>
              <a:gd name="T4" fmla="*/ 8247 w 8576"/>
              <a:gd name="T5" fmla="*/ 2889 h 4440"/>
              <a:gd name="T6" fmla="*/ 8137 w 8576"/>
              <a:gd name="T7" fmla="*/ 2858 h 4440"/>
              <a:gd name="T8" fmla="*/ 8136 w 8576"/>
              <a:gd name="T9" fmla="*/ 2857 h 4440"/>
              <a:gd name="T10" fmla="*/ 8128 w 8576"/>
              <a:gd name="T11" fmla="*/ 2852 h 4440"/>
              <a:gd name="T12" fmla="*/ 8125 w 8576"/>
              <a:gd name="T13" fmla="*/ 2851 h 4440"/>
              <a:gd name="T14" fmla="*/ 8120 w 8576"/>
              <a:gd name="T15" fmla="*/ 2847 h 4440"/>
              <a:gd name="T16" fmla="*/ 8114 w 8576"/>
              <a:gd name="T17" fmla="*/ 2843 h 4440"/>
              <a:gd name="T18" fmla="*/ 8112 w 8576"/>
              <a:gd name="T19" fmla="*/ 2841 h 4440"/>
              <a:gd name="T20" fmla="*/ 8077 w 8576"/>
              <a:gd name="T21" fmla="*/ 2806 h 4440"/>
              <a:gd name="T22" fmla="*/ 8013 w 8576"/>
              <a:gd name="T23" fmla="*/ 2599 h 4440"/>
              <a:gd name="T24" fmla="*/ 8089 w 8576"/>
              <a:gd name="T25" fmla="*/ 2378 h 4440"/>
              <a:gd name="T26" fmla="*/ 8182 w 8576"/>
              <a:gd name="T27" fmla="*/ 2320 h 4440"/>
              <a:gd name="T28" fmla="*/ 8261 w 8576"/>
              <a:gd name="T29" fmla="*/ 2308 h 4440"/>
              <a:gd name="T30" fmla="*/ 8512 w 8576"/>
              <a:gd name="T31" fmla="*/ 2385 h 4440"/>
              <a:gd name="T32" fmla="*/ 8575 w 8576"/>
              <a:gd name="T33" fmla="*/ 555 h 4440"/>
              <a:gd name="T34" fmla="*/ 4128 w 8576"/>
              <a:gd name="T35" fmla="*/ 555 h 4440"/>
              <a:gd name="T36" fmla="*/ 4140 w 8576"/>
              <a:gd name="T37" fmla="*/ 500 h 4440"/>
              <a:gd name="T38" fmla="*/ 4217 w 8576"/>
              <a:gd name="T39" fmla="*/ 248 h 4440"/>
              <a:gd name="T40" fmla="*/ 4206 w 8576"/>
              <a:gd name="T41" fmla="*/ 169 h 4440"/>
              <a:gd name="T42" fmla="*/ 4147 w 8576"/>
              <a:gd name="T43" fmla="*/ 75 h 4440"/>
              <a:gd name="T44" fmla="*/ 3927 w 8576"/>
              <a:gd name="T45" fmla="*/ 0 h 4440"/>
              <a:gd name="T46" fmla="*/ 3720 w 8576"/>
              <a:gd name="T47" fmla="*/ 64 h 4440"/>
              <a:gd name="T48" fmla="*/ 3685 w 8576"/>
              <a:gd name="T49" fmla="*/ 99 h 4440"/>
              <a:gd name="T50" fmla="*/ 3683 w 8576"/>
              <a:gd name="T51" fmla="*/ 101 h 4440"/>
              <a:gd name="T52" fmla="*/ 3679 w 8576"/>
              <a:gd name="T53" fmla="*/ 107 h 4440"/>
              <a:gd name="T54" fmla="*/ 3675 w 8576"/>
              <a:gd name="T55" fmla="*/ 112 h 4440"/>
              <a:gd name="T56" fmla="*/ 3673 w 8576"/>
              <a:gd name="T57" fmla="*/ 115 h 4440"/>
              <a:gd name="T58" fmla="*/ 3668 w 8576"/>
              <a:gd name="T59" fmla="*/ 123 h 4440"/>
              <a:gd name="T60" fmla="*/ 3668 w 8576"/>
              <a:gd name="T61" fmla="*/ 124 h 4440"/>
              <a:gd name="T62" fmla="*/ 3636 w 8576"/>
              <a:gd name="T63" fmla="*/ 234 h 4440"/>
              <a:gd name="T64" fmla="*/ 3636 w 8576"/>
              <a:gd name="T65" fmla="*/ 248 h 4440"/>
              <a:gd name="T66" fmla="*/ 3709 w 8576"/>
              <a:gd name="T67" fmla="*/ 500 h 4440"/>
              <a:gd name="T68" fmla="*/ 0 w 8576"/>
              <a:gd name="T69" fmla="*/ 555 h 4440"/>
              <a:gd name="T70" fmla="*/ 0 w 8576"/>
              <a:gd name="T71" fmla="*/ 3598 h 4440"/>
              <a:gd name="T72" fmla="*/ 8575 w 8576"/>
              <a:gd name="T73" fmla="*/ 4439 h 4440"/>
              <a:gd name="T74" fmla="*/ 8575 w 8576"/>
              <a:gd name="T75" fmla="*/ 2805 h 4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576" h="4440">
                <a:moveTo>
                  <a:pt x="8513" y="2816"/>
                </a:moveTo>
                <a:lnTo>
                  <a:pt x="8513" y="2816"/>
                </a:lnTo>
                <a:cubicBezTo>
                  <a:pt x="8420" y="2862"/>
                  <a:pt x="8326" y="2889"/>
                  <a:pt x="8261" y="2889"/>
                </a:cubicBezTo>
                <a:lnTo>
                  <a:pt x="8261" y="2889"/>
                </a:lnTo>
                <a:cubicBezTo>
                  <a:pt x="8256" y="2889"/>
                  <a:pt x="8251" y="2889"/>
                  <a:pt x="8247" y="2889"/>
                </a:cubicBezTo>
                <a:lnTo>
                  <a:pt x="8247" y="2889"/>
                </a:lnTo>
                <a:cubicBezTo>
                  <a:pt x="8205" y="2887"/>
                  <a:pt x="8169" y="2876"/>
                  <a:pt x="8137" y="2858"/>
                </a:cubicBezTo>
                <a:lnTo>
                  <a:pt x="8137" y="2858"/>
                </a:lnTo>
                <a:cubicBezTo>
                  <a:pt x="8137" y="2857"/>
                  <a:pt x="8136" y="2857"/>
                  <a:pt x="8136" y="2857"/>
                </a:cubicBezTo>
                <a:lnTo>
                  <a:pt x="8136" y="2857"/>
                </a:lnTo>
                <a:cubicBezTo>
                  <a:pt x="8134" y="2856"/>
                  <a:pt x="8131" y="2854"/>
                  <a:pt x="8128" y="2852"/>
                </a:cubicBezTo>
                <a:lnTo>
                  <a:pt x="8128" y="2852"/>
                </a:lnTo>
                <a:cubicBezTo>
                  <a:pt x="8128" y="2852"/>
                  <a:pt x="8126" y="2851"/>
                  <a:pt x="8125" y="2851"/>
                </a:cubicBezTo>
                <a:lnTo>
                  <a:pt x="8125" y="2851"/>
                </a:lnTo>
                <a:cubicBezTo>
                  <a:pt x="8123" y="2849"/>
                  <a:pt x="8122" y="2848"/>
                  <a:pt x="8120" y="2847"/>
                </a:cubicBezTo>
                <a:lnTo>
                  <a:pt x="8120" y="2847"/>
                </a:lnTo>
                <a:cubicBezTo>
                  <a:pt x="8118" y="2846"/>
                  <a:pt x="8116" y="2844"/>
                  <a:pt x="8114" y="2843"/>
                </a:cubicBezTo>
                <a:lnTo>
                  <a:pt x="8114" y="2843"/>
                </a:lnTo>
                <a:cubicBezTo>
                  <a:pt x="8113" y="2842"/>
                  <a:pt x="8113" y="2841"/>
                  <a:pt x="8112" y="2841"/>
                </a:cubicBezTo>
                <a:lnTo>
                  <a:pt x="8112" y="2841"/>
                </a:lnTo>
                <a:cubicBezTo>
                  <a:pt x="8100" y="2830"/>
                  <a:pt x="8087" y="2819"/>
                  <a:pt x="8077" y="2806"/>
                </a:cubicBezTo>
                <a:lnTo>
                  <a:pt x="8077" y="2806"/>
                </a:lnTo>
                <a:cubicBezTo>
                  <a:pt x="8035" y="2755"/>
                  <a:pt x="8013" y="2681"/>
                  <a:pt x="8013" y="2599"/>
                </a:cubicBezTo>
                <a:lnTo>
                  <a:pt x="8013" y="2599"/>
                </a:lnTo>
                <a:cubicBezTo>
                  <a:pt x="8013" y="2505"/>
                  <a:pt x="8040" y="2429"/>
                  <a:pt x="8089" y="2378"/>
                </a:cubicBezTo>
                <a:lnTo>
                  <a:pt x="8089" y="2378"/>
                </a:lnTo>
                <a:cubicBezTo>
                  <a:pt x="8114" y="2351"/>
                  <a:pt x="8145" y="2331"/>
                  <a:pt x="8182" y="2320"/>
                </a:cubicBezTo>
                <a:lnTo>
                  <a:pt x="8182" y="2320"/>
                </a:lnTo>
                <a:cubicBezTo>
                  <a:pt x="8206" y="2312"/>
                  <a:pt x="8232" y="2308"/>
                  <a:pt x="8261" y="2308"/>
                </a:cubicBezTo>
                <a:lnTo>
                  <a:pt x="8261" y="2308"/>
                </a:lnTo>
                <a:cubicBezTo>
                  <a:pt x="8325" y="2308"/>
                  <a:pt x="8419" y="2337"/>
                  <a:pt x="8512" y="2385"/>
                </a:cubicBezTo>
                <a:lnTo>
                  <a:pt x="8512" y="2385"/>
                </a:lnTo>
                <a:cubicBezTo>
                  <a:pt x="8532" y="2396"/>
                  <a:pt x="8554" y="2399"/>
                  <a:pt x="8575" y="2397"/>
                </a:cubicBezTo>
                <a:lnTo>
                  <a:pt x="8575" y="555"/>
                </a:lnTo>
                <a:lnTo>
                  <a:pt x="4128" y="555"/>
                </a:lnTo>
                <a:lnTo>
                  <a:pt x="4128" y="555"/>
                </a:lnTo>
                <a:cubicBezTo>
                  <a:pt x="4127" y="536"/>
                  <a:pt x="4131" y="517"/>
                  <a:pt x="4140" y="500"/>
                </a:cubicBezTo>
                <a:lnTo>
                  <a:pt x="4140" y="500"/>
                </a:lnTo>
                <a:cubicBezTo>
                  <a:pt x="4188" y="405"/>
                  <a:pt x="4217" y="312"/>
                  <a:pt x="4217" y="248"/>
                </a:cubicBezTo>
                <a:lnTo>
                  <a:pt x="4217" y="248"/>
                </a:lnTo>
                <a:cubicBezTo>
                  <a:pt x="4217" y="219"/>
                  <a:pt x="4213" y="193"/>
                  <a:pt x="4206" y="169"/>
                </a:cubicBezTo>
                <a:lnTo>
                  <a:pt x="4206" y="169"/>
                </a:lnTo>
                <a:cubicBezTo>
                  <a:pt x="4194" y="132"/>
                  <a:pt x="4174" y="101"/>
                  <a:pt x="4147" y="75"/>
                </a:cubicBezTo>
                <a:lnTo>
                  <a:pt x="4147" y="75"/>
                </a:lnTo>
                <a:cubicBezTo>
                  <a:pt x="4097" y="27"/>
                  <a:pt x="4020" y="0"/>
                  <a:pt x="3927" y="0"/>
                </a:cubicBezTo>
                <a:lnTo>
                  <a:pt x="3927" y="0"/>
                </a:lnTo>
                <a:cubicBezTo>
                  <a:pt x="3845" y="0"/>
                  <a:pt x="3771" y="22"/>
                  <a:pt x="3720" y="64"/>
                </a:cubicBezTo>
                <a:lnTo>
                  <a:pt x="3720" y="64"/>
                </a:lnTo>
                <a:cubicBezTo>
                  <a:pt x="3707" y="74"/>
                  <a:pt x="3694" y="87"/>
                  <a:pt x="3685" y="99"/>
                </a:cubicBezTo>
                <a:lnTo>
                  <a:pt x="3685" y="99"/>
                </a:lnTo>
                <a:cubicBezTo>
                  <a:pt x="3684" y="100"/>
                  <a:pt x="3683" y="100"/>
                  <a:pt x="3683" y="101"/>
                </a:cubicBezTo>
                <a:lnTo>
                  <a:pt x="3683" y="101"/>
                </a:lnTo>
                <a:cubicBezTo>
                  <a:pt x="3681" y="103"/>
                  <a:pt x="3680" y="105"/>
                  <a:pt x="3679" y="107"/>
                </a:cubicBezTo>
                <a:lnTo>
                  <a:pt x="3679" y="107"/>
                </a:lnTo>
                <a:cubicBezTo>
                  <a:pt x="3677" y="109"/>
                  <a:pt x="3676" y="110"/>
                  <a:pt x="3675" y="112"/>
                </a:cubicBezTo>
                <a:lnTo>
                  <a:pt x="3675" y="112"/>
                </a:lnTo>
                <a:cubicBezTo>
                  <a:pt x="3674" y="113"/>
                  <a:pt x="3674" y="115"/>
                  <a:pt x="3673" y="115"/>
                </a:cubicBezTo>
                <a:lnTo>
                  <a:pt x="3673" y="115"/>
                </a:lnTo>
                <a:cubicBezTo>
                  <a:pt x="3671" y="118"/>
                  <a:pt x="3669" y="121"/>
                  <a:pt x="3668" y="123"/>
                </a:cubicBezTo>
                <a:lnTo>
                  <a:pt x="3668" y="123"/>
                </a:lnTo>
                <a:lnTo>
                  <a:pt x="3668" y="124"/>
                </a:lnTo>
                <a:lnTo>
                  <a:pt x="3668" y="124"/>
                </a:lnTo>
                <a:cubicBezTo>
                  <a:pt x="3649" y="156"/>
                  <a:pt x="3638" y="192"/>
                  <a:pt x="3636" y="234"/>
                </a:cubicBezTo>
                <a:lnTo>
                  <a:pt x="3636" y="234"/>
                </a:lnTo>
                <a:cubicBezTo>
                  <a:pt x="3636" y="238"/>
                  <a:pt x="3636" y="243"/>
                  <a:pt x="3636" y="248"/>
                </a:cubicBezTo>
                <a:lnTo>
                  <a:pt x="3636" y="248"/>
                </a:lnTo>
                <a:cubicBezTo>
                  <a:pt x="3636" y="313"/>
                  <a:pt x="3663" y="408"/>
                  <a:pt x="3709" y="500"/>
                </a:cubicBezTo>
                <a:lnTo>
                  <a:pt x="3709" y="500"/>
                </a:lnTo>
                <a:cubicBezTo>
                  <a:pt x="3718" y="518"/>
                  <a:pt x="3721" y="536"/>
                  <a:pt x="3721" y="555"/>
                </a:cubicBezTo>
                <a:lnTo>
                  <a:pt x="0" y="555"/>
                </a:lnTo>
                <a:lnTo>
                  <a:pt x="0" y="3598"/>
                </a:lnTo>
                <a:lnTo>
                  <a:pt x="0" y="3598"/>
                </a:lnTo>
                <a:cubicBezTo>
                  <a:pt x="0" y="4062"/>
                  <a:pt x="377" y="4439"/>
                  <a:pt x="842" y="4439"/>
                </a:cubicBezTo>
                <a:lnTo>
                  <a:pt x="8575" y="4439"/>
                </a:lnTo>
                <a:lnTo>
                  <a:pt x="8575" y="2805"/>
                </a:lnTo>
                <a:lnTo>
                  <a:pt x="8575" y="2805"/>
                </a:lnTo>
                <a:cubicBezTo>
                  <a:pt x="8554" y="2803"/>
                  <a:pt x="8533" y="2807"/>
                  <a:pt x="8513" y="2816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txBody>
          <a:bodyPr wrap="none" anchor="ctr"/>
          <a:lstStyle/>
          <a:p>
            <a:pPr defTabSz="685663">
              <a:buClrTx/>
            </a:pPr>
            <a:endParaRPr lang="en-US" sz="2449" kern="1200">
              <a:solidFill>
                <a:srgbClr val="747993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AEA915B-856F-48D8-B7A3-52EFB83AC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0895" y="3260797"/>
            <a:ext cx="4268542" cy="1814955"/>
          </a:xfrm>
          <a:custGeom>
            <a:avLst/>
            <a:gdLst>
              <a:gd name="T0" fmla="*/ 4855 w 9139"/>
              <a:gd name="T1" fmla="*/ 0 h 3885"/>
              <a:gd name="T2" fmla="*/ 4867 w 9139"/>
              <a:gd name="T3" fmla="*/ 59 h 3885"/>
              <a:gd name="T4" fmla="*/ 4939 w 9139"/>
              <a:gd name="T5" fmla="*/ 312 h 3885"/>
              <a:gd name="T6" fmla="*/ 4939 w 9139"/>
              <a:gd name="T7" fmla="*/ 326 h 3885"/>
              <a:gd name="T8" fmla="*/ 4908 w 9139"/>
              <a:gd name="T9" fmla="*/ 435 h 3885"/>
              <a:gd name="T10" fmla="*/ 4908 w 9139"/>
              <a:gd name="T11" fmla="*/ 436 h 3885"/>
              <a:gd name="T12" fmla="*/ 4903 w 9139"/>
              <a:gd name="T13" fmla="*/ 444 h 3885"/>
              <a:gd name="T14" fmla="*/ 4901 w 9139"/>
              <a:gd name="T15" fmla="*/ 447 h 3885"/>
              <a:gd name="T16" fmla="*/ 4897 w 9139"/>
              <a:gd name="T17" fmla="*/ 452 h 3885"/>
              <a:gd name="T18" fmla="*/ 4893 w 9139"/>
              <a:gd name="T19" fmla="*/ 458 h 3885"/>
              <a:gd name="T20" fmla="*/ 4891 w 9139"/>
              <a:gd name="T21" fmla="*/ 460 h 3885"/>
              <a:gd name="T22" fmla="*/ 4856 w 9139"/>
              <a:gd name="T23" fmla="*/ 495 h 3885"/>
              <a:gd name="T24" fmla="*/ 4649 w 9139"/>
              <a:gd name="T25" fmla="*/ 560 h 3885"/>
              <a:gd name="T26" fmla="*/ 4428 w 9139"/>
              <a:gd name="T27" fmla="*/ 484 h 3885"/>
              <a:gd name="T28" fmla="*/ 4370 w 9139"/>
              <a:gd name="T29" fmla="*/ 391 h 3885"/>
              <a:gd name="T30" fmla="*/ 4358 w 9139"/>
              <a:gd name="T31" fmla="*/ 312 h 3885"/>
              <a:gd name="T32" fmla="*/ 4436 w 9139"/>
              <a:gd name="T33" fmla="*/ 60 h 3885"/>
              <a:gd name="T34" fmla="*/ 564 w 9139"/>
              <a:gd name="T35" fmla="*/ 0 h 3885"/>
              <a:gd name="T36" fmla="*/ 564 w 9139"/>
              <a:gd name="T37" fmla="*/ 1842 h 3885"/>
              <a:gd name="T38" fmla="*/ 562 w 9139"/>
              <a:gd name="T39" fmla="*/ 1842 h 3885"/>
              <a:gd name="T40" fmla="*/ 499 w 9139"/>
              <a:gd name="T41" fmla="*/ 1830 h 3885"/>
              <a:gd name="T42" fmla="*/ 248 w 9139"/>
              <a:gd name="T43" fmla="*/ 1753 h 3885"/>
              <a:gd name="T44" fmla="*/ 169 w 9139"/>
              <a:gd name="T45" fmla="*/ 1765 h 3885"/>
              <a:gd name="T46" fmla="*/ 76 w 9139"/>
              <a:gd name="T47" fmla="*/ 1823 h 3885"/>
              <a:gd name="T48" fmla="*/ 0 w 9139"/>
              <a:gd name="T49" fmla="*/ 2044 h 3885"/>
              <a:gd name="T50" fmla="*/ 64 w 9139"/>
              <a:gd name="T51" fmla="*/ 2251 h 3885"/>
              <a:gd name="T52" fmla="*/ 99 w 9139"/>
              <a:gd name="T53" fmla="*/ 2286 h 3885"/>
              <a:gd name="T54" fmla="*/ 101 w 9139"/>
              <a:gd name="T55" fmla="*/ 2288 h 3885"/>
              <a:gd name="T56" fmla="*/ 107 w 9139"/>
              <a:gd name="T57" fmla="*/ 2292 h 3885"/>
              <a:gd name="T58" fmla="*/ 112 w 9139"/>
              <a:gd name="T59" fmla="*/ 2296 h 3885"/>
              <a:gd name="T60" fmla="*/ 115 w 9139"/>
              <a:gd name="T61" fmla="*/ 2297 h 3885"/>
              <a:gd name="T62" fmla="*/ 123 w 9139"/>
              <a:gd name="T63" fmla="*/ 2302 h 3885"/>
              <a:gd name="T64" fmla="*/ 124 w 9139"/>
              <a:gd name="T65" fmla="*/ 2303 h 3885"/>
              <a:gd name="T66" fmla="*/ 234 w 9139"/>
              <a:gd name="T67" fmla="*/ 2334 h 3885"/>
              <a:gd name="T68" fmla="*/ 248 w 9139"/>
              <a:gd name="T69" fmla="*/ 2334 h 3885"/>
              <a:gd name="T70" fmla="*/ 500 w 9139"/>
              <a:gd name="T71" fmla="*/ 2261 h 3885"/>
              <a:gd name="T72" fmla="*/ 562 w 9139"/>
              <a:gd name="T73" fmla="*/ 2250 h 3885"/>
              <a:gd name="T74" fmla="*/ 564 w 9139"/>
              <a:gd name="T75" fmla="*/ 3884 h 3885"/>
              <a:gd name="T76" fmla="*/ 8296 w 9139"/>
              <a:gd name="T77" fmla="*/ 3884 h 3885"/>
              <a:gd name="T78" fmla="*/ 9138 w 9139"/>
              <a:gd name="T79" fmla="*/ 0 h 38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139" h="3885">
                <a:moveTo>
                  <a:pt x="4855" y="0"/>
                </a:moveTo>
                <a:lnTo>
                  <a:pt x="4855" y="0"/>
                </a:lnTo>
                <a:cubicBezTo>
                  <a:pt x="4854" y="20"/>
                  <a:pt x="4858" y="40"/>
                  <a:pt x="4867" y="59"/>
                </a:cubicBezTo>
                <a:lnTo>
                  <a:pt x="4867" y="59"/>
                </a:lnTo>
                <a:cubicBezTo>
                  <a:pt x="4913" y="152"/>
                  <a:pt x="4939" y="246"/>
                  <a:pt x="4939" y="312"/>
                </a:cubicBezTo>
                <a:lnTo>
                  <a:pt x="4939" y="312"/>
                </a:lnTo>
                <a:cubicBezTo>
                  <a:pt x="4939" y="316"/>
                  <a:pt x="4939" y="321"/>
                  <a:pt x="4939" y="326"/>
                </a:cubicBezTo>
                <a:lnTo>
                  <a:pt x="4939" y="326"/>
                </a:lnTo>
                <a:cubicBezTo>
                  <a:pt x="4938" y="367"/>
                  <a:pt x="4927" y="403"/>
                  <a:pt x="4908" y="435"/>
                </a:cubicBezTo>
                <a:lnTo>
                  <a:pt x="4908" y="435"/>
                </a:lnTo>
                <a:cubicBezTo>
                  <a:pt x="4908" y="436"/>
                  <a:pt x="4908" y="436"/>
                  <a:pt x="4908" y="436"/>
                </a:cubicBezTo>
                <a:lnTo>
                  <a:pt x="4908" y="436"/>
                </a:lnTo>
                <a:cubicBezTo>
                  <a:pt x="4906" y="439"/>
                  <a:pt x="4905" y="441"/>
                  <a:pt x="4903" y="444"/>
                </a:cubicBezTo>
                <a:lnTo>
                  <a:pt x="4903" y="444"/>
                </a:lnTo>
                <a:cubicBezTo>
                  <a:pt x="4902" y="445"/>
                  <a:pt x="4902" y="446"/>
                  <a:pt x="4901" y="447"/>
                </a:cubicBezTo>
                <a:lnTo>
                  <a:pt x="4901" y="447"/>
                </a:lnTo>
                <a:cubicBezTo>
                  <a:pt x="4900" y="449"/>
                  <a:pt x="4898" y="451"/>
                  <a:pt x="4897" y="452"/>
                </a:cubicBezTo>
                <a:lnTo>
                  <a:pt x="4897" y="452"/>
                </a:lnTo>
                <a:cubicBezTo>
                  <a:pt x="4896" y="454"/>
                  <a:pt x="4894" y="456"/>
                  <a:pt x="4893" y="458"/>
                </a:cubicBezTo>
                <a:lnTo>
                  <a:pt x="4893" y="458"/>
                </a:lnTo>
                <a:cubicBezTo>
                  <a:pt x="4892" y="459"/>
                  <a:pt x="4892" y="460"/>
                  <a:pt x="4891" y="460"/>
                </a:cubicBezTo>
                <a:lnTo>
                  <a:pt x="4891" y="460"/>
                </a:lnTo>
                <a:cubicBezTo>
                  <a:pt x="4881" y="473"/>
                  <a:pt x="4870" y="485"/>
                  <a:pt x="4856" y="495"/>
                </a:cubicBezTo>
                <a:lnTo>
                  <a:pt x="4856" y="495"/>
                </a:lnTo>
                <a:cubicBezTo>
                  <a:pt x="4805" y="537"/>
                  <a:pt x="4732" y="560"/>
                  <a:pt x="4649" y="560"/>
                </a:cubicBezTo>
                <a:lnTo>
                  <a:pt x="4649" y="560"/>
                </a:lnTo>
                <a:cubicBezTo>
                  <a:pt x="4555" y="560"/>
                  <a:pt x="4479" y="533"/>
                  <a:pt x="4428" y="484"/>
                </a:cubicBezTo>
                <a:lnTo>
                  <a:pt x="4428" y="484"/>
                </a:lnTo>
                <a:cubicBezTo>
                  <a:pt x="4401" y="458"/>
                  <a:pt x="4382" y="427"/>
                  <a:pt x="4370" y="391"/>
                </a:cubicBezTo>
                <a:lnTo>
                  <a:pt x="4370" y="391"/>
                </a:lnTo>
                <a:cubicBezTo>
                  <a:pt x="4363" y="366"/>
                  <a:pt x="4358" y="340"/>
                  <a:pt x="4358" y="312"/>
                </a:cubicBezTo>
                <a:lnTo>
                  <a:pt x="4358" y="312"/>
                </a:lnTo>
                <a:cubicBezTo>
                  <a:pt x="4358" y="248"/>
                  <a:pt x="4387" y="154"/>
                  <a:pt x="4436" y="60"/>
                </a:cubicBezTo>
                <a:lnTo>
                  <a:pt x="4436" y="60"/>
                </a:lnTo>
                <a:cubicBezTo>
                  <a:pt x="4445" y="41"/>
                  <a:pt x="4449" y="21"/>
                  <a:pt x="4448" y="0"/>
                </a:cubicBezTo>
                <a:lnTo>
                  <a:pt x="564" y="0"/>
                </a:lnTo>
                <a:lnTo>
                  <a:pt x="564" y="1842"/>
                </a:lnTo>
                <a:lnTo>
                  <a:pt x="564" y="1842"/>
                </a:lnTo>
                <a:cubicBezTo>
                  <a:pt x="564" y="1842"/>
                  <a:pt x="563" y="1842"/>
                  <a:pt x="562" y="1842"/>
                </a:cubicBezTo>
                <a:lnTo>
                  <a:pt x="562" y="1842"/>
                </a:lnTo>
                <a:cubicBezTo>
                  <a:pt x="541" y="1844"/>
                  <a:pt x="519" y="1841"/>
                  <a:pt x="499" y="1830"/>
                </a:cubicBezTo>
                <a:lnTo>
                  <a:pt x="499" y="1830"/>
                </a:lnTo>
                <a:cubicBezTo>
                  <a:pt x="406" y="1782"/>
                  <a:pt x="312" y="1753"/>
                  <a:pt x="248" y="1753"/>
                </a:cubicBezTo>
                <a:lnTo>
                  <a:pt x="248" y="1753"/>
                </a:lnTo>
                <a:cubicBezTo>
                  <a:pt x="219" y="1753"/>
                  <a:pt x="193" y="1757"/>
                  <a:pt x="169" y="1765"/>
                </a:cubicBezTo>
                <a:lnTo>
                  <a:pt x="169" y="1765"/>
                </a:lnTo>
                <a:cubicBezTo>
                  <a:pt x="132" y="1776"/>
                  <a:pt x="101" y="1796"/>
                  <a:pt x="76" y="1823"/>
                </a:cubicBezTo>
                <a:lnTo>
                  <a:pt x="76" y="1823"/>
                </a:lnTo>
                <a:cubicBezTo>
                  <a:pt x="27" y="1874"/>
                  <a:pt x="0" y="1950"/>
                  <a:pt x="0" y="2044"/>
                </a:cubicBezTo>
                <a:lnTo>
                  <a:pt x="0" y="2044"/>
                </a:lnTo>
                <a:cubicBezTo>
                  <a:pt x="0" y="2126"/>
                  <a:pt x="22" y="2200"/>
                  <a:pt x="64" y="2251"/>
                </a:cubicBezTo>
                <a:lnTo>
                  <a:pt x="64" y="2251"/>
                </a:lnTo>
                <a:cubicBezTo>
                  <a:pt x="74" y="2264"/>
                  <a:pt x="87" y="2275"/>
                  <a:pt x="99" y="2286"/>
                </a:cubicBezTo>
                <a:lnTo>
                  <a:pt x="99" y="2286"/>
                </a:lnTo>
                <a:cubicBezTo>
                  <a:pt x="100" y="2286"/>
                  <a:pt x="100" y="2287"/>
                  <a:pt x="101" y="2288"/>
                </a:cubicBezTo>
                <a:lnTo>
                  <a:pt x="101" y="2288"/>
                </a:lnTo>
                <a:cubicBezTo>
                  <a:pt x="103" y="2289"/>
                  <a:pt x="105" y="2291"/>
                  <a:pt x="107" y="2292"/>
                </a:cubicBezTo>
                <a:lnTo>
                  <a:pt x="107" y="2292"/>
                </a:lnTo>
                <a:cubicBezTo>
                  <a:pt x="109" y="2293"/>
                  <a:pt x="110" y="2294"/>
                  <a:pt x="112" y="2296"/>
                </a:cubicBezTo>
                <a:lnTo>
                  <a:pt x="112" y="2296"/>
                </a:lnTo>
                <a:cubicBezTo>
                  <a:pt x="113" y="2296"/>
                  <a:pt x="115" y="2297"/>
                  <a:pt x="115" y="2297"/>
                </a:cubicBezTo>
                <a:lnTo>
                  <a:pt x="115" y="2297"/>
                </a:lnTo>
                <a:cubicBezTo>
                  <a:pt x="118" y="2299"/>
                  <a:pt x="121" y="2301"/>
                  <a:pt x="123" y="2302"/>
                </a:cubicBezTo>
                <a:lnTo>
                  <a:pt x="123" y="2302"/>
                </a:lnTo>
                <a:cubicBezTo>
                  <a:pt x="123" y="2302"/>
                  <a:pt x="124" y="2302"/>
                  <a:pt x="124" y="2303"/>
                </a:cubicBezTo>
                <a:lnTo>
                  <a:pt x="124" y="2303"/>
                </a:lnTo>
                <a:cubicBezTo>
                  <a:pt x="156" y="2321"/>
                  <a:pt x="192" y="2332"/>
                  <a:pt x="234" y="2334"/>
                </a:cubicBezTo>
                <a:lnTo>
                  <a:pt x="234" y="2334"/>
                </a:lnTo>
                <a:cubicBezTo>
                  <a:pt x="238" y="2334"/>
                  <a:pt x="243" y="2334"/>
                  <a:pt x="248" y="2334"/>
                </a:cubicBezTo>
                <a:lnTo>
                  <a:pt x="248" y="2334"/>
                </a:lnTo>
                <a:cubicBezTo>
                  <a:pt x="313" y="2334"/>
                  <a:pt x="407" y="2307"/>
                  <a:pt x="500" y="2261"/>
                </a:cubicBezTo>
                <a:lnTo>
                  <a:pt x="500" y="2261"/>
                </a:lnTo>
                <a:cubicBezTo>
                  <a:pt x="520" y="2252"/>
                  <a:pt x="541" y="2248"/>
                  <a:pt x="562" y="2250"/>
                </a:cubicBezTo>
                <a:lnTo>
                  <a:pt x="562" y="2250"/>
                </a:lnTo>
                <a:cubicBezTo>
                  <a:pt x="563" y="2250"/>
                  <a:pt x="564" y="2250"/>
                  <a:pt x="564" y="2250"/>
                </a:cubicBezTo>
                <a:lnTo>
                  <a:pt x="564" y="3884"/>
                </a:lnTo>
                <a:lnTo>
                  <a:pt x="8296" y="3884"/>
                </a:lnTo>
                <a:lnTo>
                  <a:pt x="8296" y="3884"/>
                </a:lnTo>
                <a:cubicBezTo>
                  <a:pt x="8761" y="3884"/>
                  <a:pt x="9138" y="3507"/>
                  <a:pt x="9138" y="3043"/>
                </a:cubicBezTo>
                <a:lnTo>
                  <a:pt x="9138" y="0"/>
                </a:lnTo>
                <a:lnTo>
                  <a:pt x="4855" y="0"/>
                </a:lnTo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txBody>
          <a:bodyPr wrap="none" anchor="ctr"/>
          <a:lstStyle/>
          <a:p>
            <a:pPr defTabSz="685663">
              <a:buClrTx/>
            </a:pPr>
            <a:endParaRPr lang="en-US" sz="2449" kern="1200">
              <a:solidFill>
                <a:srgbClr val="747993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AD8BCD-E98D-4418-990B-7DF8562CEB3B}"/>
              </a:ext>
            </a:extLst>
          </p:cNvPr>
          <p:cNvSpPr txBox="1"/>
          <p:nvPr/>
        </p:nvSpPr>
        <p:spPr>
          <a:xfrm>
            <a:off x="749783" y="2995077"/>
            <a:ext cx="1300805" cy="224811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685663">
              <a:lnSpc>
                <a:spcPts val="17865"/>
              </a:lnSpc>
              <a:buClrTx/>
            </a:pPr>
            <a:r>
              <a:rPr lang="en-US" sz="14888" b="1" kern="1200" spc="-109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550D19-1779-4B3D-9B49-8EA21D76D0B3}"/>
              </a:ext>
            </a:extLst>
          </p:cNvPr>
          <p:cNvSpPr txBox="1"/>
          <p:nvPr/>
        </p:nvSpPr>
        <p:spPr>
          <a:xfrm>
            <a:off x="6974467" y="2974084"/>
            <a:ext cx="1300805" cy="224811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685663">
              <a:lnSpc>
                <a:spcPts val="17865"/>
              </a:lnSpc>
              <a:buClrTx/>
            </a:pPr>
            <a:r>
              <a:rPr lang="en-US" sz="14888" b="1" kern="1200" spc="-109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D0B27D-256A-47EC-9680-9796BAFE4CBC}"/>
              </a:ext>
            </a:extLst>
          </p:cNvPr>
          <p:cNvSpPr txBox="1"/>
          <p:nvPr/>
        </p:nvSpPr>
        <p:spPr>
          <a:xfrm>
            <a:off x="2089861" y="2065898"/>
            <a:ext cx="2020122" cy="50270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 defTabSz="685663">
              <a:lnSpc>
                <a:spcPts val="1620"/>
              </a:lnSpc>
              <a:buClrTx/>
            </a:pPr>
            <a:r>
              <a:rPr lang="en-US" sz="1600" b="1" kern="1200" spc="-1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Lựa</a:t>
            </a:r>
            <a:r>
              <a:rPr lang="en-US" sz="1600" b="1" kern="1200" spc="-1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1600" b="1" kern="1200" spc="-1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chọn</a:t>
            </a:r>
            <a:r>
              <a:rPr lang="en-US" sz="1600" b="1" kern="1200" spc="-1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1600" b="1" kern="1200" spc="-1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vấn</a:t>
            </a:r>
            <a:r>
              <a:rPr lang="en-US" sz="1600" b="1" kern="1200" spc="-1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1600" b="1" kern="1200" spc="-1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</a:t>
            </a:r>
            <a:r>
              <a:rPr lang="en-US" sz="1600" b="1" kern="1200" spc="-1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1600" b="1" kern="1200" spc="-1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phù</a:t>
            </a:r>
            <a:r>
              <a:rPr lang="en-US" sz="1600" b="1" kern="1200" spc="-1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1600" b="1" kern="1200" spc="-1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hợp</a:t>
            </a:r>
            <a:endParaRPr lang="en-US" sz="1600" b="1" kern="1200" spc="-1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614D30-BBAC-4474-BE1A-32DBF8A2D2E5}"/>
              </a:ext>
            </a:extLst>
          </p:cNvPr>
          <p:cNvSpPr txBox="1"/>
          <p:nvPr/>
        </p:nvSpPr>
        <p:spPr>
          <a:xfrm>
            <a:off x="1751169" y="3883987"/>
            <a:ext cx="2553214" cy="11695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Biểu</a:t>
            </a:r>
            <a:r>
              <a:rPr lang="en-US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hiện</a:t>
            </a:r>
            <a:r>
              <a:rPr lang="en-US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diễn</a:t>
            </a:r>
            <a:r>
              <a:rPr lang="en-US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biến</a:t>
            </a:r>
            <a:r>
              <a:rPr lang="en-US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của</a:t>
            </a:r>
            <a:r>
              <a:rPr lang="en-US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vấn</a:t>
            </a:r>
            <a:r>
              <a:rPr lang="en-US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đề</a:t>
            </a:r>
            <a:r>
              <a:rPr lang="en-US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.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Giải</a:t>
            </a:r>
            <a:r>
              <a:rPr lang="en-US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pháp</a:t>
            </a:r>
            <a:r>
              <a:rPr lang="en-US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, ý </a:t>
            </a:r>
            <a:r>
              <a:rPr lang="en-US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kiến</a:t>
            </a:r>
            <a:r>
              <a:rPr lang="en-US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của</a:t>
            </a:r>
            <a:r>
              <a:rPr lang="en-US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em</a:t>
            </a:r>
            <a:r>
              <a:rPr lang="en-US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.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Hậu</a:t>
            </a:r>
            <a:r>
              <a:rPr lang="en-US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quả</a:t>
            </a:r>
            <a:r>
              <a:rPr lang="en-US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nguyên</a:t>
            </a:r>
            <a:r>
              <a:rPr lang="en-US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nhân</a:t>
            </a:r>
            <a:r>
              <a:rPr lang="en-US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,…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D93E20-C0D0-4D62-B14C-7D48D4931093}"/>
              </a:ext>
            </a:extLst>
          </p:cNvPr>
          <p:cNvSpPr txBox="1"/>
          <p:nvPr/>
        </p:nvSpPr>
        <p:spPr>
          <a:xfrm>
            <a:off x="1845678" y="3376066"/>
            <a:ext cx="2716058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685663">
              <a:buClrTx/>
            </a:pPr>
            <a:r>
              <a:rPr lang="en-US" sz="1600" b="1" kern="1200" spc="-1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Ghi</a:t>
            </a:r>
            <a:r>
              <a:rPr lang="en-US" sz="1600" b="1" kern="1200" spc="-1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1600" b="1" kern="1200" spc="-1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chép</a:t>
            </a:r>
            <a:r>
              <a:rPr lang="en-US" sz="1600" b="1" kern="1200" spc="-1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1600" b="1" kern="1200" spc="-1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nội</a:t>
            </a:r>
            <a:r>
              <a:rPr lang="en-US" sz="1600" b="1" kern="1200" spc="-1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dung </a:t>
            </a:r>
            <a:r>
              <a:rPr lang="en-US" sz="1600" b="1" kern="1200" spc="-1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quan</a:t>
            </a:r>
            <a:r>
              <a:rPr lang="en-US" sz="1600" b="1" kern="1200" spc="-1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1600" b="1" kern="1200" spc="-1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trọng</a:t>
            </a:r>
            <a:endParaRPr lang="en-US" sz="1600" b="1" kern="1200" spc="-1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794DC3-33E1-47B2-B95C-ACFBA8FB259A}"/>
              </a:ext>
            </a:extLst>
          </p:cNvPr>
          <p:cNvSpPr txBox="1"/>
          <p:nvPr/>
        </p:nvSpPr>
        <p:spPr>
          <a:xfrm>
            <a:off x="4770041" y="2089474"/>
            <a:ext cx="2664105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6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Trải</a:t>
            </a:r>
            <a:r>
              <a:rPr lang="en-US" sz="16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nghiệm</a:t>
            </a:r>
            <a:r>
              <a:rPr lang="en-US" sz="16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bản</a:t>
            </a:r>
            <a:r>
              <a:rPr lang="en-US" sz="16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thân</a:t>
            </a:r>
            <a:r>
              <a:rPr lang="en-US" sz="16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.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6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Thông</a:t>
            </a:r>
            <a:r>
              <a:rPr lang="en-US" sz="16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 tin </a:t>
            </a:r>
            <a:r>
              <a:rPr lang="en-US" sz="16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từ</a:t>
            </a:r>
            <a:r>
              <a:rPr lang="en-US" sz="16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sách</a:t>
            </a:r>
            <a:r>
              <a:rPr lang="en-US" sz="16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báo</a:t>
            </a:r>
            <a:r>
              <a:rPr lang="en-US" sz="16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, internet,..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6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Hình</a:t>
            </a:r>
            <a:r>
              <a:rPr lang="en-US" sz="16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ảnh</a:t>
            </a:r>
            <a:r>
              <a:rPr lang="en-US" sz="16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Karla"/>
                <a:sym typeface="Karla"/>
              </a:rPr>
              <a:t>, video,…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C31B31-97CE-434B-86C6-AE25D68F131F}"/>
              </a:ext>
            </a:extLst>
          </p:cNvPr>
          <p:cNvSpPr txBox="1"/>
          <p:nvPr/>
        </p:nvSpPr>
        <p:spPr>
          <a:xfrm>
            <a:off x="5434739" y="1683495"/>
            <a:ext cx="1678536" cy="29751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defTabSz="685663">
              <a:lnSpc>
                <a:spcPts val="1620"/>
              </a:lnSpc>
              <a:buClrTx/>
            </a:pPr>
            <a:r>
              <a:rPr lang="en-US" sz="1600" b="1" kern="1200" spc="-1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Thu </a:t>
            </a:r>
            <a:r>
              <a:rPr lang="en-US" sz="1600" b="1" kern="1200" spc="-1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thập</a:t>
            </a:r>
            <a:r>
              <a:rPr lang="en-US" sz="1600" b="1" kern="1200" spc="-1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1600" b="1" kern="1200" spc="-1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tư</a:t>
            </a:r>
            <a:r>
              <a:rPr lang="en-US" sz="1600" b="1" kern="1200" spc="-1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1600" b="1" kern="1200" spc="-1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liệu</a:t>
            </a:r>
            <a:endParaRPr lang="en-US" sz="1600" b="1" kern="1200" spc="-1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36544E-C748-4492-86AB-C0CE682D9EDE}"/>
              </a:ext>
            </a:extLst>
          </p:cNvPr>
          <p:cNvSpPr txBox="1"/>
          <p:nvPr/>
        </p:nvSpPr>
        <p:spPr>
          <a:xfrm>
            <a:off x="5047402" y="3626435"/>
            <a:ext cx="2203481" cy="11546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685663">
              <a:lnSpc>
                <a:spcPct val="150000"/>
              </a:lnSpc>
              <a:buClrTx/>
            </a:pPr>
            <a:r>
              <a:rPr lang="en-US" sz="1600" b="1" kern="1200" spc="-1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Dự</a:t>
            </a:r>
            <a:r>
              <a:rPr lang="en-US" sz="1600" b="1" kern="1200" spc="-1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1600" b="1" kern="1200" spc="-1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kiến</a:t>
            </a:r>
            <a:r>
              <a:rPr lang="en-US" sz="1600" b="1" kern="1200" spc="-1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1600" b="1" kern="1200" spc="-1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lang="en-US" sz="1600" b="1" kern="1200" spc="-1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1600" b="1" kern="1200" spc="-1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phản</a:t>
            </a:r>
            <a:r>
              <a:rPr lang="en-US" sz="1600" b="1" kern="1200" spc="-1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1600" b="1" kern="1200" spc="-1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hồi</a:t>
            </a:r>
            <a:r>
              <a:rPr lang="en-US" sz="1600" b="1" kern="1200" spc="-1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1600" b="1" kern="1200" spc="-1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lang="en-US" sz="1600" b="1" kern="1200" spc="-1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1600" b="1" kern="1200" spc="-1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người</a:t>
            </a:r>
            <a:r>
              <a:rPr lang="en-US" sz="1600" b="1" kern="1200" spc="-1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1600" b="1" kern="1200" spc="-1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nghe</a:t>
            </a:r>
            <a:r>
              <a:rPr lang="en-US" sz="1600" b="1" kern="1200" spc="-1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1600" b="1" kern="1200" spc="-1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lang="en-US" sz="1600" b="1" kern="1200" spc="-1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1600" b="1" kern="1200" spc="-1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lang="en-US" sz="1600" b="1" kern="1200" spc="-1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1600" b="1" kern="1200" spc="-1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nói</a:t>
            </a:r>
            <a:endParaRPr lang="en-US" sz="1600" b="1" kern="1200" spc="-1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084" name="Picture 12">
            <a:extLst>
              <a:ext uri="{FF2B5EF4-FFF2-40B4-BE49-F238E27FC236}">
                <a16:creationId xmlns:a16="http://schemas.microsoft.com/office/drawing/2014/main" id="{3A15224A-D646-4B8A-9C06-48C8B8EAE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865" y="3612275"/>
            <a:ext cx="1181144" cy="118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>
            <a:extLst>
              <a:ext uri="{FF2B5EF4-FFF2-40B4-BE49-F238E27FC236}">
                <a16:creationId xmlns:a16="http://schemas.microsoft.com/office/drawing/2014/main" id="{FB94F61B-F156-45E3-A05B-29F282D11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25" y="3635859"/>
            <a:ext cx="1034758" cy="103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>
            <a:extLst>
              <a:ext uri="{FF2B5EF4-FFF2-40B4-BE49-F238E27FC236}">
                <a16:creationId xmlns:a16="http://schemas.microsoft.com/office/drawing/2014/main" id="{70BE5963-3ECE-400E-B008-E4D66096B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934" y="1043551"/>
            <a:ext cx="1196349" cy="119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17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8" grpId="0"/>
      <p:bldP spid="10" grpId="0"/>
      <p:bldP spid="13" grpId="0"/>
      <p:bldP spid="14" grpId="0"/>
      <p:bldP spid="15" grpId="0"/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53"/>
          <p:cNvSpPr/>
          <p:nvPr/>
        </p:nvSpPr>
        <p:spPr>
          <a:xfrm>
            <a:off x="7785000" y="2897951"/>
            <a:ext cx="586250" cy="579050"/>
          </a:xfrm>
          <a:custGeom>
            <a:avLst/>
            <a:gdLst/>
            <a:ahLst/>
            <a:cxnLst/>
            <a:rect l="l" t="t" r="r" b="b"/>
            <a:pathLst>
              <a:path w="23450" h="23162" extrusionOk="0">
                <a:moveTo>
                  <a:pt x="11707" y="5561"/>
                </a:moveTo>
                <a:cubicBezTo>
                  <a:pt x="12442" y="5561"/>
                  <a:pt x="13205" y="5701"/>
                  <a:pt x="13969" y="6007"/>
                </a:cubicBezTo>
                <a:cubicBezTo>
                  <a:pt x="17048" y="7242"/>
                  <a:pt x="18544" y="10721"/>
                  <a:pt x="17309" y="13800"/>
                </a:cubicBezTo>
                <a:cubicBezTo>
                  <a:pt x="16404" y="16062"/>
                  <a:pt x="14230" y="17540"/>
                  <a:pt x="11812" y="17575"/>
                </a:cubicBezTo>
                <a:cubicBezTo>
                  <a:pt x="11797" y="17575"/>
                  <a:pt x="11783" y="17575"/>
                  <a:pt x="11768" y="17575"/>
                </a:cubicBezTo>
                <a:cubicBezTo>
                  <a:pt x="9350" y="17575"/>
                  <a:pt x="7179" y="16153"/>
                  <a:pt x="6228" y="13939"/>
                </a:cubicBezTo>
                <a:cubicBezTo>
                  <a:pt x="4448" y="9775"/>
                  <a:pt x="7670" y="5561"/>
                  <a:pt x="11707" y="5561"/>
                </a:cubicBezTo>
                <a:close/>
                <a:moveTo>
                  <a:pt x="11759" y="5086"/>
                </a:moveTo>
                <a:cubicBezTo>
                  <a:pt x="10921" y="5086"/>
                  <a:pt x="10052" y="5255"/>
                  <a:pt x="9185" y="5624"/>
                </a:cubicBezTo>
                <a:cubicBezTo>
                  <a:pt x="6785" y="6650"/>
                  <a:pt x="5236" y="9016"/>
                  <a:pt x="5271" y="11643"/>
                </a:cubicBezTo>
                <a:cubicBezTo>
                  <a:pt x="5289" y="14252"/>
                  <a:pt x="6889" y="16601"/>
                  <a:pt x="9324" y="17575"/>
                </a:cubicBezTo>
                <a:cubicBezTo>
                  <a:pt x="10110" y="17889"/>
                  <a:pt x="10923" y="18039"/>
                  <a:pt x="11723" y="18039"/>
                </a:cubicBezTo>
                <a:cubicBezTo>
                  <a:pt x="14286" y="18039"/>
                  <a:pt x="16719" y="16507"/>
                  <a:pt x="17727" y="13974"/>
                </a:cubicBezTo>
                <a:cubicBezTo>
                  <a:pt x="19531" y="9506"/>
                  <a:pt x="16051" y="5086"/>
                  <a:pt x="11759" y="5086"/>
                </a:cubicBezTo>
                <a:close/>
                <a:moveTo>
                  <a:pt x="14489" y="448"/>
                </a:moveTo>
                <a:cubicBezTo>
                  <a:pt x="14560" y="448"/>
                  <a:pt x="14631" y="462"/>
                  <a:pt x="14700" y="492"/>
                </a:cubicBezTo>
                <a:lnTo>
                  <a:pt x="17257" y="1501"/>
                </a:lnTo>
                <a:cubicBezTo>
                  <a:pt x="17535" y="1606"/>
                  <a:pt x="17674" y="1936"/>
                  <a:pt x="17553" y="2215"/>
                </a:cubicBezTo>
                <a:lnTo>
                  <a:pt x="16631" y="4511"/>
                </a:lnTo>
                <a:lnTo>
                  <a:pt x="16787" y="4633"/>
                </a:lnTo>
                <a:cubicBezTo>
                  <a:pt x="17448" y="5120"/>
                  <a:pt x="18057" y="5711"/>
                  <a:pt x="18562" y="6372"/>
                </a:cubicBezTo>
                <a:lnTo>
                  <a:pt x="18666" y="6511"/>
                </a:lnTo>
                <a:lnTo>
                  <a:pt x="20945" y="5537"/>
                </a:lnTo>
                <a:cubicBezTo>
                  <a:pt x="21014" y="5507"/>
                  <a:pt x="21086" y="5493"/>
                  <a:pt x="21157" y="5493"/>
                </a:cubicBezTo>
                <a:cubicBezTo>
                  <a:pt x="21374" y="5493"/>
                  <a:pt x="21584" y="5623"/>
                  <a:pt x="21675" y="5833"/>
                </a:cubicBezTo>
                <a:lnTo>
                  <a:pt x="22754" y="8355"/>
                </a:lnTo>
                <a:cubicBezTo>
                  <a:pt x="22876" y="8634"/>
                  <a:pt x="22737" y="8982"/>
                  <a:pt x="22458" y="9103"/>
                </a:cubicBezTo>
                <a:lnTo>
                  <a:pt x="20179" y="10060"/>
                </a:lnTo>
                <a:lnTo>
                  <a:pt x="20197" y="10234"/>
                </a:lnTo>
                <a:cubicBezTo>
                  <a:pt x="20336" y="11069"/>
                  <a:pt x="20336" y="11904"/>
                  <a:pt x="20232" y="12722"/>
                </a:cubicBezTo>
                <a:lnTo>
                  <a:pt x="20214" y="12896"/>
                </a:lnTo>
                <a:lnTo>
                  <a:pt x="22510" y="13835"/>
                </a:lnTo>
                <a:cubicBezTo>
                  <a:pt x="22789" y="13939"/>
                  <a:pt x="22928" y="14270"/>
                  <a:pt x="22806" y="14548"/>
                </a:cubicBezTo>
                <a:lnTo>
                  <a:pt x="21797" y="17088"/>
                </a:lnTo>
                <a:cubicBezTo>
                  <a:pt x="21703" y="17304"/>
                  <a:pt x="21494" y="17436"/>
                  <a:pt x="21267" y="17436"/>
                </a:cubicBezTo>
                <a:cubicBezTo>
                  <a:pt x="21201" y="17436"/>
                  <a:pt x="21133" y="17425"/>
                  <a:pt x="21067" y="17401"/>
                </a:cubicBezTo>
                <a:lnTo>
                  <a:pt x="18770" y="16479"/>
                </a:lnTo>
                <a:lnTo>
                  <a:pt x="18666" y="16618"/>
                </a:lnTo>
                <a:cubicBezTo>
                  <a:pt x="18179" y="17297"/>
                  <a:pt x="17587" y="17888"/>
                  <a:pt x="16926" y="18393"/>
                </a:cubicBezTo>
                <a:lnTo>
                  <a:pt x="16787" y="18514"/>
                </a:lnTo>
                <a:lnTo>
                  <a:pt x="17761" y="20793"/>
                </a:lnTo>
                <a:cubicBezTo>
                  <a:pt x="17866" y="21072"/>
                  <a:pt x="17744" y="21402"/>
                  <a:pt x="17466" y="21524"/>
                </a:cubicBezTo>
                <a:lnTo>
                  <a:pt x="14943" y="22585"/>
                </a:lnTo>
                <a:cubicBezTo>
                  <a:pt x="14871" y="22617"/>
                  <a:pt x="14795" y="22632"/>
                  <a:pt x="14720" y="22632"/>
                </a:cubicBezTo>
                <a:cubicBezTo>
                  <a:pt x="14507" y="22632"/>
                  <a:pt x="14303" y="22508"/>
                  <a:pt x="14213" y="22289"/>
                </a:cubicBezTo>
                <a:lnTo>
                  <a:pt x="13238" y="20010"/>
                </a:lnTo>
                <a:lnTo>
                  <a:pt x="13065" y="20045"/>
                </a:lnTo>
                <a:cubicBezTo>
                  <a:pt x="12626" y="20120"/>
                  <a:pt x="12183" y="20154"/>
                  <a:pt x="11738" y="20154"/>
                </a:cubicBezTo>
                <a:cubicBezTo>
                  <a:pt x="11352" y="20154"/>
                  <a:pt x="10964" y="20128"/>
                  <a:pt x="10577" y="20080"/>
                </a:cubicBezTo>
                <a:lnTo>
                  <a:pt x="10403" y="20045"/>
                </a:lnTo>
                <a:lnTo>
                  <a:pt x="9481" y="22342"/>
                </a:lnTo>
                <a:cubicBezTo>
                  <a:pt x="9389" y="22565"/>
                  <a:pt x="9188" y="22699"/>
                  <a:pt x="8968" y="22699"/>
                </a:cubicBezTo>
                <a:cubicBezTo>
                  <a:pt x="8897" y="22699"/>
                  <a:pt x="8823" y="22685"/>
                  <a:pt x="8750" y="22655"/>
                </a:cubicBezTo>
                <a:lnTo>
                  <a:pt x="6211" y="21628"/>
                </a:lnTo>
                <a:cubicBezTo>
                  <a:pt x="5932" y="21524"/>
                  <a:pt x="5793" y="21193"/>
                  <a:pt x="5897" y="20915"/>
                </a:cubicBezTo>
                <a:lnTo>
                  <a:pt x="6819" y="18619"/>
                </a:lnTo>
                <a:lnTo>
                  <a:pt x="6680" y="18514"/>
                </a:lnTo>
                <a:cubicBezTo>
                  <a:pt x="6002" y="18010"/>
                  <a:pt x="5410" y="17436"/>
                  <a:pt x="4906" y="16775"/>
                </a:cubicBezTo>
                <a:lnTo>
                  <a:pt x="4801" y="16618"/>
                </a:lnTo>
                <a:lnTo>
                  <a:pt x="2505" y="17592"/>
                </a:lnTo>
                <a:cubicBezTo>
                  <a:pt x="2436" y="17623"/>
                  <a:pt x="2364" y="17637"/>
                  <a:pt x="2293" y="17637"/>
                </a:cubicBezTo>
                <a:cubicBezTo>
                  <a:pt x="2076" y="17637"/>
                  <a:pt x="1866" y="17506"/>
                  <a:pt x="1775" y="17297"/>
                </a:cubicBezTo>
                <a:lnTo>
                  <a:pt x="713" y="14792"/>
                </a:lnTo>
                <a:cubicBezTo>
                  <a:pt x="592" y="14496"/>
                  <a:pt x="713" y="14165"/>
                  <a:pt x="1009" y="14061"/>
                </a:cubicBezTo>
                <a:lnTo>
                  <a:pt x="3288" y="13087"/>
                </a:lnTo>
                <a:lnTo>
                  <a:pt x="3253" y="12896"/>
                </a:lnTo>
                <a:cubicBezTo>
                  <a:pt x="3131" y="12078"/>
                  <a:pt x="3114" y="11243"/>
                  <a:pt x="3236" y="10425"/>
                </a:cubicBezTo>
                <a:lnTo>
                  <a:pt x="3253" y="10234"/>
                </a:lnTo>
                <a:lnTo>
                  <a:pt x="957" y="9312"/>
                </a:lnTo>
                <a:cubicBezTo>
                  <a:pt x="679" y="9190"/>
                  <a:pt x="540" y="8877"/>
                  <a:pt x="644" y="8599"/>
                </a:cubicBezTo>
                <a:lnTo>
                  <a:pt x="1670" y="6059"/>
                </a:lnTo>
                <a:cubicBezTo>
                  <a:pt x="1762" y="5836"/>
                  <a:pt x="1963" y="5702"/>
                  <a:pt x="2183" y="5702"/>
                </a:cubicBezTo>
                <a:cubicBezTo>
                  <a:pt x="2255" y="5702"/>
                  <a:pt x="2328" y="5716"/>
                  <a:pt x="2401" y="5746"/>
                </a:cubicBezTo>
                <a:lnTo>
                  <a:pt x="4697" y="6668"/>
                </a:lnTo>
                <a:lnTo>
                  <a:pt x="4801" y="6529"/>
                </a:lnTo>
                <a:cubicBezTo>
                  <a:pt x="5289" y="5850"/>
                  <a:pt x="5880" y="5241"/>
                  <a:pt x="6541" y="4754"/>
                </a:cubicBezTo>
                <a:lnTo>
                  <a:pt x="6680" y="4633"/>
                </a:lnTo>
                <a:lnTo>
                  <a:pt x="5706" y="2354"/>
                </a:lnTo>
                <a:cubicBezTo>
                  <a:pt x="5584" y="2075"/>
                  <a:pt x="5723" y="1745"/>
                  <a:pt x="6002" y="1623"/>
                </a:cubicBezTo>
                <a:lnTo>
                  <a:pt x="8507" y="545"/>
                </a:lnTo>
                <a:cubicBezTo>
                  <a:pt x="8573" y="520"/>
                  <a:pt x="8643" y="508"/>
                  <a:pt x="8712" y="508"/>
                </a:cubicBezTo>
                <a:cubicBezTo>
                  <a:pt x="8932" y="508"/>
                  <a:pt x="9145" y="629"/>
                  <a:pt x="9237" y="840"/>
                </a:cubicBezTo>
                <a:lnTo>
                  <a:pt x="10212" y="3119"/>
                </a:lnTo>
                <a:lnTo>
                  <a:pt x="10386" y="3102"/>
                </a:lnTo>
                <a:cubicBezTo>
                  <a:pt x="10833" y="3027"/>
                  <a:pt x="11280" y="2993"/>
                  <a:pt x="11725" y="2993"/>
                </a:cubicBezTo>
                <a:cubicBezTo>
                  <a:pt x="12110" y="2993"/>
                  <a:pt x="12494" y="3019"/>
                  <a:pt x="12873" y="3067"/>
                </a:cubicBezTo>
                <a:lnTo>
                  <a:pt x="13047" y="3084"/>
                </a:lnTo>
                <a:lnTo>
                  <a:pt x="13969" y="805"/>
                </a:lnTo>
                <a:cubicBezTo>
                  <a:pt x="14061" y="582"/>
                  <a:pt x="14272" y="448"/>
                  <a:pt x="14489" y="448"/>
                </a:cubicBezTo>
                <a:close/>
                <a:moveTo>
                  <a:pt x="14489" y="0"/>
                </a:moveTo>
                <a:cubicBezTo>
                  <a:pt x="14088" y="0"/>
                  <a:pt x="13710" y="236"/>
                  <a:pt x="13552" y="632"/>
                </a:cubicBezTo>
                <a:lnTo>
                  <a:pt x="12769" y="2597"/>
                </a:lnTo>
                <a:cubicBezTo>
                  <a:pt x="12403" y="2556"/>
                  <a:pt x="12042" y="2534"/>
                  <a:pt x="11683" y="2534"/>
                </a:cubicBezTo>
                <a:cubicBezTo>
                  <a:pt x="11289" y="2534"/>
                  <a:pt x="10898" y="2560"/>
                  <a:pt x="10507" y="2615"/>
                </a:cubicBezTo>
                <a:lnTo>
                  <a:pt x="9672" y="666"/>
                </a:lnTo>
                <a:cubicBezTo>
                  <a:pt x="9504" y="277"/>
                  <a:pt x="9131" y="43"/>
                  <a:pt x="8737" y="43"/>
                </a:cubicBezTo>
                <a:cubicBezTo>
                  <a:pt x="8602" y="43"/>
                  <a:pt x="8465" y="70"/>
                  <a:pt x="8333" y="127"/>
                </a:cubicBezTo>
                <a:lnTo>
                  <a:pt x="5810" y="1206"/>
                </a:lnTo>
                <a:cubicBezTo>
                  <a:pt x="5289" y="1414"/>
                  <a:pt x="5062" y="2023"/>
                  <a:pt x="5271" y="2545"/>
                </a:cubicBezTo>
                <a:lnTo>
                  <a:pt x="6106" y="4493"/>
                </a:lnTo>
                <a:cubicBezTo>
                  <a:pt x="5515" y="4963"/>
                  <a:pt x="4975" y="5502"/>
                  <a:pt x="4523" y="6094"/>
                </a:cubicBezTo>
                <a:lnTo>
                  <a:pt x="2575" y="5311"/>
                </a:lnTo>
                <a:cubicBezTo>
                  <a:pt x="2448" y="5262"/>
                  <a:pt x="2319" y="5239"/>
                  <a:pt x="2193" y="5239"/>
                </a:cubicBezTo>
                <a:cubicBezTo>
                  <a:pt x="1779" y="5239"/>
                  <a:pt x="1395" y="5486"/>
                  <a:pt x="1235" y="5885"/>
                </a:cubicBezTo>
                <a:lnTo>
                  <a:pt x="209" y="8425"/>
                </a:lnTo>
                <a:cubicBezTo>
                  <a:pt x="0" y="8947"/>
                  <a:pt x="261" y="9538"/>
                  <a:pt x="783" y="9747"/>
                </a:cubicBezTo>
                <a:lnTo>
                  <a:pt x="2749" y="10530"/>
                </a:lnTo>
                <a:cubicBezTo>
                  <a:pt x="2662" y="11295"/>
                  <a:pt x="2662" y="12043"/>
                  <a:pt x="2766" y="12791"/>
                </a:cubicBezTo>
                <a:lnTo>
                  <a:pt x="818" y="13626"/>
                </a:lnTo>
                <a:cubicBezTo>
                  <a:pt x="313" y="13852"/>
                  <a:pt x="70" y="14444"/>
                  <a:pt x="279" y="14966"/>
                </a:cubicBezTo>
                <a:lnTo>
                  <a:pt x="1357" y="17488"/>
                </a:lnTo>
                <a:cubicBezTo>
                  <a:pt x="1526" y="17877"/>
                  <a:pt x="1898" y="18112"/>
                  <a:pt x="2293" y="18112"/>
                </a:cubicBezTo>
                <a:cubicBezTo>
                  <a:pt x="2427" y="18112"/>
                  <a:pt x="2564" y="18085"/>
                  <a:pt x="2697" y="18027"/>
                </a:cubicBezTo>
                <a:lnTo>
                  <a:pt x="4645" y="17192"/>
                </a:lnTo>
                <a:cubicBezTo>
                  <a:pt x="5115" y="17784"/>
                  <a:pt x="5654" y="18323"/>
                  <a:pt x="6263" y="18775"/>
                </a:cubicBezTo>
                <a:lnTo>
                  <a:pt x="5480" y="20741"/>
                </a:lnTo>
                <a:cubicBezTo>
                  <a:pt x="5271" y="21263"/>
                  <a:pt x="5515" y="21854"/>
                  <a:pt x="6037" y="22063"/>
                </a:cubicBezTo>
                <a:lnTo>
                  <a:pt x="8576" y="23090"/>
                </a:lnTo>
                <a:cubicBezTo>
                  <a:pt x="8699" y="23138"/>
                  <a:pt x="8826" y="23162"/>
                  <a:pt x="8951" y="23162"/>
                </a:cubicBezTo>
                <a:cubicBezTo>
                  <a:pt x="9362" y="23162"/>
                  <a:pt x="9756" y="22915"/>
                  <a:pt x="9916" y="22515"/>
                </a:cubicBezTo>
                <a:lnTo>
                  <a:pt x="10699" y="20550"/>
                </a:lnTo>
                <a:cubicBezTo>
                  <a:pt x="11056" y="20591"/>
                  <a:pt x="11417" y="20613"/>
                  <a:pt x="11778" y="20613"/>
                </a:cubicBezTo>
                <a:cubicBezTo>
                  <a:pt x="12173" y="20613"/>
                  <a:pt x="12569" y="20587"/>
                  <a:pt x="12960" y="20532"/>
                </a:cubicBezTo>
                <a:lnTo>
                  <a:pt x="13795" y="22481"/>
                </a:lnTo>
                <a:cubicBezTo>
                  <a:pt x="13966" y="22862"/>
                  <a:pt x="14347" y="23095"/>
                  <a:pt x="14748" y="23095"/>
                </a:cubicBezTo>
                <a:cubicBezTo>
                  <a:pt x="14877" y="23095"/>
                  <a:pt x="15008" y="23071"/>
                  <a:pt x="15135" y="23020"/>
                </a:cubicBezTo>
                <a:lnTo>
                  <a:pt x="17640" y="21959"/>
                </a:lnTo>
                <a:cubicBezTo>
                  <a:pt x="18161" y="21733"/>
                  <a:pt x="18388" y="21124"/>
                  <a:pt x="18179" y="20619"/>
                </a:cubicBezTo>
                <a:lnTo>
                  <a:pt x="17344" y="18654"/>
                </a:lnTo>
                <a:cubicBezTo>
                  <a:pt x="17935" y="18184"/>
                  <a:pt x="18475" y="17645"/>
                  <a:pt x="18927" y="17036"/>
                </a:cubicBezTo>
                <a:lnTo>
                  <a:pt x="20875" y="17836"/>
                </a:lnTo>
                <a:cubicBezTo>
                  <a:pt x="20998" y="17885"/>
                  <a:pt x="21125" y="17908"/>
                  <a:pt x="21250" y="17908"/>
                </a:cubicBezTo>
                <a:cubicBezTo>
                  <a:pt x="21661" y="17908"/>
                  <a:pt x="22055" y="17661"/>
                  <a:pt x="22215" y="17262"/>
                </a:cubicBezTo>
                <a:lnTo>
                  <a:pt x="23241" y="14722"/>
                </a:lnTo>
                <a:cubicBezTo>
                  <a:pt x="23450" y="14200"/>
                  <a:pt x="23189" y="13609"/>
                  <a:pt x="22667" y="13400"/>
                </a:cubicBezTo>
                <a:lnTo>
                  <a:pt x="20701" y="12600"/>
                </a:lnTo>
                <a:cubicBezTo>
                  <a:pt x="20788" y="11852"/>
                  <a:pt x="20788" y="11086"/>
                  <a:pt x="20684" y="10338"/>
                </a:cubicBezTo>
                <a:lnTo>
                  <a:pt x="22650" y="9521"/>
                </a:lnTo>
                <a:cubicBezTo>
                  <a:pt x="23154" y="9295"/>
                  <a:pt x="23398" y="8686"/>
                  <a:pt x="23189" y="8181"/>
                </a:cubicBezTo>
                <a:lnTo>
                  <a:pt x="22110" y="5659"/>
                </a:lnTo>
                <a:cubicBezTo>
                  <a:pt x="21939" y="5277"/>
                  <a:pt x="21559" y="5045"/>
                  <a:pt x="21158" y="5045"/>
                </a:cubicBezTo>
                <a:cubicBezTo>
                  <a:pt x="21029" y="5045"/>
                  <a:pt x="20898" y="5069"/>
                  <a:pt x="20771" y="5120"/>
                </a:cubicBezTo>
                <a:lnTo>
                  <a:pt x="18805" y="5955"/>
                </a:lnTo>
                <a:cubicBezTo>
                  <a:pt x="18335" y="5363"/>
                  <a:pt x="17796" y="4841"/>
                  <a:pt x="17205" y="4372"/>
                </a:cubicBezTo>
                <a:lnTo>
                  <a:pt x="17988" y="2423"/>
                </a:lnTo>
                <a:cubicBezTo>
                  <a:pt x="18196" y="1901"/>
                  <a:pt x="17935" y="1310"/>
                  <a:pt x="17413" y="1084"/>
                </a:cubicBezTo>
                <a:lnTo>
                  <a:pt x="14874" y="75"/>
                </a:lnTo>
                <a:cubicBezTo>
                  <a:pt x="14747" y="24"/>
                  <a:pt x="14617" y="0"/>
                  <a:pt x="144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2" name="Google Shape;872;p53"/>
          <p:cNvGrpSpPr/>
          <p:nvPr/>
        </p:nvGrpSpPr>
        <p:grpSpPr>
          <a:xfrm>
            <a:off x="3320720" y="3179657"/>
            <a:ext cx="2323678" cy="1610271"/>
            <a:chOff x="4705573" y="3413821"/>
            <a:chExt cx="1599998" cy="1108773"/>
          </a:xfrm>
        </p:grpSpPr>
        <p:sp>
          <p:nvSpPr>
            <p:cNvPr id="873" name="Google Shape;873;p53"/>
            <p:cNvSpPr/>
            <p:nvPr/>
          </p:nvSpPr>
          <p:spPr>
            <a:xfrm>
              <a:off x="4788558" y="4179424"/>
              <a:ext cx="166433" cy="343170"/>
            </a:xfrm>
            <a:custGeom>
              <a:avLst/>
              <a:gdLst/>
              <a:ahLst/>
              <a:cxnLst/>
              <a:rect l="l" t="t" r="r" b="b"/>
              <a:pathLst>
                <a:path w="3570" h="7361" extrusionOk="0">
                  <a:moveTo>
                    <a:pt x="0" y="1"/>
                  </a:moveTo>
                  <a:lnTo>
                    <a:pt x="0" y="7360"/>
                  </a:lnTo>
                  <a:lnTo>
                    <a:pt x="3570" y="7360"/>
                  </a:lnTo>
                  <a:lnTo>
                    <a:pt x="35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53"/>
            <p:cNvSpPr/>
            <p:nvPr/>
          </p:nvSpPr>
          <p:spPr>
            <a:xfrm>
              <a:off x="5058492" y="4066090"/>
              <a:ext cx="166900" cy="456503"/>
            </a:xfrm>
            <a:custGeom>
              <a:avLst/>
              <a:gdLst/>
              <a:ahLst/>
              <a:cxnLst/>
              <a:rect l="l" t="t" r="r" b="b"/>
              <a:pathLst>
                <a:path w="3580" h="9792" extrusionOk="0">
                  <a:moveTo>
                    <a:pt x="0" y="1"/>
                  </a:moveTo>
                  <a:lnTo>
                    <a:pt x="0" y="9791"/>
                  </a:lnTo>
                  <a:lnTo>
                    <a:pt x="3580" y="9791"/>
                  </a:lnTo>
                  <a:lnTo>
                    <a:pt x="35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53"/>
            <p:cNvSpPr/>
            <p:nvPr/>
          </p:nvSpPr>
          <p:spPr>
            <a:xfrm>
              <a:off x="5328427" y="3973734"/>
              <a:ext cx="166900" cy="548857"/>
            </a:xfrm>
            <a:custGeom>
              <a:avLst/>
              <a:gdLst/>
              <a:ahLst/>
              <a:cxnLst/>
              <a:rect l="l" t="t" r="r" b="b"/>
              <a:pathLst>
                <a:path w="3580" h="11773" extrusionOk="0">
                  <a:moveTo>
                    <a:pt x="0" y="1"/>
                  </a:moveTo>
                  <a:lnTo>
                    <a:pt x="0" y="11772"/>
                  </a:lnTo>
                  <a:lnTo>
                    <a:pt x="3580" y="11772"/>
                  </a:lnTo>
                  <a:lnTo>
                    <a:pt x="35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53"/>
            <p:cNvSpPr/>
            <p:nvPr/>
          </p:nvSpPr>
          <p:spPr>
            <a:xfrm>
              <a:off x="5598361" y="3833220"/>
              <a:ext cx="166900" cy="689370"/>
            </a:xfrm>
            <a:custGeom>
              <a:avLst/>
              <a:gdLst/>
              <a:ahLst/>
              <a:cxnLst/>
              <a:rect l="l" t="t" r="r" b="b"/>
              <a:pathLst>
                <a:path w="3580" h="14787" extrusionOk="0">
                  <a:moveTo>
                    <a:pt x="0" y="0"/>
                  </a:moveTo>
                  <a:lnTo>
                    <a:pt x="0" y="14786"/>
                  </a:lnTo>
                  <a:lnTo>
                    <a:pt x="3580" y="14786"/>
                  </a:lnTo>
                  <a:lnTo>
                    <a:pt x="35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53"/>
            <p:cNvSpPr/>
            <p:nvPr/>
          </p:nvSpPr>
          <p:spPr>
            <a:xfrm>
              <a:off x="5868715" y="3846600"/>
              <a:ext cx="166480" cy="675524"/>
            </a:xfrm>
            <a:custGeom>
              <a:avLst/>
              <a:gdLst/>
              <a:ahLst/>
              <a:cxnLst/>
              <a:rect l="l" t="t" r="r" b="b"/>
              <a:pathLst>
                <a:path w="3571" h="14490" extrusionOk="0">
                  <a:moveTo>
                    <a:pt x="1" y="0"/>
                  </a:moveTo>
                  <a:lnTo>
                    <a:pt x="1" y="14490"/>
                  </a:lnTo>
                  <a:lnTo>
                    <a:pt x="3571" y="14490"/>
                  </a:lnTo>
                  <a:lnTo>
                    <a:pt x="35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53"/>
            <p:cNvSpPr/>
            <p:nvPr/>
          </p:nvSpPr>
          <p:spPr>
            <a:xfrm>
              <a:off x="4705573" y="3413821"/>
              <a:ext cx="1599998" cy="795104"/>
            </a:xfrm>
            <a:custGeom>
              <a:avLst/>
              <a:gdLst/>
              <a:ahLst/>
              <a:cxnLst/>
              <a:rect l="l" t="t" r="r" b="b"/>
              <a:pathLst>
                <a:path w="34320" h="17055" extrusionOk="0">
                  <a:moveTo>
                    <a:pt x="33984" y="0"/>
                  </a:moveTo>
                  <a:lnTo>
                    <a:pt x="26558" y="7905"/>
                  </a:lnTo>
                  <a:lnTo>
                    <a:pt x="16882" y="7905"/>
                  </a:lnTo>
                  <a:lnTo>
                    <a:pt x="12355" y="11791"/>
                  </a:lnTo>
                  <a:lnTo>
                    <a:pt x="6173" y="11791"/>
                  </a:lnTo>
                  <a:lnTo>
                    <a:pt x="0" y="16700"/>
                  </a:lnTo>
                  <a:lnTo>
                    <a:pt x="287" y="17054"/>
                  </a:lnTo>
                  <a:lnTo>
                    <a:pt x="6326" y="12250"/>
                  </a:lnTo>
                  <a:lnTo>
                    <a:pt x="12528" y="12250"/>
                  </a:lnTo>
                  <a:lnTo>
                    <a:pt x="17054" y="8365"/>
                  </a:lnTo>
                  <a:lnTo>
                    <a:pt x="26759" y="8365"/>
                  </a:lnTo>
                  <a:lnTo>
                    <a:pt x="34319" y="306"/>
                  </a:lnTo>
                  <a:lnTo>
                    <a:pt x="339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2" name="Google Shape;882;p53"/>
          <p:cNvSpPr/>
          <p:nvPr/>
        </p:nvSpPr>
        <p:spPr>
          <a:xfrm>
            <a:off x="4331052" y="3514999"/>
            <a:ext cx="29247" cy="40283"/>
          </a:xfrm>
          <a:custGeom>
            <a:avLst/>
            <a:gdLst/>
            <a:ahLst/>
            <a:cxnLst/>
            <a:rect l="l" t="t" r="r" b="b"/>
            <a:pathLst>
              <a:path w="432" h="595" extrusionOk="0">
                <a:moveTo>
                  <a:pt x="355" y="1"/>
                </a:moveTo>
                <a:cubicBezTo>
                  <a:pt x="240" y="173"/>
                  <a:pt x="115" y="345"/>
                  <a:pt x="1" y="518"/>
                </a:cubicBezTo>
                <a:lnTo>
                  <a:pt x="87" y="594"/>
                </a:lnTo>
                <a:cubicBezTo>
                  <a:pt x="202" y="422"/>
                  <a:pt x="316" y="259"/>
                  <a:pt x="431" y="97"/>
                </a:cubicBezTo>
                <a:lnTo>
                  <a:pt x="355" y="1"/>
                </a:lnTo>
                <a:close/>
              </a:path>
            </a:pathLst>
          </a:custGeom>
          <a:solidFill>
            <a:srgbClr val="F49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53"/>
          <p:cNvSpPr/>
          <p:nvPr/>
        </p:nvSpPr>
        <p:spPr>
          <a:xfrm>
            <a:off x="4294154" y="3574646"/>
            <a:ext cx="27284" cy="41502"/>
          </a:xfrm>
          <a:custGeom>
            <a:avLst/>
            <a:gdLst/>
            <a:ahLst/>
            <a:cxnLst/>
            <a:rect l="l" t="t" r="r" b="b"/>
            <a:pathLst>
              <a:path w="403" h="613" extrusionOk="0">
                <a:moveTo>
                  <a:pt x="316" y="0"/>
                </a:moveTo>
                <a:cubicBezTo>
                  <a:pt x="211" y="182"/>
                  <a:pt x="105" y="364"/>
                  <a:pt x="0" y="546"/>
                </a:cubicBezTo>
                <a:lnTo>
                  <a:pt x="86" y="613"/>
                </a:lnTo>
                <a:cubicBezTo>
                  <a:pt x="192" y="441"/>
                  <a:pt x="297" y="259"/>
                  <a:pt x="402" y="77"/>
                </a:cubicBezTo>
                <a:lnTo>
                  <a:pt x="316" y="0"/>
                </a:lnTo>
                <a:close/>
              </a:path>
            </a:pathLst>
          </a:custGeom>
          <a:solidFill>
            <a:srgbClr val="F49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53"/>
          <p:cNvSpPr/>
          <p:nvPr/>
        </p:nvSpPr>
        <p:spPr>
          <a:xfrm>
            <a:off x="4261724" y="3638152"/>
            <a:ext cx="24711" cy="42788"/>
          </a:xfrm>
          <a:custGeom>
            <a:avLst/>
            <a:gdLst/>
            <a:ahLst/>
            <a:cxnLst/>
            <a:rect l="l" t="t" r="r" b="b"/>
            <a:pathLst>
              <a:path w="365" h="632" extrusionOk="0">
                <a:moveTo>
                  <a:pt x="269" y="0"/>
                </a:moveTo>
                <a:cubicBezTo>
                  <a:pt x="173" y="182"/>
                  <a:pt x="87" y="383"/>
                  <a:pt x="1" y="575"/>
                </a:cubicBezTo>
                <a:lnTo>
                  <a:pt x="96" y="632"/>
                </a:lnTo>
                <a:cubicBezTo>
                  <a:pt x="182" y="441"/>
                  <a:pt x="269" y="249"/>
                  <a:pt x="364" y="67"/>
                </a:cubicBezTo>
                <a:lnTo>
                  <a:pt x="269" y="0"/>
                </a:lnTo>
                <a:close/>
              </a:path>
            </a:pathLst>
          </a:custGeom>
          <a:solidFill>
            <a:srgbClr val="F49D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53"/>
          <p:cNvSpPr/>
          <p:nvPr/>
        </p:nvSpPr>
        <p:spPr>
          <a:xfrm>
            <a:off x="5921208" y="3881369"/>
            <a:ext cx="354265" cy="353426"/>
          </a:xfrm>
          <a:custGeom>
            <a:avLst/>
            <a:gdLst/>
            <a:ahLst/>
            <a:cxnLst/>
            <a:rect l="l" t="t" r="r" b="b"/>
            <a:pathLst>
              <a:path w="7599" h="7581" extrusionOk="0">
                <a:moveTo>
                  <a:pt x="3810" y="2379"/>
                </a:moveTo>
                <a:cubicBezTo>
                  <a:pt x="3586" y="2379"/>
                  <a:pt x="3354" y="2434"/>
                  <a:pt x="3130" y="2556"/>
                </a:cubicBezTo>
                <a:cubicBezTo>
                  <a:pt x="2029" y="3159"/>
                  <a:pt x="2211" y="4796"/>
                  <a:pt x="3417" y="5150"/>
                </a:cubicBezTo>
                <a:lnTo>
                  <a:pt x="3407" y="5150"/>
                </a:lnTo>
                <a:cubicBezTo>
                  <a:pt x="3539" y="5189"/>
                  <a:pt x="3673" y="5207"/>
                  <a:pt x="3805" y="5207"/>
                </a:cubicBezTo>
                <a:cubicBezTo>
                  <a:pt x="4417" y="5207"/>
                  <a:pt x="4987" y="4807"/>
                  <a:pt x="5168" y="4193"/>
                </a:cubicBezTo>
                <a:cubicBezTo>
                  <a:pt x="5450" y="3231"/>
                  <a:pt x="4692" y="2379"/>
                  <a:pt x="3810" y="2379"/>
                </a:cubicBezTo>
                <a:close/>
                <a:moveTo>
                  <a:pt x="3814" y="1873"/>
                </a:moveTo>
                <a:cubicBezTo>
                  <a:pt x="5001" y="1873"/>
                  <a:pt x="6027" y="3024"/>
                  <a:pt x="5647" y="4327"/>
                </a:cubicBezTo>
                <a:cubicBezTo>
                  <a:pt x="5411" y="5160"/>
                  <a:pt x="4646" y="5709"/>
                  <a:pt x="3818" y="5709"/>
                </a:cubicBezTo>
                <a:cubicBezTo>
                  <a:pt x="3638" y="5709"/>
                  <a:pt x="3454" y="5683"/>
                  <a:pt x="3273" y="5628"/>
                </a:cubicBezTo>
                <a:cubicBezTo>
                  <a:pt x="1637" y="5150"/>
                  <a:pt x="1397" y="2939"/>
                  <a:pt x="2890" y="2116"/>
                </a:cubicBezTo>
                <a:cubicBezTo>
                  <a:pt x="3195" y="1948"/>
                  <a:pt x="3509" y="1873"/>
                  <a:pt x="3814" y="1873"/>
                </a:cubicBezTo>
                <a:close/>
                <a:moveTo>
                  <a:pt x="3981" y="1"/>
                </a:moveTo>
                <a:lnTo>
                  <a:pt x="3876" y="795"/>
                </a:lnTo>
                <a:cubicBezTo>
                  <a:pt x="3608" y="795"/>
                  <a:pt x="3340" y="824"/>
                  <a:pt x="3082" y="881"/>
                </a:cubicBezTo>
                <a:lnTo>
                  <a:pt x="2795" y="125"/>
                </a:lnTo>
                <a:cubicBezTo>
                  <a:pt x="2220" y="288"/>
                  <a:pt x="1684" y="575"/>
                  <a:pt x="1244" y="977"/>
                </a:cubicBezTo>
                <a:lnTo>
                  <a:pt x="1732" y="1628"/>
                </a:lnTo>
                <a:cubicBezTo>
                  <a:pt x="1541" y="1810"/>
                  <a:pt x="1369" y="2020"/>
                  <a:pt x="1235" y="2250"/>
                </a:cubicBezTo>
                <a:lnTo>
                  <a:pt x="498" y="1915"/>
                </a:lnTo>
                <a:cubicBezTo>
                  <a:pt x="354" y="2173"/>
                  <a:pt x="239" y="2441"/>
                  <a:pt x="153" y="2728"/>
                </a:cubicBezTo>
                <a:cubicBezTo>
                  <a:pt x="67" y="3016"/>
                  <a:pt x="19" y="3312"/>
                  <a:pt x="0" y="3609"/>
                </a:cubicBezTo>
                <a:lnTo>
                  <a:pt x="804" y="3724"/>
                </a:lnTo>
                <a:cubicBezTo>
                  <a:pt x="804" y="3982"/>
                  <a:pt x="833" y="4250"/>
                  <a:pt x="890" y="4509"/>
                </a:cubicBezTo>
                <a:lnTo>
                  <a:pt x="134" y="4796"/>
                </a:lnTo>
                <a:cubicBezTo>
                  <a:pt x="297" y="5370"/>
                  <a:pt x="584" y="5896"/>
                  <a:pt x="986" y="6346"/>
                </a:cubicBezTo>
                <a:lnTo>
                  <a:pt x="1637" y="5858"/>
                </a:lnTo>
                <a:cubicBezTo>
                  <a:pt x="1818" y="6049"/>
                  <a:pt x="2029" y="6212"/>
                  <a:pt x="2259" y="6356"/>
                </a:cubicBezTo>
                <a:lnTo>
                  <a:pt x="1914" y="7093"/>
                </a:lnTo>
                <a:cubicBezTo>
                  <a:pt x="2182" y="7236"/>
                  <a:pt x="2450" y="7351"/>
                  <a:pt x="2737" y="7437"/>
                </a:cubicBezTo>
                <a:cubicBezTo>
                  <a:pt x="3024" y="7523"/>
                  <a:pt x="3321" y="7571"/>
                  <a:pt x="3618" y="7581"/>
                </a:cubicBezTo>
                <a:lnTo>
                  <a:pt x="3723" y="6786"/>
                </a:lnTo>
                <a:cubicBezTo>
                  <a:pt x="3991" y="6786"/>
                  <a:pt x="4259" y="6758"/>
                  <a:pt x="4517" y="6691"/>
                </a:cubicBezTo>
                <a:lnTo>
                  <a:pt x="4804" y="7456"/>
                </a:lnTo>
                <a:cubicBezTo>
                  <a:pt x="5379" y="7294"/>
                  <a:pt x="5905" y="6997"/>
                  <a:pt x="6355" y="6604"/>
                </a:cubicBezTo>
                <a:lnTo>
                  <a:pt x="5857" y="5954"/>
                </a:lnTo>
                <a:cubicBezTo>
                  <a:pt x="6058" y="5772"/>
                  <a:pt x="6221" y="5561"/>
                  <a:pt x="6364" y="5332"/>
                </a:cubicBezTo>
                <a:lnTo>
                  <a:pt x="7101" y="5667"/>
                </a:lnTo>
                <a:cubicBezTo>
                  <a:pt x="7398" y="5150"/>
                  <a:pt x="7570" y="4566"/>
                  <a:pt x="7599" y="3973"/>
                </a:cubicBezTo>
                <a:lnTo>
                  <a:pt x="6795" y="3858"/>
                </a:lnTo>
                <a:cubicBezTo>
                  <a:pt x="6805" y="3590"/>
                  <a:pt x="6776" y="3331"/>
                  <a:pt x="6709" y="3073"/>
                </a:cubicBezTo>
                <a:lnTo>
                  <a:pt x="7465" y="2786"/>
                </a:lnTo>
                <a:cubicBezTo>
                  <a:pt x="7302" y="2212"/>
                  <a:pt x="7015" y="1676"/>
                  <a:pt x="6613" y="1236"/>
                </a:cubicBezTo>
                <a:lnTo>
                  <a:pt x="5972" y="1724"/>
                </a:lnTo>
                <a:cubicBezTo>
                  <a:pt x="5781" y="1532"/>
                  <a:pt x="5580" y="1360"/>
                  <a:pt x="5350" y="1226"/>
                </a:cubicBezTo>
                <a:lnTo>
                  <a:pt x="5685" y="489"/>
                </a:lnTo>
                <a:cubicBezTo>
                  <a:pt x="5168" y="192"/>
                  <a:pt x="4584" y="30"/>
                  <a:pt x="398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6" name="Google Shape;886;p53"/>
          <p:cNvGrpSpPr/>
          <p:nvPr/>
        </p:nvGrpSpPr>
        <p:grpSpPr>
          <a:xfrm>
            <a:off x="5435730" y="3021435"/>
            <a:ext cx="387550" cy="332099"/>
            <a:chOff x="6080233" y="3349998"/>
            <a:chExt cx="266853" cy="228671"/>
          </a:xfrm>
        </p:grpSpPr>
        <p:sp>
          <p:nvSpPr>
            <p:cNvPr id="887" name="Google Shape;887;p53"/>
            <p:cNvSpPr/>
            <p:nvPr/>
          </p:nvSpPr>
          <p:spPr>
            <a:xfrm>
              <a:off x="6080233" y="3349998"/>
              <a:ext cx="266853" cy="228671"/>
            </a:xfrm>
            <a:custGeom>
              <a:avLst/>
              <a:gdLst/>
              <a:ahLst/>
              <a:cxnLst/>
              <a:rect l="l" t="t" r="r" b="b"/>
              <a:pathLst>
                <a:path w="5724" h="4905" extrusionOk="0">
                  <a:moveTo>
                    <a:pt x="2450" y="1"/>
                  </a:moveTo>
                  <a:cubicBezTo>
                    <a:pt x="1101" y="1"/>
                    <a:pt x="0" y="1101"/>
                    <a:pt x="10" y="2451"/>
                  </a:cubicBezTo>
                  <a:cubicBezTo>
                    <a:pt x="10" y="3927"/>
                    <a:pt x="1215" y="4904"/>
                    <a:pt x="2472" y="4904"/>
                  </a:cubicBezTo>
                  <a:cubicBezTo>
                    <a:pt x="3072" y="4904"/>
                    <a:pt x="3684" y="4681"/>
                    <a:pt x="4182" y="4183"/>
                  </a:cubicBezTo>
                  <a:cubicBezTo>
                    <a:pt x="5723" y="2642"/>
                    <a:pt x="4632" y="1"/>
                    <a:pt x="24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53"/>
            <p:cNvSpPr/>
            <p:nvPr/>
          </p:nvSpPr>
          <p:spPr>
            <a:xfrm>
              <a:off x="6116364" y="3385709"/>
              <a:ext cx="182983" cy="157063"/>
            </a:xfrm>
            <a:custGeom>
              <a:avLst/>
              <a:gdLst/>
              <a:ahLst/>
              <a:cxnLst/>
              <a:rect l="l" t="t" r="r" b="b"/>
              <a:pathLst>
                <a:path w="3925" h="3369" extrusionOk="0">
                  <a:moveTo>
                    <a:pt x="1675" y="0"/>
                  </a:moveTo>
                  <a:cubicBezTo>
                    <a:pt x="747" y="0"/>
                    <a:pt x="0" y="756"/>
                    <a:pt x="0" y="1685"/>
                  </a:cubicBezTo>
                  <a:cubicBezTo>
                    <a:pt x="0" y="2695"/>
                    <a:pt x="829" y="3368"/>
                    <a:pt x="1694" y="3368"/>
                  </a:cubicBezTo>
                  <a:cubicBezTo>
                    <a:pt x="2107" y="3368"/>
                    <a:pt x="2528" y="3215"/>
                    <a:pt x="2872" y="2871"/>
                  </a:cubicBezTo>
                  <a:cubicBezTo>
                    <a:pt x="3924" y="1809"/>
                    <a:pt x="3178" y="0"/>
                    <a:pt x="1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53"/>
            <p:cNvSpPr/>
            <p:nvPr/>
          </p:nvSpPr>
          <p:spPr>
            <a:xfrm>
              <a:off x="6153381" y="3423192"/>
              <a:ext cx="95991" cy="82191"/>
            </a:xfrm>
            <a:custGeom>
              <a:avLst/>
              <a:gdLst/>
              <a:ahLst/>
              <a:cxnLst/>
              <a:rect l="l" t="t" r="r" b="b"/>
              <a:pathLst>
                <a:path w="2059" h="1763" extrusionOk="0">
                  <a:moveTo>
                    <a:pt x="881" y="0"/>
                  </a:moveTo>
                  <a:cubicBezTo>
                    <a:pt x="393" y="0"/>
                    <a:pt x="1" y="393"/>
                    <a:pt x="1" y="881"/>
                  </a:cubicBezTo>
                  <a:cubicBezTo>
                    <a:pt x="1" y="1411"/>
                    <a:pt x="434" y="1763"/>
                    <a:pt x="887" y="1763"/>
                  </a:cubicBezTo>
                  <a:cubicBezTo>
                    <a:pt x="1103" y="1763"/>
                    <a:pt x="1324" y="1682"/>
                    <a:pt x="1503" y="1503"/>
                  </a:cubicBezTo>
                  <a:cubicBezTo>
                    <a:pt x="2058" y="948"/>
                    <a:pt x="1666" y="0"/>
                    <a:pt x="8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53"/>
            <p:cNvSpPr/>
            <p:nvPr/>
          </p:nvSpPr>
          <p:spPr>
            <a:xfrm>
              <a:off x="6188207" y="3444591"/>
              <a:ext cx="25921" cy="25921"/>
            </a:xfrm>
            <a:custGeom>
              <a:avLst/>
              <a:gdLst/>
              <a:ahLst/>
              <a:cxnLst/>
              <a:rect l="l" t="t" r="r" b="b"/>
              <a:pathLst>
                <a:path w="556" h="556" extrusionOk="0">
                  <a:moveTo>
                    <a:pt x="0" y="1"/>
                  </a:moveTo>
                  <a:lnTo>
                    <a:pt x="0" y="556"/>
                  </a:lnTo>
                  <a:lnTo>
                    <a:pt x="555" y="5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" name="Google Shape;891;p53"/>
          <p:cNvGrpSpPr/>
          <p:nvPr/>
        </p:nvGrpSpPr>
        <p:grpSpPr>
          <a:xfrm>
            <a:off x="3488634" y="3591519"/>
            <a:ext cx="412737" cy="368593"/>
            <a:chOff x="4821193" y="3697414"/>
            <a:chExt cx="284196" cy="253799"/>
          </a:xfrm>
        </p:grpSpPr>
        <p:sp>
          <p:nvSpPr>
            <p:cNvPr id="892" name="Google Shape;892;p53"/>
            <p:cNvSpPr/>
            <p:nvPr/>
          </p:nvSpPr>
          <p:spPr>
            <a:xfrm>
              <a:off x="4824689" y="3697414"/>
              <a:ext cx="277575" cy="253799"/>
            </a:xfrm>
            <a:custGeom>
              <a:avLst/>
              <a:gdLst/>
              <a:ahLst/>
              <a:cxnLst/>
              <a:rect l="l" t="t" r="r" b="b"/>
              <a:pathLst>
                <a:path w="5954" h="5444" extrusionOk="0">
                  <a:moveTo>
                    <a:pt x="2970" y="0"/>
                  </a:moveTo>
                  <a:cubicBezTo>
                    <a:pt x="1718" y="0"/>
                    <a:pt x="591" y="876"/>
                    <a:pt x="316" y="2157"/>
                  </a:cubicBezTo>
                  <a:cubicBezTo>
                    <a:pt x="0" y="3621"/>
                    <a:pt x="938" y="5067"/>
                    <a:pt x="2412" y="5382"/>
                  </a:cubicBezTo>
                  <a:cubicBezTo>
                    <a:pt x="2604" y="5424"/>
                    <a:pt x="2795" y="5444"/>
                    <a:pt x="2984" y="5444"/>
                  </a:cubicBezTo>
                  <a:cubicBezTo>
                    <a:pt x="4235" y="5444"/>
                    <a:pt x="5363" y="4567"/>
                    <a:pt x="5637" y="3287"/>
                  </a:cubicBezTo>
                  <a:cubicBezTo>
                    <a:pt x="5953" y="1822"/>
                    <a:pt x="5015" y="377"/>
                    <a:pt x="3541" y="61"/>
                  </a:cubicBezTo>
                  <a:cubicBezTo>
                    <a:pt x="3350" y="20"/>
                    <a:pt x="3159" y="0"/>
                    <a:pt x="29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53"/>
            <p:cNvSpPr/>
            <p:nvPr/>
          </p:nvSpPr>
          <p:spPr>
            <a:xfrm>
              <a:off x="4821193" y="3717648"/>
              <a:ext cx="284196" cy="213007"/>
            </a:xfrm>
            <a:custGeom>
              <a:avLst/>
              <a:gdLst/>
              <a:ahLst/>
              <a:cxnLst/>
              <a:rect l="l" t="t" r="r" b="b"/>
              <a:pathLst>
                <a:path w="6096" h="4569" extrusionOk="0">
                  <a:moveTo>
                    <a:pt x="3043" y="0"/>
                  </a:moveTo>
                  <a:cubicBezTo>
                    <a:pt x="1035" y="0"/>
                    <a:pt x="0" y="2414"/>
                    <a:pt x="1396" y="3867"/>
                  </a:cubicBezTo>
                  <a:cubicBezTo>
                    <a:pt x="1848" y="4334"/>
                    <a:pt x="2449" y="4568"/>
                    <a:pt x="3050" y="4568"/>
                  </a:cubicBezTo>
                  <a:cubicBezTo>
                    <a:pt x="3619" y="4568"/>
                    <a:pt x="4189" y="4358"/>
                    <a:pt x="4631" y="3934"/>
                  </a:cubicBezTo>
                  <a:cubicBezTo>
                    <a:pt x="6095" y="2518"/>
                    <a:pt x="5129" y="39"/>
                    <a:pt x="3090" y="1"/>
                  </a:cubicBezTo>
                  <a:cubicBezTo>
                    <a:pt x="3074" y="0"/>
                    <a:pt x="3058" y="0"/>
                    <a:pt x="30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53"/>
            <p:cNvSpPr/>
            <p:nvPr/>
          </p:nvSpPr>
          <p:spPr>
            <a:xfrm>
              <a:off x="4847440" y="3715876"/>
              <a:ext cx="235198" cy="216410"/>
            </a:xfrm>
            <a:custGeom>
              <a:avLst/>
              <a:gdLst/>
              <a:ahLst/>
              <a:cxnLst/>
              <a:rect l="l" t="t" r="r" b="b"/>
              <a:pathLst>
                <a:path w="5045" h="4642" extrusionOk="0">
                  <a:moveTo>
                    <a:pt x="2493" y="1"/>
                  </a:moveTo>
                  <a:cubicBezTo>
                    <a:pt x="2200" y="1"/>
                    <a:pt x="1903" y="56"/>
                    <a:pt x="1618" y="173"/>
                  </a:cubicBezTo>
                  <a:cubicBezTo>
                    <a:pt x="594" y="584"/>
                    <a:pt x="1" y="1666"/>
                    <a:pt x="211" y="2766"/>
                  </a:cubicBezTo>
                  <a:cubicBezTo>
                    <a:pt x="422" y="3857"/>
                    <a:pt x="1369" y="4642"/>
                    <a:pt x="2489" y="4642"/>
                  </a:cubicBezTo>
                  <a:cubicBezTo>
                    <a:pt x="3082" y="4642"/>
                    <a:pt x="3666" y="4412"/>
                    <a:pt x="4097" y="4001"/>
                  </a:cubicBezTo>
                  <a:cubicBezTo>
                    <a:pt x="4901" y="3225"/>
                    <a:pt x="5044" y="2000"/>
                    <a:pt x="4441" y="1063"/>
                  </a:cubicBezTo>
                  <a:cubicBezTo>
                    <a:pt x="4005" y="384"/>
                    <a:pt x="3262" y="1"/>
                    <a:pt x="24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53"/>
            <p:cNvSpPr/>
            <p:nvPr/>
          </p:nvSpPr>
          <p:spPr>
            <a:xfrm>
              <a:off x="4894294" y="3753825"/>
              <a:ext cx="11189" cy="10396"/>
            </a:xfrm>
            <a:custGeom>
              <a:avLst/>
              <a:gdLst/>
              <a:ahLst/>
              <a:cxnLst/>
              <a:rect l="l" t="t" r="r" b="b"/>
              <a:pathLst>
                <a:path w="240" h="223" extrusionOk="0">
                  <a:moveTo>
                    <a:pt x="129" y="0"/>
                  </a:moveTo>
                  <a:cubicBezTo>
                    <a:pt x="100" y="0"/>
                    <a:pt x="71" y="12"/>
                    <a:pt x="48" y="38"/>
                  </a:cubicBezTo>
                  <a:cubicBezTo>
                    <a:pt x="0" y="76"/>
                    <a:pt x="0" y="143"/>
                    <a:pt x="48" y="191"/>
                  </a:cubicBezTo>
                  <a:cubicBezTo>
                    <a:pt x="70" y="213"/>
                    <a:pt x="97" y="222"/>
                    <a:pt x="125" y="222"/>
                  </a:cubicBezTo>
                  <a:cubicBezTo>
                    <a:pt x="182" y="222"/>
                    <a:pt x="240" y="180"/>
                    <a:pt x="240" y="115"/>
                  </a:cubicBezTo>
                  <a:cubicBezTo>
                    <a:pt x="240" y="45"/>
                    <a:pt x="185" y="0"/>
                    <a:pt x="129" y="0"/>
                  </a:cubicBezTo>
                  <a:close/>
                </a:path>
              </a:pathLst>
            </a:custGeom>
            <a:solidFill>
              <a:srgbClr val="1A00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53"/>
            <p:cNvSpPr/>
            <p:nvPr/>
          </p:nvSpPr>
          <p:spPr>
            <a:xfrm>
              <a:off x="4867534" y="3817928"/>
              <a:ext cx="12075" cy="10396"/>
            </a:xfrm>
            <a:custGeom>
              <a:avLst/>
              <a:gdLst/>
              <a:ahLst/>
              <a:cxnLst/>
              <a:rect l="l" t="t" r="r" b="b"/>
              <a:pathLst>
                <a:path w="259" h="223" extrusionOk="0">
                  <a:moveTo>
                    <a:pt x="115" y="0"/>
                  </a:moveTo>
                  <a:cubicBezTo>
                    <a:pt x="57" y="0"/>
                    <a:pt x="0" y="43"/>
                    <a:pt x="0" y="108"/>
                  </a:cubicBezTo>
                  <a:cubicBezTo>
                    <a:pt x="0" y="166"/>
                    <a:pt x="48" y="223"/>
                    <a:pt x="115" y="223"/>
                  </a:cubicBezTo>
                  <a:cubicBezTo>
                    <a:pt x="211" y="223"/>
                    <a:pt x="259" y="108"/>
                    <a:pt x="192" y="32"/>
                  </a:cubicBezTo>
                  <a:cubicBezTo>
                    <a:pt x="170" y="10"/>
                    <a:pt x="143" y="0"/>
                    <a:pt x="115" y="0"/>
                  </a:cubicBezTo>
                  <a:close/>
                </a:path>
              </a:pathLst>
            </a:custGeom>
            <a:solidFill>
              <a:srgbClr val="1A00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53"/>
            <p:cNvSpPr/>
            <p:nvPr/>
          </p:nvSpPr>
          <p:spPr>
            <a:xfrm>
              <a:off x="4890937" y="3882405"/>
              <a:ext cx="13193" cy="10443"/>
            </a:xfrm>
            <a:custGeom>
              <a:avLst/>
              <a:gdLst/>
              <a:ahLst/>
              <a:cxnLst/>
              <a:rect l="l" t="t" r="r" b="b"/>
              <a:pathLst>
                <a:path w="283" h="224" extrusionOk="0">
                  <a:moveTo>
                    <a:pt x="163" y="0"/>
                  </a:moveTo>
                  <a:cubicBezTo>
                    <a:pt x="135" y="0"/>
                    <a:pt x="106" y="12"/>
                    <a:pt x="82" y="36"/>
                  </a:cubicBezTo>
                  <a:cubicBezTo>
                    <a:pt x="1" y="110"/>
                    <a:pt x="73" y="224"/>
                    <a:pt x="159" y="224"/>
                  </a:cubicBezTo>
                  <a:cubicBezTo>
                    <a:pt x="184" y="224"/>
                    <a:pt x="211" y="214"/>
                    <a:pt x="235" y="189"/>
                  </a:cubicBezTo>
                  <a:lnTo>
                    <a:pt x="245" y="189"/>
                  </a:lnTo>
                  <a:cubicBezTo>
                    <a:pt x="283" y="151"/>
                    <a:pt x="283" y="75"/>
                    <a:pt x="245" y="36"/>
                  </a:cubicBezTo>
                  <a:cubicBezTo>
                    <a:pt x="221" y="12"/>
                    <a:pt x="192" y="0"/>
                    <a:pt x="163" y="0"/>
                  </a:cubicBezTo>
                  <a:close/>
                </a:path>
              </a:pathLst>
            </a:custGeom>
            <a:solidFill>
              <a:srgbClr val="1A00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53"/>
            <p:cNvSpPr/>
            <p:nvPr/>
          </p:nvSpPr>
          <p:spPr>
            <a:xfrm>
              <a:off x="4955414" y="3909818"/>
              <a:ext cx="12401" cy="10443"/>
            </a:xfrm>
            <a:custGeom>
              <a:avLst/>
              <a:gdLst/>
              <a:ahLst/>
              <a:cxnLst/>
              <a:rect l="l" t="t" r="r" b="b"/>
              <a:pathLst>
                <a:path w="266" h="224" extrusionOk="0">
                  <a:moveTo>
                    <a:pt x="153" y="1"/>
                  </a:moveTo>
                  <a:cubicBezTo>
                    <a:pt x="126" y="1"/>
                    <a:pt x="99" y="11"/>
                    <a:pt x="77" y="32"/>
                  </a:cubicBezTo>
                  <a:cubicBezTo>
                    <a:pt x="1" y="89"/>
                    <a:pt x="48" y="214"/>
                    <a:pt x="144" y="223"/>
                  </a:cubicBezTo>
                  <a:cubicBezTo>
                    <a:pt x="211" y="223"/>
                    <a:pt x="259" y="176"/>
                    <a:pt x="259" y="109"/>
                  </a:cubicBezTo>
                  <a:cubicBezTo>
                    <a:pt x="265" y="44"/>
                    <a:pt x="210" y="1"/>
                    <a:pt x="153" y="1"/>
                  </a:cubicBezTo>
                  <a:close/>
                </a:path>
              </a:pathLst>
            </a:custGeom>
            <a:solidFill>
              <a:srgbClr val="1A00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53"/>
            <p:cNvSpPr/>
            <p:nvPr/>
          </p:nvSpPr>
          <p:spPr>
            <a:xfrm>
              <a:off x="5020123" y="3884130"/>
              <a:ext cx="12541" cy="10163"/>
            </a:xfrm>
            <a:custGeom>
              <a:avLst/>
              <a:gdLst/>
              <a:ahLst/>
              <a:cxnLst/>
              <a:rect l="l" t="t" r="r" b="b"/>
              <a:pathLst>
                <a:path w="269" h="218" extrusionOk="0">
                  <a:moveTo>
                    <a:pt x="156" y="0"/>
                  </a:moveTo>
                  <a:cubicBezTo>
                    <a:pt x="72" y="0"/>
                    <a:pt x="0" y="99"/>
                    <a:pt x="67" y="181"/>
                  </a:cubicBezTo>
                  <a:cubicBezTo>
                    <a:pt x="91" y="205"/>
                    <a:pt x="120" y="217"/>
                    <a:pt x="149" y="217"/>
                  </a:cubicBezTo>
                  <a:cubicBezTo>
                    <a:pt x="177" y="217"/>
                    <a:pt x="206" y="205"/>
                    <a:pt x="230" y="181"/>
                  </a:cubicBezTo>
                  <a:cubicBezTo>
                    <a:pt x="268" y="143"/>
                    <a:pt x="268" y="76"/>
                    <a:pt x="230" y="28"/>
                  </a:cubicBezTo>
                  <a:cubicBezTo>
                    <a:pt x="206" y="9"/>
                    <a:pt x="181" y="0"/>
                    <a:pt x="156" y="0"/>
                  </a:cubicBezTo>
                  <a:close/>
                </a:path>
              </a:pathLst>
            </a:custGeom>
            <a:solidFill>
              <a:srgbClr val="1A00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53"/>
            <p:cNvSpPr/>
            <p:nvPr/>
          </p:nvSpPr>
          <p:spPr>
            <a:xfrm>
              <a:off x="5046604" y="3820213"/>
              <a:ext cx="15338" cy="10396"/>
            </a:xfrm>
            <a:custGeom>
              <a:avLst/>
              <a:gdLst/>
              <a:ahLst/>
              <a:cxnLst/>
              <a:rect l="l" t="t" r="r" b="b"/>
              <a:pathLst>
                <a:path w="329" h="223" extrusionOk="0">
                  <a:moveTo>
                    <a:pt x="151" y="1"/>
                  </a:moveTo>
                  <a:cubicBezTo>
                    <a:pt x="0" y="1"/>
                    <a:pt x="3" y="222"/>
                    <a:pt x="160" y="222"/>
                  </a:cubicBezTo>
                  <a:cubicBezTo>
                    <a:pt x="163" y="222"/>
                    <a:pt x="166" y="222"/>
                    <a:pt x="169" y="222"/>
                  </a:cubicBezTo>
                  <a:cubicBezTo>
                    <a:pt x="172" y="222"/>
                    <a:pt x="175" y="222"/>
                    <a:pt x="178" y="222"/>
                  </a:cubicBezTo>
                  <a:cubicBezTo>
                    <a:pt x="326" y="222"/>
                    <a:pt x="329" y="1"/>
                    <a:pt x="187" y="1"/>
                  </a:cubicBezTo>
                  <a:cubicBezTo>
                    <a:pt x="181" y="1"/>
                    <a:pt x="175" y="1"/>
                    <a:pt x="169" y="2"/>
                  </a:cubicBezTo>
                  <a:cubicBezTo>
                    <a:pt x="163" y="1"/>
                    <a:pt x="157" y="1"/>
                    <a:pt x="151" y="1"/>
                  </a:cubicBezTo>
                  <a:close/>
                </a:path>
              </a:pathLst>
            </a:custGeom>
            <a:solidFill>
              <a:srgbClr val="1A00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53"/>
            <p:cNvSpPr/>
            <p:nvPr/>
          </p:nvSpPr>
          <p:spPr>
            <a:xfrm>
              <a:off x="5021429" y="3755597"/>
              <a:ext cx="14359" cy="10303"/>
            </a:xfrm>
            <a:custGeom>
              <a:avLst/>
              <a:gdLst/>
              <a:ahLst/>
              <a:cxnLst/>
              <a:rect l="l" t="t" r="r" b="b"/>
              <a:pathLst>
                <a:path w="308" h="221" extrusionOk="0">
                  <a:moveTo>
                    <a:pt x="154" y="0"/>
                  </a:moveTo>
                  <a:cubicBezTo>
                    <a:pt x="125" y="0"/>
                    <a:pt x="97" y="10"/>
                    <a:pt x="78" y="29"/>
                  </a:cubicBezTo>
                  <a:cubicBezTo>
                    <a:pt x="1" y="96"/>
                    <a:pt x="58" y="220"/>
                    <a:pt x="154" y="220"/>
                  </a:cubicBezTo>
                  <a:cubicBezTo>
                    <a:pt x="250" y="220"/>
                    <a:pt x="307" y="96"/>
                    <a:pt x="231" y="29"/>
                  </a:cubicBezTo>
                  <a:cubicBezTo>
                    <a:pt x="211" y="10"/>
                    <a:pt x="183" y="0"/>
                    <a:pt x="154" y="0"/>
                  </a:cubicBezTo>
                  <a:close/>
                </a:path>
              </a:pathLst>
            </a:custGeom>
            <a:solidFill>
              <a:srgbClr val="1A00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53"/>
            <p:cNvSpPr/>
            <p:nvPr/>
          </p:nvSpPr>
          <p:spPr>
            <a:xfrm>
              <a:off x="4959423" y="3728324"/>
              <a:ext cx="12121" cy="10350"/>
            </a:xfrm>
            <a:custGeom>
              <a:avLst/>
              <a:gdLst/>
              <a:ahLst/>
              <a:cxnLst/>
              <a:rect l="l" t="t" r="r" b="b"/>
              <a:pathLst>
                <a:path w="260" h="222" extrusionOk="0">
                  <a:moveTo>
                    <a:pt x="108" y="0"/>
                  </a:moveTo>
                  <a:cubicBezTo>
                    <a:pt x="49" y="0"/>
                    <a:pt x="1" y="45"/>
                    <a:pt x="1" y="107"/>
                  </a:cubicBezTo>
                  <a:cubicBezTo>
                    <a:pt x="1" y="173"/>
                    <a:pt x="57" y="222"/>
                    <a:pt x="114" y="222"/>
                  </a:cubicBezTo>
                  <a:cubicBezTo>
                    <a:pt x="138" y="222"/>
                    <a:pt x="162" y="213"/>
                    <a:pt x="183" y="193"/>
                  </a:cubicBezTo>
                  <a:cubicBezTo>
                    <a:pt x="259" y="126"/>
                    <a:pt x="221" y="1"/>
                    <a:pt x="125" y="1"/>
                  </a:cubicBezTo>
                  <a:cubicBezTo>
                    <a:pt x="119" y="0"/>
                    <a:pt x="114" y="0"/>
                    <a:pt x="108" y="0"/>
                  </a:cubicBezTo>
                  <a:close/>
                </a:path>
              </a:pathLst>
            </a:custGeom>
            <a:solidFill>
              <a:srgbClr val="1A00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53"/>
            <p:cNvSpPr/>
            <p:nvPr/>
          </p:nvSpPr>
          <p:spPr>
            <a:xfrm>
              <a:off x="4898816" y="3799793"/>
              <a:ext cx="77156" cy="32587"/>
            </a:xfrm>
            <a:custGeom>
              <a:avLst/>
              <a:gdLst/>
              <a:ahLst/>
              <a:cxnLst/>
              <a:rect l="l" t="t" r="r" b="b"/>
              <a:pathLst>
                <a:path w="1655" h="699" extrusionOk="0">
                  <a:moveTo>
                    <a:pt x="257" y="1"/>
                  </a:moveTo>
                  <a:cubicBezTo>
                    <a:pt x="62" y="1"/>
                    <a:pt x="0" y="302"/>
                    <a:pt x="219" y="363"/>
                  </a:cubicBezTo>
                  <a:lnTo>
                    <a:pt x="1349" y="689"/>
                  </a:lnTo>
                  <a:cubicBezTo>
                    <a:pt x="1358" y="698"/>
                    <a:pt x="1377" y="698"/>
                    <a:pt x="1396" y="698"/>
                  </a:cubicBezTo>
                  <a:cubicBezTo>
                    <a:pt x="1616" y="698"/>
                    <a:pt x="1655" y="392"/>
                    <a:pt x="1444" y="334"/>
                  </a:cubicBezTo>
                  <a:lnTo>
                    <a:pt x="315" y="9"/>
                  </a:lnTo>
                  <a:cubicBezTo>
                    <a:pt x="294" y="3"/>
                    <a:pt x="275" y="1"/>
                    <a:pt x="2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53"/>
            <p:cNvSpPr/>
            <p:nvPr/>
          </p:nvSpPr>
          <p:spPr>
            <a:xfrm>
              <a:off x="4958071" y="3757508"/>
              <a:ext cx="36737" cy="71282"/>
            </a:xfrm>
            <a:custGeom>
              <a:avLst/>
              <a:gdLst/>
              <a:ahLst/>
              <a:cxnLst/>
              <a:rect l="l" t="t" r="r" b="b"/>
              <a:pathLst>
                <a:path w="788" h="1529" extrusionOk="0">
                  <a:moveTo>
                    <a:pt x="646" y="0"/>
                  </a:moveTo>
                  <a:cubicBezTo>
                    <a:pt x="607" y="0"/>
                    <a:pt x="567" y="22"/>
                    <a:pt x="546" y="74"/>
                  </a:cubicBezTo>
                  <a:lnTo>
                    <a:pt x="20" y="1375"/>
                  </a:lnTo>
                  <a:cubicBezTo>
                    <a:pt x="1" y="1433"/>
                    <a:pt x="30" y="1500"/>
                    <a:pt x="87" y="1519"/>
                  </a:cubicBezTo>
                  <a:cubicBezTo>
                    <a:pt x="97" y="1529"/>
                    <a:pt x="106" y="1529"/>
                    <a:pt x="125" y="1529"/>
                  </a:cubicBezTo>
                  <a:cubicBezTo>
                    <a:pt x="173" y="1529"/>
                    <a:pt x="212" y="1500"/>
                    <a:pt x="231" y="1462"/>
                  </a:cubicBezTo>
                  <a:lnTo>
                    <a:pt x="757" y="160"/>
                  </a:lnTo>
                  <a:cubicBezTo>
                    <a:pt x="788" y="68"/>
                    <a:pt x="717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53"/>
            <p:cNvSpPr/>
            <p:nvPr/>
          </p:nvSpPr>
          <p:spPr>
            <a:xfrm>
              <a:off x="4959889" y="3820166"/>
              <a:ext cx="7599" cy="6527"/>
            </a:xfrm>
            <a:custGeom>
              <a:avLst/>
              <a:gdLst/>
              <a:ahLst/>
              <a:cxnLst/>
              <a:rect l="l" t="t" r="r" b="b"/>
              <a:pathLst>
                <a:path w="163" h="140" extrusionOk="0">
                  <a:moveTo>
                    <a:pt x="82" y="0"/>
                  </a:moveTo>
                  <a:cubicBezTo>
                    <a:pt x="62" y="0"/>
                    <a:pt x="43" y="8"/>
                    <a:pt x="29" y="22"/>
                  </a:cubicBezTo>
                  <a:cubicBezTo>
                    <a:pt x="0" y="51"/>
                    <a:pt x="0" y="98"/>
                    <a:pt x="29" y="118"/>
                  </a:cubicBezTo>
                  <a:cubicBezTo>
                    <a:pt x="43" y="132"/>
                    <a:pt x="62" y="139"/>
                    <a:pt x="82" y="139"/>
                  </a:cubicBezTo>
                  <a:cubicBezTo>
                    <a:pt x="101" y="139"/>
                    <a:pt x="120" y="132"/>
                    <a:pt x="134" y="118"/>
                  </a:cubicBezTo>
                  <a:cubicBezTo>
                    <a:pt x="163" y="98"/>
                    <a:pt x="163" y="51"/>
                    <a:pt x="134" y="22"/>
                  </a:cubicBezTo>
                  <a:cubicBezTo>
                    <a:pt x="120" y="8"/>
                    <a:pt x="101" y="0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53"/>
            <p:cNvSpPr/>
            <p:nvPr/>
          </p:nvSpPr>
          <p:spPr>
            <a:xfrm>
              <a:off x="4957185" y="3818488"/>
              <a:ext cx="13427" cy="10303"/>
            </a:xfrm>
            <a:custGeom>
              <a:avLst/>
              <a:gdLst/>
              <a:ahLst/>
              <a:cxnLst/>
              <a:rect l="l" t="t" r="r" b="b"/>
              <a:pathLst>
                <a:path w="288" h="221" extrusionOk="0">
                  <a:moveTo>
                    <a:pt x="144" y="67"/>
                  </a:moveTo>
                  <a:cubicBezTo>
                    <a:pt x="154" y="67"/>
                    <a:pt x="164" y="77"/>
                    <a:pt x="173" y="87"/>
                  </a:cubicBezTo>
                  <a:cubicBezTo>
                    <a:pt x="183" y="96"/>
                    <a:pt x="183" y="115"/>
                    <a:pt x="173" y="134"/>
                  </a:cubicBezTo>
                  <a:cubicBezTo>
                    <a:pt x="164" y="139"/>
                    <a:pt x="154" y="142"/>
                    <a:pt x="144" y="142"/>
                  </a:cubicBezTo>
                  <a:cubicBezTo>
                    <a:pt x="135" y="142"/>
                    <a:pt x="125" y="139"/>
                    <a:pt x="116" y="134"/>
                  </a:cubicBezTo>
                  <a:cubicBezTo>
                    <a:pt x="106" y="115"/>
                    <a:pt x="106" y="96"/>
                    <a:pt x="116" y="77"/>
                  </a:cubicBezTo>
                  <a:cubicBezTo>
                    <a:pt x="125" y="77"/>
                    <a:pt x="135" y="77"/>
                    <a:pt x="144" y="67"/>
                  </a:cubicBezTo>
                  <a:close/>
                  <a:moveTo>
                    <a:pt x="144" y="0"/>
                  </a:moveTo>
                  <a:cubicBezTo>
                    <a:pt x="49" y="0"/>
                    <a:pt x="1" y="115"/>
                    <a:pt x="68" y="182"/>
                  </a:cubicBezTo>
                  <a:cubicBezTo>
                    <a:pt x="87" y="201"/>
                    <a:pt x="116" y="221"/>
                    <a:pt x="144" y="221"/>
                  </a:cubicBezTo>
                  <a:cubicBezTo>
                    <a:pt x="240" y="211"/>
                    <a:pt x="288" y="106"/>
                    <a:pt x="221" y="29"/>
                  </a:cubicBezTo>
                  <a:cubicBezTo>
                    <a:pt x="202" y="10"/>
                    <a:pt x="173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7" name="Google Shape;907;p53"/>
          <p:cNvSpPr/>
          <p:nvPr/>
        </p:nvSpPr>
        <p:spPr>
          <a:xfrm>
            <a:off x="4035581" y="3353678"/>
            <a:ext cx="379743" cy="374598"/>
          </a:xfrm>
          <a:custGeom>
            <a:avLst/>
            <a:gdLst/>
            <a:ahLst/>
            <a:cxnLst/>
            <a:rect l="l" t="t" r="r" b="b"/>
            <a:pathLst>
              <a:path w="5609" h="5533" extrusionOk="0">
                <a:moveTo>
                  <a:pt x="2853" y="1848"/>
                </a:moveTo>
                <a:cubicBezTo>
                  <a:pt x="3398" y="1848"/>
                  <a:pt x="3829" y="2288"/>
                  <a:pt x="3829" y="2824"/>
                </a:cubicBezTo>
                <a:cubicBezTo>
                  <a:pt x="3829" y="3413"/>
                  <a:pt x="3348" y="3804"/>
                  <a:pt x="2847" y="3804"/>
                </a:cubicBezTo>
                <a:cubicBezTo>
                  <a:pt x="2607" y="3804"/>
                  <a:pt x="2362" y="3714"/>
                  <a:pt x="2164" y="3513"/>
                </a:cubicBezTo>
                <a:cubicBezTo>
                  <a:pt x="1551" y="2900"/>
                  <a:pt x="1982" y="1848"/>
                  <a:pt x="2853" y="1848"/>
                </a:cubicBezTo>
                <a:close/>
                <a:moveTo>
                  <a:pt x="2346" y="1"/>
                </a:moveTo>
                <a:lnTo>
                  <a:pt x="2135" y="833"/>
                </a:lnTo>
                <a:cubicBezTo>
                  <a:pt x="2039" y="862"/>
                  <a:pt x="1953" y="900"/>
                  <a:pt x="1857" y="939"/>
                </a:cubicBezTo>
                <a:lnTo>
                  <a:pt x="1140" y="450"/>
                </a:lnTo>
                <a:lnTo>
                  <a:pt x="987" y="584"/>
                </a:lnTo>
                <a:lnTo>
                  <a:pt x="604" y="919"/>
                </a:lnTo>
                <a:lnTo>
                  <a:pt x="451" y="1053"/>
                </a:lnTo>
                <a:lnTo>
                  <a:pt x="900" y="1934"/>
                </a:lnTo>
                <a:cubicBezTo>
                  <a:pt x="872" y="1972"/>
                  <a:pt x="862" y="2020"/>
                  <a:pt x="843" y="2058"/>
                </a:cubicBezTo>
                <a:lnTo>
                  <a:pt x="1" y="2278"/>
                </a:lnTo>
                <a:lnTo>
                  <a:pt x="1" y="3197"/>
                </a:lnTo>
                <a:lnTo>
                  <a:pt x="776" y="3398"/>
                </a:lnTo>
                <a:cubicBezTo>
                  <a:pt x="795" y="3465"/>
                  <a:pt x="814" y="3532"/>
                  <a:pt x="843" y="3589"/>
                </a:cubicBezTo>
                <a:lnTo>
                  <a:pt x="393" y="4480"/>
                </a:lnTo>
                <a:lnTo>
                  <a:pt x="546" y="4613"/>
                </a:lnTo>
                <a:lnTo>
                  <a:pt x="929" y="4948"/>
                </a:lnTo>
                <a:lnTo>
                  <a:pt x="1082" y="5082"/>
                </a:lnTo>
                <a:lnTo>
                  <a:pt x="1743" y="4633"/>
                </a:lnTo>
                <a:cubicBezTo>
                  <a:pt x="1857" y="4700"/>
                  <a:pt x="1972" y="4757"/>
                  <a:pt x="2097" y="4805"/>
                </a:cubicBezTo>
                <a:lnTo>
                  <a:pt x="2288" y="5532"/>
                </a:lnTo>
                <a:lnTo>
                  <a:pt x="3207" y="5532"/>
                </a:lnTo>
                <a:lnTo>
                  <a:pt x="3379" y="4843"/>
                </a:lnTo>
                <a:cubicBezTo>
                  <a:pt x="3523" y="4805"/>
                  <a:pt x="3666" y="4747"/>
                  <a:pt x="3800" y="4671"/>
                </a:cubicBezTo>
                <a:lnTo>
                  <a:pt x="4413" y="5082"/>
                </a:lnTo>
                <a:lnTo>
                  <a:pt x="4566" y="4948"/>
                </a:lnTo>
                <a:lnTo>
                  <a:pt x="4949" y="4613"/>
                </a:lnTo>
                <a:lnTo>
                  <a:pt x="5102" y="4480"/>
                </a:lnTo>
                <a:lnTo>
                  <a:pt x="4709" y="3714"/>
                </a:lnTo>
                <a:cubicBezTo>
                  <a:pt x="4757" y="3609"/>
                  <a:pt x="4796" y="3503"/>
                  <a:pt x="4824" y="3398"/>
                </a:cubicBezTo>
                <a:lnTo>
                  <a:pt x="5609" y="3197"/>
                </a:lnTo>
                <a:lnTo>
                  <a:pt x="5609" y="2278"/>
                </a:lnTo>
                <a:lnTo>
                  <a:pt x="4757" y="2068"/>
                </a:lnTo>
                <a:cubicBezTo>
                  <a:pt x="4748" y="2020"/>
                  <a:pt x="4729" y="1982"/>
                  <a:pt x="4700" y="1934"/>
                </a:cubicBezTo>
                <a:lnTo>
                  <a:pt x="5150" y="1063"/>
                </a:lnTo>
                <a:lnTo>
                  <a:pt x="4996" y="929"/>
                </a:lnTo>
                <a:lnTo>
                  <a:pt x="4614" y="584"/>
                </a:lnTo>
                <a:lnTo>
                  <a:pt x="4461" y="450"/>
                </a:lnTo>
                <a:lnTo>
                  <a:pt x="3743" y="948"/>
                </a:lnTo>
                <a:cubicBezTo>
                  <a:pt x="3657" y="900"/>
                  <a:pt x="3561" y="862"/>
                  <a:pt x="3475" y="833"/>
                </a:cubicBezTo>
                <a:lnTo>
                  <a:pt x="326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8" name="Google Shape;908;p53"/>
          <p:cNvGrpSpPr/>
          <p:nvPr/>
        </p:nvGrpSpPr>
        <p:grpSpPr>
          <a:xfrm>
            <a:off x="4593956" y="3094753"/>
            <a:ext cx="531434" cy="514573"/>
            <a:chOff x="5582277" y="3355359"/>
            <a:chExt cx="365926" cy="354316"/>
          </a:xfrm>
        </p:grpSpPr>
        <p:sp>
          <p:nvSpPr>
            <p:cNvPr id="909" name="Google Shape;909;p53"/>
            <p:cNvSpPr/>
            <p:nvPr/>
          </p:nvSpPr>
          <p:spPr>
            <a:xfrm>
              <a:off x="5663071" y="3436992"/>
              <a:ext cx="201259" cy="243683"/>
            </a:xfrm>
            <a:custGeom>
              <a:avLst/>
              <a:gdLst/>
              <a:ahLst/>
              <a:cxnLst/>
              <a:rect l="l" t="t" r="r" b="b"/>
              <a:pathLst>
                <a:path w="4317" h="5227" extrusionOk="0">
                  <a:moveTo>
                    <a:pt x="2163" y="1"/>
                  </a:moveTo>
                  <a:cubicBezTo>
                    <a:pt x="967" y="1"/>
                    <a:pt x="0" y="967"/>
                    <a:pt x="0" y="2154"/>
                  </a:cubicBezTo>
                  <a:cubicBezTo>
                    <a:pt x="0" y="3350"/>
                    <a:pt x="2058" y="5226"/>
                    <a:pt x="2058" y="5226"/>
                  </a:cubicBezTo>
                  <a:cubicBezTo>
                    <a:pt x="2058" y="5226"/>
                    <a:pt x="4316" y="3350"/>
                    <a:pt x="4316" y="2154"/>
                  </a:cubicBezTo>
                  <a:cubicBezTo>
                    <a:pt x="4316" y="967"/>
                    <a:pt x="3350" y="1"/>
                    <a:pt x="2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53"/>
            <p:cNvSpPr/>
            <p:nvPr/>
          </p:nvSpPr>
          <p:spPr>
            <a:xfrm>
              <a:off x="5710344" y="3529347"/>
              <a:ext cx="103123" cy="108951"/>
            </a:xfrm>
            <a:custGeom>
              <a:avLst/>
              <a:gdLst/>
              <a:ahLst/>
              <a:cxnLst/>
              <a:rect l="l" t="t" r="r" b="b"/>
              <a:pathLst>
                <a:path w="2212" h="2337" fill="none" extrusionOk="0">
                  <a:moveTo>
                    <a:pt x="527" y="2269"/>
                  </a:moveTo>
                  <a:cubicBezTo>
                    <a:pt x="527" y="2269"/>
                    <a:pt x="804" y="1"/>
                    <a:pt x="489" y="144"/>
                  </a:cubicBezTo>
                  <a:cubicBezTo>
                    <a:pt x="173" y="278"/>
                    <a:pt x="0" y="633"/>
                    <a:pt x="345" y="700"/>
                  </a:cubicBezTo>
                  <a:cubicBezTo>
                    <a:pt x="699" y="767"/>
                    <a:pt x="2087" y="700"/>
                    <a:pt x="2087" y="700"/>
                  </a:cubicBezTo>
                  <a:cubicBezTo>
                    <a:pt x="2087" y="700"/>
                    <a:pt x="2211" y="307"/>
                    <a:pt x="1982" y="211"/>
                  </a:cubicBezTo>
                  <a:cubicBezTo>
                    <a:pt x="1637" y="68"/>
                    <a:pt x="1637" y="1398"/>
                    <a:pt x="1570" y="2336"/>
                  </a:cubicBezTo>
                </a:path>
              </a:pathLst>
            </a:custGeom>
            <a:solidFill>
              <a:schemeClr val="dk1"/>
            </a:solidFill>
            <a:ln w="3100" cap="flat" cmpd="sng">
              <a:solidFill>
                <a:schemeClr val="dk1"/>
              </a:solidFill>
              <a:prstDash val="solid"/>
              <a:miter lim="957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53"/>
            <p:cNvSpPr/>
            <p:nvPr/>
          </p:nvSpPr>
          <p:spPr>
            <a:xfrm>
              <a:off x="5707220" y="3635549"/>
              <a:ext cx="103543" cy="22378"/>
            </a:xfrm>
            <a:custGeom>
              <a:avLst/>
              <a:gdLst/>
              <a:ahLst/>
              <a:cxnLst/>
              <a:rect l="l" t="t" r="r" b="b"/>
              <a:pathLst>
                <a:path w="2221" h="480" extrusionOk="0">
                  <a:moveTo>
                    <a:pt x="240" y="1"/>
                  </a:moveTo>
                  <a:cubicBezTo>
                    <a:pt x="106" y="1"/>
                    <a:pt x="1" y="106"/>
                    <a:pt x="1" y="240"/>
                  </a:cubicBezTo>
                  <a:cubicBezTo>
                    <a:pt x="1" y="364"/>
                    <a:pt x="106" y="479"/>
                    <a:pt x="240" y="479"/>
                  </a:cubicBezTo>
                  <a:lnTo>
                    <a:pt x="1982" y="479"/>
                  </a:lnTo>
                  <a:cubicBezTo>
                    <a:pt x="2106" y="479"/>
                    <a:pt x="2221" y="364"/>
                    <a:pt x="2221" y="240"/>
                  </a:cubicBezTo>
                  <a:cubicBezTo>
                    <a:pt x="2221" y="106"/>
                    <a:pt x="2106" y="1"/>
                    <a:pt x="19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53"/>
            <p:cNvSpPr/>
            <p:nvPr/>
          </p:nvSpPr>
          <p:spPr>
            <a:xfrm>
              <a:off x="5713468" y="3654290"/>
              <a:ext cx="94172" cy="55385"/>
            </a:xfrm>
            <a:custGeom>
              <a:avLst/>
              <a:gdLst/>
              <a:ahLst/>
              <a:cxnLst/>
              <a:rect l="l" t="t" r="r" b="b"/>
              <a:pathLst>
                <a:path w="2020" h="1188" extrusionOk="0">
                  <a:moveTo>
                    <a:pt x="0" y="1"/>
                  </a:moveTo>
                  <a:lnTo>
                    <a:pt x="0" y="182"/>
                  </a:lnTo>
                  <a:cubicBezTo>
                    <a:pt x="0" y="738"/>
                    <a:pt x="450" y="1187"/>
                    <a:pt x="1005" y="1187"/>
                  </a:cubicBezTo>
                  <a:cubicBezTo>
                    <a:pt x="1570" y="1187"/>
                    <a:pt x="2020" y="738"/>
                    <a:pt x="2020" y="182"/>
                  </a:cubicBezTo>
                  <a:lnTo>
                    <a:pt x="20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53"/>
            <p:cNvSpPr/>
            <p:nvPr/>
          </p:nvSpPr>
          <p:spPr>
            <a:xfrm>
              <a:off x="5582277" y="3538298"/>
              <a:ext cx="45548" cy="47"/>
            </a:xfrm>
            <a:custGeom>
              <a:avLst/>
              <a:gdLst/>
              <a:ahLst/>
              <a:cxnLst/>
              <a:rect l="l" t="t" r="r" b="b"/>
              <a:pathLst>
                <a:path w="977" h="1" fill="none" extrusionOk="0">
                  <a:moveTo>
                    <a:pt x="1" y="0"/>
                  </a:moveTo>
                  <a:lnTo>
                    <a:pt x="977" y="0"/>
                  </a:lnTo>
                </a:path>
              </a:pathLst>
            </a:custGeom>
            <a:noFill/>
            <a:ln w="3100" cap="rnd" cmpd="sng">
              <a:solidFill>
                <a:schemeClr val="dk1"/>
              </a:solidFill>
              <a:prstDash val="solid"/>
              <a:miter lim="957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53"/>
            <p:cNvSpPr/>
            <p:nvPr/>
          </p:nvSpPr>
          <p:spPr>
            <a:xfrm>
              <a:off x="5902655" y="3538298"/>
              <a:ext cx="45548" cy="47"/>
            </a:xfrm>
            <a:custGeom>
              <a:avLst/>
              <a:gdLst/>
              <a:ahLst/>
              <a:cxnLst/>
              <a:rect l="l" t="t" r="r" b="b"/>
              <a:pathLst>
                <a:path w="977" h="1" fill="none" extrusionOk="0">
                  <a:moveTo>
                    <a:pt x="0" y="0"/>
                  </a:moveTo>
                  <a:lnTo>
                    <a:pt x="976" y="0"/>
                  </a:lnTo>
                </a:path>
              </a:pathLst>
            </a:custGeom>
            <a:noFill/>
            <a:ln w="3100" cap="rnd" cmpd="sng">
              <a:solidFill>
                <a:schemeClr val="dk1"/>
              </a:solidFill>
              <a:prstDash val="solid"/>
              <a:miter lim="957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53"/>
            <p:cNvSpPr/>
            <p:nvPr/>
          </p:nvSpPr>
          <p:spPr>
            <a:xfrm>
              <a:off x="5635844" y="3408879"/>
              <a:ext cx="32168" cy="32168"/>
            </a:xfrm>
            <a:custGeom>
              <a:avLst/>
              <a:gdLst/>
              <a:ahLst/>
              <a:cxnLst/>
              <a:rect l="l" t="t" r="r" b="b"/>
              <a:pathLst>
                <a:path w="690" h="690" fill="none" extrusionOk="0">
                  <a:moveTo>
                    <a:pt x="0" y="1"/>
                  </a:moveTo>
                  <a:lnTo>
                    <a:pt x="689" y="690"/>
                  </a:lnTo>
                </a:path>
              </a:pathLst>
            </a:custGeom>
            <a:noFill/>
            <a:ln w="3100" cap="rnd" cmpd="sng">
              <a:solidFill>
                <a:schemeClr val="dk1"/>
              </a:solidFill>
              <a:prstDash val="solid"/>
              <a:miter lim="957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53"/>
            <p:cNvSpPr/>
            <p:nvPr/>
          </p:nvSpPr>
          <p:spPr>
            <a:xfrm>
              <a:off x="5862468" y="3635129"/>
              <a:ext cx="32214" cy="32587"/>
            </a:xfrm>
            <a:custGeom>
              <a:avLst/>
              <a:gdLst/>
              <a:ahLst/>
              <a:cxnLst/>
              <a:rect l="l" t="t" r="r" b="b"/>
              <a:pathLst>
                <a:path w="691" h="699" fill="none" extrusionOk="0">
                  <a:moveTo>
                    <a:pt x="1" y="0"/>
                  </a:moveTo>
                  <a:lnTo>
                    <a:pt x="690" y="699"/>
                  </a:lnTo>
                </a:path>
              </a:pathLst>
            </a:custGeom>
            <a:noFill/>
            <a:ln w="3100" cap="rnd" cmpd="sng">
              <a:solidFill>
                <a:schemeClr val="dk1"/>
              </a:solidFill>
              <a:prstDash val="solid"/>
              <a:miter lim="957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53"/>
            <p:cNvSpPr/>
            <p:nvPr/>
          </p:nvSpPr>
          <p:spPr>
            <a:xfrm>
              <a:off x="5765217" y="3355359"/>
              <a:ext cx="47" cy="45548"/>
            </a:xfrm>
            <a:custGeom>
              <a:avLst/>
              <a:gdLst/>
              <a:ahLst/>
              <a:cxnLst/>
              <a:rect l="l" t="t" r="r" b="b"/>
              <a:pathLst>
                <a:path w="1" h="977" fill="none" extrusionOk="0">
                  <a:moveTo>
                    <a:pt x="1" y="1"/>
                  </a:moveTo>
                  <a:lnTo>
                    <a:pt x="1" y="977"/>
                  </a:lnTo>
                </a:path>
              </a:pathLst>
            </a:custGeom>
            <a:noFill/>
            <a:ln w="3100" cap="rnd" cmpd="sng">
              <a:solidFill>
                <a:schemeClr val="dk1"/>
              </a:solidFill>
              <a:prstDash val="solid"/>
              <a:miter lim="957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53"/>
            <p:cNvSpPr/>
            <p:nvPr/>
          </p:nvSpPr>
          <p:spPr>
            <a:xfrm>
              <a:off x="5862468" y="3408879"/>
              <a:ext cx="32214" cy="32168"/>
            </a:xfrm>
            <a:custGeom>
              <a:avLst/>
              <a:gdLst/>
              <a:ahLst/>
              <a:cxnLst/>
              <a:rect l="l" t="t" r="r" b="b"/>
              <a:pathLst>
                <a:path w="691" h="690" fill="none" extrusionOk="0">
                  <a:moveTo>
                    <a:pt x="690" y="1"/>
                  </a:moveTo>
                  <a:lnTo>
                    <a:pt x="1" y="690"/>
                  </a:lnTo>
                </a:path>
              </a:pathLst>
            </a:custGeom>
            <a:noFill/>
            <a:ln w="3100" cap="rnd" cmpd="sng">
              <a:solidFill>
                <a:schemeClr val="dk1"/>
              </a:solidFill>
              <a:prstDash val="solid"/>
              <a:miter lim="957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53"/>
            <p:cNvSpPr/>
            <p:nvPr/>
          </p:nvSpPr>
          <p:spPr>
            <a:xfrm>
              <a:off x="5635844" y="3635129"/>
              <a:ext cx="32168" cy="32587"/>
            </a:xfrm>
            <a:custGeom>
              <a:avLst/>
              <a:gdLst/>
              <a:ahLst/>
              <a:cxnLst/>
              <a:rect l="l" t="t" r="r" b="b"/>
              <a:pathLst>
                <a:path w="690" h="699" fill="none" extrusionOk="0">
                  <a:moveTo>
                    <a:pt x="689" y="0"/>
                  </a:moveTo>
                  <a:lnTo>
                    <a:pt x="0" y="699"/>
                  </a:lnTo>
                </a:path>
              </a:pathLst>
            </a:custGeom>
            <a:noFill/>
            <a:ln w="3100" cap="rnd" cmpd="sng">
              <a:solidFill>
                <a:schemeClr val="dk1"/>
              </a:solidFill>
              <a:prstDash val="solid"/>
              <a:miter lim="957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0" name="Google Shape;920;p53"/>
          <p:cNvGrpSpPr/>
          <p:nvPr/>
        </p:nvGrpSpPr>
        <p:grpSpPr>
          <a:xfrm>
            <a:off x="6552275" y="3209800"/>
            <a:ext cx="650535" cy="161120"/>
            <a:chOff x="2916450" y="3169962"/>
            <a:chExt cx="650535" cy="161120"/>
          </a:xfrm>
        </p:grpSpPr>
        <p:sp>
          <p:nvSpPr>
            <p:cNvPr id="921" name="Google Shape;921;p53"/>
            <p:cNvSpPr/>
            <p:nvPr/>
          </p:nvSpPr>
          <p:spPr>
            <a:xfrm>
              <a:off x="2916450" y="3169962"/>
              <a:ext cx="650535" cy="28158"/>
            </a:xfrm>
            <a:custGeom>
              <a:avLst/>
              <a:gdLst/>
              <a:ahLst/>
              <a:cxnLst/>
              <a:rect l="l" t="t" r="r" b="b"/>
              <a:pathLst>
                <a:path w="13954" h="604" extrusionOk="0">
                  <a:moveTo>
                    <a:pt x="0" y="0"/>
                  </a:moveTo>
                  <a:lnTo>
                    <a:pt x="0" y="603"/>
                  </a:lnTo>
                  <a:lnTo>
                    <a:pt x="13954" y="603"/>
                  </a:lnTo>
                  <a:lnTo>
                    <a:pt x="139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53"/>
            <p:cNvSpPr/>
            <p:nvPr/>
          </p:nvSpPr>
          <p:spPr>
            <a:xfrm>
              <a:off x="2916450" y="3236443"/>
              <a:ext cx="650535" cy="28158"/>
            </a:xfrm>
            <a:custGeom>
              <a:avLst/>
              <a:gdLst/>
              <a:ahLst/>
              <a:cxnLst/>
              <a:rect l="l" t="t" r="r" b="b"/>
              <a:pathLst>
                <a:path w="13954" h="604" extrusionOk="0">
                  <a:moveTo>
                    <a:pt x="0" y="0"/>
                  </a:moveTo>
                  <a:lnTo>
                    <a:pt x="0" y="603"/>
                  </a:lnTo>
                  <a:lnTo>
                    <a:pt x="13954" y="603"/>
                  </a:lnTo>
                  <a:lnTo>
                    <a:pt x="139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53"/>
            <p:cNvSpPr/>
            <p:nvPr/>
          </p:nvSpPr>
          <p:spPr>
            <a:xfrm>
              <a:off x="2916450" y="3302924"/>
              <a:ext cx="650535" cy="28158"/>
            </a:xfrm>
            <a:custGeom>
              <a:avLst/>
              <a:gdLst/>
              <a:ahLst/>
              <a:cxnLst/>
              <a:rect l="l" t="t" r="r" b="b"/>
              <a:pathLst>
                <a:path w="13954" h="604" extrusionOk="0">
                  <a:moveTo>
                    <a:pt x="0" y="0"/>
                  </a:moveTo>
                  <a:lnTo>
                    <a:pt x="0" y="603"/>
                  </a:lnTo>
                  <a:lnTo>
                    <a:pt x="13954" y="603"/>
                  </a:lnTo>
                  <a:lnTo>
                    <a:pt x="139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4" name="Google Shape;924;p53"/>
          <p:cNvGrpSpPr/>
          <p:nvPr/>
        </p:nvGrpSpPr>
        <p:grpSpPr>
          <a:xfrm>
            <a:off x="6552279" y="2895715"/>
            <a:ext cx="1885107" cy="2416603"/>
            <a:chOff x="6552279" y="2895715"/>
            <a:chExt cx="1885107" cy="2416603"/>
          </a:xfrm>
        </p:grpSpPr>
        <p:sp>
          <p:nvSpPr>
            <p:cNvPr id="925" name="Google Shape;925;p53"/>
            <p:cNvSpPr/>
            <p:nvPr/>
          </p:nvSpPr>
          <p:spPr>
            <a:xfrm>
              <a:off x="8349929" y="4017500"/>
              <a:ext cx="25921" cy="15664"/>
            </a:xfrm>
            <a:custGeom>
              <a:avLst/>
              <a:gdLst/>
              <a:ahLst/>
              <a:cxnLst/>
              <a:rect l="l" t="t" r="r" b="b"/>
              <a:pathLst>
                <a:path w="556" h="336" extrusionOk="0">
                  <a:moveTo>
                    <a:pt x="517" y="0"/>
                  </a:moveTo>
                  <a:cubicBezTo>
                    <a:pt x="345" y="77"/>
                    <a:pt x="172" y="144"/>
                    <a:pt x="0" y="220"/>
                  </a:cubicBezTo>
                  <a:lnTo>
                    <a:pt x="38" y="335"/>
                  </a:lnTo>
                  <a:cubicBezTo>
                    <a:pt x="211" y="268"/>
                    <a:pt x="383" y="192"/>
                    <a:pt x="555" y="125"/>
                  </a:cubicBezTo>
                  <a:lnTo>
                    <a:pt x="517" y="0"/>
                  </a:lnTo>
                  <a:close/>
                </a:path>
              </a:pathLst>
            </a:custGeom>
            <a:solidFill>
              <a:srgbClr val="F49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53"/>
            <p:cNvSpPr/>
            <p:nvPr/>
          </p:nvSpPr>
          <p:spPr>
            <a:xfrm>
              <a:off x="8390956" y="3998292"/>
              <a:ext cx="25501" cy="17016"/>
            </a:xfrm>
            <a:custGeom>
              <a:avLst/>
              <a:gdLst/>
              <a:ahLst/>
              <a:cxnLst/>
              <a:rect l="l" t="t" r="r" b="b"/>
              <a:pathLst>
                <a:path w="547" h="365" extrusionOk="0">
                  <a:moveTo>
                    <a:pt x="508" y="1"/>
                  </a:moveTo>
                  <a:cubicBezTo>
                    <a:pt x="345" y="87"/>
                    <a:pt x="173" y="163"/>
                    <a:pt x="1" y="240"/>
                  </a:cubicBezTo>
                  <a:lnTo>
                    <a:pt x="39" y="364"/>
                  </a:lnTo>
                  <a:cubicBezTo>
                    <a:pt x="211" y="278"/>
                    <a:pt x="383" y="202"/>
                    <a:pt x="546" y="115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rgbClr val="F49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53"/>
            <p:cNvSpPr/>
            <p:nvPr/>
          </p:nvSpPr>
          <p:spPr>
            <a:xfrm>
              <a:off x="8341864" y="4172746"/>
              <a:ext cx="15664" cy="37063"/>
            </a:xfrm>
            <a:custGeom>
              <a:avLst/>
              <a:gdLst/>
              <a:ahLst/>
              <a:cxnLst/>
              <a:rect l="l" t="t" r="r" b="b"/>
              <a:pathLst>
                <a:path w="336" h="795" extrusionOk="0">
                  <a:moveTo>
                    <a:pt x="125" y="1"/>
                  </a:moveTo>
                  <a:lnTo>
                    <a:pt x="1" y="58"/>
                  </a:lnTo>
                  <a:cubicBezTo>
                    <a:pt x="68" y="307"/>
                    <a:pt x="144" y="556"/>
                    <a:pt x="221" y="795"/>
                  </a:cubicBezTo>
                  <a:lnTo>
                    <a:pt x="336" y="747"/>
                  </a:lnTo>
                  <a:cubicBezTo>
                    <a:pt x="259" y="498"/>
                    <a:pt x="192" y="249"/>
                    <a:pt x="125" y="1"/>
                  </a:cubicBezTo>
                  <a:close/>
                </a:path>
              </a:pathLst>
            </a:custGeom>
            <a:solidFill>
              <a:srgbClr val="F49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53"/>
            <p:cNvSpPr/>
            <p:nvPr/>
          </p:nvSpPr>
          <p:spPr>
            <a:xfrm>
              <a:off x="8358834" y="4231628"/>
              <a:ext cx="16131" cy="37110"/>
            </a:xfrm>
            <a:custGeom>
              <a:avLst/>
              <a:gdLst/>
              <a:ahLst/>
              <a:cxnLst/>
              <a:rect l="l" t="t" r="r" b="b"/>
              <a:pathLst>
                <a:path w="346" h="796" extrusionOk="0">
                  <a:moveTo>
                    <a:pt x="125" y="1"/>
                  </a:moveTo>
                  <a:lnTo>
                    <a:pt x="1" y="49"/>
                  </a:lnTo>
                  <a:lnTo>
                    <a:pt x="68" y="259"/>
                  </a:lnTo>
                  <a:cubicBezTo>
                    <a:pt x="125" y="441"/>
                    <a:pt x="173" y="623"/>
                    <a:pt x="230" y="795"/>
                  </a:cubicBezTo>
                  <a:lnTo>
                    <a:pt x="345" y="738"/>
                  </a:lnTo>
                  <a:cubicBezTo>
                    <a:pt x="297" y="566"/>
                    <a:pt x="240" y="384"/>
                    <a:pt x="192" y="211"/>
                  </a:cubicBezTo>
                  <a:lnTo>
                    <a:pt x="125" y="1"/>
                  </a:lnTo>
                  <a:close/>
                </a:path>
              </a:pathLst>
            </a:custGeom>
            <a:solidFill>
              <a:srgbClr val="F49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53"/>
            <p:cNvSpPr/>
            <p:nvPr/>
          </p:nvSpPr>
          <p:spPr>
            <a:xfrm>
              <a:off x="8342330" y="3814047"/>
              <a:ext cx="20140" cy="35291"/>
            </a:xfrm>
            <a:custGeom>
              <a:avLst/>
              <a:gdLst/>
              <a:ahLst/>
              <a:cxnLst/>
              <a:rect l="l" t="t" r="r" b="b"/>
              <a:pathLst>
                <a:path w="432" h="757" extrusionOk="0">
                  <a:moveTo>
                    <a:pt x="316" y="0"/>
                  </a:moveTo>
                  <a:cubicBezTo>
                    <a:pt x="201" y="220"/>
                    <a:pt x="96" y="450"/>
                    <a:pt x="0" y="689"/>
                  </a:cubicBezTo>
                  <a:lnTo>
                    <a:pt x="115" y="756"/>
                  </a:lnTo>
                  <a:cubicBezTo>
                    <a:pt x="211" y="526"/>
                    <a:pt x="316" y="297"/>
                    <a:pt x="431" y="86"/>
                  </a:cubicBezTo>
                  <a:lnTo>
                    <a:pt x="316" y="0"/>
                  </a:lnTo>
                  <a:close/>
                </a:path>
              </a:pathLst>
            </a:custGeom>
            <a:solidFill>
              <a:srgbClr val="F49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53"/>
            <p:cNvSpPr/>
            <p:nvPr/>
          </p:nvSpPr>
          <p:spPr>
            <a:xfrm>
              <a:off x="8376690" y="4290090"/>
              <a:ext cx="15198" cy="37063"/>
            </a:xfrm>
            <a:custGeom>
              <a:avLst/>
              <a:gdLst/>
              <a:ahLst/>
              <a:cxnLst/>
              <a:rect l="l" t="t" r="r" b="b"/>
              <a:pathLst>
                <a:path w="326" h="795" extrusionOk="0">
                  <a:moveTo>
                    <a:pt x="115" y="1"/>
                  </a:moveTo>
                  <a:lnTo>
                    <a:pt x="0" y="58"/>
                  </a:lnTo>
                  <a:cubicBezTo>
                    <a:pt x="67" y="307"/>
                    <a:pt x="134" y="546"/>
                    <a:pt x="201" y="795"/>
                  </a:cubicBezTo>
                  <a:lnTo>
                    <a:pt x="326" y="747"/>
                  </a:lnTo>
                  <a:cubicBezTo>
                    <a:pt x="259" y="498"/>
                    <a:pt x="192" y="249"/>
                    <a:pt x="115" y="1"/>
                  </a:cubicBezTo>
                  <a:close/>
                </a:path>
              </a:pathLst>
            </a:custGeom>
            <a:solidFill>
              <a:srgbClr val="F49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53"/>
            <p:cNvSpPr/>
            <p:nvPr/>
          </p:nvSpPr>
          <p:spPr>
            <a:xfrm>
              <a:off x="8315989" y="4053164"/>
              <a:ext cx="11655" cy="37529"/>
            </a:xfrm>
            <a:custGeom>
              <a:avLst/>
              <a:gdLst/>
              <a:ahLst/>
              <a:cxnLst/>
              <a:rect l="l" t="t" r="r" b="b"/>
              <a:pathLst>
                <a:path w="250" h="805" extrusionOk="0">
                  <a:moveTo>
                    <a:pt x="125" y="1"/>
                  </a:moveTo>
                  <a:lnTo>
                    <a:pt x="1" y="29"/>
                  </a:lnTo>
                  <a:cubicBezTo>
                    <a:pt x="30" y="278"/>
                    <a:pt x="68" y="537"/>
                    <a:pt x="116" y="805"/>
                  </a:cubicBezTo>
                  <a:lnTo>
                    <a:pt x="250" y="766"/>
                  </a:lnTo>
                  <a:cubicBezTo>
                    <a:pt x="192" y="508"/>
                    <a:pt x="154" y="250"/>
                    <a:pt x="125" y="1"/>
                  </a:cubicBezTo>
                  <a:close/>
                </a:path>
              </a:pathLst>
            </a:custGeom>
            <a:solidFill>
              <a:srgbClr val="F49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53"/>
            <p:cNvSpPr/>
            <p:nvPr/>
          </p:nvSpPr>
          <p:spPr>
            <a:xfrm>
              <a:off x="8323122" y="3869806"/>
              <a:ext cx="15664" cy="37063"/>
            </a:xfrm>
            <a:custGeom>
              <a:avLst/>
              <a:gdLst/>
              <a:ahLst/>
              <a:cxnLst/>
              <a:rect l="l" t="t" r="r" b="b"/>
              <a:pathLst>
                <a:path w="336" h="795" extrusionOk="0">
                  <a:moveTo>
                    <a:pt x="221" y="0"/>
                  </a:moveTo>
                  <a:cubicBezTo>
                    <a:pt x="135" y="240"/>
                    <a:pt x="68" y="488"/>
                    <a:pt x="1" y="747"/>
                  </a:cubicBezTo>
                  <a:lnTo>
                    <a:pt x="116" y="795"/>
                  </a:lnTo>
                  <a:cubicBezTo>
                    <a:pt x="183" y="536"/>
                    <a:pt x="259" y="287"/>
                    <a:pt x="336" y="58"/>
                  </a:cubicBezTo>
                  <a:lnTo>
                    <a:pt x="221" y="0"/>
                  </a:lnTo>
                  <a:close/>
                </a:path>
              </a:pathLst>
            </a:custGeom>
            <a:solidFill>
              <a:srgbClr val="F49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53"/>
            <p:cNvSpPr/>
            <p:nvPr/>
          </p:nvSpPr>
          <p:spPr>
            <a:xfrm>
              <a:off x="8311980" y="3991625"/>
              <a:ext cx="7179" cy="37063"/>
            </a:xfrm>
            <a:custGeom>
              <a:avLst/>
              <a:gdLst/>
              <a:ahLst/>
              <a:cxnLst/>
              <a:rect l="l" t="t" r="r" b="b"/>
              <a:pathLst>
                <a:path w="154" h="795" extrusionOk="0">
                  <a:moveTo>
                    <a:pt x="1" y="0"/>
                  </a:moveTo>
                  <a:lnTo>
                    <a:pt x="1" y="67"/>
                  </a:lnTo>
                  <a:cubicBezTo>
                    <a:pt x="1" y="306"/>
                    <a:pt x="10" y="546"/>
                    <a:pt x="29" y="794"/>
                  </a:cubicBezTo>
                  <a:lnTo>
                    <a:pt x="154" y="785"/>
                  </a:lnTo>
                  <a:cubicBezTo>
                    <a:pt x="135" y="546"/>
                    <a:pt x="125" y="306"/>
                    <a:pt x="125" y="67"/>
                  </a:cubicBezTo>
                  <a:lnTo>
                    <a:pt x="125" y="0"/>
                  </a:lnTo>
                  <a:close/>
                </a:path>
              </a:pathLst>
            </a:custGeom>
            <a:solidFill>
              <a:srgbClr val="F49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53"/>
            <p:cNvSpPr/>
            <p:nvPr/>
          </p:nvSpPr>
          <p:spPr>
            <a:xfrm>
              <a:off x="8312866" y="3929573"/>
              <a:ext cx="10769" cy="37110"/>
            </a:xfrm>
            <a:custGeom>
              <a:avLst/>
              <a:gdLst/>
              <a:ahLst/>
              <a:cxnLst/>
              <a:rect l="l" t="t" r="r" b="b"/>
              <a:pathLst>
                <a:path w="231" h="796" extrusionOk="0">
                  <a:moveTo>
                    <a:pt x="106" y="1"/>
                  </a:moveTo>
                  <a:cubicBezTo>
                    <a:pt x="58" y="259"/>
                    <a:pt x="20" y="518"/>
                    <a:pt x="1" y="786"/>
                  </a:cubicBezTo>
                  <a:lnTo>
                    <a:pt x="135" y="795"/>
                  </a:lnTo>
                  <a:cubicBezTo>
                    <a:pt x="154" y="537"/>
                    <a:pt x="183" y="278"/>
                    <a:pt x="231" y="29"/>
                  </a:cubicBezTo>
                  <a:lnTo>
                    <a:pt x="106" y="1"/>
                  </a:lnTo>
                  <a:close/>
                </a:path>
              </a:pathLst>
            </a:custGeom>
            <a:solidFill>
              <a:srgbClr val="F49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53"/>
            <p:cNvSpPr/>
            <p:nvPr/>
          </p:nvSpPr>
          <p:spPr>
            <a:xfrm>
              <a:off x="8404336" y="4410558"/>
              <a:ext cx="9883" cy="37063"/>
            </a:xfrm>
            <a:custGeom>
              <a:avLst/>
              <a:gdLst/>
              <a:ahLst/>
              <a:cxnLst/>
              <a:rect l="l" t="t" r="r" b="b"/>
              <a:pathLst>
                <a:path w="212" h="795" extrusionOk="0">
                  <a:moveTo>
                    <a:pt x="125" y="1"/>
                  </a:moveTo>
                  <a:lnTo>
                    <a:pt x="1" y="29"/>
                  </a:lnTo>
                  <a:cubicBezTo>
                    <a:pt x="39" y="278"/>
                    <a:pt x="68" y="536"/>
                    <a:pt x="87" y="795"/>
                  </a:cubicBezTo>
                  <a:lnTo>
                    <a:pt x="211" y="785"/>
                  </a:lnTo>
                  <a:cubicBezTo>
                    <a:pt x="192" y="517"/>
                    <a:pt x="163" y="259"/>
                    <a:pt x="125" y="1"/>
                  </a:cubicBezTo>
                  <a:close/>
                </a:path>
              </a:pathLst>
            </a:custGeom>
            <a:solidFill>
              <a:srgbClr val="F49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53"/>
            <p:cNvSpPr/>
            <p:nvPr/>
          </p:nvSpPr>
          <p:spPr>
            <a:xfrm>
              <a:off x="8392727" y="4349438"/>
              <a:ext cx="13473" cy="37529"/>
            </a:xfrm>
            <a:custGeom>
              <a:avLst/>
              <a:gdLst/>
              <a:ahLst/>
              <a:cxnLst/>
              <a:rect l="l" t="t" r="r" b="b"/>
              <a:pathLst>
                <a:path w="289" h="805" extrusionOk="0">
                  <a:moveTo>
                    <a:pt x="116" y="0"/>
                  </a:moveTo>
                  <a:lnTo>
                    <a:pt x="1" y="48"/>
                  </a:lnTo>
                  <a:cubicBezTo>
                    <a:pt x="58" y="316"/>
                    <a:pt x="116" y="565"/>
                    <a:pt x="164" y="804"/>
                  </a:cubicBezTo>
                  <a:lnTo>
                    <a:pt x="288" y="766"/>
                  </a:lnTo>
                  <a:cubicBezTo>
                    <a:pt x="240" y="527"/>
                    <a:pt x="183" y="268"/>
                    <a:pt x="116" y="0"/>
                  </a:cubicBezTo>
                  <a:close/>
                </a:path>
              </a:pathLst>
            </a:custGeom>
            <a:solidFill>
              <a:srgbClr val="F49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53"/>
            <p:cNvSpPr/>
            <p:nvPr/>
          </p:nvSpPr>
          <p:spPr>
            <a:xfrm>
              <a:off x="6997554" y="4489999"/>
              <a:ext cx="30816" cy="12960"/>
            </a:xfrm>
            <a:custGeom>
              <a:avLst/>
              <a:gdLst/>
              <a:ahLst/>
              <a:cxnLst/>
              <a:rect l="l" t="t" r="r" b="b"/>
              <a:pathLst>
                <a:path w="661" h="278" extrusionOk="0">
                  <a:moveTo>
                    <a:pt x="20" y="0"/>
                  </a:moveTo>
                  <a:lnTo>
                    <a:pt x="1" y="153"/>
                  </a:lnTo>
                  <a:cubicBezTo>
                    <a:pt x="221" y="191"/>
                    <a:pt x="431" y="230"/>
                    <a:pt x="642" y="278"/>
                  </a:cubicBezTo>
                  <a:lnTo>
                    <a:pt x="661" y="115"/>
                  </a:lnTo>
                  <a:cubicBezTo>
                    <a:pt x="450" y="77"/>
                    <a:pt x="240" y="38"/>
                    <a:pt x="20" y="0"/>
                  </a:cubicBezTo>
                  <a:close/>
                </a:path>
              </a:pathLst>
            </a:custGeom>
            <a:solidFill>
              <a:srgbClr val="F49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53"/>
            <p:cNvSpPr/>
            <p:nvPr/>
          </p:nvSpPr>
          <p:spPr>
            <a:xfrm>
              <a:off x="8409277" y="4472563"/>
              <a:ext cx="6247" cy="37110"/>
            </a:xfrm>
            <a:custGeom>
              <a:avLst/>
              <a:gdLst/>
              <a:ahLst/>
              <a:cxnLst/>
              <a:rect l="l" t="t" r="r" b="b"/>
              <a:pathLst>
                <a:path w="134" h="796" extrusionOk="0">
                  <a:moveTo>
                    <a:pt x="134" y="1"/>
                  </a:moveTo>
                  <a:lnTo>
                    <a:pt x="10" y="10"/>
                  </a:lnTo>
                  <a:lnTo>
                    <a:pt x="10" y="336"/>
                  </a:lnTo>
                  <a:cubicBezTo>
                    <a:pt x="10" y="489"/>
                    <a:pt x="10" y="642"/>
                    <a:pt x="0" y="786"/>
                  </a:cubicBezTo>
                  <a:lnTo>
                    <a:pt x="124" y="795"/>
                  </a:lnTo>
                  <a:cubicBezTo>
                    <a:pt x="134" y="642"/>
                    <a:pt x="134" y="489"/>
                    <a:pt x="134" y="336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rgbClr val="F49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53"/>
            <p:cNvSpPr/>
            <p:nvPr/>
          </p:nvSpPr>
          <p:spPr>
            <a:xfrm>
              <a:off x="8389184" y="4594849"/>
              <a:ext cx="14779" cy="37482"/>
            </a:xfrm>
            <a:custGeom>
              <a:avLst/>
              <a:gdLst/>
              <a:ahLst/>
              <a:cxnLst/>
              <a:rect l="l" t="t" r="r" b="b"/>
              <a:pathLst>
                <a:path w="317" h="804" extrusionOk="0">
                  <a:moveTo>
                    <a:pt x="201" y="0"/>
                  </a:moveTo>
                  <a:cubicBezTo>
                    <a:pt x="144" y="249"/>
                    <a:pt x="77" y="507"/>
                    <a:pt x="0" y="747"/>
                  </a:cubicBezTo>
                  <a:lnTo>
                    <a:pt x="125" y="804"/>
                  </a:lnTo>
                  <a:cubicBezTo>
                    <a:pt x="192" y="555"/>
                    <a:pt x="259" y="297"/>
                    <a:pt x="316" y="48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rgbClr val="F49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53"/>
            <p:cNvSpPr/>
            <p:nvPr/>
          </p:nvSpPr>
          <p:spPr>
            <a:xfrm>
              <a:off x="8403030" y="4534615"/>
              <a:ext cx="10723" cy="37063"/>
            </a:xfrm>
            <a:custGeom>
              <a:avLst/>
              <a:gdLst/>
              <a:ahLst/>
              <a:cxnLst/>
              <a:rect l="l" t="t" r="r" b="b"/>
              <a:pathLst>
                <a:path w="230" h="795" extrusionOk="0">
                  <a:moveTo>
                    <a:pt x="105" y="0"/>
                  </a:moveTo>
                  <a:cubicBezTo>
                    <a:pt x="77" y="258"/>
                    <a:pt x="48" y="517"/>
                    <a:pt x="0" y="766"/>
                  </a:cubicBezTo>
                  <a:lnTo>
                    <a:pt x="124" y="794"/>
                  </a:lnTo>
                  <a:cubicBezTo>
                    <a:pt x="172" y="546"/>
                    <a:pt x="201" y="278"/>
                    <a:pt x="230" y="19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F49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53"/>
            <p:cNvSpPr/>
            <p:nvPr/>
          </p:nvSpPr>
          <p:spPr>
            <a:xfrm>
              <a:off x="8340978" y="4707717"/>
              <a:ext cx="21911" cy="34406"/>
            </a:xfrm>
            <a:custGeom>
              <a:avLst/>
              <a:gdLst/>
              <a:ahLst/>
              <a:cxnLst/>
              <a:rect l="l" t="t" r="r" b="b"/>
              <a:pathLst>
                <a:path w="470" h="738" extrusionOk="0">
                  <a:moveTo>
                    <a:pt x="364" y="0"/>
                  </a:moveTo>
                  <a:cubicBezTo>
                    <a:pt x="250" y="220"/>
                    <a:pt x="125" y="441"/>
                    <a:pt x="1" y="642"/>
                  </a:cubicBezTo>
                  <a:lnTo>
                    <a:pt x="106" y="737"/>
                  </a:lnTo>
                  <a:cubicBezTo>
                    <a:pt x="230" y="527"/>
                    <a:pt x="355" y="307"/>
                    <a:pt x="470" y="86"/>
                  </a:cubicBezTo>
                  <a:lnTo>
                    <a:pt x="364" y="0"/>
                  </a:lnTo>
                  <a:close/>
                </a:path>
              </a:pathLst>
            </a:custGeom>
            <a:solidFill>
              <a:srgbClr val="F49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53"/>
            <p:cNvSpPr/>
            <p:nvPr/>
          </p:nvSpPr>
          <p:spPr>
            <a:xfrm>
              <a:off x="8368205" y="4653264"/>
              <a:ext cx="18788" cy="36177"/>
            </a:xfrm>
            <a:custGeom>
              <a:avLst/>
              <a:gdLst/>
              <a:ahLst/>
              <a:cxnLst/>
              <a:rect l="l" t="t" r="r" b="b"/>
              <a:pathLst>
                <a:path w="403" h="776" extrusionOk="0">
                  <a:moveTo>
                    <a:pt x="288" y="1"/>
                  </a:moveTo>
                  <a:cubicBezTo>
                    <a:pt x="202" y="230"/>
                    <a:pt x="106" y="470"/>
                    <a:pt x="1" y="699"/>
                  </a:cubicBezTo>
                  <a:lnTo>
                    <a:pt x="115" y="776"/>
                  </a:lnTo>
                  <a:cubicBezTo>
                    <a:pt x="221" y="537"/>
                    <a:pt x="316" y="297"/>
                    <a:pt x="403" y="58"/>
                  </a:cubicBezTo>
                  <a:lnTo>
                    <a:pt x="288" y="1"/>
                  </a:lnTo>
                  <a:close/>
                </a:path>
              </a:pathLst>
            </a:custGeom>
            <a:solidFill>
              <a:srgbClr val="F49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53"/>
            <p:cNvSpPr/>
            <p:nvPr/>
          </p:nvSpPr>
          <p:spPr>
            <a:xfrm>
              <a:off x="8229461" y="4842451"/>
              <a:ext cx="28578" cy="26807"/>
            </a:xfrm>
            <a:custGeom>
              <a:avLst/>
              <a:gdLst/>
              <a:ahLst/>
              <a:cxnLst/>
              <a:rect l="l" t="t" r="r" b="b"/>
              <a:pathLst>
                <a:path w="613" h="575" extrusionOk="0">
                  <a:moveTo>
                    <a:pt x="536" y="1"/>
                  </a:moveTo>
                  <a:cubicBezTo>
                    <a:pt x="364" y="154"/>
                    <a:pt x="182" y="297"/>
                    <a:pt x="0" y="441"/>
                  </a:cubicBezTo>
                  <a:lnTo>
                    <a:pt x="77" y="575"/>
                  </a:lnTo>
                  <a:cubicBezTo>
                    <a:pt x="259" y="431"/>
                    <a:pt x="431" y="278"/>
                    <a:pt x="613" y="125"/>
                  </a:cubicBezTo>
                  <a:lnTo>
                    <a:pt x="536" y="1"/>
                  </a:lnTo>
                  <a:close/>
                </a:path>
              </a:pathLst>
            </a:custGeom>
            <a:solidFill>
              <a:srgbClr val="F49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53"/>
            <p:cNvSpPr/>
            <p:nvPr/>
          </p:nvSpPr>
          <p:spPr>
            <a:xfrm>
              <a:off x="8089366" y="4925435"/>
              <a:ext cx="30816" cy="17016"/>
            </a:xfrm>
            <a:custGeom>
              <a:avLst/>
              <a:gdLst/>
              <a:ahLst/>
              <a:cxnLst/>
              <a:rect l="l" t="t" r="r" b="b"/>
              <a:pathLst>
                <a:path w="661" h="365" extrusionOk="0">
                  <a:moveTo>
                    <a:pt x="622" y="1"/>
                  </a:moveTo>
                  <a:cubicBezTo>
                    <a:pt x="421" y="77"/>
                    <a:pt x="211" y="144"/>
                    <a:pt x="0" y="211"/>
                  </a:cubicBezTo>
                  <a:lnTo>
                    <a:pt x="38" y="364"/>
                  </a:lnTo>
                  <a:cubicBezTo>
                    <a:pt x="249" y="297"/>
                    <a:pt x="459" y="230"/>
                    <a:pt x="660" y="154"/>
                  </a:cubicBezTo>
                  <a:lnTo>
                    <a:pt x="622" y="1"/>
                  </a:lnTo>
                  <a:close/>
                </a:path>
              </a:pathLst>
            </a:custGeom>
            <a:solidFill>
              <a:srgbClr val="F49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53"/>
            <p:cNvSpPr/>
            <p:nvPr/>
          </p:nvSpPr>
          <p:spPr>
            <a:xfrm>
              <a:off x="8185265" y="4875924"/>
              <a:ext cx="29510" cy="23683"/>
            </a:xfrm>
            <a:custGeom>
              <a:avLst/>
              <a:gdLst/>
              <a:ahLst/>
              <a:cxnLst/>
              <a:rect l="l" t="t" r="r" b="b"/>
              <a:pathLst>
                <a:path w="633" h="508" extrusionOk="0">
                  <a:moveTo>
                    <a:pt x="565" y="0"/>
                  </a:moveTo>
                  <a:cubicBezTo>
                    <a:pt x="384" y="134"/>
                    <a:pt x="192" y="259"/>
                    <a:pt x="1" y="374"/>
                  </a:cubicBezTo>
                  <a:lnTo>
                    <a:pt x="58" y="508"/>
                  </a:lnTo>
                  <a:cubicBezTo>
                    <a:pt x="250" y="393"/>
                    <a:pt x="451" y="268"/>
                    <a:pt x="632" y="134"/>
                  </a:cubicBezTo>
                  <a:lnTo>
                    <a:pt x="565" y="0"/>
                  </a:lnTo>
                  <a:close/>
                </a:path>
              </a:pathLst>
            </a:custGeom>
            <a:solidFill>
              <a:srgbClr val="F49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53"/>
            <p:cNvSpPr/>
            <p:nvPr/>
          </p:nvSpPr>
          <p:spPr>
            <a:xfrm>
              <a:off x="8138411" y="4904037"/>
              <a:ext cx="30396" cy="20093"/>
            </a:xfrm>
            <a:custGeom>
              <a:avLst/>
              <a:gdLst/>
              <a:ahLst/>
              <a:cxnLst/>
              <a:rect l="l" t="t" r="r" b="b"/>
              <a:pathLst>
                <a:path w="652" h="431" extrusionOk="0">
                  <a:moveTo>
                    <a:pt x="594" y="0"/>
                  </a:moveTo>
                  <a:cubicBezTo>
                    <a:pt x="403" y="106"/>
                    <a:pt x="202" y="201"/>
                    <a:pt x="1" y="287"/>
                  </a:cubicBezTo>
                  <a:lnTo>
                    <a:pt x="39" y="431"/>
                  </a:lnTo>
                  <a:cubicBezTo>
                    <a:pt x="250" y="345"/>
                    <a:pt x="451" y="249"/>
                    <a:pt x="652" y="144"/>
                  </a:cubicBezTo>
                  <a:lnTo>
                    <a:pt x="594" y="0"/>
                  </a:lnTo>
                  <a:close/>
                </a:path>
              </a:pathLst>
            </a:custGeom>
            <a:solidFill>
              <a:srgbClr val="F49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53"/>
            <p:cNvSpPr/>
            <p:nvPr/>
          </p:nvSpPr>
          <p:spPr>
            <a:xfrm>
              <a:off x="8327178" y="4113864"/>
              <a:ext cx="13846" cy="37063"/>
            </a:xfrm>
            <a:custGeom>
              <a:avLst/>
              <a:gdLst/>
              <a:ahLst/>
              <a:cxnLst/>
              <a:rect l="l" t="t" r="r" b="b"/>
              <a:pathLst>
                <a:path w="297" h="795" extrusionOk="0">
                  <a:moveTo>
                    <a:pt x="115" y="0"/>
                  </a:moveTo>
                  <a:lnTo>
                    <a:pt x="0" y="39"/>
                  </a:lnTo>
                  <a:cubicBezTo>
                    <a:pt x="48" y="278"/>
                    <a:pt x="115" y="527"/>
                    <a:pt x="182" y="795"/>
                  </a:cubicBezTo>
                  <a:lnTo>
                    <a:pt x="297" y="747"/>
                  </a:lnTo>
                  <a:cubicBezTo>
                    <a:pt x="230" y="479"/>
                    <a:pt x="172" y="240"/>
                    <a:pt x="115" y="0"/>
                  </a:cubicBezTo>
                  <a:close/>
                </a:path>
              </a:pathLst>
            </a:custGeom>
            <a:solidFill>
              <a:srgbClr val="F49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53"/>
            <p:cNvSpPr/>
            <p:nvPr/>
          </p:nvSpPr>
          <p:spPr>
            <a:xfrm>
              <a:off x="8039388" y="4940634"/>
              <a:ext cx="30816" cy="12960"/>
            </a:xfrm>
            <a:custGeom>
              <a:avLst/>
              <a:gdLst/>
              <a:ahLst/>
              <a:cxnLst/>
              <a:rect l="l" t="t" r="r" b="b"/>
              <a:pathLst>
                <a:path w="661" h="278" extrusionOk="0">
                  <a:moveTo>
                    <a:pt x="641" y="0"/>
                  </a:moveTo>
                  <a:cubicBezTo>
                    <a:pt x="431" y="48"/>
                    <a:pt x="211" y="96"/>
                    <a:pt x="0" y="124"/>
                  </a:cubicBezTo>
                  <a:lnTo>
                    <a:pt x="19" y="278"/>
                  </a:lnTo>
                  <a:cubicBezTo>
                    <a:pt x="230" y="249"/>
                    <a:pt x="450" y="201"/>
                    <a:pt x="661" y="153"/>
                  </a:cubicBezTo>
                  <a:lnTo>
                    <a:pt x="641" y="0"/>
                  </a:lnTo>
                  <a:close/>
                </a:path>
              </a:pathLst>
            </a:custGeom>
            <a:solidFill>
              <a:srgbClr val="F49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53"/>
            <p:cNvSpPr/>
            <p:nvPr/>
          </p:nvSpPr>
          <p:spPr>
            <a:xfrm>
              <a:off x="8308437" y="4757695"/>
              <a:ext cx="24569" cy="32587"/>
            </a:xfrm>
            <a:custGeom>
              <a:avLst/>
              <a:gdLst/>
              <a:ahLst/>
              <a:cxnLst/>
              <a:rect l="l" t="t" r="r" b="b"/>
              <a:pathLst>
                <a:path w="527" h="699" extrusionOk="0">
                  <a:moveTo>
                    <a:pt x="421" y="0"/>
                  </a:moveTo>
                  <a:cubicBezTo>
                    <a:pt x="287" y="201"/>
                    <a:pt x="144" y="393"/>
                    <a:pt x="0" y="584"/>
                  </a:cubicBezTo>
                  <a:lnTo>
                    <a:pt x="86" y="699"/>
                  </a:lnTo>
                  <a:cubicBezTo>
                    <a:pt x="239" y="498"/>
                    <a:pt x="383" y="306"/>
                    <a:pt x="527" y="105"/>
                  </a:cubicBezTo>
                  <a:lnTo>
                    <a:pt x="421" y="0"/>
                  </a:lnTo>
                  <a:close/>
                </a:path>
              </a:pathLst>
            </a:custGeom>
            <a:solidFill>
              <a:srgbClr val="F49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53"/>
            <p:cNvSpPr/>
            <p:nvPr/>
          </p:nvSpPr>
          <p:spPr>
            <a:xfrm>
              <a:off x="8270954" y="4802730"/>
              <a:ext cx="26807" cy="29510"/>
            </a:xfrm>
            <a:custGeom>
              <a:avLst/>
              <a:gdLst/>
              <a:ahLst/>
              <a:cxnLst/>
              <a:rect l="l" t="t" r="r" b="b"/>
              <a:pathLst>
                <a:path w="575" h="633" extrusionOk="0">
                  <a:moveTo>
                    <a:pt x="479" y="1"/>
                  </a:moveTo>
                  <a:cubicBezTo>
                    <a:pt x="326" y="183"/>
                    <a:pt x="163" y="355"/>
                    <a:pt x="0" y="518"/>
                  </a:cubicBezTo>
                  <a:lnTo>
                    <a:pt x="77" y="632"/>
                  </a:lnTo>
                  <a:cubicBezTo>
                    <a:pt x="249" y="470"/>
                    <a:pt x="412" y="297"/>
                    <a:pt x="574" y="116"/>
                  </a:cubicBezTo>
                  <a:lnTo>
                    <a:pt x="479" y="1"/>
                  </a:lnTo>
                  <a:close/>
                </a:path>
              </a:pathLst>
            </a:custGeom>
            <a:solidFill>
              <a:srgbClr val="F49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53"/>
            <p:cNvSpPr/>
            <p:nvPr/>
          </p:nvSpPr>
          <p:spPr>
            <a:xfrm>
              <a:off x="7988525" y="4949072"/>
              <a:ext cx="30350" cy="8998"/>
            </a:xfrm>
            <a:custGeom>
              <a:avLst/>
              <a:gdLst/>
              <a:ahLst/>
              <a:cxnLst/>
              <a:rect l="l" t="t" r="r" b="b"/>
              <a:pathLst>
                <a:path w="651" h="193" extrusionOk="0">
                  <a:moveTo>
                    <a:pt x="651" y="1"/>
                  </a:moveTo>
                  <a:cubicBezTo>
                    <a:pt x="431" y="20"/>
                    <a:pt x="211" y="30"/>
                    <a:pt x="0" y="39"/>
                  </a:cubicBezTo>
                  <a:lnTo>
                    <a:pt x="0" y="192"/>
                  </a:lnTo>
                  <a:cubicBezTo>
                    <a:pt x="220" y="192"/>
                    <a:pt x="431" y="173"/>
                    <a:pt x="651" y="154"/>
                  </a:cubicBezTo>
                  <a:lnTo>
                    <a:pt x="651" y="1"/>
                  </a:lnTo>
                  <a:close/>
                </a:path>
              </a:pathLst>
            </a:custGeom>
            <a:solidFill>
              <a:srgbClr val="F49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53"/>
            <p:cNvSpPr/>
            <p:nvPr/>
          </p:nvSpPr>
          <p:spPr>
            <a:xfrm>
              <a:off x="7387956" y="4633218"/>
              <a:ext cx="29510" cy="24569"/>
            </a:xfrm>
            <a:custGeom>
              <a:avLst/>
              <a:gdLst/>
              <a:ahLst/>
              <a:cxnLst/>
              <a:rect l="l" t="t" r="r" b="b"/>
              <a:pathLst>
                <a:path w="633" h="527" extrusionOk="0">
                  <a:moveTo>
                    <a:pt x="68" y="0"/>
                  </a:moveTo>
                  <a:lnTo>
                    <a:pt x="1" y="144"/>
                  </a:lnTo>
                  <a:cubicBezTo>
                    <a:pt x="192" y="268"/>
                    <a:pt x="383" y="402"/>
                    <a:pt x="565" y="526"/>
                  </a:cubicBezTo>
                  <a:lnTo>
                    <a:pt x="632" y="392"/>
                  </a:lnTo>
                  <a:cubicBezTo>
                    <a:pt x="450" y="268"/>
                    <a:pt x="259" y="134"/>
                    <a:pt x="68" y="0"/>
                  </a:cubicBezTo>
                  <a:close/>
                </a:path>
              </a:pathLst>
            </a:custGeom>
            <a:solidFill>
              <a:srgbClr val="F49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53"/>
            <p:cNvSpPr/>
            <p:nvPr/>
          </p:nvSpPr>
          <p:spPr>
            <a:xfrm>
              <a:off x="6844078" y="4474801"/>
              <a:ext cx="30396" cy="8531"/>
            </a:xfrm>
            <a:custGeom>
              <a:avLst/>
              <a:gdLst/>
              <a:ahLst/>
              <a:cxnLst/>
              <a:rect l="l" t="t" r="r" b="b"/>
              <a:pathLst>
                <a:path w="652" h="183" extrusionOk="0">
                  <a:moveTo>
                    <a:pt x="0" y="1"/>
                  </a:moveTo>
                  <a:lnTo>
                    <a:pt x="10" y="154"/>
                  </a:lnTo>
                  <a:cubicBezTo>
                    <a:pt x="221" y="163"/>
                    <a:pt x="441" y="173"/>
                    <a:pt x="651" y="182"/>
                  </a:cubicBezTo>
                  <a:lnTo>
                    <a:pt x="651" y="29"/>
                  </a:lnTo>
                  <a:cubicBezTo>
                    <a:pt x="441" y="20"/>
                    <a:pt x="221" y="10"/>
                    <a:pt x="0" y="1"/>
                  </a:cubicBezTo>
                  <a:close/>
                </a:path>
              </a:pathLst>
            </a:custGeom>
            <a:solidFill>
              <a:srgbClr val="F49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53"/>
            <p:cNvSpPr/>
            <p:nvPr/>
          </p:nvSpPr>
          <p:spPr>
            <a:xfrm>
              <a:off x="6895408" y="4477505"/>
              <a:ext cx="30816" cy="10303"/>
            </a:xfrm>
            <a:custGeom>
              <a:avLst/>
              <a:gdLst/>
              <a:ahLst/>
              <a:cxnLst/>
              <a:rect l="l" t="t" r="r" b="b"/>
              <a:pathLst>
                <a:path w="661" h="221" extrusionOk="0">
                  <a:moveTo>
                    <a:pt x="10" y="0"/>
                  </a:moveTo>
                  <a:lnTo>
                    <a:pt x="0" y="153"/>
                  </a:lnTo>
                  <a:cubicBezTo>
                    <a:pt x="220" y="172"/>
                    <a:pt x="431" y="191"/>
                    <a:pt x="651" y="220"/>
                  </a:cubicBezTo>
                  <a:lnTo>
                    <a:pt x="660" y="57"/>
                  </a:lnTo>
                  <a:cubicBezTo>
                    <a:pt x="440" y="38"/>
                    <a:pt x="230" y="19"/>
                    <a:pt x="10" y="0"/>
                  </a:cubicBezTo>
                  <a:close/>
                </a:path>
              </a:pathLst>
            </a:custGeom>
            <a:solidFill>
              <a:srgbClr val="F49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53"/>
            <p:cNvSpPr/>
            <p:nvPr/>
          </p:nvSpPr>
          <p:spPr>
            <a:xfrm>
              <a:off x="6793215" y="4474474"/>
              <a:ext cx="29930" cy="7506"/>
            </a:xfrm>
            <a:custGeom>
              <a:avLst/>
              <a:gdLst/>
              <a:ahLst/>
              <a:cxnLst/>
              <a:rect l="l" t="t" r="r" b="b"/>
              <a:pathLst>
                <a:path w="642" h="161" extrusionOk="0">
                  <a:moveTo>
                    <a:pt x="235" y="0"/>
                  </a:moveTo>
                  <a:cubicBezTo>
                    <a:pt x="156" y="0"/>
                    <a:pt x="77" y="3"/>
                    <a:pt x="0" y="8"/>
                  </a:cubicBezTo>
                  <a:lnTo>
                    <a:pt x="0" y="161"/>
                  </a:lnTo>
                  <a:lnTo>
                    <a:pt x="642" y="161"/>
                  </a:lnTo>
                  <a:lnTo>
                    <a:pt x="642" y="8"/>
                  </a:lnTo>
                  <a:lnTo>
                    <a:pt x="469" y="8"/>
                  </a:lnTo>
                  <a:cubicBezTo>
                    <a:pt x="393" y="3"/>
                    <a:pt x="314" y="0"/>
                    <a:pt x="235" y="0"/>
                  </a:cubicBezTo>
                  <a:close/>
                </a:path>
              </a:pathLst>
            </a:custGeom>
            <a:solidFill>
              <a:srgbClr val="F49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53"/>
            <p:cNvSpPr/>
            <p:nvPr/>
          </p:nvSpPr>
          <p:spPr>
            <a:xfrm>
              <a:off x="7148372" y="4525244"/>
              <a:ext cx="30816" cy="16084"/>
            </a:xfrm>
            <a:custGeom>
              <a:avLst/>
              <a:gdLst/>
              <a:ahLst/>
              <a:cxnLst/>
              <a:rect l="l" t="t" r="r" b="b"/>
              <a:pathLst>
                <a:path w="661" h="345" extrusionOk="0">
                  <a:moveTo>
                    <a:pt x="39" y="0"/>
                  </a:moveTo>
                  <a:lnTo>
                    <a:pt x="0" y="153"/>
                  </a:lnTo>
                  <a:cubicBezTo>
                    <a:pt x="211" y="211"/>
                    <a:pt x="421" y="278"/>
                    <a:pt x="632" y="345"/>
                  </a:cubicBezTo>
                  <a:lnTo>
                    <a:pt x="661" y="201"/>
                  </a:lnTo>
                  <a:cubicBezTo>
                    <a:pt x="460" y="125"/>
                    <a:pt x="249" y="58"/>
                    <a:pt x="39" y="0"/>
                  </a:cubicBezTo>
                  <a:close/>
                </a:path>
              </a:pathLst>
            </a:custGeom>
            <a:solidFill>
              <a:srgbClr val="F49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53"/>
            <p:cNvSpPr/>
            <p:nvPr/>
          </p:nvSpPr>
          <p:spPr>
            <a:xfrm>
              <a:off x="7098861" y="4511398"/>
              <a:ext cx="30816" cy="14779"/>
            </a:xfrm>
            <a:custGeom>
              <a:avLst/>
              <a:gdLst/>
              <a:ahLst/>
              <a:cxnLst/>
              <a:rect l="l" t="t" r="r" b="b"/>
              <a:pathLst>
                <a:path w="661" h="317" extrusionOk="0">
                  <a:moveTo>
                    <a:pt x="19" y="0"/>
                  </a:moveTo>
                  <a:lnTo>
                    <a:pt x="0" y="154"/>
                  </a:lnTo>
                  <a:cubicBezTo>
                    <a:pt x="211" y="201"/>
                    <a:pt x="421" y="259"/>
                    <a:pt x="632" y="316"/>
                  </a:cubicBezTo>
                  <a:lnTo>
                    <a:pt x="660" y="163"/>
                  </a:lnTo>
                  <a:cubicBezTo>
                    <a:pt x="450" y="106"/>
                    <a:pt x="239" y="48"/>
                    <a:pt x="19" y="0"/>
                  </a:cubicBezTo>
                  <a:close/>
                </a:path>
              </a:pathLst>
            </a:custGeom>
            <a:solidFill>
              <a:srgbClr val="F49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53"/>
            <p:cNvSpPr/>
            <p:nvPr/>
          </p:nvSpPr>
          <p:spPr>
            <a:xfrm>
              <a:off x="6946691" y="4482820"/>
              <a:ext cx="30816" cy="11235"/>
            </a:xfrm>
            <a:custGeom>
              <a:avLst/>
              <a:gdLst/>
              <a:ahLst/>
              <a:cxnLst/>
              <a:rect l="l" t="t" r="r" b="b"/>
              <a:pathLst>
                <a:path w="661" h="241" extrusionOk="0">
                  <a:moveTo>
                    <a:pt x="20" y="1"/>
                  </a:moveTo>
                  <a:lnTo>
                    <a:pt x="1" y="154"/>
                  </a:lnTo>
                  <a:cubicBezTo>
                    <a:pt x="221" y="183"/>
                    <a:pt x="431" y="211"/>
                    <a:pt x="642" y="240"/>
                  </a:cubicBezTo>
                  <a:lnTo>
                    <a:pt x="661" y="87"/>
                  </a:lnTo>
                  <a:cubicBezTo>
                    <a:pt x="450" y="49"/>
                    <a:pt x="230" y="20"/>
                    <a:pt x="20" y="1"/>
                  </a:cubicBezTo>
                  <a:close/>
                </a:path>
              </a:pathLst>
            </a:custGeom>
            <a:solidFill>
              <a:srgbClr val="F49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53"/>
            <p:cNvSpPr/>
            <p:nvPr/>
          </p:nvSpPr>
          <p:spPr>
            <a:xfrm>
              <a:off x="7048417" y="4499370"/>
              <a:ext cx="30816" cy="13846"/>
            </a:xfrm>
            <a:custGeom>
              <a:avLst/>
              <a:gdLst/>
              <a:ahLst/>
              <a:cxnLst/>
              <a:rect l="l" t="t" r="r" b="b"/>
              <a:pathLst>
                <a:path w="661" h="297" extrusionOk="0">
                  <a:moveTo>
                    <a:pt x="20" y="0"/>
                  </a:moveTo>
                  <a:lnTo>
                    <a:pt x="1" y="163"/>
                  </a:lnTo>
                  <a:cubicBezTo>
                    <a:pt x="211" y="201"/>
                    <a:pt x="422" y="249"/>
                    <a:pt x="632" y="297"/>
                  </a:cubicBezTo>
                  <a:lnTo>
                    <a:pt x="661" y="144"/>
                  </a:lnTo>
                  <a:cubicBezTo>
                    <a:pt x="450" y="96"/>
                    <a:pt x="240" y="48"/>
                    <a:pt x="20" y="0"/>
                  </a:cubicBezTo>
                  <a:close/>
                </a:path>
              </a:pathLst>
            </a:custGeom>
            <a:solidFill>
              <a:srgbClr val="F49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53"/>
            <p:cNvSpPr/>
            <p:nvPr/>
          </p:nvSpPr>
          <p:spPr>
            <a:xfrm>
              <a:off x="7690898" y="4866973"/>
              <a:ext cx="29977" cy="22844"/>
            </a:xfrm>
            <a:custGeom>
              <a:avLst/>
              <a:gdLst/>
              <a:ahLst/>
              <a:cxnLst/>
              <a:rect l="l" t="t" r="r" b="b"/>
              <a:pathLst>
                <a:path w="643" h="490" extrusionOk="0">
                  <a:moveTo>
                    <a:pt x="68" y="1"/>
                  </a:moveTo>
                  <a:lnTo>
                    <a:pt x="1" y="135"/>
                  </a:lnTo>
                  <a:cubicBezTo>
                    <a:pt x="202" y="259"/>
                    <a:pt x="393" y="374"/>
                    <a:pt x="585" y="489"/>
                  </a:cubicBezTo>
                  <a:lnTo>
                    <a:pt x="642" y="345"/>
                  </a:lnTo>
                  <a:cubicBezTo>
                    <a:pt x="451" y="240"/>
                    <a:pt x="259" y="125"/>
                    <a:pt x="68" y="1"/>
                  </a:cubicBezTo>
                  <a:close/>
                </a:path>
              </a:pathLst>
            </a:custGeom>
            <a:solidFill>
              <a:srgbClr val="F49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53"/>
            <p:cNvSpPr/>
            <p:nvPr/>
          </p:nvSpPr>
          <p:spPr>
            <a:xfrm>
              <a:off x="7646282" y="4836670"/>
              <a:ext cx="29044" cy="24569"/>
            </a:xfrm>
            <a:custGeom>
              <a:avLst/>
              <a:gdLst/>
              <a:ahLst/>
              <a:cxnLst/>
              <a:rect l="l" t="t" r="r" b="b"/>
              <a:pathLst>
                <a:path w="623" h="527" extrusionOk="0">
                  <a:moveTo>
                    <a:pt x="68" y="0"/>
                  </a:moveTo>
                  <a:lnTo>
                    <a:pt x="1" y="134"/>
                  </a:lnTo>
                  <a:cubicBezTo>
                    <a:pt x="192" y="268"/>
                    <a:pt x="384" y="402"/>
                    <a:pt x="565" y="527"/>
                  </a:cubicBezTo>
                  <a:lnTo>
                    <a:pt x="623" y="393"/>
                  </a:lnTo>
                  <a:cubicBezTo>
                    <a:pt x="441" y="268"/>
                    <a:pt x="259" y="134"/>
                    <a:pt x="68" y="0"/>
                  </a:cubicBezTo>
                  <a:close/>
                </a:path>
              </a:pathLst>
            </a:custGeom>
            <a:solidFill>
              <a:srgbClr val="F49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53"/>
            <p:cNvSpPr/>
            <p:nvPr/>
          </p:nvSpPr>
          <p:spPr>
            <a:xfrm>
              <a:off x="7602552" y="4804082"/>
              <a:ext cx="28625" cy="25501"/>
            </a:xfrm>
            <a:custGeom>
              <a:avLst/>
              <a:gdLst/>
              <a:ahLst/>
              <a:cxnLst/>
              <a:rect l="l" t="t" r="r" b="b"/>
              <a:pathLst>
                <a:path w="614" h="547" extrusionOk="0">
                  <a:moveTo>
                    <a:pt x="68" y="1"/>
                  </a:moveTo>
                  <a:lnTo>
                    <a:pt x="1" y="125"/>
                  </a:lnTo>
                  <a:cubicBezTo>
                    <a:pt x="183" y="278"/>
                    <a:pt x="365" y="412"/>
                    <a:pt x="546" y="546"/>
                  </a:cubicBezTo>
                  <a:lnTo>
                    <a:pt x="613" y="412"/>
                  </a:lnTo>
                  <a:cubicBezTo>
                    <a:pt x="432" y="278"/>
                    <a:pt x="250" y="144"/>
                    <a:pt x="68" y="1"/>
                  </a:cubicBezTo>
                  <a:close/>
                </a:path>
              </a:pathLst>
            </a:custGeom>
            <a:solidFill>
              <a:srgbClr val="F49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53"/>
            <p:cNvSpPr/>
            <p:nvPr/>
          </p:nvSpPr>
          <p:spPr>
            <a:xfrm>
              <a:off x="7197883" y="4541282"/>
              <a:ext cx="30816" cy="17902"/>
            </a:xfrm>
            <a:custGeom>
              <a:avLst/>
              <a:gdLst/>
              <a:ahLst/>
              <a:cxnLst/>
              <a:rect l="l" t="t" r="r" b="b"/>
              <a:pathLst>
                <a:path w="661" h="384" extrusionOk="0">
                  <a:moveTo>
                    <a:pt x="39" y="1"/>
                  </a:moveTo>
                  <a:lnTo>
                    <a:pt x="1" y="154"/>
                  </a:lnTo>
                  <a:cubicBezTo>
                    <a:pt x="211" y="230"/>
                    <a:pt x="422" y="307"/>
                    <a:pt x="623" y="383"/>
                  </a:cubicBezTo>
                  <a:lnTo>
                    <a:pt x="661" y="230"/>
                  </a:lnTo>
                  <a:cubicBezTo>
                    <a:pt x="460" y="154"/>
                    <a:pt x="249" y="77"/>
                    <a:pt x="39" y="1"/>
                  </a:cubicBezTo>
                  <a:close/>
                </a:path>
              </a:pathLst>
            </a:custGeom>
            <a:solidFill>
              <a:srgbClr val="F49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53"/>
            <p:cNvSpPr/>
            <p:nvPr/>
          </p:nvSpPr>
          <p:spPr>
            <a:xfrm>
              <a:off x="7559288" y="4769723"/>
              <a:ext cx="28625" cy="26387"/>
            </a:xfrm>
            <a:custGeom>
              <a:avLst/>
              <a:gdLst/>
              <a:ahLst/>
              <a:cxnLst/>
              <a:rect l="l" t="t" r="r" b="b"/>
              <a:pathLst>
                <a:path w="614" h="566" extrusionOk="0">
                  <a:moveTo>
                    <a:pt x="77" y="1"/>
                  </a:moveTo>
                  <a:lnTo>
                    <a:pt x="1" y="135"/>
                  </a:lnTo>
                  <a:cubicBezTo>
                    <a:pt x="192" y="288"/>
                    <a:pt x="364" y="431"/>
                    <a:pt x="546" y="565"/>
                  </a:cubicBezTo>
                  <a:lnTo>
                    <a:pt x="613" y="441"/>
                  </a:lnTo>
                  <a:cubicBezTo>
                    <a:pt x="441" y="297"/>
                    <a:pt x="259" y="154"/>
                    <a:pt x="77" y="1"/>
                  </a:cubicBezTo>
                  <a:close/>
                </a:path>
              </a:pathLst>
            </a:custGeom>
            <a:solidFill>
              <a:srgbClr val="F49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53"/>
            <p:cNvSpPr/>
            <p:nvPr/>
          </p:nvSpPr>
          <p:spPr>
            <a:xfrm>
              <a:off x="7885913" y="4943291"/>
              <a:ext cx="30816" cy="11655"/>
            </a:xfrm>
            <a:custGeom>
              <a:avLst/>
              <a:gdLst/>
              <a:ahLst/>
              <a:cxnLst/>
              <a:rect l="l" t="t" r="r" b="b"/>
              <a:pathLst>
                <a:path w="661" h="250" extrusionOk="0">
                  <a:moveTo>
                    <a:pt x="19" y="0"/>
                  </a:moveTo>
                  <a:lnTo>
                    <a:pt x="0" y="163"/>
                  </a:lnTo>
                  <a:cubicBezTo>
                    <a:pt x="211" y="192"/>
                    <a:pt x="431" y="221"/>
                    <a:pt x="651" y="249"/>
                  </a:cubicBezTo>
                  <a:lnTo>
                    <a:pt x="660" y="87"/>
                  </a:lnTo>
                  <a:cubicBezTo>
                    <a:pt x="440" y="67"/>
                    <a:pt x="230" y="39"/>
                    <a:pt x="19" y="0"/>
                  </a:cubicBezTo>
                  <a:close/>
                </a:path>
              </a:pathLst>
            </a:custGeom>
            <a:solidFill>
              <a:srgbClr val="F49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53"/>
            <p:cNvSpPr/>
            <p:nvPr/>
          </p:nvSpPr>
          <p:spPr>
            <a:xfrm>
              <a:off x="7341988" y="4605525"/>
              <a:ext cx="29977" cy="22378"/>
            </a:xfrm>
            <a:custGeom>
              <a:avLst/>
              <a:gdLst/>
              <a:ahLst/>
              <a:cxnLst/>
              <a:rect l="l" t="t" r="r" b="b"/>
              <a:pathLst>
                <a:path w="643" h="480" extrusionOk="0">
                  <a:moveTo>
                    <a:pt x="58" y="1"/>
                  </a:moveTo>
                  <a:lnTo>
                    <a:pt x="1" y="144"/>
                  </a:lnTo>
                  <a:cubicBezTo>
                    <a:pt x="202" y="259"/>
                    <a:pt x="403" y="374"/>
                    <a:pt x="585" y="479"/>
                  </a:cubicBezTo>
                  <a:lnTo>
                    <a:pt x="642" y="345"/>
                  </a:lnTo>
                  <a:cubicBezTo>
                    <a:pt x="460" y="221"/>
                    <a:pt x="259" y="116"/>
                    <a:pt x="58" y="1"/>
                  </a:cubicBezTo>
                  <a:close/>
                </a:path>
              </a:pathLst>
            </a:custGeom>
            <a:solidFill>
              <a:srgbClr val="F49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53"/>
            <p:cNvSpPr/>
            <p:nvPr/>
          </p:nvSpPr>
          <p:spPr>
            <a:xfrm>
              <a:off x="7431687" y="4665339"/>
              <a:ext cx="28578" cy="26807"/>
            </a:xfrm>
            <a:custGeom>
              <a:avLst/>
              <a:gdLst/>
              <a:ahLst/>
              <a:cxnLst/>
              <a:rect l="l" t="t" r="r" b="b"/>
              <a:pathLst>
                <a:path w="613" h="575" extrusionOk="0">
                  <a:moveTo>
                    <a:pt x="77" y="0"/>
                  </a:moveTo>
                  <a:lnTo>
                    <a:pt x="1" y="134"/>
                  </a:lnTo>
                  <a:lnTo>
                    <a:pt x="67" y="192"/>
                  </a:lnTo>
                  <a:lnTo>
                    <a:pt x="546" y="574"/>
                  </a:lnTo>
                  <a:lnTo>
                    <a:pt x="613" y="440"/>
                  </a:lnTo>
                  <a:lnTo>
                    <a:pt x="144" y="5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49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53"/>
            <p:cNvSpPr/>
            <p:nvPr/>
          </p:nvSpPr>
          <p:spPr>
            <a:xfrm>
              <a:off x="7474531" y="4700118"/>
              <a:ext cx="28158" cy="26807"/>
            </a:xfrm>
            <a:custGeom>
              <a:avLst/>
              <a:gdLst/>
              <a:ahLst/>
              <a:cxnLst/>
              <a:rect l="l" t="t" r="r" b="b"/>
              <a:pathLst>
                <a:path w="604" h="575" extrusionOk="0">
                  <a:moveTo>
                    <a:pt x="67" y="1"/>
                  </a:moveTo>
                  <a:lnTo>
                    <a:pt x="0" y="135"/>
                  </a:lnTo>
                  <a:lnTo>
                    <a:pt x="536" y="575"/>
                  </a:lnTo>
                  <a:lnTo>
                    <a:pt x="603" y="441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F49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53"/>
            <p:cNvSpPr/>
            <p:nvPr/>
          </p:nvSpPr>
          <p:spPr>
            <a:xfrm>
              <a:off x="7516909" y="4734944"/>
              <a:ext cx="28578" cy="26807"/>
            </a:xfrm>
            <a:custGeom>
              <a:avLst/>
              <a:gdLst/>
              <a:ahLst/>
              <a:cxnLst/>
              <a:rect l="l" t="t" r="r" b="b"/>
              <a:pathLst>
                <a:path w="613" h="575" extrusionOk="0">
                  <a:moveTo>
                    <a:pt x="77" y="0"/>
                  </a:moveTo>
                  <a:lnTo>
                    <a:pt x="0" y="134"/>
                  </a:lnTo>
                  <a:lnTo>
                    <a:pt x="536" y="574"/>
                  </a:lnTo>
                  <a:lnTo>
                    <a:pt x="613" y="44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49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53"/>
            <p:cNvSpPr/>
            <p:nvPr/>
          </p:nvSpPr>
          <p:spPr>
            <a:xfrm>
              <a:off x="7937196" y="4949072"/>
              <a:ext cx="30396" cy="8998"/>
            </a:xfrm>
            <a:custGeom>
              <a:avLst/>
              <a:gdLst/>
              <a:ahLst/>
              <a:cxnLst/>
              <a:rect l="l" t="t" r="r" b="b"/>
              <a:pathLst>
                <a:path w="652" h="193" extrusionOk="0">
                  <a:moveTo>
                    <a:pt x="10" y="1"/>
                  </a:moveTo>
                  <a:lnTo>
                    <a:pt x="1" y="164"/>
                  </a:lnTo>
                  <a:cubicBezTo>
                    <a:pt x="211" y="173"/>
                    <a:pt x="431" y="183"/>
                    <a:pt x="651" y="192"/>
                  </a:cubicBezTo>
                  <a:lnTo>
                    <a:pt x="651" y="30"/>
                  </a:lnTo>
                  <a:cubicBezTo>
                    <a:pt x="431" y="30"/>
                    <a:pt x="211" y="20"/>
                    <a:pt x="10" y="1"/>
                  </a:cubicBezTo>
                  <a:close/>
                </a:path>
              </a:pathLst>
            </a:custGeom>
            <a:solidFill>
              <a:srgbClr val="F49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53"/>
            <p:cNvSpPr/>
            <p:nvPr/>
          </p:nvSpPr>
          <p:spPr>
            <a:xfrm>
              <a:off x="8054120" y="3174646"/>
              <a:ext cx="97716" cy="6760"/>
            </a:xfrm>
            <a:custGeom>
              <a:avLst/>
              <a:gdLst/>
              <a:ahLst/>
              <a:cxnLst/>
              <a:rect l="l" t="t" r="r" b="b"/>
              <a:pathLst>
                <a:path w="2096" h="145" extrusionOk="0">
                  <a:moveTo>
                    <a:pt x="0" y="1"/>
                  </a:moveTo>
                  <a:lnTo>
                    <a:pt x="0" y="144"/>
                  </a:lnTo>
                  <a:lnTo>
                    <a:pt x="2096" y="144"/>
                  </a:lnTo>
                  <a:lnTo>
                    <a:pt x="2096" y="1"/>
                  </a:lnTo>
                  <a:close/>
                </a:path>
              </a:pathLst>
            </a:custGeom>
            <a:solidFill>
              <a:srgbClr val="F49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53"/>
            <p:cNvSpPr/>
            <p:nvPr/>
          </p:nvSpPr>
          <p:spPr>
            <a:xfrm>
              <a:off x="7992068" y="3229099"/>
              <a:ext cx="97762" cy="6713"/>
            </a:xfrm>
            <a:custGeom>
              <a:avLst/>
              <a:gdLst/>
              <a:ahLst/>
              <a:cxnLst/>
              <a:rect l="l" t="t" r="r" b="b"/>
              <a:pathLst>
                <a:path w="2097" h="144" extrusionOk="0">
                  <a:moveTo>
                    <a:pt x="1" y="0"/>
                  </a:moveTo>
                  <a:lnTo>
                    <a:pt x="1" y="144"/>
                  </a:lnTo>
                  <a:lnTo>
                    <a:pt x="2097" y="144"/>
                  </a:lnTo>
                  <a:lnTo>
                    <a:pt x="2097" y="0"/>
                  </a:lnTo>
                  <a:close/>
                </a:path>
              </a:pathLst>
            </a:custGeom>
            <a:solidFill>
              <a:srgbClr val="F49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53"/>
            <p:cNvSpPr/>
            <p:nvPr/>
          </p:nvSpPr>
          <p:spPr>
            <a:xfrm>
              <a:off x="7370100" y="4667577"/>
              <a:ext cx="70116" cy="7179"/>
            </a:xfrm>
            <a:custGeom>
              <a:avLst/>
              <a:gdLst/>
              <a:ahLst/>
              <a:cxnLst/>
              <a:rect l="l" t="t" r="r" b="b"/>
              <a:pathLst>
                <a:path w="1504" h="154" extrusionOk="0">
                  <a:moveTo>
                    <a:pt x="1" y="0"/>
                  </a:moveTo>
                  <a:lnTo>
                    <a:pt x="1" y="153"/>
                  </a:lnTo>
                  <a:lnTo>
                    <a:pt x="1503" y="153"/>
                  </a:lnTo>
                  <a:lnTo>
                    <a:pt x="1503" y="0"/>
                  </a:lnTo>
                  <a:close/>
                </a:path>
              </a:pathLst>
            </a:custGeom>
            <a:solidFill>
              <a:srgbClr val="F49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53"/>
            <p:cNvSpPr/>
            <p:nvPr/>
          </p:nvSpPr>
          <p:spPr>
            <a:xfrm>
              <a:off x="7306323" y="4614010"/>
              <a:ext cx="97762" cy="6760"/>
            </a:xfrm>
            <a:custGeom>
              <a:avLst/>
              <a:gdLst/>
              <a:ahLst/>
              <a:cxnLst/>
              <a:rect l="l" t="t" r="r" b="b"/>
              <a:pathLst>
                <a:path w="2097" h="145" extrusionOk="0">
                  <a:moveTo>
                    <a:pt x="0" y="1"/>
                  </a:moveTo>
                  <a:lnTo>
                    <a:pt x="0" y="144"/>
                  </a:lnTo>
                  <a:lnTo>
                    <a:pt x="2096" y="144"/>
                  </a:lnTo>
                  <a:lnTo>
                    <a:pt x="2096" y="1"/>
                  </a:lnTo>
                  <a:close/>
                </a:path>
              </a:pathLst>
            </a:custGeom>
            <a:solidFill>
              <a:srgbClr val="F49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53"/>
            <p:cNvSpPr/>
            <p:nvPr/>
          </p:nvSpPr>
          <p:spPr>
            <a:xfrm>
              <a:off x="7147486" y="4250975"/>
              <a:ext cx="44662" cy="38275"/>
            </a:xfrm>
            <a:custGeom>
              <a:avLst/>
              <a:gdLst/>
              <a:ahLst/>
              <a:cxnLst/>
              <a:rect l="l" t="t" r="r" b="b"/>
              <a:pathLst>
                <a:path w="958" h="821" extrusionOk="0">
                  <a:moveTo>
                    <a:pt x="546" y="151"/>
                  </a:moveTo>
                  <a:cubicBezTo>
                    <a:pt x="689" y="151"/>
                    <a:pt x="814" y="265"/>
                    <a:pt x="814" y="409"/>
                  </a:cubicBezTo>
                  <a:cubicBezTo>
                    <a:pt x="814" y="571"/>
                    <a:pt x="682" y="676"/>
                    <a:pt x="546" y="676"/>
                  </a:cubicBezTo>
                  <a:cubicBezTo>
                    <a:pt x="481" y="676"/>
                    <a:pt x="416" y="653"/>
                    <a:pt x="364" y="600"/>
                  </a:cubicBezTo>
                  <a:cubicBezTo>
                    <a:pt x="192" y="428"/>
                    <a:pt x="316" y="151"/>
                    <a:pt x="546" y="151"/>
                  </a:cubicBezTo>
                  <a:close/>
                  <a:moveTo>
                    <a:pt x="546" y="0"/>
                  </a:moveTo>
                  <a:cubicBezTo>
                    <a:pt x="445" y="0"/>
                    <a:pt x="342" y="38"/>
                    <a:pt x="259" y="122"/>
                  </a:cubicBezTo>
                  <a:cubicBezTo>
                    <a:pt x="0" y="380"/>
                    <a:pt x="182" y="820"/>
                    <a:pt x="546" y="820"/>
                  </a:cubicBezTo>
                  <a:cubicBezTo>
                    <a:pt x="775" y="820"/>
                    <a:pt x="957" y="639"/>
                    <a:pt x="957" y="409"/>
                  </a:cubicBezTo>
                  <a:cubicBezTo>
                    <a:pt x="957" y="163"/>
                    <a:pt x="756" y="0"/>
                    <a:pt x="546" y="0"/>
                  </a:cubicBezTo>
                  <a:close/>
                </a:path>
              </a:pathLst>
            </a:custGeom>
            <a:solidFill>
              <a:srgbClr val="F49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53"/>
            <p:cNvSpPr/>
            <p:nvPr/>
          </p:nvSpPr>
          <p:spPr>
            <a:xfrm>
              <a:off x="7970203" y="3617262"/>
              <a:ext cx="6760" cy="37063"/>
            </a:xfrm>
            <a:custGeom>
              <a:avLst/>
              <a:gdLst/>
              <a:ahLst/>
              <a:cxnLst/>
              <a:rect l="l" t="t" r="r" b="b"/>
              <a:pathLst>
                <a:path w="145" h="795" extrusionOk="0">
                  <a:moveTo>
                    <a:pt x="1" y="1"/>
                  </a:moveTo>
                  <a:lnTo>
                    <a:pt x="1" y="795"/>
                  </a:lnTo>
                  <a:lnTo>
                    <a:pt x="144" y="795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F49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53"/>
            <p:cNvSpPr/>
            <p:nvPr/>
          </p:nvSpPr>
          <p:spPr>
            <a:xfrm>
              <a:off x="7955051" y="3632414"/>
              <a:ext cx="37063" cy="6760"/>
            </a:xfrm>
            <a:custGeom>
              <a:avLst/>
              <a:gdLst/>
              <a:ahLst/>
              <a:cxnLst/>
              <a:rect l="l" t="t" r="r" b="b"/>
              <a:pathLst>
                <a:path w="795" h="145" extrusionOk="0">
                  <a:moveTo>
                    <a:pt x="0" y="1"/>
                  </a:moveTo>
                  <a:lnTo>
                    <a:pt x="0" y="145"/>
                  </a:lnTo>
                  <a:lnTo>
                    <a:pt x="795" y="145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F49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53"/>
            <p:cNvSpPr/>
            <p:nvPr/>
          </p:nvSpPr>
          <p:spPr>
            <a:xfrm>
              <a:off x="7383947" y="4383331"/>
              <a:ext cx="7179" cy="37110"/>
            </a:xfrm>
            <a:custGeom>
              <a:avLst/>
              <a:gdLst/>
              <a:ahLst/>
              <a:cxnLst/>
              <a:rect l="l" t="t" r="r" b="b"/>
              <a:pathLst>
                <a:path w="154" h="796" extrusionOk="0">
                  <a:moveTo>
                    <a:pt x="0" y="1"/>
                  </a:moveTo>
                  <a:lnTo>
                    <a:pt x="0" y="795"/>
                  </a:lnTo>
                  <a:lnTo>
                    <a:pt x="154" y="795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F49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53"/>
            <p:cNvSpPr/>
            <p:nvPr/>
          </p:nvSpPr>
          <p:spPr>
            <a:xfrm>
              <a:off x="7368795" y="4398063"/>
              <a:ext cx="37063" cy="7179"/>
            </a:xfrm>
            <a:custGeom>
              <a:avLst/>
              <a:gdLst/>
              <a:ahLst/>
              <a:cxnLst/>
              <a:rect l="l" t="t" r="r" b="b"/>
              <a:pathLst>
                <a:path w="795" h="154" extrusionOk="0">
                  <a:moveTo>
                    <a:pt x="0" y="1"/>
                  </a:moveTo>
                  <a:lnTo>
                    <a:pt x="0" y="154"/>
                  </a:lnTo>
                  <a:lnTo>
                    <a:pt x="794" y="154"/>
                  </a:lnTo>
                  <a:lnTo>
                    <a:pt x="794" y="1"/>
                  </a:lnTo>
                  <a:close/>
                </a:path>
              </a:pathLst>
            </a:custGeom>
            <a:solidFill>
              <a:srgbClr val="F49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53"/>
            <p:cNvSpPr/>
            <p:nvPr/>
          </p:nvSpPr>
          <p:spPr>
            <a:xfrm>
              <a:off x="7609265" y="3122245"/>
              <a:ext cx="640279" cy="890489"/>
            </a:xfrm>
            <a:custGeom>
              <a:avLst/>
              <a:gdLst/>
              <a:ahLst/>
              <a:cxnLst/>
              <a:rect l="l" t="t" r="r" b="b"/>
              <a:pathLst>
                <a:path w="13734" h="19101" extrusionOk="0">
                  <a:moveTo>
                    <a:pt x="6661" y="0"/>
                  </a:moveTo>
                  <a:cubicBezTo>
                    <a:pt x="6268" y="0"/>
                    <a:pt x="5851" y="36"/>
                    <a:pt x="5408" y="110"/>
                  </a:cubicBezTo>
                  <a:cubicBezTo>
                    <a:pt x="1742" y="732"/>
                    <a:pt x="1522" y="4254"/>
                    <a:pt x="1580" y="4934"/>
                  </a:cubicBezTo>
                  <a:cubicBezTo>
                    <a:pt x="1580" y="4934"/>
                    <a:pt x="527" y="4991"/>
                    <a:pt x="527" y="5623"/>
                  </a:cubicBezTo>
                  <a:cubicBezTo>
                    <a:pt x="527" y="6245"/>
                    <a:pt x="1522" y="7346"/>
                    <a:pt x="1522" y="7346"/>
                  </a:cubicBezTo>
                  <a:cubicBezTo>
                    <a:pt x="1522" y="7346"/>
                    <a:pt x="0" y="14265"/>
                    <a:pt x="4872" y="14322"/>
                  </a:cubicBezTo>
                  <a:lnTo>
                    <a:pt x="5398" y="16677"/>
                  </a:lnTo>
                  <a:cubicBezTo>
                    <a:pt x="5398" y="16677"/>
                    <a:pt x="12625" y="19100"/>
                    <a:pt x="13183" y="19100"/>
                  </a:cubicBezTo>
                  <a:cubicBezTo>
                    <a:pt x="13205" y="19100"/>
                    <a:pt x="13217" y="19096"/>
                    <a:pt x="13217" y="19088"/>
                  </a:cubicBezTo>
                  <a:cubicBezTo>
                    <a:pt x="13217" y="18878"/>
                    <a:pt x="11064" y="11279"/>
                    <a:pt x="11064" y="11279"/>
                  </a:cubicBezTo>
                  <a:cubicBezTo>
                    <a:pt x="11064" y="11279"/>
                    <a:pt x="13734" y="7872"/>
                    <a:pt x="12528" y="4943"/>
                  </a:cubicBezTo>
                  <a:cubicBezTo>
                    <a:pt x="11455" y="2328"/>
                    <a:pt x="9850" y="0"/>
                    <a:pt x="66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53"/>
            <p:cNvSpPr/>
            <p:nvPr/>
          </p:nvSpPr>
          <p:spPr>
            <a:xfrm>
              <a:off x="7836821" y="3690456"/>
              <a:ext cx="218228" cy="177156"/>
            </a:xfrm>
            <a:custGeom>
              <a:avLst/>
              <a:gdLst/>
              <a:ahLst/>
              <a:cxnLst/>
              <a:rect l="l" t="t" r="r" b="b"/>
              <a:pathLst>
                <a:path w="4681" h="3800" extrusionOk="0">
                  <a:moveTo>
                    <a:pt x="4680" y="0"/>
                  </a:moveTo>
                  <a:cubicBezTo>
                    <a:pt x="4680" y="0"/>
                    <a:pt x="2154" y="1857"/>
                    <a:pt x="0" y="2134"/>
                  </a:cubicBezTo>
                  <a:lnTo>
                    <a:pt x="374" y="3800"/>
                  </a:lnTo>
                  <a:cubicBezTo>
                    <a:pt x="3646" y="2986"/>
                    <a:pt x="4680" y="0"/>
                    <a:pt x="4680" y="0"/>
                  </a:cubicBezTo>
                  <a:close/>
                </a:path>
              </a:pathLst>
            </a:custGeom>
            <a:solidFill>
              <a:srgbClr val="1D1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53"/>
            <p:cNvSpPr/>
            <p:nvPr/>
          </p:nvSpPr>
          <p:spPr>
            <a:xfrm>
              <a:off x="7726610" y="3496608"/>
              <a:ext cx="160233" cy="105967"/>
            </a:xfrm>
            <a:custGeom>
              <a:avLst/>
              <a:gdLst/>
              <a:ahLst/>
              <a:cxnLst/>
              <a:rect l="l" t="t" r="r" b="b"/>
              <a:pathLst>
                <a:path w="3437" h="2273" extrusionOk="0">
                  <a:moveTo>
                    <a:pt x="2482" y="0"/>
                  </a:moveTo>
                  <a:cubicBezTo>
                    <a:pt x="2078" y="0"/>
                    <a:pt x="1799" y="605"/>
                    <a:pt x="1426" y="799"/>
                  </a:cubicBezTo>
                  <a:cubicBezTo>
                    <a:pt x="871" y="1105"/>
                    <a:pt x="0" y="770"/>
                    <a:pt x="10" y="1469"/>
                  </a:cubicBezTo>
                  <a:cubicBezTo>
                    <a:pt x="10" y="1912"/>
                    <a:pt x="667" y="2273"/>
                    <a:pt x="1342" y="2273"/>
                  </a:cubicBezTo>
                  <a:cubicBezTo>
                    <a:pt x="1585" y="2273"/>
                    <a:pt x="1831" y="2226"/>
                    <a:pt x="2049" y="2120"/>
                  </a:cubicBezTo>
                  <a:cubicBezTo>
                    <a:pt x="2872" y="1718"/>
                    <a:pt x="3436" y="579"/>
                    <a:pt x="2785" y="110"/>
                  </a:cubicBezTo>
                  <a:cubicBezTo>
                    <a:pt x="2676" y="33"/>
                    <a:pt x="2575" y="0"/>
                    <a:pt x="2482" y="0"/>
                  </a:cubicBezTo>
                  <a:close/>
                </a:path>
              </a:pathLst>
            </a:custGeom>
            <a:solidFill>
              <a:srgbClr val="1D1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53"/>
            <p:cNvSpPr/>
            <p:nvPr/>
          </p:nvSpPr>
          <p:spPr>
            <a:xfrm>
              <a:off x="7597237" y="2895715"/>
              <a:ext cx="806712" cy="737482"/>
            </a:xfrm>
            <a:custGeom>
              <a:avLst/>
              <a:gdLst/>
              <a:ahLst/>
              <a:cxnLst/>
              <a:rect l="l" t="t" r="r" b="b"/>
              <a:pathLst>
                <a:path w="17304" h="15819" extrusionOk="0">
                  <a:moveTo>
                    <a:pt x="3676" y="0"/>
                  </a:moveTo>
                  <a:cubicBezTo>
                    <a:pt x="2319" y="0"/>
                    <a:pt x="1123" y="559"/>
                    <a:pt x="785" y="1830"/>
                  </a:cubicBezTo>
                  <a:cubicBezTo>
                    <a:pt x="0" y="4816"/>
                    <a:pt x="3024" y="6357"/>
                    <a:pt x="3024" y="6357"/>
                  </a:cubicBezTo>
                  <a:cubicBezTo>
                    <a:pt x="3890" y="7757"/>
                    <a:pt x="5054" y="8120"/>
                    <a:pt x="6030" y="8120"/>
                  </a:cubicBezTo>
                  <a:cubicBezTo>
                    <a:pt x="7082" y="8120"/>
                    <a:pt x="7915" y="7697"/>
                    <a:pt x="7915" y="7697"/>
                  </a:cubicBezTo>
                  <a:lnTo>
                    <a:pt x="7915" y="7697"/>
                  </a:lnTo>
                  <a:cubicBezTo>
                    <a:pt x="6907" y="11651"/>
                    <a:pt x="8271" y="11894"/>
                    <a:pt x="8621" y="11894"/>
                  </a:cubicBezTo>
                  <a:cubicBezTo>
                    <a:pt x="8670" y="11894"/>
                    <a:pt x="8699" y="11889"/>
                    <a:pt x="8699" y="11889"/>
                  </a:cubicBezTo>
                  <a:lnTo>
                    <a:pt x="9647" y="13784"/>
                  </a:lnTo>
                  <a:cubicBezTo>
                    <a:pt x="9647" y="13784"/>
                    <a:pt x="9800" y="15085"/>
                    <a:pt x="11638" y="15698"/>
                  </a:cubicBezTo>
                  <a:cubicBezTo>
                    <a:pt x="11894" y="15782"/>
                    <a:pt x="12106" y="15819"/>
                    <a:pt x="12282" y="15819"/>
                  </a:cubicBezTo>
                  <a:cubicBezTo>
                    <a:pt x="13358" y="15819"/>
                    <a:pt x="13054" y="14454"/>
                    <a:pt x="13054" y="14454"/>
                  </a:cubicBezTo>
                  <a:cubicBezTo>
                    <a:pt x="13054" y="14454"/>
                    <a:pt x="16461" y="14090"/>
                    <a:pt x="16882" y="11315"/>
                  </a:cubicBezTo>
                  <a:cubicBezTo>
                    <a:pt x="17303" y="8539"/>
                    <a:pt x="13006" y="8376"/>
                    <a:pt x="13006" y="8376"/>
                  </a:cubicBezTo>
                  <a:cubicBezTo>
                    <a:pt x="13504" y="6912"/>
                    <a:pt x="13312" y="5285"/>
                    <a:pt x="12480" y="3974"/>
                  </a:cubicBezTo>
                  <a:cubicBezTo>
                    <a:pt x="11707" y="2748"/>
                    <a:pt x="10545" y="2469"/>
                    <a:pt x="9648" y="2469"/>
                  </a:cubicBezTo>
                  <a:cubicBezTo>
                    <a:pt x="8900" y="2469"/>
                    <a:pt x="8336" y="2663"/>
                    <a:pt x="8336" y="2663"/>
                  </a:cubicBezTo>
                  <a:cubicBezTo>
                    <a:pt x="7627" y="1015"/>
                    <a:pt x="5505" y="0"/>
                    <a:pt x="3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53"/>
            <p:cNvSpPr/>
            <p:nvPr/>
          </p:nvSpPr>
          <p:spPr>
            <a:xfrm>
              <a:off x="8190626" y="3020985"/>
              <a:ext cx="73240" cy="275291"/>
            </a:xfrm>
            <a:custGeom>
              <a:avLst/>
              <a:gdLst/>
              <a:ahLst/>
              <a:cxnLst/>
              <a:rect l="l" t="t" r="r" b="b"/>
              <a:pathLst>
                <a:path w="1571" h="5905" extrusionOk="0">
                  <a:moveTo>
                    <a:pt x="365" y="0"/>
                  </a:moveTo>
                  <a:cubicBezTo>
                    <a:pt x="309" y="0"/>
                    <a:pt x="254" y="53"/>
                    <a:pt x="288" y="120"/>
                  </a:cubicBezTo>
                  <a:cubicBezTo>
                    <a:pt x="1082" y="1517"/>
                    <a:pt x="1570" y="3249"/>
                    <a:pt x="824" y="4771"/>
                  </a:cubicBezTo>
                  <a:cubicBezTo>
                    <a:pt x="642" y="5154"/>
                    <a:pt x="383" y="5488"/>
                    <a:pt x="68" y="5766"/>
                  </a:cubicBezTo>
                  <a:cubicBezTo>
                    <a:pt x="1" y="5818"/>
                    <a:pt x="61" y="5905"/>
                    <a:pt x="132" y="5905"/>
                  </a:cubicBezTo>
                  <a:cubicBezTo>
                    <a:pt x="152" y="5905"/>
                    <a:pt x="173" y="5898"/>
                    <a:pt x="192" y="5881"/>
                  </a:cubicBezTo>
                  <a:cubicBezTo>
                    <a:pt x="766" y="5364"/>
                    <a:pt x="1159" y="4665"/>
                    <a:pt x="1293" y="3900"/>
                  </a:cubicBezTo>
                  <a:cubicBezTo>
                    <a:pt x="1436" y="3058"/>
                    <a:pt x="1350" y="2206"/>
                    <a:pt x="1063" y="1412"/>
                  </a:cubicBezTo>
                  <a:cubicBezTo>
                    <a:pt x="900" y="933"/>
                    <a:pt x="680" y="474"/>
                    <a:pt x="431" y="33"/>
                  </a:cubicBezTo>
                  <a:cubicBezTo>
                    <a:pt x="414" y="10"/>
                    <a:pt x="389" y="0"/>
                    <a:pt x="3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53"/>
            <p:cNvSpPr/>
            <p:nvPr/>
          </p:nvSpPr>
          <p:spPr>
            <a:xfrm>
              <a:off x="7592994" y="3014365"/>
              <a:ext cx="153053" cy="180932"/>
            </a:xfrm>
            <a:custGeom>
              <a:avLst/>
              <a:gdLst/>
              <a:ahLst/>
              <a:cxnLst/>
              <a:rect l="l" t="t" r="r" b="b"/>
              <a:pathLst>
                <a:path w="3283" h="3881" extrusionOk="0">
                  <a:moveTo>
                    <a:pt x="84" y="1"/>
                  </a:moveTo>
                  <a:cubicBezTo>
                    <a:pt x="41" y="1"/>
                    <a:pt x="0" y="27"/>
                    <a:pt x="5" y="80"/>
                  </a:cubicBezTo>
                  <a:cubicBezTo>
                    <a:pt x="129" y="1467"/>
                    <a:pt x="905" y="2712"/>
                    <a:pt x="2091" y="3429"/>
                  </a:cubicBezTo>
                  <a:cubicBezTo>
                    <a:pt x="2426" y="3630"/>
                    <a:pt x="2780" y="3783"/>
                    <a:pt x="3154" y="3879"/>
                  </a:cubicBezTo>
                  <a:cubicBezTo>
                    <a:pt x="3160" y="3880"/>
                    <a:pt x="3165" y="3881"/>
                    <a:pt x="3171" y="3881"/>
                  </a:cubicBezTo>
                  <a:cubicBezTo>
                    <a:pt x="3254" y="3881"/>
                    <a:pt x="3282" y="3752"/>
                    <a:pt x="3201" y="3716"/>
                  </a:cubicBezTo>
                  <a:cubicBezTo>
                    <a:pt x="1919" y="3353"/>
                    <a:pt x="885" y="2405"/>
                    <a:pt x="416" y="1161"/>
                  </a:cubicBezTo>
                  <a:cubicBezTo>
                    <a:pt x="282" y="817"/>
                    <a:pt x="206" y="453"/>
                    <a:pt x="177" y="80"/>
                  </a:cubicBezTo>
                  <a:cubicBezTo>
                    <a:pt x="172" y="27"/>
                    <a:pt x="127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53"/>
            <p:cNvSpPr/>
            <p:nvPr/>
          </p:nvSpPr>
          <p:spPr>
            <a:xfrm>
              <a:off x="8198645" y="3282619"/>
              <a:ext cx="238741" cy="83123"/>
            </a:xfrm>
            <a:custGeom>
              <a:avLst/>
              <a:gdLst/>
              <a:ahLst/>
              <a:cxnLst/>
              <a:rect l="l" t="t" r="r" b="b"/>
              <a:pathLst>
                <a:path w="5121" h="1783" extrusionOk="0">
                  <a:moveTo>
                    <a:pt x="1503" y="1"/>
                  </a:moveTo>
                  <a:cubicBezTo>
                    <a:pt x="1034" y="10"/>
                    <a:pt x="565" y="49"/>
                    <a:pt x="106" y="106"/>
                  </a:cubicBezTo>
                  <a:cubicBezTo>
                    <a:pt x="4" y="125"/>
                    <a:pt x="1" y="279"/>
                    <a:pt x="97" y="279"/>
                  </a:cubicBezTo>
                  <a:cubicBezTo>
                    <a:pt x="100" y="279"/>
                    <a:pt x="103" y="279"/>
                    <a:pt x="106" y="278"/>
                  </a:cubicBezTo>
                  <a:cubicBezTo>
                    <a:pt x="555" y="221"/>
                    <a:pt x="1011" y="170"/>
                    <a:pt x="1465" y="170"/>
                  </a:cubicBezTo>
                  <a:cubicBezTo>
                    <a:pt x="1767" y="170"/>
                    <a:pt x="2067" y="192"/>
                    <a:pt x="2365" y="250"/>
                  </a:cubicBezTo>
                  <a:cubicBezTo>
                    <a:pt x="2996" y="374"/>
                    <a:pt x="3599" y="633"/>
                    <a:pt x="4126" y="1006"/>
                  </a:cubicBezTo>
                  <a:cubicBezTo>
                    <a:pt x="4432" y="1226"/>
                    <a:pt x="4709" y="1475"/>
                    <a:pt x="4949" y="1752"/>
                  </a:cubicBezTo>
                  <a:cubicBezTo>
                    <a:pt x="4965" y="1774"/>
                    <a:pt x="4986" y="1783"/>
                    <a:pt x="5006" y="1783"/>
                  </a:cubicBezTo>
                  <a:cubicBezTo>
                    <a:pt x="5065" y="1783"/>
                    <a:pt x="5121" y="1702"/>
                    <a:pt x="5064" y="1637"/>
                  </a:cubicBezTo>
                  <a:cubicBezTo>
                    <a:pt x="4173" y="604"/>
                    <a:pt x="2872" y="10"/>
                    <a:pt x="1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53"/>
            <p:cNvSpPr/>
            <p:nvPr/>
          </p:nvSpPr>
          <p:spPr>
            <a:xfrm>
              <a:off x="7971089" y="3424579"/>
              <a:ext cx="174825" cy="145967"/>
            </a:xfrm>
            <a:custGeom>
              <a:avLst/>
              <a:gdLst/>
              <a:ahLst/>
              <a:cxnLst/>
              <a:rect l="l" t="t" r="r" b="b"/>
              <a:pathLst>
                <a:path w="3750" h="3131" extrusionOk="0">
                  <a:moveTo>
                    <a:pt x="1797" y="1"/>
                  </a:moveTo>
                  <a:cubicBezTo>
                    <a:pt x="796" y="1"/>
                    <a:pt x="1" y="1282"/>
                    <a:pt x="1" y="1282"/>
                  </a:cubicBezTo>
                  <a:lnTo>
                    <a:pt x="470" y="3110"/>
                  </a:lnTo>
                  <a:cubicBezTo>
                    <a:pt x="617" y="3124"/>
                    <a:pt x="758" y="3130"/>
                    <a:pt x="893" y="3130"/>
                  </a:cubicBezTo>
                  <a:cubicBezTo>
                    <a:pt x="3259" y="3130"/>
                    <a:pt x="3749" y="1080"/>
                    <a:pt x="2518" y="238"/>
                  </a:cubicBezTo>
                  <a:cubicBezTo>
                    <a:pt x="2271" y="69"/>
                    <a:pt x="2029" y="1"/>
                    <a:pt x="17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53"/>
            <p:cNvSpPr/>
            <p:nvPr/>
          </p:nvSpPr>
          <p:spPr>
            <a:xfrm>
              <a:off x="8003630" y="3450640"/>
              <a:ext cx="73799" cy="75664"/>
            </a:xfrm>
            <a:custGeom>
              <a:avLst/>
              <a:gdLst/>
              <a:ahLst/>
              <a:cxnLst/>
              <a:rect l="l" t="t" r="r" b="b"/>
              <a:pathLst>
                <a:path w="1583" h="1623" extrusionOk="0">
                  <a:moveTo>
                    <a:pt x="1462" y="0"/>
                  </a:moveTo>
                  <a:cubicBezTo>
                    <a:pt x="1444" y="0"/>
                    <a:pt x="1425" y="7"/>
                    <a:pt x="1408" y="24"/>
                  </a:cubicBezTo>
                  <a:cubicBezTo>
                    <a:pt x="940" y="493"/>
                    <a:pt x="490" y="981"/>
                    <a:pt x="59" y="1479"/>
                  </a:cubicBezTo>
                  <a:cubicBezTo>
                    <a:pt x="1" y="1537"/>
                    <a:pt x="59" y="1623"/>
                    <a:pt x="119" y="1623"/>
                  </a:cubicBezTo>
                  <a:cubicBezTo>
                    <a:pt x="138" y="1623"/>
                    <a:pt x="158" y="1614"/>
                    <a:pt x="174" y="1594"/>
                  </a:cubicBezTo>
                  <a:cubicBezTo>
                    <a:pt x="605" y="1096"/>
                    <a:pt x="1054" y="608"/>
                    <a:pt x="1523" y="148"/>
                  </a:cubicBezTo>
                  <a:cubicBezTo>
                    <a:pt x="1583" y="89"/>
                    <a:pt x="1526" y="0"/>
                    <a:pt x="1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53"/>
            <p:cNvSpPr/>
            <p:nvPr/>
          </p:nvSpPr>
          <p:spPr>
            <a:xfrm>
              <a:off x="6552279" y="3613765"/>
              <a:ext cx="1391187" cy="1698553"/>
            </a:xfrm>
            <a:custGeom>
              <a:avLst/>
              <a:gdLst/>
              <a:ahLst/>
              <a:cxnLst/>
              <a:rect l="l" t="t" r="r" b="b"/>
              <a:pathLst>
                <a:path w="29841" h="36434" extrusionOk="0">
                  <a:moveTo>
                    <a:pt x="5499" y="0"/>
                  </a:moveTo>
                  <a:cubicBezTo>
                    <a:pt x="5387" y="0"/>
                    <a:pt x="5283" y="30"/>
                    <a:pt x="5188" y="95"/>
                  </a:cubicBezTo>
                  <a:cubicBezTo>
                    <a:pt x="4743" y="394"/>
                    <a:pt x="6689" y="3618"/>
                    <a:pt x="7109" y="4303"/>
                  </a:cubicBezTo>
                  <a:lnTo>
                    <a:pt x="7109" y="4303"/>
                  </a:lnTo>
                  <a:cubicBezTo>
                    <a:pt x="6685" y="3622"/>
                    <a:pt x="4648" y="443"/>
                    <a:pt x="3651" y="443"/>
                  </a:cubicBezTo>
                  <a:cubicBezTo>
                    <a:pt x="3627" y="443"/>
                    <a:pt x="3603" y="445"/>
                    <a:pt x="3580" y="449"/>
                  </a:cubicBezTo>
                  <a:cubicBezTo>
                    <a:pt x="0" y="1061"/>
                    <a:pt x="4632" y="9234"/>
                    <a:pt x="4632" y="9234"/>
                  </a:cubicBezTo>
                  <a:cubicBezTo>
                    <a:pt x="4632" y="9234"/>
                    <a:pt x="3905" y="36433"/>
                    <a:pt x="14844" y="36433"/>
                  </a:cubicBezTo>
                  <a:cubicBezTo>
                    <a:pt x="29841" y="36433"/>
                    <a:pt x="26596" y="13407"/>
                    <a:pt x="26596" y="13407"/>
                  </a:cubicBezTo>
                  <a:lnTo>
                    <a:pt x="19390" y="12373"/>
                  </a:lnTo>
                  <a:lnTo>
                    <a:pt x="15619" y="26088"/>
                  </a:lnTo>
                  <a:cubicBezTo>
                    <a:pt x="15619" y="26088"/>
                    <a:pt x="14461" y="14479"/>
                    <a:pt x="12920" y="9072"/>
                  </a:cubicBezTo>
                  <a:cubicBezTo>
                    <a:pt x="11387" y="3681"/>
                    <a:pt x="11067" y="1693"/>
                    <a:pt x="9951" y="1693"/>
                  </a:cubicBezTo>
                  <a:cubicBezTo>
                    <a:pt x="9945" y="1693"/>
                    <a:pt x="9940" y="1693"/>
                    <a:pt x="9934" y="1693"/>
                  </a:cubicBezTo>
                  <a:cubicBezTo>
                    <a:pt x="8757" y="1712"/>
                    <a:pt x="9887" y="5645"/>
                    <a:pt x="9887" y="5645"/>
                  </a:cubicBezTo>
                  <a:cubicBezTo>
                    <a:pt x="9887" y="5645"/>
                    <a:pt x="7027" y="0"/>
                    <a:pt x="54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53"/>
            <p:cNvSpPr/>
            <p:nvPr/>
          </p:nvSpPr>
          <p:spPr>
            <a:xfrm>
              <a:off x="6654891" y="3758662"/>
              <a:ext cx="179394" cy="185687"/>
            </a:xfrm>
            <a:custGeom>
              <a:avLst/>
              <a:gdLst/>
              <a:ahLst/>
              <a:cxnLst/>
              <a:rect l="l" t="t" r="r" b="b"/>
              <a:pathLst>
                <a:path w="3848" h="3983" extrusionOk="0">
                  <a:moveTo>
                    <a:pt x="342" y="0"/>
                  </a:moveTo>
                  <a:cubicBezTo>
                    <a:pt x="330" y="0"/>
                    <a:pt x="318" y="1"/>
                    <a:pt x="307" y="1"/>
                  </a:cubicBezTo>
                  <a:cubicBezTo>
                    <a:pt x="192" y="1"/>
                    <a:pt x="77" y="68"/>
                    <a:pt x="20" y="164"/>
                  </a:cubicBezTo>
                  <a:cubicBezTo>
                    <a:pt x="1" y="212"/>
                    <a:pt x="20" y="260"/>
                    <a:pt x="58" y="279"/>
                  </a:cubicBezTo>
                  <a:cubicBezTo>
                    <a:pt x="73" y="285"/>
                    <a:pt x="88" y="288"/>
                    <a:pt x="103" y="288"/>
                  </a:cubicBezTo>
                  <a:cubicBezTo>
                    <a:pt x="134" y="288"/>
                    <a:pt x="163" y="273"/>
                    <a:pt x="182" y="241"/>
                  </a:cubicBezTo>
                  <a:cubicBezTo>
                    <a:pt x="211" y="193"/>
                    <a:pt x="269" y="164"/>
                    <a:pt x="336" y="164"/>
                  </a:cubicBezTo>
                  <a:cubicBezTo>
                    <a:pt x="339" y="164"/>
                    <a:pt x="343" y="164"/>
                    <a:pt x="347" y="164"/>
                  </a:cubicBezTo>
                  <a:cubicBezTo>
                    <a:pt x="636" y="164"/>
                    <a:pt x="1512" y="543"/>
                    <a:pt x="3685" y="3944"/>
                  </a:cubicBezTo>
                  <a:cubicBezTo>
                    <a:pt x="3695" y="3963"/>
                    <a:pt x="3723" y="3983"/>
                    <a:pt x="3752" y="3983"/>
                  </a:cubicBezTo>
                  <a:cubicBezTo>
                    <a:pt x="3771" y="3983"/>
                    <a:pt x="3781" y="3973"/>
                    <a:pt x="3790" y="3973"/>
                  </a:cubicBezTo>
                  <a:cubicBezTo>
                    <a:pt x="3829" y="3944"/>
                    <a:pt x="3848" y="3887"/>
                    <a:pt x="3819" y="3849"/>
                  </a:cubicBezTo>
                  <a:cubicBezTo>
                    <a:pt x="2211" y="1328"/>
                    <a:pt x="1019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53"/>
            <p:cNvSpPr/>
            <p:nvPr/>
          </p:nvSpPr>
          <p:spPr>
            <a:xfrm>
              <a:off x="6952472" y="3905564"/>
              <a:ext cx="67599" cy="163729"/>
            </a:xfrm>
            <a:custGeom>
              <a:avLst/>
              <a:gdLst/>
              <a:ahLst/>
              <a:cxnLst/>
              <a:rect l="l" t="t" r="r" b="b"/>
              <a:pathLst>
                <a:path w="1450" h="3512" extrusionOk="0">
                  <a:moveTo>
                    <a:pt x="1322" y="1"/>
                  </a:moveTo>
                  <a:cubicBezTo>
                    <a:pt x="1297" y="1"/>
                    <a:pt x="1271" y="14"/>
                    <a:pt x="1255" y="47"/>
                  </a:cubicBezTo>
                  <a:cubicBezTo>
                    <a:pt x="1236" y="56"/>
                    <a:pt x="1" y="1712"/>
                    <a:pt x="891" y="3463"/>
                  </a:cubicBezTo>
                  <a:cubicBezTo>
                    <a:pt x="910" y="3492"/>
                    <a:pt x="939" y="3511"/>
                    <a:pt x="968" y="3511"/>
                  </a:cubicBezTo>
                  <a:lnTo>
                    <a:pt x="977" y="3502"/>
                  </a:lnTo>
                  <a:cubicBezTo>
                    <a:pt x="1035" y="3502"/>
                    <a:pt x="1073" y="3444"/>
                    <a:pt x="1054" y="3387"/>
                  </a:cubicBezTo>
                  <a:cubicBezTo>
                    <a:pt x="202" y="1731"/>
                    <a:pt x="1370" y="162"/>
                    <a:pt x="1389" y="143"/>
                  </a:cubicBezTo>
                  <a:cubicBezTo>
                    <a:pt x="1450" y="81"/>
                    <a:pt x="1385" y="1"/>
                    <a:pt x="1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53"/>
            <p:cNvSpPr/>
            <p:nvPr/>
          </p:nvSpPr>
          <p:spPr>
            <a:xfrm>
              <a:off x="6843472" y="3758009"/>
              <a:ext cx="97902" cy="123869"/>
            </a:xfrm>
            <a:custGeom>
              <a:avLst/>
              <a:gdLst/>
              <a:ahLst/>
              <a:cxnLst/>
              <a:rect l="l" t="t" r="r" b="b"/>
              <a:pathLst>
                <a:path w="2100" h="2657" extrusionOk="0">
                  <a:moveTo>
                    <a:pt x="129" y="0"/>
                  </a:moveTo>
                  <a:cubicBezTo>
                    <a:pt x="63" y="0"/>
                    <a:pt x="1" y="72"/>
                    <a:pt x="61" y="140"/>
                  </a:cubicBezTo>
                  <a:cubicBezTo>
                    <a:pt x="664" y="1049"/>
                    <a:pt x="1927" y="2609"/>
                    <a:pt x="1937" y="2628"/>
                  </a:cubicBezTo>
                  <a:cubicBezTo>
                    <a:pt x="1956" y="2647"/>
                    <a:pt x="1975" y="2657"/>
                    <a:pt x="2004" y="2657"/>
                  </a:cubicBezTo>
                  <a:cubicBezTo>
                    <a:pt x="2023" y="2657"/>
                    <a:pt x="2042" y="2647"/>
                    <a:pt x="2061" y="2638"/>
                  </a:cubicBezTo>
                  <a:cubicBezTo>
                    <a:pt x="2090" y="2609"/>
                    <a:pt x="2100" y="2551"/>
                    <a:pt x="2071" y="2523"/>
                  </a:cubicBezTo>
                  <a:cubicBezTo>
                    <a:pt x="2061" y="2504"/>
                    <a:pt x="798" y="944"/>
                    <a:pt x="205" y="44"/>
                  </a:cubicBezTo>
                  <a:cubicBezTo>
                    <a:pt x="185" y="13"/>
                    <a:pt x="157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53"/>
            <p:cNvSpPr/>
            <p:nvPr/>
          </p:nvSpPr>
          <p:spPr>
            <a:xfrm>
              <a:off x="7280868" y="3768079"/>
              <a:ext cx="1156502" cy="1354171"/>
            </a:xfrm>
            <a:custGeom>
              <a:avLst/>
              <a:gdLst/>
              <a:ahLst/>
              <a:cxnLst/>
              <a:rect l="l" t="t" r="r" b="b"/>
              <a:pathLst>
                <a:path w="24807" h="29047" extrusionOk="0">
                  <a:moveTo>
                    <a:pt x="24807" y="0"/>
                  </a:moveTo>
                  <a:cubicBezTo>
                    <a:pt x="24807" y="0"/>
                    <a:pt x="13973" y="2556"/>
                    <a:pt x="8002" y="3714"/>
                  </a:cubicBezTo>
                  <a:cubicBezTo>
                    <a:pt x="2030" y="4862"/>
                    <a:pt x="2183" y="9705"/>
                    <a:pt x="1637" y="13494"/>
                  </a:cubicBezTo>
                  <a:cubicBezTo>
                    <a:pt x="1101" y="17284"/>
                    <a:pt x="1" y="17361"/>
                    <a:pt x="250" y="19246"/>
                  </a:cubicBezTo>
                  <a:cubicBezTo>
                    <a:pt x="460" y="20825"/>
                    <a:pt x="1" y="21610"/>
                    <a:pt x="1" y="21610"/>
                  </a:cubicBezTo>
                  <a:lnTo>
                    <a:pt x="11255" y="22376"/>
                  </a:lnTo>
                  <a:lnTo>
                    <a:pt x="11562" y="19246"/>
                  </a:lnTo>
                  <a:lnTo>
                    <a:pt x="13447" y="29046"/>
                  </a:lnTo>
                  <a:lnTo>
                    <a:pt x="24807" y="29046"/>
                  </a:lnTo>
                  <a:lnTo>
                    <a:pt x="248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53"/>
            <p:cNvSpPr/>
            <p:nvPr/>
          </p:nvSpPr>
          <p:spPr>
            <a:xfrm>
              <a:off x="7797566" y="3788173"/>
              <a:ext cx="557762" cy="212028"/>
            </a:xfrm>
            <a:custGeom>
              <a:avLst/>
              <a:gdLst/>
              <a:ahLst/>
              <a:cxnLst/>
              <a:rect l="l" t="t" r="r" b="b"/>
              <a:pathLst>
                <a:path w="11964" h="4548" extrusionOk="0">
                  <a:moveTo>
                    <a:pt x="11963" y="0"/>
                  </a:moveTo>
                  <a:lnTo>
                    <a:pt x="0" y="2661"/>
                  </a:lnTo>
                  <a:cubicBezTo>
                    <a:pt x="0" y="2661"/>
                    <a:pt x="2119" y="4547"/>
                    <a:pt x="4985" y="4547"/>
                  </a:cubicBezTo>
                  <a:cubicBezTo>
                    <a:pt x="7089" y="4547"/>
                    <a:pt x="9596" y="3530"/>
                    <a:pt x="119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53"/>
            <p:cNvSpPr/>
            <p:nvPr/>
          </p:nvSpPr>
          <p:spPr>
            <a:xfrm>
              <a:off x="7758265" y="4384217"/>
              <a:ext cx="92867" cy="415897"/>
            </a:xfrm>
            <a:custGeom>
              <a:avLst/>
              <a:gdLst/>
              <a:ahLst/>
              <a:cxnLst/>
              <a:rect l="l" t="t" r="r" b="b"/>
              <a:pathLst>
                <a:path w="1992" h="8921" extrusionOk="0">
                  <a:moveTo>
                    <a:pt x="164" y="1"/>
                  </a:moveTo>
                  <a:lnTo>
                    <a:pt x="1" y="39"/>
                  </a:lnTo>
                  <a:lnTo>
                    <a:pt x="1819" y="8920"/>
                  </a:lnTo>
                  <a:lnTo>
                    <a:pt x="1992" y="8892"/>
                  </a:lnTo>
                  <a:lnTo>
                    <a:pt x="16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53"/>
            <p:cNvSpPr/>
            <p:nvPr/>
          </p:nvSpPr>
          <p:spPr>
            <a:xfrm>
              <a:off x="7673089" y="4398530"/>
              <a:ext cx="118275" cy="125827"/>
            </a:xfrm>
            <a:custGeom>
              <a:avLst/>
              <a:gdLst/>
              <a:ahLst/>
              <a:cxnLst/>
              <a:rect l="l" t="t" r="r" b="b"/>
              <a:pathLst>
                <a:path w="2537" h="2699" extrusionOk="0">
                  <a:moveTo>
                    <a:pt x="153" y="0"/>
                  </a:moveTo>
                  <a:lnTo>
                    <a:pt x="0" y="67"/>
                  </a:lnTo>
                  <a:cubicBezTo>
                    <a:pt x="833" y="2115"/>
                    <a:pt x="2412" y="2680"/>
                    <a:pt x="2479" y="2699"/>
                  </a:cubicBezTo>
                  <a:lnTo>
                    <a:pt x="2536" y="2536"/>
                  </a:lnTo>
                  <a:cubicBezTo>
                    <a:pt x="2517" y="2527"/>
                    <a:pt x="957" y="1972"/>
                    <a:pt x="1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53"/>
            <p:cNvSpPr/>
            <p:nvPr/>
          </p:nvSpPr>
          <p:spPr>
            <a:xfrm>
              <a:off x="7814956" y="3391385"/>
              <a:ext cx="28578" cy="55664"/>
            </a:xfrm>
            <a:custGeom>
              <a:avLst/>
              <a:gdLst/>
              <a:ahLst/>
              <a:cxnLst/>
              <a:rect l="l" t="t" r="r" b="b"/>
              <a:pathLst>
                <a:path w="613" h="1194" extrusionOk="0">
                  <a:moveTo>
                    <a:pt x="321" y="1"/>
                  </a:moveTo>
                  <a:cubicBezTo>
                    <a:pt x="181" y="1"/>
                    <a:pt x="56" y="110"/>
                    <a:pt x="39" y="252"/>
                  </a:cubicBezTo>
                  <a:lnTo>
                    <a:pt x="10" y="596"/>
                  </a:lnTo>
                  <a:cubicBezTo>
                    <a:pt x="0" y="683"/>
                    <a:pt x="0" y="759"/>
                    <a:pt x="10" y="836"/>
                  </a:cubicBezTo>
                  <a:cubicBezTo>
                    <a:pt x="20" y="893"/>
                    <a:pt x="29" y="950"/>
                    <a:pt x="48" y="1008"/>
                  </a:cubicBezTo>
                  <a:cubicBezTo>
                    <a:pt x="58" y="1065"/>
                    <a:pt x="87" y="1113"/>
                    <a:pt x="134" y="1151"/>
                  </a:cubicBezTo>
                  <a:cubicBezTo>
                    <a:pt x="173" y="1171"/>
                    <a:pt x="201" y="1190"/>
                    <a:pt x="240" y="1190"/>
                  </a:cubicBezTo>
                  <a:cubicBezTo>
                    <a:pt x="252" y="1192"/>
                    <a:pt x="264" y="1193"/>
                    <a:pt x="276" y="1193"/>
                  </a:cubicBezTo>
                  <a:cubicBezTo>
                    <a:pt x="366" y="1193"/>
                    <a:pt x="445" y="1132"/>
                    <a:pt x="479" y="1056"/>
                  </a:cubicBezTo>
                  <a:cubicBezTo>
                    <a:pt x="508" y="998"/>
                    <a:pt x="527" y="941"/>
                    <a:pt x="546" y="893"/>
                  </a:cubicBezTo>
                  <a:cubicBezTo>
                    <a:pt x="565" y="817"/>
                    <a:pt x="575" y="740"/>
                    <a:pt x="575" y="663"/>
                  </a:cubicBezTo>
                  <a:cubicBezTo>
                    <a:pt x="584" y="549"/>
                    <a:pt x="594" y="434"/>
                    <a:pt x="603" y="309"/>
                  </a:cubicBezTo>
                  <a:lnTo>
                    <a:pt x="594" y="309"/>
                  </a:lnTo>
                  <a:cubicBezTo>
                    <a:pt x="613" y="156"/>
                    <a:pt x="498" y="22"/>
                    <a:pt x="354" y="3"/>
                  </a:cubicBezTo>
                  <a:cubicBezTo>
                    <a:pt x="343" y="2"/>
                    <a:pt x="332" y="1"/>
                    <a:pt x="321" y="1"/>
                  </a:cubicBezTo>
                  <a:close/>
                </a:path>
              </a:pathLst>
            </a:custGeom>
            <a:solidFill>
              <a:srgbClr val="1D1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53"/>
            <p:cNvSpPr/>
            <p:nvPr/>
          </p:nvSpPr>
          <p:spPr>
            <a:xfrm>
              <a:off x="7745771" y="3369101"/>
              <a:ext cx="26900" cy="67459"/>
            </a:xfrm>
            <a:custGeom>
              <a:avLst/>
              <a:gdLst/>
              <a:ahLst/>
              <a:cxnLst/>
              <a:rect l="l" t="t" r="r" b="b"/>
              <a:pathLst>
                <a:path w="577" h="1447" extrusionOk="0">
                  <a:moveTo>
                    <a:pt x="323" y="1"/>
                  </a:moveTo>
                  <a:cubicBezTo>
                    <a:pt x="218" y="1"/>
                    <a:pt x="114" y="65"/>
                    <a:pt x="97" y="203"/>
                  </a:cubicBezTo>
                  <a:cubicBezTo>
                    <a:pt x="68" y="376"/>
                    <a:pt x="39" y="558"/>
                    <a:pt x="30" y="730"/>
                  </a:cubicBezTo>
                  <a:cubicBezTo>
                    <a:pt x="20" y="816"/>
                    <a:pt x="1" y="902"/>
                    <a:pt x="1" y="998"/>
                  </a:cubicBezTo>
                  <a:cubicBezTo>
                    <a:pt x="1" y="1055"/>
                    <a:pt x="1" y="1113"/>
                    <a:pt x="11" y="1170"/>
                  </a:cubicBezTo>
                  <a:cubicBezTo>
                    <a:pt x="20" y="1228"/>
                    <a:pt x="39" y="1285"/>
                    <a:pt x="68" y="1333"/>
                  </a:cubicBezTo>
                  <a:cubicBezTo>
                    <a:pt x="106" y="1408"/>
                    <a:pt x="178" y="1446"/>
                    <a:pt x="250" y="1446"/>
                  </a:cubicBezTo>
                  <a:cubicBezTo>
                    <a:pt x="324" y="1446"/>
                    <a:pt x="398" y="1406"/>
                    <a:pt x="432" y="1323"/>
                  </a:cubicBezTo>
                  <a:cubicBezTo>
                    <a:pt x="451" y="1285"/>
                    <a:pt x="460" y="1247"/>
                    <a:pt x="480" y="1199"/>
                  </a:cubicBezTo>
                  <a:cubicBezTo>
                    <a:pt x="489" y="1141"/>
                    <a:pt x="499" y="1084"/>
                    <a:pt x="499" y="1027"/>
                  </a:cubicBezTo>
                  <a:cubicBezTo>
                    <a:pt x="499" y="940"/>
                    <a:pt x="508" y="854"/>
                    <a:pt x="508" y="768"/>
                  </a:cubicBezTo>
                  <a:cubicBezTo>
                    <a:pt x="518" y="596"/>
                    <a:pt x="537" y="424"/>
                    <a:pt x="556" y="251"/>
                  </a:cubicBezTo>
                  <a:lnTo>
                    <a:pt x="556" y="261"/>
                  </a:lnTo>
                  <a:cubicBezTo>
                    <a:pt x="577" y="94"/>
                    <a:pt x="449" y="1"/>
                    <a:pt x="323" y="1"/>
                  </a:cubicBezTo>
                  <a:close/>
                </a:path>
              </a:pathLst>
            </a:custGeom>
            <a:solidFill>
              <a:srgbClr val="1D1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53"/>
            <p:cNvSpPr/>
            <p:nvPr/>
          </p:nvSpPr>
          <p:spPr>
            <a:xfrm>
              <a:off x="7826844" y="3321408"/>
              <a:ext cx="58928" cy="56037"/>
            </a:xfrm>
            <a:custGeom>
              <a:avLst/>
              <a:gdLst/>
              <a:ahLst/>
              <a:cxnLst/>
              <a:rect l="l" t="t" r="r" b="b"/>
              <a:pathLst>
                <a:path w="1264" h="1202" extrusionOk="0">
                  <a:moveTo>
                    <a:pt x="243" y="1"/>
                  </a:moveTo>
                  <a:cubicBezTo>
                    <a:pt x="57" y="1"/>
                    <a:pt x="0" y="262"/>
                    <a:pt x="176" y="336"/>
                  </a:cubicBezTo>
                  <a:cubicBezTo>
                    <a:pt x="195" y="346"/>
                    <a:pt x="214" y="356"/>
                    <a:pt x="243" y="365"/>
                  </a:cubicBezTo>
                  <a:cubicBezTo>
                    <a:pt x="243" y="365"/>
                    <a:pt x="243" y="365"/>
                    <a:pt x="243" y="365"/>
                  </a:cubicBezTo>
                  <a:lnTo>
                    <a:pt x="243" y="365"/>
                  </a:lnTo>
                  <a:cubicBezTo>
                    <a:pt x="253" y="372"/>
                    <a:pt x="258" y="374"/>
                    <a:pt x="260" y="374"/>
                  </a:cubicBezTo>
                  <a:cubicBezTo>
                    <a:pt x="261" y="374"/>
                    <a:pt x="261" y="373"/>
                    <a:pt x="261" y="372"/>
                  </a:cubicBezTo>
                  <a:lnTo>
                    <a:pt x="261" y="372"/>
                  </a:lnTo>
                  <a:cubicBezTo>
                    <a:pt x="271" y="377"/>
                    <a:pt x="281" y="384"/>
                    <a:pt x="281" y="384"/>
                  </a:cubicBezTo>
                  <a:cubicBezTo>
                    <a:pt x="320" y="413"/>
                    <a:pt x="358" y="432"/>
                    <a:pt x="396" y="461"/>
                  </a:cubicBezTo>
                  <a:lnTo>
                    <a:pt x="511" y="557"/>
                  </a:lnTo>
                  <a:lnTo>
                    <a:pt x="568" y="595"/>
                  </a:lnTo>
                  <a:cubicBezTo>
                    <a:pt x="568" y="595"/>
                    <a:pt x="568" y="595"/>
                    <a:pt x="568" y="595"/>
                  </a:cubicBezTo>
                  <a:lnTo>
                    <a:pt x="568" y="595"/>
                  </a:lnTo>
                  <a:cubicBezTo>
                    <a:pt x="571" y="600"/>
                    <a:pt x="574" y="605"/>
                    <a:pt x="577" y="608"/>
                  </a:cubicBezTo>
                  <a:lnTo>
                    <a:pt x="577" y="608"/>
                  </a:lnTo>
                  <a:cubicBezTo>
                    <a:pt x="575" y="604"/>
                    <a:pt x="573" y="599"/>
                    <a:pt x="568" y="595"/>
                  </a:cubicBezTo>
                  <a:lnTo>
                    <a:pt x="568" y="595"/>
                  </a:lnTo>
                  <a:cubicBezTo>
                    <a:pt x="581" y="608"/>
                    <a:pt x="585" y="613"/>
                    <a:pt x="583" y="613"/>
                  </a:cubicBezTo>
                  <a:cubicBezTo>
                    <a:pt x="583" y="613"/>
                    <a:pt x="580" y="611"/>
                    <a:pt x="577" y="608"/>
                  </a:cubicBezTo>
                  <a:lnTo>
                    <a:pt x="577" y="608"/>
                  </a:lnTo>
                  <a:cubicBezTo>
                    <a:pt x="580" y="613"/>
                    <a:pt x="582" y="618"/>
                    <a:pt x="588" y="624"/>
                  </a:cubicBezTo>
                  <a:cubicBezTo>
                    <a:pt x="626" y="662"/>
                    <a:pt x="655" y="691"/>
                    <a:pt x="683" y="729"/>
                  </a:cubicBezTo>
                  <a:lnTo>
                    <a:pt x="731" y="786"/>
                  </a:lnTo>
                  <a:cubicBezTo>
                    <a:pt x="731" y="796"/>
                    <a:pt x="741" y="805"/>
                    <a:pt x="741" y="815"/>
                  </a:cubicBezTo>
                  <a:cubicBezTo>
                    <a:pt x="769" y="853"/>
                    <a:pt x="789" y="901"/>
                    <a:pt x="808" y="939"/>
                  </a:cubicBezTo>
                  <a:cubicBezTo>
                    <a:pt x="817" y="968"/>
                    <a:pt x="827" y="987"/>
                    <a:pt x="836" y="1016"/>
                  </a:cubicBezTo>
                  <a:cubicBezTo>
                    <a:pt x="836" y="1017"/>
                    <a:pt x="836" y="1017"/>
                    <a:pt x="836" y="1018"/>
                  </a:cubicBezTo>
                  <a:lnTo>
                    <a:pt x="836" y="1018"/>
                  </a:lnTo>
                  <a:cubicBezTo>
                    <a:pt x="835" y="1016"/>
                    <a:pt x="834" y="1014"/>
                    <a:pt x="833" y="1014"/>
                  </a:cubicBezTo>
                  <a:lnTo>
                    <a:pt x="833" y="1014"/>
                  </a:lnTo>
                  <a:cubicBezTo>
                    <a:pt x="833" y="1014"/>
                    <a:pt x="833" y="1017"/>
                    <a:pt x="837" y="1025"/>
                  </a:cubicBezTo>
                  <a:lnTo>
                    <a:pt x="837" y="1025"/>
                  </a:lnTo>
                  <a:cubicBezTo>
                    <a:pt x="836" y="1023"/>
                    <a:pt x="836" y="1020"/>
                    <a:pt x="836" y="1018"/>
                  </a:cubicBezTo>
                  <a:lnTo>
                    <a:pt x="836" y="1018"/>
                  </a:lnTo>
                  <a:cubicBezTo>
                    <a:pt x="840" y="1024"/>
                    <a:pt x="846" y="1036"/>
                    <a:pt x="846" y="1045"/>
                  </a:cubicBezTo>
                  <a:cubicBezTo>
                    <a:pt x="842" y="1036"/>
                    <a:pt x="839" y="1030"/>
                    <a:pt x="837" y="1025"/>
                  </a:cubicBezTo>
                  <a:lnTo>
                    <a:pt x="837" y="1025"/>
                  </a:lnTo>
                  <a:cubicBezTo>
                    <a:pt x="837" y="1032"/>
                    <a:pt x="839" y="1038"/>
                    <a:pt x="846" y="1045"/>
                  </a:cubicBezTo>
                  <a:lnTo>
                    <a:pt x="836" y="1035"/>
                  </a:lnTo>
                  <a:lnTo>
                    <a:pt x="836" y="1035"/>
                  </a:lnTo>
                  <a:cubicBezTo>
                    <a:pt x="862" y="1149"/>
                    <a:pt x="951" y="1202"/>
                    <a:pt x="1039" y="1202"/>
                  </a:cubicBezTo>
                  <a:cubicBezTo>
                    <a:pt x="1152" y="1202"/>
                    <a:pt x="1264" y="1118"/>
                    <a:pt x="1248" y="968"/>
                  </a:cubicBezTo>
                  <a:cubicBezTo>
                    <a:pt x="1191" y="738"/>
                    <a:pt x="1076" y="518"/>
                    <a:pt x="913" y="336"/>
                  </a:cubicBezTo>
                  <a:cubicBezTo>
                    <a:pt x="827" y="241"/>
                    <a:pt x="712" y="164"/>
                    <a:pt x="597" y="97"/>
                  </a:cubicBezTo>
                  <a:cubicBezTo>
                    <a:pt x="482" y="49"/>
                    <a:pt x="377" y="21"/>
                    <a:pt x="262" y="1"/>
                  </a:cubicBezTo>
                  <a:cubicBezTo>
                    <a:pt x="256" y="1"/>
                    <a:pt x="249" y="1"/>
                    <a:pt x="243" y="1"/>
                  </a:cubicBezTo>
                  <a:close/>
                </a:path>
              </a:pathLst>
            </a:custGeom>
            <a:solidFill>
              <a:srgbClr val="1D1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53"/>
            <p:cNvSpPr/>
            <p:nvPr/>
          </p:nvSpPr>
          <p:spPr>
            <a:xfrm>
              <a:off x="7704651" y="3310312"/>
              <a:ext cx="81352" cy="37529"/>
            </a:xfrm>
            <a:custGeom>
              <a:avLst/>
              <a:gdLst/>
              <a:ahLst/>
              <a:cxnLst/>
              <a:rect l="l" t="t" r="r" b="b"/>
              <a:pathLst>
                <a:path w="1745" h="805" extrusionOk="0">
                  <a:moveTo>
                    <a:pt x="1534" y="0"/>
                  </a:moveTo>
                  <a:cubicBezTo>
                    <a:pt x="1266" y="0"/>
                    <a:pt x="998" y="48"/>
                    <a:pt x="749" y="134"/>
                  </a:cubicBezTo>
                  <a:cubicBezTo>
                    <a:pt x="510" y="230"/>
                    <a:pt x="290" y="373"/>
                    <a:pt x="108" y="565"/>
                  </a:cubicBezTo>
                  <a:cubicBezTo>
                    <a:pt x="0" y="657"/>
                    <a:pt x="84" y="805"/>
                    <a:pt x="196" y="805"/>
                  </a:cubicBezTo>
                  <a:cubicBezTo>
                    <a:pt x="223" y="805"/>
                    <a:pt x="252" y="796"/>
                    <a:pt x="280" y="775"/>
                  </a:cubicBezTo>
                  <a:cubicBezTo>
                    <a:pt x="471" y="661"/>
                    <a:pt x="682" y="565"/>
                    <a:pt x="893" y="488"/>
                  </a:cubicBezTo>
                  <a:cubicBezTo>
                    <a:pt x="1103" y="412"/>
                    <a:pt x="1323" y="364"/>
                    <a:pt x="1543" y="345"/>
                  </a:cubicBezTo>
                  <a:cubicBezTo>
                    <a:pt x="1744" y="316"/>
                    <a:pt x="1735" y="19"/>
                    <a:pt x="1534" y="0"/>
                  </a:cubicBezTo>
                  <a:close/>
                </a:path>
              </a:pathLst>
            </a:custGeom>
            <a:solidFill>
              <a:srgbClr val="1D1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1" name="Google Shape;1001;p53"/>
          <p:cNvSpPr/>
          <p:nvPr/>
        </p:nvSpPr>
        <p:spPr>
          <a:xfrm>
            <a:off x="1033604" y="3066875"/>
            <a:ext cx="802703" cy="802657"/>
          </a:xfrm>
          <a:custGeom>
            <a:avLst/>
            <a:gdLst/>
            <a:ahLst/>
            <a:cxnLst/>
            <a:rect l="l" t="t" r="r" b="b"/>
            <a:pathLst>
              <a:path w="17218" h="17217" extrusionOk="0">
                <a:moveTo>
                  <a:pt x="8605" y="5392"/>
                </a:moveTo>
                <a:cubicBezTo>
                  <a:pt x="8094" y="5392"/>
                  <a:pt x="7566" y="5518"/>
                  <a:pt x="7054" y="5800"/>
                </a:cubicBezTo>
                <a:cubicBezTo>
                  <a:pt x="4556" y="7178"/>
                  <a:pt x="4968" y="10891"/>
                  <a:pt x="7705" y="11695"/>
                </a:cubicBezTo>
                <a:lnTo>
                  <a:pt x="7714" y="11695"/>
                </a:lnTo>
                <a:cubicBezTo>
                  <a:pt x="8009" y="11780"/>
                  <a:pt x="8307" y="11821"/>
                  <a:pt x="8601" y="11821"/>
                </a:cubicBezTo>
                <a:cubicBezTo>
                  <a:pt x="9990" y="11821"/>
                  <a:pt x="11275" y="10910"/>
                  <a:pt x="11686" y="9503"/>
                </a:cubicBezTo>
                <a:cubicBezTo>
                  <a:pt x="12318" y="7317"/>
                  <a:pt x="10598" y="5392"/>
                  <a:pt x="8605" y="5392"/>
                </a:cubicBezTo>
                <a:close/>
                <a:moveTo>
                  <a:pt x="8601" y="4260"/>
                </a:moveTo>
                <a:cubicBezTo>
                  <a:pt x="9571" y="4260"/>
                  <a:pt x="10535" y="4583"/>
                  <a:pt x="11322" y="5216"/>
                </a:cubicBezTo>
                <a:cubicBezTo>
                  <a:pt x="12700" y="6316"/>
                  <a:pt x="13275" y="8135"/>
                  <a:pt x="12777" y="9819"/>
                </a:cubicBezTo>
                <a:cubicBezTo>
                  <a:pt x="12224" y="11721"/>
                  <a:pt x="10487" y="12959"/>
                  <a:pt x="8602" y="12959"/>
                </a:cubicBezTo>
                <a:cubicBezTo>
                  <a:pt x="8201" y="12959"/>
                  <a:pt x="7793" y="12903"/>
                  <a:pt x="7389" y="12786"/>
                </a:cubicBezTo>
                <a:cubicBezTo>
                  <a:pt x="5695" y="12298"/>
                  <a:pt x="4470" y="10834"/>
                  <a:pt x="4278" y="9082"/>
                </a:cubicBezTo>
                <a:cubicBezTo>
                  <a:pt x="4087" y="7340"/>
                  <a:pt x="4968" y="5646"/>
                  <a:pt x="6508" y="4795"/>
                </a:cubicBezTo>
                <a:cubicBezTo>
                  <a:pt x="7163" y="4437"/>
                  <a:pt x="7884" y="4260"/>
                  <a:pt x="8601" y="4260"/>
                </a:cubicBezTo>
                <a:close/>
                <a:moveTo>
                  <a:pt x="9016" y="0"/>
                </a:moveTo>
                <a:lnTo>
                  <a:pt x="8767" y="1818"/>
                </a:lnTo>
                <a:cubicBezTo>
                  <a:pt x="8729" y="1818"/>
                  <a:pt x="8692" y="1817"/>
                  <a:pt x="8654" y="1817"/>
                </a:cubicBezTo>
                <a:cubicBezTo>
                  <a:pt x="8089" y="1817"/>
                  <a:pt x="7524" y="1885"/>
                  <a:pt x="6968" y="2019"/>
                </a:cubicBezTo>
                <a:lnTo>
                  <a:pt x="6327" y="297"/>
                </a:lnTo>
                <a:cubicBezTo>
                  <a:pt x="5025" y="660"/>
                  <a:pt x="3819" y="1321"/>
                  <a:pt x="2814" y="2230"/>
                </a:cubicBezTo>
                <a:lnTo>
                  <a:pt x="3924" y="3694"/>
                </a:lnTo>
                <a:cubicBezTo>
                  <a:pt x="3484" y="4115"/>
                  <a:pt x="3101" y="4584"/>
                  <a:pt x="2795" y="5111"/>
                </a:cubicBezTo>
                <a:lnTo>
                  <a:pt x="1120" y="4345"/>
                </a:lnTo>
                <a:cubicBezTo>
                  <a:pt x="441" y="5522"/>
                  <a:pt x="58" y="6843"/>
                  <a:pt x="1" y="8192"/>
                </a:cubicBezTo>
                <a:lnTo>
                  <a:pt x="1819" y="8451"/>
                </a:lnTo>
                <a:cubicBezTo>
                  <a:pt x="1800" y="9053"/>
                  <a:pt x="1867" y="9656"/>
                  <a:pt x="2020" y="10240"/>
                </a:cubicBezTo>
                <a:lnTo>
                  <a:pt x="288" y="10891"/>
                </a:lnTo>
                <a:cubicBezTo>
                  <a:pt x="651" y="12193"/>
                  <a:pt x="1312" y="13398"/>
                  <a:pt x="2221" y="14403"/>
                </a:cubicBezTo>
                <a:lnTo>
                  <a:pt x="3695" y="13293"/>
                </a:lnTo>
                <a:cubicBezTo>
                  <a:pt x="4106" y="13733"/>
                  <a:pt x="4585" y="14116"/>
                  <a:pt x="5102" y="14422"/>
                </a:cubicBezTo>
                <a:lnTo>
                  <a:pt x="4336" y="16097"/>
                </a:lnTo>
                <a:cubicBezTo>
                  <a:pt x="5513" y="16767"/>
                  <a:pt x="6834" y="17150"/>
                  <a:pt x="8193" y="17217"/>
                </a:cubicBezTo>
                <a:lnTo>
                  <a:pt x="8442" y="15399"/>
                </a:lnTo>
                <a:cubicBezTo>
                  <a:pt x="8509" y="15401"/>
                  <a:pt x="8576" y="15402"/>
                  <a:pt x="8643" y="15402"/>
                </a:cubicBezTo>
                <a:cubicBezTo>
                  <a:pt x="9178" y="15402"/>
                  <a:pt x="9713" y="15334"/>
                  <a:pt x="10241" y="15198"/>
                </a:cubicBezTo>
                <a:lnTo>
                  <a:pt x="10882" y="16920"/>
                </a:lnTo>
                <a:cubicBezTo>
                  <a:pt x="12184" y="16566"/>
                  <a:pt x="13389" y="15896"/>
                  <a:pt x="14394" y="14987"/>
                </a:cubicBezTo>
                <a:lnTo>
                  <a:pt x="13284" y="13523"/>
                </a:lnTo>
                <a:cubicBezTo>
                  <a:pt x="13724" y="13102"/>
                  <a:pt x="14107" y="12633"/>
                  <a:pt x="14423" y="12116"/>
                </a:cubicBezTo>
                <a:lnTo>
                  <a:pt x="16098" y="12872"/>
                </a:lnTo>
                <a:cubicBezTo>
                  <a:pt x="16768" y="11695"/>
                  <a:pt x="17151" y="10374"/>
                  <a:pt x="17218" y="9025"/>
                </a:cubicBezTo>
                <a:lnTo>
                  <a:pt x="15390" y="8776"/>
                </a:lnTo>
                <a:cubicBezTo>
                  <a:pt x="15409" y="8163"/>
                  <a:pt x="15342" y="7561"/>
                  <a:pt x="15189" y="6977"/>
                </a:cubicBezTo>
                <a:lnTo>
                  <a:pt x="16921" y="6336"/>
                </a:lnTo>
                <a:cubicBezTo>
                  <a:pt x="16557" y="5024"/>
                  <a:pt x="15897" y="3819"/>
                  <a:pt x="14988" y="2823"/>
                </a:cubicBezTo>
                <a:lnTo>
                  <a:pt x="13514" y="3924"/>
                </a:lnTo>
                <a:cubicBezTo>
                  <a:pt x="13102" y="3484"/>
                  <a:pt x="12624" y="3110"/>
                  <a:pt x="12107" y="2795"/>
                </a:cubicBezTo>
                <a:lnTo>
                  <a:pt x="12863" y="1120"/>
                </a:lnTo>
                <a:cubicBezTo>
                  <a:pt x="11686" y="450"/>
                  <a:pt x="10375" y="67"/>
                  <a:pt x="90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53"/>
          <p:cNvSpPr/>
          <p:nvPr/>
        </p:nvSpPr>
        <p:spPr>
          <a:xfrm>
            <a:off x="5686425" y="4733276"/>
            <a:ext cx="586250" cy="579050"/>
          </a:xfrm>
          <a:custGeom>
            <a:avLst/>
            <a:gdLst/>
            <a:ahLst/>
            <a:cxnLst/>
            <a:rect l="l" t="t" r="r" b="b"/>
            <a:pathLst>
              <a:path w="23450" h="23162" extrusionOk="0">
                <a:moveTo>
                  <a:pt x="11707" y="5561"/>
                </a:moveTo>
                <a:cubicBezTo>
                  <a:pt x="12442" y="5561"/>
                  <a:pt x="13205" y="5701"/>
                  <a:pt x="13969" y="6007"/>
                </a:cubicBezTo>
                <a:cubicBezTo>
                  <a:pt x="17048" y="7242"/>
                  <a:pt x="18544" y="10721"/>
                  <a:pt x="17309" y="13800"/>
                </a:cubicBezTo>
                <a:cubicBezTo>
                  <a:pt x="16404" y="16062"/>
                  <a:pt x="14230" y="17540"/>
                  <a:pt x="11812" y="17575"/>
                </a:cubicBezTo>
                <a:cubicBezTo>
                  <a:pt x="11797" y="17575"/>
                  <a:pt x="11783" y="17575"/>
                  <a:pt x="11768" y="17575"/>
                </a:cubicBezTo>
                <a:cubicBezTo>
                  <a:pt x="9350" y="17575"/>
                  <a:pt x="7179" y="16153"/>
                  <a:pt x="6228" y="13939"/>
                </a:cubicBezTo>
                <a:cubicBezTo>
                  <a:pt x="4448" y="9775"/>
                  <a:pt x="7670" y="5561"/>
                  <a:pt x="11707" y="5561"/>
                </a:cubicBezTo>
                <a:close/>
                <a:moveTo>
                  <a:pt x="11759" y="5086"/>
                </a:moveTo>
                <a:cubicBezTo>
                  <a:pt x="10921" y="5086"/>
                  <a:pt x="10052" y="5255"/>
                  <a:pt x="9185" y="5624"/>
                </a:cubicBezTo>
                <a:cubicBezTo>
                  <a:pt x="6785" y="6650"/>
                  <a:pt x="5236" y="9016"/>
                  <a:pt x="5271" y="11643"/>
                </a:cubicBezTo>
                <a:cubicBezTo>
                  <a:pt x="5289" y="14252"/>
                  <a:pt x="6889" y="16601"/>
                  <a:pt x="9324" y="17575"/>
                </a:cubicBezTo>
                <a:cubicBezTo>
                  <a:pt x="10110" y="17889"/>
                  <a:pt x="10923" y="18039"/>
                  <a:pt x="11723" y="18039"/>
                </a:cubicBezTo>
                <a:cubicBezTo>
                  <a:pt x="14286" y="18039"/>
                  <a:pt x="16719" y="16507"/>
                  <a:pt x="17727" y="13974"/>
                </a:cubicBezTo>
                <a:cubicBezTo>
                  <a:pt x="19531" y="9506"/>
                  <a:pt x="16051" y="5086"/>
                  <a:pt x="11759" y="5086"/>
                </a:cubicBezTo>
                <a:close/>
                <a:moveTo>
                  <a:pt x="14489" y="448"/>
                </a:moveTo>
                <a:cubicBezTo>
                  <a:pt x="14560" y="448"/>
                  <a:pt x="14631" y="462"/>
                  <a:pt x="14700" y="492"/>
                </a:cubicBezTo>
                <a:lnTo>
                  <a:pt x="17257" y="1501"/>
                </a:lnTo>
                <a:cubicBezTo>
                  <a:pt x="17535" y="1606"/>
                  <a:pt x="17674" y="1936"/>
                  <a:pt x="17553" y="2215"/>
                </a:cubicBezTo>
                <a:lnTo>
                  <a:pt x="16631" y="4511"/>
                </a:lnTo>
                <a:lnTo>
                  <a:pt x="16787" y="4633"/>
                </a:lnTo>
                <a:cubicBezTo>
                  <a:pt x="17448" y="5120"/>
                  <a:pt x="18057" y="5711"/>
                  <a:pt x="18562" y="6372"/>
                </a:cubicBezTo>
                <a:lnTo>
                  <a:pt x="18666" y="6511"/>
                </a:lnTo>
                <a:lnTo>
                  <a:pt x="20945" y="5537"/>
                </a:lnTo>
                <a:cubicBezTo>
                  <a:pt x="21014" y="5507"/>
                  <a:pt x="21086" y="5493"/>
                  <a:pt x="21157" y="5493"/>
                </a:cubicBezTo>
                <a:cubicBezTo>
                  <a:pt x="21374" y="5493"/>
                  <a:pt x="21584" y="5623"/>
                  <a:pt x="21675" y="5833"/>
                </a:cubicBezTo>
                <a:lnTo>
                  <a:pt x="22754" y="8355"/>
                </a:lnTo>
                <a:cubicBezTo>
                  <a:pt x="22876" y="8634"/>
                  <a:pt x="22737" y="8982"/>
                  <a:pt x="22458" y="9103"/>
                </a:cubicBezTo>
                <a:lnTo>
                  <a:pt x="20179" y="10060"/>
                </a:lnTo>
                <a:lnTo>
                  <a:pt x="20197" y="10234"/>
                </a:lnTo>
                <a:cubicBezTo>
                  <a:pt x="20336" y="11069"/>
                  <a:pt x="20336" y="11904"/>
                  <a:pt x="20232" y="12722"/>
                </a:cubicBezTo>
                <a:lnTo>
                  <a:pt x="20214" y="12896"/>
                </a:lnTo>
                <a:lnTo>
                  <a:pt x="22510" y="13835"/>
                </a:lnTo>
                <a:cubicBezTo>
                  <a:pt x="22789" y="13939"/>
                  <a:pt x="22928" y="14270"/>
                  <a:pt x="22806" y="14548"/>
                </a:cubicBezTo>
                <a:lnTo>
                  <a:pt x="21797" y="17088"/>
                </a:lnTo>
                <a:cubicBezTo>
                  <a:pt x="21703" y="17304"/>
                  <a:pt x="21494" y="17436"/>
                  <a:pt x="21267" y="17436"/>
                </a:cubicBezTo>
                <a:cubicBezTo>
                  <a:pt x="21201" y="17436"/>
                  <a:pt x="21133" y="17425"/>
                  <a:pt x="21067" y="17401"/>
                </a:cubicBezTo>
                <a:lnTo>
                  <a:pt x="18770" y="16479"/>
                </a:lnTo>
                <a:lnTo>
                  <a:pt x="18666" y="16618"/>
                </a:lnTo>
                <a:cubicBezTo>
                  <a:pt x="18179" y="17297"/>
                  <a:pt x="17587" y="17888"/>
                  <a:pt x="16926" y="18393"/>
                </a:cubicBezTo>
                <a:lnTo>
                  <a:pt x="16787" y="18514"/>
                </a:lnTo>
                <a:lnTo>
                  <a:pt x="17761" y="20793"/>
                </a:lnTo>
                <a:cubicBezTo>
                  <a:pt x="17866" y="21072"/>
                  <a:pt x="17744" y="21402"/>
                  <a:pt x="17466" y="21524"/>
                </a:cubicBezTo>
                <a:lnTo>
                  <a:pt x="14943" y="22585"/>
                </a:lnTo>
                <a:cubicBezTo>
                  <a:pt x="14871" y="22617"/>
                  <a:pt x="14795" y="22632"/>
                  <a:pt x="14720" y="22632"/>
                </a:cubicBezTo>
                <a:cubicBezTo>
                  <a:pt x="14507" y="22632"/>
                  <a:pt x="14303" y="22508"/>
                  <a:pt x="14213" y="22289"/>
                </a:cubicBezTo>
                <a:lnTo>
                  <a:pt x="13238" y="20010"/>
                </a:lnTo>
                <a:lnTo>
                  <a:pt x="13065" y="20045"/>
                </a:lnTo>
                <a:cubicBezTo>
                  <a:pt x="12626" y="20120"/>
                  <a:pt x="12183" y="20154"/>
                  <a:pt x="11738" y="20154"/>
                </a:cubicBezTo>
                <a:cubicBezTo>
                  <a:pt x="11352" y="20154"/>
                  <a:pt x="10964" y="20128"/>
                  <a:pt x="10577" y="20080"/>
                </a:cubicBezTo>
                <a:lnTo>
                  <a:pt x="10403" y="20045"/>
                </a:lnTo>
                <a:lnTo>
                  <a:pt x="9481" y="22342"/>
                </a:lnTo>
                <a:cubicBezTo>
                  <a:pt x="9389" y="22565"/>
                  <a:pt x="9188" y="22699"/>
                  <a:pt x="8968" y="22699"/>
                </a:cubicBezTo>
                <a:cubicBezTo>
                  <a:pt x="8897" y="22699"/>
                  <a:pt x="8823" y="22685"/>
                  <a:pt x="8750" y="22655"/>
                </a:cubicBezTo>
                <a:lnTo>
                  <a:pt x="6211" y="21628"/>
                </a:lnTo>
                <a:cubicBezTo>
                  <a:pt x="5932" y="21524"/>
                  <a:pt x="5793" y="21193"/>
                  <a:pt x="5897" y="20915"/>
                </a:cubicBezTo>
                <a:lnTo>
                  <a:pt x="6819" y="18619"/>
                </a:lnTo>
                <a:lnTo>
                  <a:pt x="6680" y="18514"/>
                </a:lnTo>
                <a:cubicBezTo>
                  <a:pt x="6002" y="18010"/>
                  <a:pt x="5410" y="17436"/>
                  <a:pt x="4906" y="16775"/>
                </a:cubicBezTo>
                <a:lnTo>
                  <a:pt x="4801" y="16618"/>
                </a:lnTo>
                <a:lnTo>
                  <a:pt x="2505" y="17592"/>
                </a:lnTo>
                <a:cubicBezTo>
                  <a:pt x="2436" y="17623"/>
                  <a:pt x="2364" y="17637"/>
                  <a:pt x="2293" y="17637"/>
                </a:cubicBezTo>
                <a:cubicBezTo>
                  <a:pt x="2076" y="17637"/>
                  <a:pt x="1866" y="17506"/>
                  <a:pt x="1775" y="17297"/>
                </a:cubicBezTo>
                <a:lnTo>
                  <a:pt x="713" y="14792"/>
                </a:lnTo>
                <a:cubicBezTo>
                  <a:pt x="592" y="14496"/>
                  <a:pt x="713" y="14165"/>
                  <a:pt x="1009" y="14061"/>
                </a:cubicBezTo>
                <a:lnTo>
                  <a:pt x="3288" y="13087"/>
                </a:lnTo>
                <a:lnTo>
                  <a:pt x="3253" y="12896"/>
                </a:lnTo>
                <a:cubicBezTo>
                  <a:pt x="3131" y="12078"/>
                  <a:pt x="3114" y="11243"/>
                  <a:pt x="3236" y="10425"/>
                </a:cubicBezTo>
                <a:lnTo>
                  <a:pt x="3253" y="10234"/>
                </a:lnTo>
                <a:lnTo>
                  <a:pt x="957" y="9312"/>
                </a:lnTo>
                <a:cubicBezTo>
                  <a:pt x="679" y="9190"/>
                  <a:pt x="540" y="8877"/>
                  <a:pt x="644" y="8599"/>
                </a:cubicBezTo>
                <a:lnTo>
                  <a:pt x="1670" y="6059"/>
                </a:lnTo>
                <a:cubicBezTo>
                  <a:pt x="1762" y="5836"/>
                  <a:pt x="1963" y="5702"/>
                  <a:pt x="2183" y="5702"/>
                </a:cubicBezTo>
                <a:cubicBezTo>
                  <a:pt x="2255" y="5702"/>
                  <a:pt x="2328" y="5716"/>
                  <a:pt x="2401" y="5746"/>
                </a:cubicBezTo>
                <a:lnTo>
                  <a:pt x="4697" y="6668"/>
                </a:lnTo>
                <a:lnTo>
                  <a:pt x="4801" y="6529"/>
                </a:lnTo>
                <a:cubicBezTo>
                  <a:pt x="5289" y="5850"/>
                  <a:pt x="5880" y="5241"/>
                  <a:pt x="6541" y="4754"/>
                </a:cubicBezTo>
                <a:lnTo>
                  <a:pt x="6680" y="4633"/>
                </a:lnTo>
                <a:lnTo>
                  <a:pt x="5706" y="2354"/>
                </a:lnTo>
                <a:cubicBezTo>
                  <a:pt x="5584" y="2075"/>
                  <a:pt x="5723" y="1745"/>
                  <a:pt x="6002" y="1623"/>
                </a:cubicBezTo>
                <a:lnTo>
                  <a:pt x="8507" y="545"/>
                </a:lnTo>
                <a:cubicBezTo>
                  <a:pt x="8573" y="520"/>
                  <a:pt x="8643" y="508"/>
                  <a:pt x="8712" y="508"/>
                </a:cubicBezTo>
                <a:cubicBezTo>
                  <a:pt x="8932" y="508"/>
                  <a:pt x="9145" y="629"/>
                  <a:pt x="9237" y="840"/>
                </a:cubicBezTo>
                <a:lnTo>
                  <a:pt x="10212" y="3119"/>
                </a:lnTo>
                <a:lnTo>
                  <a:pt x="10386" y="3102"/>
                </a:lnTo>
                <a:cubicBezTo>
                  <a:pt x="10833" y="3027"/>
                  <a:pt x="11280" y="2993"/>
                  <a:pt x="11725" y="2993"/>
                </a:cubicBezTo>
                <a:cubicBezTo>
                  <a:pt x="12110" y="2993"/>
                  <a:pt x="12494" y="3019"/>
                  <a:pt x="12873" y="3067"/>
                </a:cubicBezTo>
                <a:lnTo>
                  <a:pt x="13047" y="3084"/>
                </a:lnTo>
                <a:lnTo>
                  <a:pt x="13969" y="805"/>
                </a:lnTo>
                <a:cubicBezTo>
                  <a:pt x="14061" y="582"/>
                  <a:pt x="14272" y="448"/>
                  <a:pt x="14489" y="448"/>
                </a:cubicBezTo>
                <a:close/>
                <a:moveTo>
                  <a:pt x="14489" y="0"/>
                </a:moveTo>
                <a:cubicBezTo>
                  <a:pt x="14088" y="0"/>
                  <a:pt x="13710" y="236"/>
                  <a:pt x="13552" y="632"/>
                </a:cubicBezTo>
                <a:lnTo>
                  <a:pt x="12769" y="2597"/>
                </a:lnTo>
                <a:cubicBezTo>
                  <a:pt x="12403" y="2556"/>
                  <a:pt x="12042" y="2534"/>
                  <a:pt x="11683" y="2534"/>
                </a:cubicBezTo>
                <a:cubicBezTo>
                  <a:pt x="11289" y="2534"/>
                  <a:pt x="10898" y="2560"/>
                  <a:pt x="10507" y="2615"/>
                </a:cubicBezTo>
                <a:lnTo>
                  <a:pt x="9672" y="666"/>
                </a:lnTo>
                <a:cubicBezTo>
                  <a:pt x="9504" y="277"/>
                  <a:pt x="9131" y="43"/>
                  <a:pt x="8737" y="43"/>
                </a:cubicBezTo>
                <a:cubicBezTo>
                  <a:pt x="8602" y="43"/>
                  <a:pt x="8465" y="70"/>
                  <a:pt x="8333" y="127"/>
                </a:cubicBezTo>
                <a:lnTo>
                  <a:pt x="5810" y="1206"/>
                </a:lnTo>
                <a:cubicBezTo>
                  <a:pt x="5289" y="1414"/>
                  <a:pt x="5062" y="2023"/>
                  <a:pt x="5271" y="2545"/>
                </a:cubicBezTo>
                <a:lnTo>
                  <a:pt x="6106" y="4493"/>
                </a:lnTo>
                <a:cubicBezTo>
                  <a:pt x="5515" y="4963"/>
                  <a:pt x="4975" y="5502"/>
                  <a:pt x="4523" y="6094"/>
                </a:cubicBezTo>
                <a:lnTo>
                  <a:pt x="2575" y="5311"/>
                </a:lnTo>
                <a:cubicBezTo>
                  <a:pt x="2448" y="5262"/>
                  <a:pt x="2319" y="5239"/>
                  <a:pt x="2193" y="5239"/>
                </a:cubicBezTo>
                <a:cubicBezTo>
                  <a:pt x="1779" y="5239"/>
                  <a:pt x="1395" y="5486"/>
                  <a:pt x="1235" y="5885"/>
                </a:cubicBezTo>
                <a:lnTo>
                  <a:pt x="209" y="8425"/>
                </a:lnTo>
                <a:cubicBezTo>
                  <a:pt x="0" y="8947"/>
                  <a:pt x="261" y="9538"/>
                  <a:pt x="783" y="9747"/>
                </a:cubicBezTo>
                <a:lnTo>
                  <a:pt x="2749" y="10530"/>
                </a:lnTo>
                <a:cubicBezTo>
                  <a:pt x="2662" y="11295"/>
                  <a:pt x="2662" y="12043"/>
                  <a:pt x="2766" y="12791"/>
                </a:cubicBezTo>
                <a:lnTo>
                  <a:pt x="818" y="13626"/>
                </a:lnTo>
                <a:cubicBezTo>
                  <a:pt x="313" y="13852"/>
                  <a:pt x="70" y="14444"/>
                  <a:pt x="279" y="14966"/>
                </a:cubicBezTo>
                <a:lnTo>
                  <a:pt x="1357" y="17488"/>
                </a:lnTo>
                <a:cubicBezTo>
                  <a:pt x="1526" y="17877"/>
                  <a:pt x="1898" y="18112"/>
                  <a:pt x="2293" y="18112"/>
                </a:cubicBezTo>
                <a:cubicBezTo>
                  <a:pt x="2427" y="18112"/>
                  <a:pt x="2564" y="18085"/>
                  <a:pt x="2697" y="18027"/>
                </a:cubicBezTo>
                <a:lnTo>
                  <a:pt x="4645" y="17192"/>
                </a:lnTo>
                <a:cubicBezTo>
                  <a:pt x="5115" y="17784"/>
                  <a:pt x="5654" y="18323"/>
                  <a:pt x="6263" y="18775"/>
                </a:cubicBezTo>
                <a:lnTo>
                  <a:pt x="5480" y="20741"/>
                </a:lnTo>
                <a:cubicBezTo>
                  <a:pt x="5271" y="21263"/>
                  <a:pt x="5515" y="21854"/>
                  <a:pt x="6037" y="22063"/>
                </a:cubicBezTo>
                <a:lnTo>
                  <a:pt x="8576" y="23090"/>
                </a:lnTo>
                <a:cubicBezTo>
                  <a:pt x="8699" y="23138"/>
                  <a:pt x="8826" y="23162"/>
                  <a:pt x="8951" y="23162"/>
                </a:cubicBezTo>
                <a:cubicBezTo>
                  <a:pt x="9362" y="23162"/>
                  <a:pt x="9756" y="22915"/>
                  <a:pt x="9916" y="22515"/>
                </a:cubicBezTo>
                <a:lnTo>
                  <a:pt x="10699" y="20550"/>
                </a:lnTo>
                <a:cubicBezTo>
                  <a:pt x="11056" y="20591"/>
                  <a:pt x="11417" y="20613"/>
                  <a:pt x="11778" y="20613"/>
                </a:cubicBezTo>
                <a:cubicBezTo>
                  <a:pt x="12173" y="20613"/>
                  <a:pt x="12569" y="20587"/>
                  <a:pt x="12960" y="20532"/>
                </a:cubicBezTo>
                <a:lnTo>
                  <a:pt x="13795" y="22481"/>
                </a:lnTo>
                <a:cubicBezTo>
                  <a:pt x="13966" y="22862"/>
                  <a:pt x="14347" y="23095"/>
                  <a:pt x="14748" y="23095"/>
                </a:cubicBezTo>
                <a:cubicBezTo>
                  <a:pt x="14877" y="23095"/>
                  <a:pt x="15008" y="23071"/>
                  <a:pt x="15135" y="23020"/>
                </a:cubicBezTo>
                <a:lnTo>
                  <a:pt x="17640" y="21959"/>
                </a:lnTo>
                <a:cubicBezTo>
                  <a:pt x="18161" y="21733"/>
                  <a:pt x="18388" y="21124"/>
                  <a:pt x="18179" y="20619"/>
                </a:cubicBezTo>
                <a:lnTo>
                  <a:pt x="17344" y="18654"/>
                </a:lnTo>
                <a:cubicBezTo>
                  <a:pt x="17935" y="18184"/>
                  <a:pt x="18475" y="17645"/>
                  <a:pt x="18927" y="17036"/>
                </a:cubicBezTo>
                <a:lnTo>
                  <a:pt x="20875" y="17836"/>
                </a:lnTo>
                <a:cubicBezTo>
                  <a:pt x="20998" y="17885"/>
                  <a:pt x="21125" y="17908"/>
                  <a:pt x="21250" y="17908"/>
                </a:cubicBezTo>
                <a:cubicBezTo>
                  <a:pt x="21661" y="17908"/>
                  <a:pt x="22055" y="17661"/>
                  <a:pt x="22215" y="17262"/>
                </a:cubicBezTo>
                <a:lnTo>
                  <a:pt x="23241" y="14722"/>
                </a:lnTo>
                <a:cubicBezTo>
                  <a:pt x="23450" y="14200"/>
                  <a:pt x="23189" y="13609"/>
                  <a:pt x="22667" y="13400"/>
                </a:cubicBezTo>
                <a:lnTo>
                  <a:pt x="20701" y="12600"/>
                </a:lnTo>
                <a:cubicBezTo>
                  <a:pt x="20788" y="11852"/>
                  <a:pt x="20788" y="11086"/>
                  <a:pt x="20684" y="10338"/>
                </a:cubicBezTo>
                <a:lnTo>
                  <a:pt x="22650" y="9521"/>
                </a:lnTo>
                <a:cubicBezTo>
                  <a:pt x="23154" y="9295"/>
                  <a:pt x="23398" y="8686"/>
                  <a:pt x="23189" y="8181"/>
                </a:cubicBezTo>
                <a:lnTo>
                  <a:pt x="22110" y="5659"/>
                </a:lnTo>
                <a:cubicBezTo>
                  <a:pt x="21939" y="5277"/>
                  <a:pt x="21559" y="5045"/>
                  <a:pt x="21158" y="5045"/>
                </a:cubicBezTo>
                <a:cubicBezTo>
                  <a:pt x="21029" y="5045"/>
                  <a:pt x="20898" y="5069"/>
                  <a:pt x="20771" y="5120"/>
                </a:cubicBezTo>
                <a:lnTo>
                  <a:pt x="18805" y="5955"/>
                </a:lnTo>
                <a:cubicBezTo>
                  <a:pt x="18335" y="5363"/>
                  <a:pt x="17796" y="4841"/>
                  <a:pt x="17205" y="4372"/>
                </a:cubicBezTo>
                <a:lnTo>
                  <a:pt x="17988" y="2423"/>
                </a:lnTo>
                <a:cubicBezTo>
                  <a:pt x="18196" y="1901"/>
                  <a:pt x="17935" y="1310"/>
                  <a:pt x="17413" y="1084"/>
                </a:cubicBezTo>
                <a:lnTo>
                  <a:pt x="14874" y="75"/>
                </a:lnTo>
                <a:cubicBezTo>
                  <a:pt x="14747" y="24"/>
                  <a:pt x="14617" y="0"/>
                  <a:pt x="144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53"/>
          <p:cNvSpPr/>
          <p:nvPr/>
        </p:nvSpPr>
        <p:spPr>
          <a:xfrm>
            <a:off x="587350" y="4727301"/>
            <a:ext cx="586250" cy="579050"/>
          </a:xfrm>
          <a:custGeom>
            <a:avLst/>
            <a:gdLst/>
            <a:ahLst/>
            <a:cxnLst/>
            <a:rect l="l" t="t" r="r" b="b"/>
            <a:pathLst>
              <a:path w="23450" h="23162" extrusionOk="0">
                <a:moveTo>
                  <a:pt x="11707" y="5561"/>
                </a:moveTo>
                <a:cubicBezTo>
                  <a:pt x="12442" y="5561"/>
                  <a:pt x="13205" y="5701"/>
                  <a:pt x="13969" y="6007"/>
                </a:cubicBezTo>
                <a:cubicBezTo>
                  <a:pt x="17048" y="7242"/>
                  <a:pt x="18544" y="10721"/>
                  <a:pt x="17309" y="13800"/>
                </a:cubicBezTo>
                <a:cubicBezTo>
                  <a:pt x="16404" y="16062"/>
                  <a:pt x="14230" y="17540"/>
                  <a:pt x="11812" y="17575"/>
                </a:cubicBezTo>
                <a:cubicBezTo>
                  <a:pt x="11797" y="17575"/>
                  <a:pt x="11783" y="17575"/>
                  <a:pt x="11768" y="17575"/>
                </a:cubicBezTo>
                <a:cubicBezTo>
                  <a:pt x="9350" y="17575"/>
                  <a:pt x="7179" y="16153"/>
                  <a:pt x="6228" y="13939"/>
                </a:cubicBezTo>
                <a:cubicBezTo>
                  <a:pt x="4448" y="9775"/>
                  <a:pt x="7670" y="5561"/>
                  <a:pt x="11707" y="5561"/>
                </a:cubicBezTo>
                <a:close/>
                <a:moveTo>
                  <a:pt x="11759" y="5086"/>
                </a:moveTo>
                <a:cubicBezTo>
                  <a:pt x="10921" y="5086"/>
                  <a:pt x="10052" y="5255"/>
                  <a:pt x="9185" y="5624"/>
                </a:cubicBezTo>
                <a:cubicBezTo>
                  <a:pt x="6785" y="6650"/>
                  <a:pt x="5236" y="9016"/>
                  <a:pt x="5271" y="11643"/>
                </a:cubicBezTo>
                <a:cubicBezTo>
                  <a:pt x="5289" y="14252"/>
                  <a:pt x="6889" y="16601"/>
                  <a:pt x="9324" y="17575"/>
                </a:cubicBezTo>
                <a:cubicBezTo>
                  <a:pt x="10110" y="17889"/>
                  <a:pt x="10923" y="18039"/>
                  <a:pt x="11723" y="18039"/>
                </a:cubicBezTo>
                <a:cubicBezTo>
                  <a:pt x="14286" y="18039"/>
                  <a:pt x="16719" y="16507"/>
                  <a:pt x="17727" y="13974"/>
                </a:cubicBezTo>
                <a:cubicBezTo>
                  <a:pt x="19531" y="9506"/>
                  <a:pt x="16051" y="5086"/>
                  <a:pt x="11759" y="5086"/>
                </a:cubicBezTo>
                <a:close/>
                <a:moveTo>
                  <a:pt x="14489" y="448"/>
                </a:moveTo>
                <a:cubicBezTo>
                  <a:pt x="14560" y="448"/>
                  <a:pt x="14631" y="462"/>
                  <a:pt x="14700" y="492"/>
                </a:cubicBezTo>
                <a:lnTo>
                  <a:pt x="17257" y="1501"/>
                </a:lnTo>
                <a:cubicBezTo>
                  <a:pt x="17535" y="1606"/>
                  <a:pt x="17674" y="1936"/>
                  <a:pt x="17553" y="2215"/>
                </a:cubicBezTo>
                <a:lnTo>
                  <a:pt x="16631" y="4511"/>
                </a:lnTo>
                <a:lnTo>
                  <a:pt x="16787" y="4633"/>
                </a:lnTo>
                <a:cubicBezTo>
                  <a:pt x="17448" y="5120"/>
                  <a:pt x="18057" y="5711"/>
                  <a:pt x="18562" y="6372"/>
                </a:cubicBezTo>
                <a:lnTo>
                  <a:pt x="18666" y="6511"/>
                </a:lnTo>
                <a:lnTo>
                  <a:pt x="20945" y="5537"/>
                </a:lnTo>
                <a:cubicBezTo>
                  <a:pt x="21014" y="5507"/>
                  <a:pt x="21086" y="5493"/>
                  <a:pt x="21157" y="5493"/>
                </a:cubicBezTo>
                <a:cubicBezTo>
                  <a:pt x="21374" y="5493"/>
                  <a:pt x="21584" y="5623"/>
                  <a:pt x="21675" y="5833"/>
                </a:cubicBezTo>
                <a:lnTo>
                  <a:pt x="22754" y="8355"/>
                </a:lnTo>
                <a:cubicBezTo>
                  <a:pt x="22876" y="8634"/>
                  <a:pt x="22737" y="8982"/>
                  <a:pt x="22458" y="9103"/>
                </a:cubicBezTo>
                <a:lnTo>
                  <a:pt x="20179" y="10060"/>
                </a:lnTo>
                <a:lnTo>
                  <a:pt x="20197" y="10234"/>
                </a:lnTo>
                <a:cubicBezTo>
                  <a:pt x="20336" y="11069"/>
                  <a:pt x="20336" y="11904"/>
                  <a:pt x="20232" y="12722"/>
                </a:cubicBezTo>
                <a:lnTo>
                  <a:pt x="20214" y="12896"/>
                </a:lnTo>
                <a:lnTo>
                  <a:pt x="22510" y="13835"/>
                </a:lnTo>
                <a:cubicBezTo>
                  <a:pt x="22789" y="13939"/>
                  <a:pt x="22928" y="14270"/>
                  <a:pt x="22806" y="14548"/>
                </a:cubicBezTo>
                <a:lnTo>
                  <a:pt x="21797" y="17088"/>
                </a:lnTo>
                <a:cubicBezTo>
                  <a:pt x="21703" y="17304"/>
                  <a:pt x="21494" y="17436"/>
                  <a:pt x="21267" y="17436"/>
                </a:cubicBezTo>
                <a:cubicBezTo>
                  <a:pt x="21201" y="17436"/>
                  <a:pt x="21133" y="17425"/>
                  <a:pt x="21067" y="17401"/>
                </a:cubicBezTo>
                <a:lnTo>
                  <a:pt x="18770" y="16479"/>
                </a:lnTo>
                <a:lnTo>
                  <a:pt x="18666" y="16618"/>
                </a:lnTo>
                <a:cubicBezTo>
                  <a:pt x="18179" y="17297"/>
                  <a:pt x="17587" y="17888"/>
                  <a:pt x="16926" y="18393"/>
                </a:cubicBezTo>
                <a:lnTo>
                  <a:pt x="16787" y="18514"/>
                </a:lnTo>
                <a:lnTo>
                  <a:pt x="17761" y="20793"/>
                </a:lnTo>
                <a:cubicBezTo>
                  <a:pt x="17866" y="21072"/>
                  <a:pt x="17744" y="21402"/>
                  <a:pt x="17466" y="21524"/>
                </a:cubicBezTo>
                <a:lnTo>
                  <a:pt x="14943" y="22585"/>
                </a:lnTo>
                <a:cubicBezTo>
                  <a:pt x="14871" y="22617"/>
                  <a:pt x="14795" y="22632"/>
                  <a:pt x="14720" y="22632"/>
                </a:cubicBezTo>
                <a:cubicBezTo>
                  <a:pt x="14507" y="22632"/>
                  <a:pt x="14303" y="22508"/>
                  <a:pt x="14213" y="22289"/>
                </a:cubicBezTo>
                <a:lnTo>
                  <a:pt x="13238" y="20010"/>
                </a:lnTo>
                <a:lnTo>
                  <a:pt x="13065" y="20045"/>
                </a:lnTo>
                <a:cubicBezTo>
                  <a:pt x="12626" y="20120"/>
                  <a:pt x="12183" y="20154"/>
                  <a:pt x="11738" y="20154"/>
                </a:cubicBezTo>
                <a:cubicBezTo>
                  <a:pt x="11352" y="20154"/>
                  <a:pt x="10964" y="20128"/>
                  <a:pt x="10577" y="20080"/>
                </a:cubicBezTo>
                <a:lnTo>
                  <a:pt x="10403" y="20045"/>
                </a:lnTo>
                <a:lnTo>
                  <a:pt x="9481" y="22342"/>
                </a:lnTo>
                <a:cubicBezTo>
                  <a:pt x="9389" y="22565"/>
                  <a:pt x="9188" y="22699"/>
                  <a:pt x="8968" y="22699"/>
                </a:cubicBezTo>
                <a:cubicBezTo>
                  <a:pt x="8897" y="22699"/>
                  <a:pt x="8823" y="22685"/>
                  <a:pt x="8750" y="22655"/>
                </a:cubicBezTo>
                <a:lnTo>
                  <a:pt x="6211" y="21628"/>
                </a:lnTo>
                <a:cubicBezTo>
                  <a:pt x="5932" y="21524"/>
                  <a:pt x="5793" y="21193"/>
                  <a:pt x="5897" y="20915"/>
                </a:cubicBezTo>
                <a:lnTo>
                  <a:pt x="6819" y="18619"/>
                </a:lnTo>
                <a:lnTo>
                  <a:pt x="6680" y="18514"/>
                </a:lnTo>
                <a:cubicBezTo>
                  <a:pt x="6002" y="18010"/>
                  <a:pt x="5410" y="17436"/>
                  <a:pt x="4906" y="16775"/>
                </a:cubicBezTo>
                <a:lnTo>
                  <a:pt x="4801" y="16618"/>
                </a:lnTo>
                <a:lnTo>
                  <a:pt x="2505" y="17592"/>
                </a:lnTo>
                <a:cubicBezTo>
                  <a:pt x="2436" y="17623"/>
                  <a:pt x="2364" y="17637"/>
                  <a:pt x="2293" y="17637"/>
                </a:cubicBezTo>
                <a:cubicBezTo>
                  <a:pt x="2076" y="17637"/>
                  <a:pt x="1866" y="17506"/>
                  <a:pt x="1775" y="17297"/>
                </a:cubicBezTo>
                <a:lnTo>
                  <a:pt x="713" y="14792"/>
                </a:lnTo>
                <a:cubicBezTo>
                  <a:pt x="592" y="14496"/>
                  <a:pt x="713" y="14165"/>
                  <a:pt x="1009" y="14061"/>
                </a:cubicBezTo>
                <a:lnTo>
                  <a:pt x="3288" y="13087"/>
                </a:lnTo>
                <a:lnTo>
                  <a:pt x="3253" y="12896"/>
                </a:lnTo>
                <a:cubicBezTo>
                  <a:pt x="3131" y="12078"/>
                  <a:pt x="3114" y="11243"/>
                  <a:pt x="3236" y="10425"/>
                </a:cubicBezTo>
                <a:lnTo>
                  <a:pt x="3253" y="10234"/>
                </a:lnTo>
                <a:lnTo>
                  <a:pt x="957" y="9312"/>
                </a:lnTo>
                <a:cubicBezTo>
                  <a:pt x="679" y="9190"/>
                  <a:pt x="540" y="8877"/>
                  <a:pt x="644" y="8599"/>
                </a:cubicBezTo>
                <a:lnTo>
                  <a:pt x="1670" y="6059"/>
                </a:lnTo>
                <a:cubicBezTo>
                  <a:pt x="1762" y="5836"/>
                  <a:pt x="1963" y="5702"/>
                  <a:pt x="2183" y="5702"/>
                </a:cubicBezTo>
                <a:cubicBezTo>
                  <a:pt x="2255" y="5702"/>
                  <a:pt x="2328" y="5716"/>
                  <a:pt x="2401" y="5746"/>
                </a:cubicBezTo>
                <a:lnTo>
                  <a:pt x="4697" y="6668"/>
                </a:lnTo>
                <a:lnTo>
                  <a:pt x="4801" y="6529"/>
                </a:lnTo>
                <a:cubicBezTo>
                  <a:pt x="5289" y="5850"/>
                  <a:pt x="5880" y="5241"/>
                  <a:pt x="6541" y="4754"/>
                </a:cubicBezTo>
                <a:lnTo>
                  <a:pt x="6680" y="4633"/>
                </a:lnTo>
                <a:lnTo>
                  <a:pt x="5706" y="2354"/>
                </a:lnTo>
                <a:cubicBezTo>
                  <a:pt x="5584" y="2075"/>
                  <a:pt x="5723" y="1745"/>
                  <a:pt x="6002" y="1623"/>
                </a:cubicBezTo>
                <a:lnTo>
                  <a:pt x="8507" y="545"/>
                </a:lnTo>
                <a:cubicBezTo>
                  <a:pt x="8573" y="520"/>
                  <a:pt x="8643" y="508"/>
                  <a:pt x="8712" y="508"/>
                </a:cubicBezTo>
                <a:cubicBezTo>
                  <a:pt x="8932" y="508"/>
                  <a:pt x="9145" y="629"/>
                  <a:pt x="9237" y="840"/>
                </a:cubicBezTo>
                <a:lnTo>
                  <a:pt x="10212" y="3119"/>
                </a:lnTo>
                <a:lnTo>
                  <a:pt x="10386" y="3102"/>
                </a:lnTo>
                <a:cubicBezTo>
                  <a:pt x="10833" y="3027"/>
                  <a:pt x="11280" y="2993"/>
                  <a:pt x="11725" y="2993"/>
                </a:cubicBezTo>
                <a:cubicBezTo>
                  <a:pt x="12110" y="2993"/>
                  <a:pt x="12494" y="3019"/>
                  <a:pt x="12873" y="3067"/>
                </a:cubicBezTo>
                <a:lnTo>
                  <a:pt x="13047" y="3084"/>
                </a:lnTo>
                <a:lnTo>
                  <a:pt x="13969" y="805"/>
                </a:lnTo>
                <a:cubicBezTo>
                  <a:pt x="14061" y="582"/>
                  <a:pt x="14272" y="448"/>
                  <a:pt x="14489" y="448"/>
                </a:cubicBezTo>
                <a:close/>
                <a:moveTo>
                  <a:pt x="14489" y="0"/>
                </a:moveTo>
                <a:cubicBezTo>
                  <a:pt x="14088" y="0"/>
                  <a:pt x="13710" y="236"/>
                  <a:pt x="13552" y="632"/>
                </a:cubicBezTo>
                <a:lnTo>
                  <a:pt x="12769" y="2597"/>
                </a:lnTo>
                <a:cubicBezTo>
                  <a:pt x="12403" y="2556"/>
                  <a:pt x="12042" y="2534"/>
                  <a:pt x="11683" y="2534"/>
                </a:cubicBezTo>
                <a:cubicBezTo>
                  <a:pt x="11289" y="2534"/>
                  <a:pt x="10898" y="2560"/>
                  <a:pt x="10507" y="2615"/>
                </a:cubicBezTo>
                <a:lnTo>
                  <a:pt x="9672" y="666"/>
                </a:lnTo>
                <a:cubicBezTo>
                  <a:pt x="9504" y="277"/>
                  <a:pt x="9131" y="43"/>
                  <a:pt x="8737" y="43"/>
                </a:cubicBezTo>
                <a:cubicBezTo>
                  <a:pt x="8602" y="43"/>
                  <a:pt x="8465" y="70"/>
                  <a:pt x="8333" y="127"/>
                </a:cubicBezTo>
                <a:lnTo>
                  <a:pt x="5810" y="1206"/>
                </a:lnTo>
                <a:cubicBezTo>
                  <a:pt x="5289" y="1414"/>
                  <a:pt x="5062" y="2023"/>
                  <a:pt x="5271" y="2545"/>
                </a:cubicBezTo>
                <a:lnTo>
                  <a:pt x="6106" y="4493"/>
                </a:lnTo>
                <a:cubicBezTo>
                  <a:pt x="5515" y="4963"/>
                  <a:pt x="4975" y="5502"/>
                  <a:pt x="4523" y="6094"/>
                </a:cubicBezTo>
                <a:lnTo>
                  <a:pt x="2575" y="5311"/>
                </a:lnTo>
                <a:cubicBezTo>
                  <a:pt x="2448" y="5262"/>
                  <a:pt x="2319" y="5239"/>
                  <a:pt x="2193" y="5239"/>
                </a:cubicBezTo>
                <a:cubicBezTo>
                  <a:pt x="1779" y="5239"/>
                  <a:pt x="1395" y="5486"/>
                  <a:pt x="1235" y="5885"/>
                </a:cubicBezTo>
                <a:lnTo>
                  <a:pt x="209" y="8425"/>
                </a:lnTo>
                <a:cubicBezTo>
                  <a:pt x="0" y="8947"/>
                  <a:pt x="261" y="9538"/>
                  <a:pt x="783" y="9747"/>
                </a:cubicBezTo>
                <a:lnTo>
                  <a:pt x="2749" y="10530"/>
                </a:lnTo>
                <a:cubicBezTo>
                  <a:pt x="2662" y="11295"/>
                  <a:pt x="2662" y="12043"/>
                  <a:pt x="2766" y="12791"/>
                </a:cubicBezTo>
                <a:lnTo>
                  <a:pt x="818" y="13626"/>
                </a:lnTo>
                <a:cubicBezTo>
                  <a:pt x="313" y="13852"/>
                  <a:pt x="70" y="14444"/>
                  <a:pt x="279" y="14966"/>
                </a:cubicBezTo>
                <a:lnTo>
                  <a:pt x="1357" y="17488"/>
                </a:lnTo>
                <a:cubicBezTo>
                  <a:pt x="1526" y="17877"/>
                  <a:pt x="1898" y="18112"/>
                  <a:pt x="2293" y="18112"/>
                </a:cubicBezTo>
                <a:cubicBezTo>
                  <a:pt x="2427" y="18112"/>
                  <a:pt x="2564" y="18085"/>
                  <a:pt x="2697" y="18027"/>
                </a:cubicBezTo>
                <a:lnTo>
                  <a:pt x="4645" y="17192"/>
                </a:lnTo>
                <a:cubicBezTo>
                  <a:pt x="5115" y="17784"/>
                  <a:pt x="5654" y="18323"/>
                  <a:pt x="6263" y="18775"/>
                </a:cubicBezTo>
                <a:lnTo>
                  <a:pt x="5480" y="20741"/>
                </a:lnTo>
                <a:cubicBezTo>
                  <a:pt x="5271" y="21263"/>
                  <a:pt x="5515" y="21854"/>
                  <a:pt x="6037" y="22063"/>
                </a:cubicBezTo>
                <a:lnTo>
                  <a:pt x="8576" y="23090"/>
                </a:lnTo>
                <a:cubicBezTo>
                  <a:pt x="8699" y="23138"/>
                  <a:pt x="8826" y="23162"/>
                  <a:pt x="8951" y="23162"/>
                </a:cubicBezTo>
                <a:cubicBezTo>
                  <a:pt x="9362" y="23162"/>
                  <a:pt x="9756" y="22915"/>
                  <a:pt x="9916" y="22515"/>
                </a:cubicBezTo>
                <a:lnTo>
                  <a:pt x="10699" y="20550"/>
                </a:lnTo>
                <a:cubicBezTo>
                  <a:pt x="11056" y="20591"/>
                  <a:pt x="11417" y="20613"/>
                  <a:pt x="11778" y="20613"/>
                </a:cubicBezTo>
                <a:cubicBezTo>
                  <a:pt x="12173" y="20613"/>
                  <a:pt x="12569" y="20587"/>
                  <a:pt x="12960" y="20532"/>
                </a:cubicBezTo>
                <a:lnTo>
                  <a:pt x="13795" y="22481"/>
                </a:lnTo>
                <a:cubicBezTo>
                  <a:pt x="13966" y="22862"/>
                  <a:pt x="14347" y="23095"/>
                  <a:pt x="14748" y="23095"/>
                </a:cubicBezTo>
                <a:cubicBezTo>
                  <a:pt x="14877" y="23095"/>
                  <a:pt x="15008" y="23071"/>
                  <a:pt x="15135" y="23020"/>
                </a:cubicBezTo>
                <a:lnTo>
                  <a:pt x="17640" y="21959"/>
                </a:lnTo>
                <a:cubicBezTo>
                  <a:pt x="18161" y="21733"/>
                  <a:pt x="18388" y="21124"/>
                  <a:pt x="18179" y="20619"/>
                </a:cubicBezTo>
                <a:lnTo>
                  <a:pt x="17344" y="18654"/>
                </a:lnTo>
                <a:cubicBezTo>
                  <a:pt x="17935" y="18184"/>
                  <a:pt x="18475" y="17645"/>
                  <a:pt x="18927" y="17036"/>
                </a:cubicBezTo>
                <a:lnTo>
                  <a:pt x="20875" y="17836"/>
                </a:lnTo>
                <a:cubicBezTo>
                  <a:pt x="20998" y="17885"/>
                  <a:pt x="21125" y="17908"/>
                  <a:pt x="21250" y="17908"/>
                </a:cubicBezTo>
                <a:cubicBezTo>
                  <a:pt x="21661" y="17908"/>
                  <a:pt x="22055" y="17661"/>
                  <a:pt x="22215" y="17262"/>
                </a:cubicBezTo>
                <a:lnTo>
                  <a:pt x="23241" y="14722"/>
                </a:lnTo>
                <a:cubicBezTo>
                  <a:pt x="23450" y="14200"/>
                  <a:pt x="23189" y="13609"/>
                  <a:pt x="22667" y="13400"/>
                </a:cubicBezTo>
                <a:lnTo>
                  <a:pt x="20701" y="12600"/>
                </a:lnTo>
                <a:cubicBezTo>
                  <a:pt x="20788" y="11852"/>
                  <a:pt x="20788" y="11086"/>
                  <a:pt x="20684" y="10338"/>
                </a:cubicBezTo>
                <a:lnTo>
                  <a:pt x="22650" y="9521"/>
                </a:lnTo>
                <a:cubicBezTo>
                  <a:pt x="23154" y="9295"/>
                  <a:pt x="23398" y="8686"/>
                  <a:pt x="23189" y="8181"/>
                </a:cubicBezTo>
                <a:lnTo>
                  <a:pt x="22110" y="5659"/>
                </a:lnTo>
                <a:cubicBezTo>
                  <a:pt x="21939" y="5277"/>
                  <a:pt x="21559" y="5045"/>
                  <a:pt x="21158" y="5045"/>
                </a:cubicBezTo>
                <a:cubicBezTo>
                  <a:pt x="21029" y="5045"/>
                  <a:pt x="20898" y="5069"/>
                  <a:pt x="20771" y="5120"/>
                </a:cubicBezTo>
                <a:lnTo>
                  <a:pt x="18805" y="5955"/>
                </a:lnTo>
                <a:cubicBezTo>
                  <a:pt x="18335" y="5363"/>
                  <a:pt x="17796" y="4841"/>
                  <a:pt x="17205" y="4372"/>
                </a:cubicBezTo>
                <a:lnTo>
                  <a:pt x="17988" y="2423"/>
                </a:lnTo>
                <a:cubicBezTo>
                  <a:pt x="18196" y="1901"/>
                  <a:pt x="17935" y="1310"/>
                  <a:pt x="17413" y="1084"/>
                </a:cubicBezTo>
                <a:lnTo>
                  <a:pt x="14874" y="75"/>
                </a:lnTo>
                <a:cubicBezTo>
                  <a:pt x="14747" y="24"/>
                  <a:pt x="14617" y="0"/>
                  <a:pt x="144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4" name="Google Shape;1004;p53"/>
          <p:cNvGrpSpPr/>
          <p:nvPr/>
        </p:nvGrpSpPr>
        <p:grpSpPr>
          <a:xfrm>
            <a:off x="2005038" y="4580050"/>
            <a:ext cx="277825" cy="294450"/>
            <a:chOff x="5427425" y="3215750"/>
            <a:chExt cx="277825" cy="294450"/>
          </a:xfrm>
        </p:grpSpPr>
        <p:sp>
          <p:nvSpPr>
            <p:cNvPr id="1005" name="Google Shape;1005;p53"/>
            <p:cNvSpPr/>
            <p:nvPr/>
          </p:nvSpPr>
          <p:spPr>
            <a:xfrm>
              <a:off x="5476225" y="3291725"/>
              <a:ext cx="154725" cy="69875"/>
            </a:xfrm>
            <a:custGeom>
              <a:avLst/>
              <a:gdLst/>
              <a:ahLst/>
              <a:cxnLst/>
              <a:rect l="l" t="t" r="r" b="b"/>
              <a:pathLst>
                <a:path w="6189" h="2795" extrusionOk="0">
                  <a:moveTo>
                    <a:pt x="5922" y="0"/>
                  </a:moveTo>
                  <a:lnTo>
                    <a:pt x="0" y="1996"/>
                  </a:lnTo>
                  <a:lnTo>
                    <a:pt x="267" y="2795"/>
                  </a:lnTo>
                  <a:lnTo>
                    <a:pt x="6188" y="799"/>
                  </a:lnTo>
                  <a:lnTo>
                    <a:pt x="59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53"/>
            <p:cNvSpPr/>
            <p:nvPr/>
          </p:nvSpPr>
          <p:spPr>
            <a:xfrm>
              <a:off x="5477875" y="3352150"/>
              <a:ext cx="196325" cy="83750"/>
            </a:xfrm>
            <a:custGeom>
              <a:avLst/>
              <a:gdLst/>
              <a:ahLst/>
              <a:cxnLst/>
              <a:rect l="l" t="t" r="r" b="b"/>
              <a:pathLst>
                <a:path w="7853" h="3350" extrusionOk="0">
                  <a:moveTo>
                    <a:pt x="7586" y="1"/>
                  </a:moveTo>
                  <a:lnTo>
                    <a:pt x="1" y="2551"/>
                  </a:lnTo>
                  <a:lnTo>
                    <a:pt x="245" y="3350"/>
                  </a:lnTo>
                  <a:lnTo>
                    <a:pt x="7852" y="777"/>
                  </a:lnTo>
                  <a:lnTo>
                    <a:pt x="75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53"/>
            <p:cNvSpPr/>
            <p:nvPr/>
          </p:nvSpPr>
          <p:spPr>
            <a:xfrm>
              <a:off x="5427425" y="3215750"/>
              <a:ext cx="277825" cy="294450"/>
            </a:xfrm>
            <a:custGeom>
              <a:avLst/>
              <a:gdLst/>
              <a:ahLst/>
              <a:cxnLst/>
              <a:rect l="l" t="t" r="r" b="b"/>
              <a:pathLst>
                <a:path w="11113" h="11778" extrusionOk="0">
                  <a:moveTo>
                    <a:pt x="4747" y="1"/>
                  </a:moveTo>
                  <a:lnTo>
                    <a:pt x="4747" y="1"/>
                  </a:lnTo>
                  <a:cubicBezTo>
                    <a:pt x="4015" y="311"/>
                    <a:pt x="3372" y="732"/>
                    <a:pt x="2817" y="1287"/>
                  </a:cubicBezTo>
                  <a:cubicBezTo>
                    <a:pt x="2263" y="1819"/>
                    <a:pt x="1753" y="2440"/>
                    <a:pt x="1331" y="3083"/>
                  </a:cubicBezTo>
                  <a:cubicBezTo>
                    <a:pt x="910" y="3749"/>
                    <a:pt x="577" y="4459"/>
                    <a:pt x="333" y="5213"/>
                  </a:cubicBezTo>
                  <a:cubicBezTo>
                    <a:pt x="289" y="5390"/>
                    <a:pt x="222" y="5568"/>
                    <a:pt x="178" y="5767"/>
                  </a:cubicBezTo>
                  <a:cubicBezTo>
                    <a:pt x="134" y="5967"/>
                    <a:pt x="112" y="6144"/>
                    <a:pt x="67" y="6344"/>
                  </a:cubicBezTo>
                  <a:cubicBezTo>
                    <a:pt x="23" y="6743"/>
                    <a:pt x="1" y="7142"/>
                    <a:pt x="45" y="7564"/>
                  </a:cubicBezTo>
                  <a:cubicBezTo>
                    <a:pt x="89" y="7963"/>
                    <a:pt x="200" y="8362"/>
                    <a:pt x="356" y="8739"/>
                  </a:cubicBezTo>
                  <a:cubicBezTo>
                    <a:pt x="533" y="9094"/>
                    <a:pt x="755" y="9449"/>
                    <a:pt x="1021" y="9759"/>
                  </a:cubicBezTo>
                  <a:cubicBezTo>
                    <a:pt x="1531" y="10380"/>
                    <a:pt x="2196" y="10868"/>
                    <a:pt x="2906" y="11223"/>
                  </a:cubicBezTo>
                  <a:cubicBezTo>
                    <a:pt x="3283" y="11401"/>
                    <a:pt x="3660" y="11534"/>
                    <a:pt x="4059" y="11622"/>
                  </a:cubicBezTo>
                  <a:cubicBezTo>
                    <a:pt x="4436" y="11733"/>
                    <a:pt x="4858" y="11778"/>
                    <a:pt x="5257" y="11778"/>
                  </a:cubicBezTo>
                  <a:cubicBezTo>
                    <a:pt x="6078" y="11778"/>
                    <a:pt x="6876" y="11578"/>
                    <a:pt x="7608" y="11223"/>
                  </a:cubicBezTo>
                  <a:cubicBezTo>
                    <a:pt x="8318" y="10868"/>
                    <a:pt x="8983" y="10358"/>
                    <a:pt x="9516" y="9759"/>
                  </a:cubicBezTo>
                  <a:cubicBezTo>
                    <a:pt x="10048" y="9161"/>
                    <a:pt x="10447" y="8451"/>
                    <a:pt x="10713" y="7697"/>
                  </a:cubicBezTo>
                  <a:cubicBezTo>
                    <a:pt x="10979" y="6920"/>
                    <a:pt x="11112" y="6144"/>
                    <a:pt x="11090" y="5346"/>
                  </a:cubicBezTo>
                  <a:cubicBezTo>
                    <a:pt x="11112" y="4525"/>
                    <a:pt x="10957" y="3727"/>
                    <a:pt x="10624" y="2995"/>
                  </a:cubicBezTo>
                  <a:cubicBezTo>
                    <a:pt x="10314" y="2241"/>
                    <a:pt x="9782" y="1597"/>
                    <a:pt x="9094" y="1176"/>
                  </a:cubicBezTo>
                  <a:cubicBezTo>
                    <a:pt x="9005" y="1109"/>
                    <a:pt x="8917" y="1065"/>
                    <a:pt x="8828" y="1021"/>
                  </a:cubicBezTo>
                  <a:lnTo>
                    <a:pt x="8562" y="888"/>
                  </a:lnTo>
                  <a:cubicBezTo>
                    <a:pt x="8473" y="866"/>
                    <a:pt x="8384" y="799"/>
                    <a:pt x="8273" y="777"/>
                  </a:cubicBezTo>
                  <a:lnTo>
                    <a:pt x="7985" y="710"/>
                  </a:lnTo>
                  <a:cubicBezTo>
                    <a:pt x="7680" y="642"/>
                    <a:pt x="7375" y="614"/>
                    <a:pt x="7080" y="614"/>
                  </a:cubicBezTo>
                  <a:cubicBezTo>
                    <a:pt x="6989" y="614"/>
                    <a:pt x="6899" y="616"/>
                    <a:pt x="6810" y="622"/>
                  </a:cubicBezTo>
                  <a:cubicBezTo>
                    <a:pt x="6011" y="666"/>
                    <a:pt x="5257" y="866"/>
                    <a:pt x="4525" y="1176"/>
                  </a:cubicBezTo>
                  <a:cubicBezTo>
                    <a:pt x="3815" y="1487"/>
                    <a:pt x="3172" y="1952"/>
                    <a:pt x="2684" y="2573"/>
                  </a:cubicBezTo>
                  <a:cubicBezTo>
                    <a:pt x="3217" y="2019"/>
                    <a:pt x="3860" y="1597"/>
                    <a:pt x="4592" y="1331"/>
                  </a:cubicBezTo>
                  <a:cubicBezTo>
                    <a:pt x="5301" y="1065"/>
                    <a:pt x="6033" y="910"/>
                    <a:pt x="6810" y="888"/>
                  </a:cubicBezTo>
                  <a:cubicBezTo>
                    <a:pt x="7165" y="888"/>
                    <a:pt x="7542" y="932"/>
                    <a:pt x="7919" y="1021"/>
                  </a:cubicBezTo>
                  <a:lnTo>
                    <a:pt x="8163" y="1087"/>
                  </a:lnTo>
                  <a:cubicBezTo>
                    <a:pt x="8251" y="1132"/>
                    <a:pt x="8340" y="1154"/>
                    <a:pt x="8429" y="1198"/>
                  </a:cubicBezTo>
                  <a:lnTo>
                    <a:pt x="8673" y="1331"/>
                  </a:lnTo>
                  <a:cubicBezTo>
                    <a:pt x="8739" y="1376"/>
                    <a:pt x="8828" y="1420"/>
                    <a:pt x="8895" y="1487"/>
                  </a:cubicBezTo>
                  <a:cubicBezTo>
                    <a:pt x="9493" y="1886"/>
                    <a:pt x="9959" y="2485"/>
                    <a:pt x="10225" y="3172"/>
                  </a:cubicBezTo>
                  <a:cubicBezTo>
                    <a:pt x="10514" y="3860"/>
                    <a:pt x="10624" y="4592"/>
                    <a:pt x="10624" y="5346"/>
                  </a:cubicBezTo>
                  <a:cubicBezTo>
                    <a:pt x="10602" y="6078"/>
                    <a:pt x="10469" y="6810"/>
                    <a:pt x="10225" y="7497"/>
                  </a:cubicBezTo>
                  <a:cubicBezTo>
                    <a:pt x="9715" y="8894"/>
                    <a:pt x="8695" y="10048"/>
                    <a:pt x="7364" y="10713"/>
                  </a:cubicBezTo>
                  <a:cubicBezTo>
                    <a:pt x="6699" y="11046"/>
                    <a:pt x="5989" y="11201"/>
                    <a:pt x="5257" y="11223"/>
                  </a:cubicBezTo>
                  <a:cubicBezTo>
                    <a:pt x="4525" y="11223"/>
                    <a:pt x="3815" y="11046"/>
                    <a:pt x="3150" y="10735"/>
                  </a:cubicBezTo>
                  <a:cubicBezTo>
                    <a:pt x="2485" y="10425"/>
                    <a:pt x="1886" y="9981"/>
                    <a:pt x="1398" y="9427"/>
                  </a:cubicBezTo>
                  <a:cubicBezTo>
                    <a:pt x="1154" y="9161"/>
                    <a:pt x="954" y="8850"/>
                    <a:pt x="799" y="8517"/>
                  </a:cubicBezTo>
                  <a:cubicBezTo>
                    <a:pt x="644" y="8207"/>
                    <a:pt x="533" y="7852"/>
                    <a:pt x="466" y="7497"/>
                  </a:cubicBezTo>
                  <a:cubicBezTo>
                    <a:pt x="400" y="6743"/>
                    <a:pt x="489" y="6011"/>
                    <a:pt x="710" y="5301"/>
                  </a:cubicBezTo>
                  <a:cubicBezTo>
                    <a:pt x="910" y="4569"/>
                    <a:pt x="1198" y="3860"/>
                    <a:pt x="1575" y="3217"/>
                  </a:cubicBezTo>
                  <a:cubicBezTo>
                    <a:pt x="2307" y="1886"/>
                    <a:pt x="3350" y="688"/>
                    <a:pt x="4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8" name="Google Shape;1008;p53"/>
          <p:cNvGrpSpPr/>
          <p:nvPr/>
        </p:nvGrpSpPr>
        <p:grpSpPr>
          <a:xfrm>
            <a:off x="2546688" y="3282425"/>
            <a:ext cx="371525" cy="371525"/>
            <a:chOff x="4956150" y="6582250"/>
            <a:chExt cx="371525" cy="371525"/>
          </a:xfrm>
        </p:grpSpPr>
        <p:sp>
          <p:nvSpPr>
            <p:cNvPr id="1009" name="Google Shape;1009;p53"/>
            <p:cNvSpPr/>
            <p:nvPr/>
          </p:nvSpPr>
          <p:spPr>
            <a:xfrm>
              <a:off x="4967800" y="6593900"/>
              <a:ext cx="359875" cy="359875"/>
            </a:xfrm>
            <a:custGeom>
              <a:avLst/>
              <a:gdLst/>
              <a:ahLst/>
              <a:cxnLst/>
              <a:rect l="l" t="t" r="r" b="b"/>
              <a:pathLst>
                <a:path w="14395" h="14395" extrusionOk="0">
                  <a:moveTo>
                    <a:pt x="10314" y="1"/>
                  </a:moveTo>
                  <a:lnTo>
                    <a:pt x="0" y="4082"/>
                  </a:lnTo>
                  <a:lnTo>
                    <a:pt x="4081" y="14395"/>
                  </a:lnTo>
                  <a:lnTo>
                    <a:pt x="14395" y="10336"/>
                  </a:lnTo>
                  <a:lnTo>
                    <a:pt x="10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53"/>
            <p:cNvSpPr/>
            <p:nvPr/>
          </p:nvSpPr>
          <p:spPr>
            <a:xfrm>
              <a:off x="4956150" y="6582250"/>
              <a:ext cx="349900" cy="349900"/>
            </a:xfrm>
            <a:custGeom>
              <a:avLst/>
              <a:gdLst/>
              <a:ahLst/>
              <a:cxnLst/>
              <a:rect l="l" t="t" r="r" b="b"/>
              <a:pathLst>
                <a:path w="13996" h="13996" extrusionOk="0">
                  <a:moveTo>
                    <a:pt x="10558" y="1"/>
                  </a:moveTo>
                  <a:lnTo>
                    <a:pt x="1" y="3439"/>
                  </a:lnTo>
                  <a:lnTo>
                    <a:pt x="3461" y="13996"/>
                  </a:lnTo>
                  <a:lnTo>
                    <a:pt x="13996" y="10536"/>
                  </a:lnTo>
                  <a:lnTo>
                    <a:pt x="105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53"/>
            <p:cNvSpPr/>
            <p:nvPr/>
          </p:nvSpPr>
          <p:spPr>
            <a:xfrm>
              <a:off x="5028225" y="6646575"/>
              <a:ext cx="167500" cy="72675"/>
            </a:xfrm>
            <a:custGeom>
              <a:avLst/>
              <a:gdLst/>
              <a:ahLst/>
              <a:cxnLst/>
              <a:rect l="l" t="t" r="r" b="b"/>
              <a:pathLst>
                <a:path w="6700" h="2907" extrusionOk="0">
                  <a:moveTo>
                    <a:pt x="6433" y="1"/>
                  </a:moveTo>
                  <a:lnTo>
                    <a:pt x="1" y="2108"/>
                  </a:lnTo>
                  <a:lnTo>
                    <a:pt x="267" y="2906"/>
                  </a:lnTo>
                  <a:lnTo>
                    <a:pt x="6699" y="799"/>
                  </a:lnTo>
                  <a:lnTo>
                    <a:pt x="64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53"/>
            <p:cNvSpPr/>
            <p:nvPr/>
          </p:nvSpPr>
          <p:spPr>
            <a:xfrm>
              <a:off x="5028700" y="6716800"/>
              <a:ext cx="195025" cy="70650"/>
            </a:xfrm>
            <a:custGeom>
              <a:avLst/>
              <a:gdLst/>
              <a:ahLst/>
              <a:cxnLst/>
              <a:rect l="l" t="t" r="r" b="b"/>
              <a:pathLst>
                <a:path w="7801" h="2826" extrusionOk="0">
                  <a:moveTo>
                    <a:pt x="7600" y="1"/>
                  </a:moveTo>
                  <a:cubicBezTo>
                    <a:pt x="7556" y="1"/>
                    <a:pt x="7511" y="22"/>
                    <a:pt x="7479" y="75"/>
                  </a:cubicBezTo>
                  <a:cubicBezTo>
                    <a:pt x="7203" y="516"/>
                    <a:pt x="6714" y="774"/>
                    <a:pt x="6202" y="774"/>
                  </a:cubicBezTo>
                  <a:cubicBezTo>
                    <a:pt x="6095" y="774"/>
                    <a:pt x="5988" y="763"/>
                    <a:pt x="5882" y="740"/>
                  </a:cubicBezTo>
                  <a:cubicBezTo>
                    <a:pt x="5726" y="696"/>
                    <a:pt x="5593" y="652"/>
                    <a:pt x="5460" y="585"/>
                  </a:cubicBezTo>
                  <a:cubicBezTo>
                    <a:pt x="5231" y="470"/>
                    <a:pt x="4977" y="404"/>
                    <a:pt x="4726" y="404"/>
                  </a:cubicBezTo>
                  <a:cubicBezTo>
                    <a:pt x="4638" y="404"/>
                    <a:pt x="4549" y="412"/>
                    <a:pt x="4462" y="430"/>
                  </a:cubicBezTo>
                  <a:cubicBezTo>
                    <a:pt x="4019" y="541"/>
                    <a:pt x="3752" y="940"/>
                    <a:pt x="3553" y="1295"/>
                  </a:cubicBezTo>
                  <a:cubicBezTo>
                    <a:pt x="3331" y="1650"/>
                    <a:pt x="3109" y="1982"/>
                    <a:pt x="2777" y="2049"/>
                  </a:cubicBezTo>
                  <a:cubicBezTo>
                    <a:pt x="2488" y="2049"/>
                    <a:pt x="2200" y="1982"/>
                    <a:pt x="1978" y="1827"/>
                  </a:cubicBezTo>
                  <a:cubicBezTo>
                    <a:pt x="1712" y="1672"/>
                    <a:pt x="1401" y="1583"/>
                    <a:pt x="1091" y="1583"/>
                  </a:cubicBezTo>
                  <a:cubicBezTo>
                    <a:pt x="514" y="1605"/>
                    <a:pt x="115" y="2138"/>
                    <a:pt x="26" y="2648"/>
                  </a:cubicBezTo>
                  <a:cubicBezTo>
                    <a:pt x="1" y="2762"/>
                    <a:pt x="77" y="2825"/>
                    <a:pt x="156" y="2825"/>
                  </a:cubicBezTo>
                  <a:cubicBezTo>
                    <a:pt x="214" y="2825"/>
                    <a:pt x="274" y="2790"/>
                    <a:pt x="293" y="2714"/>
                  </a:cubicBezTo>
                  <a:cubicBezTo>
                    <a:pt x="381" y="2315"/>
                    <a:pt x="692" y="1871"/>
                    <a:pt x="1135" y="1849"/>
                  </a:cubicBezTo>
                  <a:cubicBezTo>
                    <a:pt x="1379" y="1871"/>
                    <a:pt x="1645" y="1938"/>
                    <a:pt x="1867" y="2071"/>
                  </a:cubicBezTo>
                  <a:cubicBezTo>
                    <a:pt x="2126" y="2231"/>
                    <a:pt x="2421" y="2318"/>
                    <a:pt x="2736" y="2318"/>
                  </a:cubicBezTo>
                  <a:cubicBezTo>
                    <a:pt x="2772" y="2318"/>
                    <a:pt x="2807" y="2317"/>
                    <a:pt x="2843" y="2315"/>
                  </a:cubicBezTo>
                  <a:cubicBezTo>
                    <a:pt x="3309" y="2226"/>
                    <a:pt x="3553" y="1827"/>
                    <a:pt x="3797" y="1450"/>
                  </a:cubicBezTo>
                  <a:cubicBezTo>
                    <a:pt x="4019" y="1095"/>
                    <a:pt x="4218" y="785"/>
                    <a:pt x="4551" y="696"/>
                  </a:cubicBezTo>
                  <a:cubicBezTo>
                    <a:pt x="4606" y="687"/>
                    <a:pt x="4663" y="682"/>
                    <a:pt x="4720" y="682"/>
                  </a:cubicBezTo>
                  <a:cubicBezTo>
                    <a:pt x="4936" y="682"/>
                    <a:pt x="5161" y="746"/>
                    <a:pt x="5372" y="851"/>
                  </a:cubicBezTo>
                  <a:cubicBezTo>
                    <a:pt x="5527" y="918"/>
                    <a:pt x="5660" y="962"/>
                    <a:pt x="5815" y="1006"/>
                  </a:cubicBezTo>
                  <a:cubicBezTo>
                    <a:pt x="5945" y="1029"/>
                    <a:pt x="6078" y="1042"/>
                    <a:pt x="6210" y="1042"/>
                  </a:cubicBezTo>
                  <a:cubicBezTo>
                    <a:pt x="6460" y="1042"/>
                    <a:pt x="6706" y="997"/>
                    <a:pt x="6924" y="896"/>
                  </a:cubicBezTo>
                  <a:cubicBezTo>
                    <a:pt x="7257" y="762"/>
                    <a:pt x="7523" y="519"/>
                    <a:pt x="7723" y="230"/>
                  </a:cubicBezTo>
                  <a:cubicBezTo>
                    <a:pt x="7801" y="121"/>
                    <a:pt x="7703" y="1"/>
                    <a:pt x="76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53"/>
            <p:cNvSpPr/>
            <p:nvPr/>
          </p:nvSpPr>
          <p:spPr>
            <a:xfrm>
              <a:off x="5058400" y="6797000"/>
              <a:ext cx="151525" cy="60700"/>
            </a:xfrm>
            <a:custGeom>
              <a:avLst/>
              <a:gdLst/>
              <a:ahLst/>
              <a:cxnLst/>
              <a:rect l="l" t="t" r="r" b="b"/>
              <a:pathLst>
                <a:path w="6061" h="2428" extrusionOk="0">
                  <a:moveTo>
                    <a:pt x="4710" y="0"/>
                  </a:moveTo>
                  <a:cubicBezTo>
                    <a:pt x="4630" y="0"/>
                    <a:pt x="4550" y="6"/>
                    <a:pt x="4472" y="16"/>
                  </a:cubicBezTo>
                  <a:cubicBezTo>
                    <a:pt x="4028" y="127"/>
                    <a:pt x="3762" y="549"/>
                    <a:pt x="3540" y="881"/>
                  </a:cubicBezTo>
                  <a:cubicBezTo>
                    <a:pt x="3341" y="1236"/>
                    <a:pt x="3119" y="1569"/>
                    <a:pt x="2786" y="1635"/>
                  </a:cubicBezTo>
                  <a:cubicBezTo>
                    <a:pt x="2757" y="1638"/>
                    <a:pt x="2727" y="1639"/>
                    <a:pt x="2698" y="1639"/>
                  </a:cubicBezTo>
                  <a:cubicBezTo>
                    <a:pt x="2440" y="1639"/>
                    <a:pt x="2187" y="1553"/>
                    <a:pt x="1988" y="1414"/>
                  </a:cubicBezTo>
                  <a:cubicBezTo>
                    <a:pt x="1699" y="1258"/>
                    <a:pt x="1411" y="1170"/>
                    <a:pt x="1101" y="1170"/>
                  </a:cubicBezTo>
                  <a:cubicBezTo>
                    <a:pt x="524" y="1214"/>
                    <a:pt x="125" y="1746"/>
                    <a:pt x="14" y="2257"/>
                  </a:cubicBezTo>
                  <a:cubicBezTo>
                    <a:pt x="1" y="2361"/>
                    <a:pt x="88" y="2427"/>
                    <a:pt x="171" y="2427"/>
                  </a:cubicBezTo>
                  <a:cubicBezTo>
                    <a:pt x="229" y="2427"/>
                    <a:pt x="284" y="2396"/>
                    <a:pt x="302" y="2323"/>
                  </a:cubicBezTo>
                  <a:cubicBezTo>
                    <a:pt x="391" y="1902"/>
                    <a:pt x="701" y="1480"/>
                    <a:pt x="1123" y="1458"/>
                  </a:cubicBezTo>
                  <a:cubicBezTo>
                    <a:pt x="1389" y="1458"/>
                    <a:pt x="1655" y="1547"/>
                    <a:pt x="1877" y="1680"/>
                  </a:cubicBezTo>
                  <a:cubicBezTo>
                    <a:pt x="2116" y="1827"/>
                    <a:pt x="2385" y="1913"/>
                    <a:pt x="2672" y="1913"/>
                  </a:cubicBezTo>
                  <a:cubicBezTo>
                    <a:pt x="2732" y="1913"/>
                    <a:pt x="2792" y="1909"/>
                    <a:pt x="2853" y="1902"/>
                  </a:cubicBezTo>
                  <a:cubicBezTo>
                    <a:pt x="2919" y="1902"/>
                    <a:pt x="2986" y="1879"/>
                    <a:pt x="3052" y="1857"/>
                  </a:cubicBezTo>
                  <a:cubicBezTo>
                    <a:pt x="3363" y="1658"/>
                    <a:pt x="3629" y="1392"/>
                    <a:pt x="3784" y="1059"/>
                  </a:cubicBezTo>
                  <a:cubicBezTo>
                    <a:pt x="4006" y="704"/>
                    <a:pt x="4206" y="393"/>
                    <a:pt x="4538" y="305"/>
                  </a:cubicBezTo>
                  <a:cubicBezTo>
                    <a:pt x="4599" y="295"/>
                    <a:pt x="4659" y="291"/>
                    <a:pt x="4719" y="291"/>
                  </a:cubicBezTo>
                  <a:cubicBezTo>
                    <a:pt x="4945" y="291"/>
                    <a:pt x="5166" y="355"/>
                    <a:pt x="5359" y="460"/>
                  </a:cubicBezTo>
                  <a:cubicBezTo>
                    <a:pt x="5514" y="504"/>
                    <a:pt x="5647" y="571"/>
                    <a:pt x="5803" y="615"/>
                  </a:cubicBezTo>
                  <a:cubicBezTo>
                    <a:pt x="5811" y="616"/>
                    <a:pt x="5818" y="617"/>
                    <a:pt x="5826" y="617"/>
                  </a:cubicBezTo>
                  <a:cubicBezTo>
                    <a:pt x="6007" y="617"/>
                    <a:pt x="6061" y="369"/>
                    <a:pt x="5869" y="327"/>
                  </a:cubicBezTo>
                  <a:cubicBezTo>
                    <a:pt x="5736" y="283"/>
                    <a:pt x="5603" y="238"/>
                    <a:pt x="5470" y="194"/>
                  </a:cubicBezTo>
                  <a:cubicBezTo>
                    <a:pt x="5233" y="58"/>
                    <a:pt x="4970" y="0"/>
                    <a:pt x="4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014" name="Google Shape;1014;p53"/>
          <p:cNvCxnSpPr/>
          <p:nvPr/>
        </p:nvCxnSpPr>
        <p:spPr>
          <a:xfrm>
            <a:off x="718767" y="2217718"/>
            <a:ext cx="77019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5" name="Google Shape;1015;p53"/>
          <p:cNvCxnSpPr/>
          <p:nvPr/>
        </p:nvCxnSpPr>
        <p:spPr>
          <a:xfrm>
            <a:off x="715100" y="2313168"/>
            <a:ext cx="77139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620DB2C0-D726-4059-946B-6D0B5E496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791" y="355576"/>
            <a:ext cx="6919560" cy="1847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nline Newspaper Business Plan by Slidesgo">
  <a:themeElements>
    <a:clrScheme name="Simple Light">
      <a:dk1>
        <a:srgbClr val="191919"/>
      </a:dk1>
      <a:lt1>
        <a:srgbClr val="F0F0E6"/>
      </a:lt1>
      <a:dk2>
        <a:srgbClr val="EE6F6F"/>
      </a:dk2>
      <a:lt2>
        <a:srgbClr val="E9A2A2"/>
      </a:lt2>
      <a:accent1>
        <a:srgbClr val="EB8787"/>
      </a:accent1>
      <a:accent2>
        <a:srgbClr val="E9A2A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0F0E6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868</Words>
  <Application>Microsoft Office PowerPoint</Application>
  <PresentationFormat>On-screen Show (16:9)</PresentationFormat>
  <Paragraphs>104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Cambria</vt:lpstr>
      <vt:lpstr>Ultra</vt:lpstr>
      <vt:lpstr>Bebas Neue</vt:lpstr>
      <vt:lpstr>Arial</vt:lpstr>
      <vt:lpstr>Karla</vt:lpstr>
      <vt:lpstr>Online Newspaper Business Plan by Slidesgo</vt:lpstr>
      <vt:lpstr>PowerPoint Presentation</vt:lpstr>
      <vt:lpstr>Hs trình bày được ý kiến của bản thân về một vấn đề đời sống mà mình quan tâm.</vt:lpstr>
      <vt:lpstr>CÙNG CHIA SẺ</vt:lpstr>
      <vt:lpstr>TRƯỚC KHI NÓI</vt:lpstr>
      <vt:lpstr>a. Chuẩn bị nội dung nói</vt:lpstr>
      <vt:lpstr>a. Chuẩn bị nội dung nói</vt:lpstr>
      <vt:lpstr>PowerPoint Presentation</vt:lpstr>
      <vt:lpstr>Các bước hoàn thiện bài nói</vt:lpstr>
      <vt:lpstr>PowerPoint Presentation</vt:lpstr>
      <vt:lpstr>NHIỆM VỤ</vt:lpstr>
      <vt:lpstr>Phiếu hướng dẫn tìm ý</vt:lpstr>
      <vt:lpstr>MỘT SỐ LƯU Ý khi trình bày bài nói.</vt:lpstr>
      <vt:lpstr>Khi là người nghe, em cần</vt:lpstr>
      <vt:lpstr>SAU KHI NÓI</vt:lpstr>
      <vt:lpstr>PowerPoint Presentation</vt:lpstr>
      <vt:lpstr>PowerPoint Presentation</vt:lpstr>
      <vt:lpstr>Phiếu đánh giá bài nói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TRAO ĐỔI VỀ MỘT VẤN ĐỀ MÀ EM QUAN TÂM</dc:title>
  <cp:lastModifiedBy>Dương Uyên</cp:lastModifiedBy>
  <cp:revision>11</cp:revision>
  <dcterms:modified xsi:type="dcterms:W3CDTF">2022-06-10T11:03:29Z</dcterms:modified>
</cp:coreProperties>
</file>