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5"/>
  </p:notesMasterIdLst>
  <p:sldIdLst>
    <p:sldId id="256" r:id="rId2"/>
    <p:sldId id="259" r:id="rId3"/>
    <p:sldId id="261" r:id="rId4"/>
    <p:sldId id="4101" r:id="rId5"/>
    <p:sldId id="4106" r:id="rId6"/>
    <p:sldId id="4107" r:id="rId7"/>
    <p:sldId id="4108" r:id="rId8"/>
    <p:sldId id="4109" r:id="rId9"/>
    <p:sldId id="4110" r:id="rId10"/>
    <p:sldId id="260" r:id="rId11"/>
    <p:sldId id="262" r:id="rId12"/>
    <p:sldId id="271" r:id="rId13"/>
    <p:sldId id="293" r:id="rId14"/>
    <p:sldId id="294" r:id="rId15"/>
    <p:sldId id="4099" r:id="rId16"/>
    <p:sldId id="263" r:id="rId17"/>
    <p:sldId id="270" r:id="rId18"/>
    <p:sldId id="4113" r:id="rId19"/>
    <p:sldId id="264" r:id="rId20"/>
    <p:sldId id="267" r:id="rId21"/>
    <p:sldId id="4111" r:id="rId22"/>
    <p:sldId id="4112" r:id="rId23"/>
    <p:sldId id="4100" r:id="rId24"/>
  </p:sldIdLst>
  <p:sldSz cx="9144000" cy="5143500" type="screen16x9"/>
  <p:notesSz cx="6858000" cy="9144000"/>
  <p:embeddedFontLst>
    <p:embeddedFont>
      <p:font typeface="#9Slide04 Vollkorn Black" panose="00000A00000000000000" pitchFamily="2" charset="0"/>
      <p:bold r:id="rId26"/>
    </p:embeddedFont>
    <p:embeddedFont>
      <p:font typeface="Bebas Neue" panose="020B0604020202020204" charset="0"/>
      <p:regular r:id="rId27"/>
    </p:embeddedFont>
    <p:embeddedFont>
      <p:font typeface="Bellota Text" panose="020B060402020202020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Chewy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685F21-2738-4FE1-B86A-A88127105746}">
  <a:tblStyle styleId="{5F685F21-2738-4FE1-B86A-A881271057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112162368a7_0_1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112162368a7_0_1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e8ba8b33e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e8ba8b33e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112162368a7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112162368a7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0" name="Google Shape;178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g112162368a7_0_1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4" name="Google Shape;2594;g112162368a7_0_1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112162368a7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Google Shape;1848;g112162368a7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112162368a7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112162368a7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g112162368a7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Google Shape;1997;g112162368a7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5" y="3933872"/>
            <a:ext cx="9144089" cy="1843825"/>
            <a:chOff x="-55" y="3299622"/>
            <a:chExt cx="9144089" cy="1843825"/>
          </a:xfrm>
        </p:grpSpPr>
        <p:sp>
          <p:nvSpPr>
            <p:cNvPr id="10" name="Google Shape;10;p2"/>
            <p:cNvSpPr/>
            <p:nvPr/>
          </p:nvSpPr>
          <p:spPr>
            <a:xfrm>
              <a:off x="-55" y="3425925"/>
              <a:ext cx="9144089" cy="1717522"/>
            </a:xfrm>
            <a:custGeom>
              <a:avLst/>
              <a:gdLst/>
              <a:ahLst/>
              <a:cxnLst/>
              <a:rect l="l" t="t" r="r" b="b"/>
              <a:pathLst>
                <a:path w="44061" h="14713" extrusionOk="0">
                  <a:moveTo>
                    <a:pt x="21429" y="1"/>
                  </a:moveTo>
                  <a:cubicBezTo>
                    <a:pt x="5915" y="1"/>
                    <a:pt x="0" y="2156"/>
                    <a:pt x="0" y="2156"/>
                  </a:cubicBezTo>
                  <a:lnTo>
                    <a:pt x="0" y="14712"/>
                  </a:lnTo>
                  <a:lnTo>
                    <a:pt x="44060" y="14712"/>
                  </a:lnTo>
                  <a:lnTo>
                    <a:pt x="44060" y="2156"/>
                  </a:lnTo>
                  <a:cubicBezTo>
                    <a:pt x="44060" y="2156"/>
                    <a:pt x="36216" y="1"/>
                    <a:pt x="2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10004" y="3299622"/>
              <a:ext cx="389311" cy="369233"/>
            </a:xfrm>
            <a:custGeom>
              <a:avLst/>
              <a:gdLst/>
              <a:ahLst/>
              <a:cxnLst/>
              <a:rect l="l" t="t" r="r" b="b"/>
              <a:pathLst>
                <a:path w="3335" h="3163" extrusionOk="0">
                  <a:moveTo>
                    <a:pt x="1399" y="1"/>
                  </a:moveTo>
                  <a:cubicBezTo>
                    <a:pt x="1377" y="1"/>
                    <a:pt x="1353" y="10"/>
                    <a:pt x="1329" y="30"/>
                  </a:cubicBezTo>
                  <a:cubicBezTo>
                    <a:pt x="928" y="356"/>
                    <a:pt x="1329" y="2611"/>
                    <a:pt x="1329" y="2611"/>
                  </a:cubicBezTo>
                  <a:cubicBezTo>
                    <a:pt x="1329" y="2611"/>
                    <a:pt x="829" y="920"/>
                    <a:pt x="470" y="920"/>
                  </a:cubicBezTo>
                  <a:cubicBezTo>
                    <a:pt x="418" y="920"/>
                    <a:pt x="370" y="954"/>
                    <a:pt x="326" y="1032"/>
                  </a:cubicBezTo>
                  <a:cubicBezTo>
                    <a:pt x="1" y="1659"/>
                    <a:pt x="878" y="3163"/>
                    <a:pt x="878" y="3163"/>
                  </a:cubicBezTo>
                  <a:lnTo>
                    <a:pt x="2357" y="2812"/>
                  </a:lnTo>
                  <a:cubicBezTo>
                    <a:pt x="2357" y="2812"/>
                    <a:pt x="3334" y="506"/>
                    <a:pt x="2733" y="506"/>
                  </a:cubicBezTo>
                  <a:cubicBezTo>
                    <a:pt x="2156" y="506"/>
                    <a:pt x="1855" y="2210"/>
                    <a:pt x="1855" y="2210"/>
                  </a:cubicBezTo>
                  <a:cubicBezTo>
                    <a:pt x="1855" y="2210"/>
                    <a:pt x="1745" y="1"/>
                    <a:pt x="1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071294" y="3359504"/>
              <a:ext cx="292655" cy="249463"/>
            </a:xfrm>
            <a:custGeom>
              <a:avLst/>
              <a:gdLst/>
              <a:ahLst/>
              <a:cxnLst/>
              <a:rect l="l" t="t" r="r" b="b"/>
              <a:pathLst>
                <a:path w="2507" h="2137" extrusionOk="0">
                  <a:moveTo>
                    <a:pt x="1288" y="0"/>
                  </a:moveTo>
                  <a:cubicBezTo>
                    <a:pt x="1277" y="0"/>
                    <a:pt x="1266" y="2"/>
                    <a:pt x="1254" y="7"/>
                  </a:cubicBezTo>
                  <a:cubicBezTo>
                    <a:pt x="903" y="157"/>
                    <a:pt x="702" y="1786"/>
                    <a:pt x="702" y="1786"/>
                  </a:cubicBezTo>
                  <a:cubicBezTo>
                    <a:pt x="702" y="1786"/>
                    <a:pt x="702" y="434"/>
                    <a:pt x="443" y="434"/>
                  </a:cubicBezTo>
                  <a:cubicBezTo>
                    <a:pt x="415" y="434"/>
                    <a:pt x="385" y="449"/>
                    <a:pt x="351" y="483"/>
                  </a:cubicBezTo>
                  <a:cubicBezTo>
                    <a:pt x="1" y="834"/>
                    <a:pt x="276" y="2062"/>
                    <a:pt x="276" y="2062"/>
                  </a:cubicBezTo>
                  <a:lnTo>
                    <a:pt x="1354" y="2137"/>
                  </a:lnTo>
                  <a:cubicBezTo>
                    <a:pt x="1354" y="2137"/>
                    <a:pt x="2507" y="758"/>
                    <a:pt x="2106" y="633"/>
                  </a:cubicBezTo>
                  <a:cubicBezTo>
                    <a:pt x="2084" y="626"/>
                    <a:pt x="2062" y="623"/>
                    <a:pt x="2040" y="623"/>
                  </a:cubicBezTo>
                  <a:cubicBezTo>
                    <a:pt x="1644" y="623"/>
                    <a:pt x="1128" y="1611"/>
                    <a:pt x="1128" y="1611"/>
                  </a:cubicBezTo>
                  <a:cubicBezTo>
                    <a:pt x="1128" y="1611"/>
                    <a:pt x="1572" y="0"/>
                    <a:pt x="1288" y="0"/>
                  </a:cubicBezTo>
                  <a:close/>
                </a:path>
              </a:pathLst>
            </a:custGeom>
            <a:solidFill>
              <a:srgbClr val="98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5574" y="3899899"/>
              <a:ext cx="433087" cy="171951"/>
            </a:xfrm>
            <a:custGeom>
              <a:avLst/>
              <a:gdLst/>
              <a:ahLst/>
              <a:cxnLst/>
              <a:rect l="l" t="t" r="r" b="b"/>
              <a:pathLst>
                <a:path w="3710" h="1473" extrusionOk="0">
                  <a:moveTo>
                    <a:pt x="2031" y="1"/>
                  </a:moveTo>
                  <a:cubicBezTo>
                    <a:pt x="1755" y="1"/>
                    <a:pt x="1479" y="1"/>
                    <a:pt x="1203" y="26"/>
                  </a:cubicBezTo>
                  <a:cubicBezTo>
                    <a:pt x="928" y="51"/>
                    <a:pt x="652" y="76"/>
                    <a:pt x="401" y="226"/>
                  </a:cubicBezTo>
                  <a:cubicBezTo>
                    <a:pt x="176" y="377"/>
                    <a:pt x="0" y="652"/>
                    <a:pt x="76" y="928"/>
                  </a:cubicBezTo>
                  <a:cubicBezTo>
                    <a:pt x="126" y="1154"/>
                    <a:pt x="326" y="1304"/>
                    <a:pt x="552" y="1379"/>
                  </a:cubicBezTo>
                  <a:cubicBezTo>
                    <a:pt x="758" y="1439"/>
                    <a:pt x="1041" y="1473"/>
                    <a:pt x="1344" y="1473"/>
                  </a:cubicBezTo>
                  <a:cubicBezTo>
                    <a:pt x="1925" y="1473"/>
                    <a:pt x="2578" y="1350"/>
                    <a:pt x="2908" y="1053"/>
                  </a:cubicBezTo>
                  <a:cubicBezTo>
                    <a:pt x="3710" y="352"/>
                    <a:pt x="2657" y="1"/>
                    <a:pt x="2031" y="1"/>
                  </a:cubicBezTo>
                  <a:close/>
                </a:path>
              </a:pathLst>
            </a:custGeom>
            <a:solidFill>
              <a:srgbClr val="191919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090000" y="4574627"/>
              <a:ext cx="67473" cy="103661"/>
            </a:xfrm>
            <a:custGeom>
              <a:avLst/>
              <a:gdLst/>
              <a:ahLst/>
              <a:cxnLst/>
              <a:rect l="l" t="t" r="r" b="b"/>
              <a:pathLst>
                <a:path w="578" h="888" extrusionOk="0">
                  <a:moveTo>
                    <a:pt x="157" y="1"/>
                  </a:moveTo>
                  <a:cubicBezTo>
                    <a:pt x="139" y="1"/>
                    <a:pt x="120" y="4"/>
                    <a:pt x="101" y="10"/>
                  </a:cubicBezTo>
                  <a:cubicBezTo>
                    <a:pt x="26" y="35"/>
                    <a:pt x="1" y="110"/>
                    <a:pt x="26" y="186"/>
                  </a:cubicBezTo>
                  <a:lnTo>
                    <a:pt x="302" y="812"/>
                  </a:lnTo>
                  <a:cubicBezTo>
                    <a:pt x="327" y="862"/>
                    <a:pt x="377" y="887"/>
                    <a:pt x="427" y="887"/>
                  </a:cubicBezTo>
                  <a:lnTo>
                    <a:pt x="477" y="887"/>
                  </a:lnTo>
                  <a:cubicBezTo>
                    <a:pt x="552" y="862"/>
                    <a:pt x="577" y="787"/>
                    <a:pt x="552" y="712"/>
                  </a:cubicBezTo>
                  <a:lnTo>
                    <a:pt x="276" y="85"/>
                  </a:lnTo>
                  <a:cubicBezTo>
                    <a:pt x="258" y="29"/>
                    <a:pt x="211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174867" y="4528983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76" y="0"/>
                  </a:moveTo>
                  <a:cubicBezTo>
                    <a:pt x="101" y="0"/>
                    <a:pt x="51" y="50"/>
                    <a:pt x="26" y="126"/>
                  </a:cubicBezTo>
                  <a:lnTo>
                    <a:pt x="1" y="1003"/>
                  </a:lnTo>
                  <a:cubicBezTo>
                    <a:pt x="1" y="1078"/>
                    <a:pt x="51" y="1153"/>
                    <a:pt x="126" y="1153"/>
                  </a:cubicBezTo>
                  <a:cubicBezTo>
                    <a:pt x="201" y="1153"/>
                    <a:pt x="251" y="1103"/>
                    <a:pt x="251" y="1028"/>
                  </a:cubicBezTo>
                  <a:lnTo>
                    <a:pt x="301" y="126"/>
                  </a:lnTo>
                  <a:cubicBezTo>
                    <a:pt x="301" y="50"/>
                    <a:pt x="251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622545" y="358576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07412" y="3540005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1520" y="4498632"/>
              <a:ext cx="70274" cy="106462"/>
            </a:xfrm>
            <a:custGeom>
              <a:avLst/>
              <a:gdLst/>
              <a:ahLst/>
              <a:cxnLst/>
              <a:rect l="l" t="t" r="r" b="b"/>
              <a:pathLst>
                <a:path w="602" h="912" extrusionOk="0">
                  <a:moveTo>
                    <a:pt x="156" y="0"/>
                  </a:moveTo>
                  <a:cubicBezTo>
                    <a:pt x="138" y="0"/>
                    <a:pt x="119" y="3"/>
                    <a:pt x="101" y="10"/>
                  </a:cubicBezTo>
                  <a:cubicBezTo>
                    <a:pt x="51" y="35"/>
                    <a:pt x="0" y="110"/>
                    <a:pt x="51" y="185"/>
                  </a:cubicBezTo>
                  <a:lnTo>
                    <a:pt x="326" y="812"/>
                  </a:lnTo>
                  <a:cubicBezTo>
                    <a:pt x="351" y="862"/>
                    <a:pt x="401" y="912"/>
                    <a:pt x="452" y="912"/>
                  </a:cubicBezTo>
                  <a:cubicBezTo>
                    <a:pt x="452" y="912"/>
                    <a:pt x="477" y="887"/>
                    <a:pt x="502" y="887"/>
                  </a:cubicBezTo>
                  <a:cubicBezTo>
                    <a:pt x="552" y="862"/>
                    <a:pt x="602" y="787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6386" y="445287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6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03"/>
                  </a:lnTo>
                  <a:cubicBezTo>
                    <a:pt x="0" y="1078"/>
                    <a:pt x="50" y="1153"/>
                    <a:pt x="126" y="1153"/>
                  </a:cubicBezTo>
                  <a:cubicBezTo>
                    <a:pt x="201" y="1153"/>
                    <a:pt x="251" y="1103"/>
                    <a:pt x="276" y="1028"/>
                  </a:cubicBezTo>
                  <a:lnTo>
                    <a:pt x="301" y="126"/>
                  </a:lnTo>
                  <a:cubicBezTo>
                    <a:pt x="301" y="51"/>
                    <a:pt x="251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4868" y="4671517"/>
              <a:ext cx="67473" cy="106229"/>
            </a:xfrm>
            <a:custGeom>
              <a:avLst/>
              <a:gdLst/>
              <a:ahLst/>
              <a:cxnLst/>
              <a:rect l="l" t="t" r="r" b="b"/>
              <a:pathLst>
                <a:path w="578" h="910" extrusionOk="0">
                  <a:moveTo>
                    <a:pt x="142" y="1"/>
                  </a:moveTo>
                  <a:cubicBezTo>
                    <a:pt x="129" y="1"/>
                    <a:pt x="115" y="3"/>
                    <a:pt x="101" y="7"/>
                  </a:cubicBezTo>
                  <a:cubicBezTo>
                    <a:pt x="51" y="57"/>
                    <a:pt x="1" y="133"/>
                    <a:pt x="51" y="183"/>
                  </a:cubicBezTo>
                  <a:lnTo>
                    <a:pt x="326" y="834"/>
                  </a:lnTo>
                  <a:cubicBezTo>
                    <a:pt x="326" y="884"/>
                    <a:pt x="377" y="910"/>
                    <a:pt x="427" y="910"/>
                  </a:cubicBezTo>
                  <a:lnTo>
                    <a:pt x="502" y="910"/>
                  </a:lnTo>
                  <a:cubicBezTo>
                    <a:pt x="552" y="884"/>
                    <a:pt x="577" y="784"/>
                    <a:pt x="552" y="734"/>
                  </a:cubicBezTo>
                  <a:lnTo>
                    <a:pt x="276" y="82"/>
                  </a:lnTo>
                  <a:cubicBezTo>
                    <a:pt x="256" y="42"/>
                    <a:pt x="202" y="1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99734" y="4625523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76" y="0"/>
                  </a:moveTo>
                  <a:cubicBezTo>
                    <a:pt x="101" y="0"/>
                    <a:pt x="51" y="50"/>
                    <a:pt x="51" y="126"/>
                  </a:cubicBezTo>
                  <a:lnTo>
                    <a:pt x="0" y="1028"/>
                  </a:lnTo>
                  <a:cubicBezTo>
                    <a:pt x="0" y="1103"/>
                    <a:pt x="51" y="1153"/>
                    <a:pt x="126" y="1153"/>
                  </a:cubicBezTo>
                  <a:cubicBezTo>
                    <a:pt x="201" y="1153"/>
                    <a:pt x="251" y="1103"/>
                    <a:pt x="251" y="1028"/>
                  </a:cubicBezTo>
                  <a:lnTo>
                    <a:pt x="301" y="151"/>
                  </a:lnTo>
                  <a:cubicBezTo>
                    <a:pt x="301" y="75"/>
                    <a:pt x="251" y="25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60" y="398079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0008" y="393503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64812" y="4156249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21" y="1"/>
                  </a:moveTo>
                  <a:cubicBezTo>
                    <a:pt x="367" y="1"/>
                    <a:pt x="320" y="29"/>
                    <a:pt x="301" y="85"/>
                  </a:cubicBezTo>
                  <a:lnTo>
                    <a:pt x="26" y="712"/>
                  </a:lnTo>
                  <a:cubicBezTo>
                    <a:pt x="1" y="787"/>
                    <a:pt x="26" y="862"/>
                    <a:pt x="101" y="887"/>
                  </a:cubicBezTo>
                  <a:cubicBezTo>
                    <a:pt x="101" y="912"/>
                    <a:pt x="126" y="912"/>
                    <a:pt x="151" y="912"/>
                  </a:cubicBezTo>
                  <a:cubicBezTo>
                    <a:pt x="201" y="912"/>
                    <a:pt x="251" y="887"/>
                    <a:pt x="251" y="837"/>
                  </a:cubicBezTo>
                  <a:lnTo>
                    <a:pt x="527" y="186"/>
                  </a:lnTo>
                  <a:cubicBezTo>
                    <a:pt x="577" y="110"/>
                    <a:pt x="527" y="35"/>
                    <a:pt x="477" y="10"/>
                  </a:cubicBezTo>
                  <a:cubicBezTo>
                    <a:pt x="458" y="4"/>
                    <a:pt x="439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912165" y="4110605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51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078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56710" y="4118310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435" y="0"/>
                  </a:moveTo>
                  <a:cubicBezTo>
                    <a:pt x="390" y="0"/>
                    <a:pt x="338" y="28"/>
                    <a:pt x="301" y="85"/>
                  </a:cubicBezTo>
                  <a:lnTo>
                    <a:pt x="25" y="711"/>
                  </a:lnTo>
                  <a:cubicBezTo>
                    <a:pt x="0" y="786"/>
                    <a:pt x="25" y="862"/>
                    <a:pt x="100" y="887"/>
                  </a:cubicBezTo>
                  <a:cubicBezTo>
                    <a:pt x="125" y="887"/>
                    <a:pt x="151" y="912"/>
                    <a:pt x="151" y="912"/>
                  </a:cubicBezTo>
                  <a:cubicBezTo>
                    <a:pt x="201" y="912"/>
                    <a:pt x="251" y="862"/>
                    <a:pt x="276" y="811"/>
                  </a:cubicBezTo>
                  <a:lnTo>
                    <a:pt x="552" y="185"/>
                  </a:lnTo>
                  <a:cubicBezTo>
                    <a:pt x="577" y="110"/>
                    <a:pt x="552" y="34"/>
                    <a:pt x="476" y="9"/>
                  </a:cubicBezTo>
                  <a:cubicBezTo>
                    <a:pt x="464" y="3"/>
                    <a:pt x="450" y="0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04063" y="4072550"/>
              <a:ext cx="38056" cy="134712"/>
            </a:xfrm>
            <a:custGeom>
              <a:avLst/>
              <a:gdLst/>
              <a:ahLst/>
              <a:cxnLst/>
              <a:rect l="l" t="t" r="r" b="b"/>
              <a:pathLst>
                <a:path w="326" h="1154" extrusionOk="0">
                  <a:moveTo>
                    <a:pt x="150" y="0"/>
                  </a:moveTo>
                  <a:cubicBezTo>
                    <a:pt x="75" y="0"/>
                    <a:pt x="0" y="51"/>
                    <a:pt x="25" y="126"/>
                  </a:cubicBezTo>
                  <a:lnTo>
                    <a:pt x="50" y="1028"/>
                  </a:lnTo>
                  <a:cubicBezTo>
                    <a:pt x="50" y="1103"/>
                    <a:pt x="125" y="1153"/>
                    <a:pt x="175" y="1153"/>
                  </a:cubicBezTo>
                  <a:lnTo>
                    <a:pt x="201" y="1153"/>
                  </a:lnTo>
                  <a:cubicBezTo>
                    <a:pt x="276" y="1153"/>
                    <a:pt x="326" y="1078"/>
                    <a:pt x="326" y="1003"/>
                  </a:cubicBezTo>
                  <a:lnTo>
                    <a:pt x="276" y="126"/>
                  </a:lnTo>
                  <a:cubicBezTo>
                    <a:pt x="276" y="5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147949" y="4685875"/>
              <a:ext cx="67473" cy="103544"/>
            </a:xfrm>
            <a:custGeom>
              <a:avLst/>
              <a:gdLst/>
              <a:ahLst/>
              <a:cxnLst/>
              <a:rect l="l" t="t" r="r" b="b"/>
              <a:pathLst>
                <a:path w="578" h="887" extrusionOk="0">
                  <a:moveTo>
                    <a:pt x="436" y="0"/>
                  </a:moveTo>
                  <a:cubicBezTo>
                    <a:pt x="392" y="0"/>
                    <a:pt x="345" y="28"/>
                    <a:pt x="326" y="85"/>
                  </a:cubicBezTo>
                  <a:lnTo>
                    <a:pt x="26" y="711"/>
                  </a:lnTo>
                  <a:cubicBezTo>
                    <a:pt x="1" y="787"/>
                    <a:pt x="51" y="862"/>
                    <a:pt x="101" y="887"/>
                  </a:cubicBezTo>
                  <a:lnTo>
                    <a:pt x="151" y="887"/>
                  </a:lnTo>
                  <a:cubicBezTo>
                    <a:pt x="201" y="887"/>
                    <a:pt x="251" y="862"/>
                    <a:pt x="276" y="812"/>
                  </a:cubicBezTo>
                  <a:lnTo>
                    <a:pt x="552" y="185"/>
                  </a:lnTo>
                  <a:cubicBezTo>
                    <a:pt x="577" y="110"/>
                    <a:pt x="552" y="35"/>
                    <a:pt x="477" y="10"/>
                  </a:cubicBezTo>
                  <a:cubicBezTo>
                    <a:pt x="464" y="3"/>
                    <a:pt x="450" y="0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95301" y="4640115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151" y="1"/>
                  </a:moveTo>
                  <a:cubicBezTo>
                    <a:pt x="76" y="1"/>
                    <a:pt x="0" y="51"/>
                    <a:pt x="26" y="126"/>
                  </a:cubicBezTo>
                  <a:lnTo>
                    <a:pt x="51" y="1028"/>
                  </a:lnTo>
                  <a:cubicBezTo>
                    <a:pt x="51" y="1103"/>
                    <a:pt x="126" y="1153"/>
                    <a:pt x="201" y="1153"/>
                  </a:cubicBezTo>
                  <a:cubicBezTo>
                    <a:pt x="276" y="1153"/>
                    <a:pt x="326" y="1078"/>
                    <a:pt x="326" y="1003"/>
                  </a:cubicBezTo>
                  <a:lnTo>
                    <a:pt x="276" y="126"/>
                  </a:lnTo>
                  <a:cubicBezTo>
                    <a:pt x="276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69787" y="411527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46" y="1"/>
                  </a:moveTo>
                  <a:cubicBezTo>
                    <a:pt x="392" y="1"/>
                    <a:pt x="345" y="29"/>
                    <a:pt x="326" y="86"/>
                  </a:cubicBezTo>
                  <a:lnTo>
                    <a:pt x="51" y="712"/>
                  </a:lnTo>
                  <a:cubicBezTo>
                    <a:pt x="0" y="787"/>
                    <a:pt x="51" y="862"/>
                    <a:pt x="101" y="888"/>
                  </a:cubicBezTo>
                  <a:cubicBezTo>
                    <a:pt x="126" y="913"/>
                    <a:pt x="151" y="913"/>
                    <a:pt x="151" y="913"/>
                  </a:cubicBezTo>
                  <a:cubicBezTo>
                    <a:pt x="201" y="913"/>
                    <a:pt x="251" y="888"/>
                    <a:pt x="276" y="837"/>
                  </a:cubicBezTo>
                  <a:lnTo>
                    <a:pt x="552" y="186"/>
                  </a:lnTo>
                  <a:cubicBezTo>
                    <a:pt x="577" y="111"/>
                    <a:pt x="552" y="35"/>
                    <a:pt x="502" y="10"/>
                  </a:cubicBezTo>
                  <a:cubicBezTo>
                    <a:pt x="483" y="4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20058" y="4069631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6"/>
                    <a:pt x="0" y="151"/>
                  </a:cubicBezTo>
                  <a:lnTo>
                    <a:pt x="25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103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60835" y="398839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342783" y="394263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210262" y="4548774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21" y="1"/>
                  </a:moveTo>
                  <a:cubicBezTo>
                    <a:pt x="367" y="1"/>
                    <a:pt x="320" y="29"/>
                    <a:pt x="301" y="85"/>
                  </a:cubicBezTo>
                  <a:lnTo>
                    <a:pt x="26" y="712"/>
                  </a:lnTo>
                  <a:cubicBezTo>
                    <a:pt x="1" y="787"/>
                    <a:pt x="26" y="862"/>
                    <a:pt x="101" y="887"/>
                  </a:cubicBezTo>
                  <a:cubicBezTo>
                    <a:pt x="101" y="912"/>
                    <a:pt x="126" y="912"/>
                    <a:pt x="151" y="912"/>
                  </a:cubicBezTo>
                  <a:cubicBezTo>
                    <a:pt x="201" y="912"/>
                    <a:pt x="251" y="887"/>
                    <a:pt x="251" y="837"/>
                  </a:cubicBezTo>
                  <a:lnTo>
                    <a:pt x="527" y="186"/>
                  </a:lnTo>
                  <a:cubicBezTo>
                    <a:pt x="577" y="110"/>
                    <a:pt x="527" y="35"/>
                    <a:pt x="477" y="10"/>
                  </a:cubicBezTo>
                  <a:cubicBezTo>
                    <a:pt x="458" y="4"/>
                    <a:pt x="439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7615" y="4503130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51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078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45745" y="401121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130612" y="3965455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79124" y="4724050"/>
              <a:ext cx="67473" cy="103544"/>
            </a:xfrm>
            <a:custGeom>
              <a:avLst/>
              <a:gdLst/>
              <a:ahLst/>
              <a:cxnLst/>
              <a:rect l="l" t="t" r="r" b="b"/>
              <a:pathLst>
                <a:path w="578" h="887" extrusionOk="0">
                  <a:moveTo>
                    <a:pt x="436" y="0"/>
                  </a:moveTo>
                  <a:cubicBezTo>
                    <a:pt x="392" y="0"/>
                    <a:pt x="345" y="28"/>
                    <a:pt x="326" y="85"/>
                  </a:cubicBezTo>
                  <a:lnTo>
                    <a:pt x="26" y="711"/>
                  </a:lnTo>
                  <a:cubicBezTo>
                    <a:pt x="1" y="787"/>
                    <a:pt x="51" y="862"/>
                    <a:pt x="101" y="887"/>
                  </a:cubicBezTo>
                  <a:lnTo>
                    <a:pt x="151" y="887"/>
                  </a:lnTo>
                  <a:cubicBezTo>
                    <a:pt x="201" y="887"/>
                    <a:pt x="251" y="862"/>
                    <a:pt x="276" y="812"/>
                  </a:cubicBezTo>
                  <a:lnTo>
                    <a:pt x="552" y="185"/>
                  </a:lnTo>
                  <a:cubicBezTo>
                    <a:pt x="577" y="110"/>
                    <a:pt x="552" y="35"/>
                    <a:pt x="477" y="10"/>
                  </a:cubicBezTo>
                  <a:cubicBezTo>
                    <a:pt x="464" y="3"/>
                    <a:pt x="450" y="0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26476" y="4678290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151" y="1"/>
                  </a:moveTo>
                  <a:cubicBezTo>
                    <a:pt x="76" y="1"/>
                    <a:pt x="0" y="51"/>
                    <a:pt x="26" y="126"/>
                  </a:cubicBezTo>
                  <a:lnTo>
                    <a:pt x="51" y="1028"/>
                  </a:lnTo>
                  <a:cubicBezTo>
                    <a:pt x="51" y="1103"/>
                    <a:pt x="126" y="1153"/>
                    <a:pt x="201" y="1153"/>
                  </a:cubicBezTo>
                  <a:cubicBezTo>
                    <a:pt x="276" y="1153"/>
                    <a:pt x="326" y="1078"/>
                    <a:pt x="326" y="1003"/>
                  </a:cubicBezTo>
                  <a:lnTo>
                    <a:pt x="276" y="126"/>
                  </a:lnTo>
                  <a:cubicBezTo>
                    <a:pt x="276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-541059" y="-184439"/>
            <a:ext cx="9279756" cy="1503863"/>
            <a:chOff x="1074761" y="198628"/>
            <a:chExt cx="1987355" cy="322068"/>
          </a:xfrm>
        </p:grpSpPr>
        <p:sp>
          <p:nvSpPr>
            <p:cNvPr id="41" name="Google Shape;41;p2"/>
            <p:cNvSpPr/>
            <p:nvPr/>
          </p:nvSpPr>
          <p:spPr>
            <a:xfrm>
              <a:off x="1989647" y="198628"/>
              <a:ext cx="269450" cy="75700"/>
            </a:xfrm>
            <a:custGeom>
              <a:avLst/>
              <a:gdLst/>
              <a:ahLst/>
              <a:cxnLst/>
              <a:rect l="l" t="t" r="r" b="b"/>
              <a:pathLst>
                <a:path w="10778" h="3028" extrusionOk="0">
                  <a:moveTo>
                    <a:pt x="4342" y="1"/>
                  </a:moveTo>
                  <a:cubicBezTo>
                    <a:pt x="4187" y="1"/>
                    <a:pt x="4033" y="23"/>
                    <a:pt x="3885" y="70"/>
                  </a:cubicBezTo>
                  <a:cubicBezTo>
                    <a:pt x="3409" y="195"/>
                    <a:pt x="2983" y="521"/>
                    <a:pt x="2707" y="947"/>
                  </a:cubicBezTo>
                  <a:cubicBezTo>
                    <a:pt x="2507" y="1298"/>
                    <a:pt x="2357" y="1699"/>
                    <a:pt x="2031" y="1950"/>
                  </a:cubicBezTo>
                  <a:cubicBezTo>
                    <a:pt x="1680" y="2175"/>
                    <a:pt x="1254" y="2175"/>
                    <a:pt x="853" y="2275"/>
                  </a:cubicBezTo>
                  <a:cubicBezTo>
                    <a:pt x="452" y="2351"/>
                    <a:pt x="26" y="2626"/>
                    <a:pt x="1" y="3027"/>
                  </a:cubicBezTo>
                  <a:lnTo>
                    <a:pt x="10778" y="3027"/>
                  </a:lnTo>
                  <a:cubicBezTo>
                    <a:pt x="10728" y="2727"/>
                    <a:pt x="10677" y="2426"/>
                    <a:pt x="10552" y="2125"/>
                  </a:cubicBezTo>
                  <a:cubicBezTo>
                    <a:pt x="10427" y="1849"/>
                    <a:pt x="10201" y="1599"/>
                    <a:pt x="9900" y="1524"/>
                  </a:cubicBezTo>
                  <a:cubicBezTo>
                    <a:pt x="9783" y="1490"/>
                    <a:pt x="9667" y="1482"/>
                    <a:pt x="9550" y="1482"/>
                  </a:cubicBezTo>
                  <a:cubicBezTo>
                    <a:pt x="9433" y="1482"/>
                    <a:pt x="9316" y="1490"/>
                    <a:pt x="9199" y="1490"/>
                  </a:cubicBezTo>
                  <a:cubicBezTo>
                    <a:pt x="9082" y="1490"/>
                    <a:pt x="8965" y="1482"/>
                    <a:pt x="8848" y="1448"/>
                  </a:cubicBezTo>
                  <a:cubicBezTo>
                    <a:pt x="8447" y="1323"/>
                    <a:pt x="8146" y="822"/>
                    <a:pt x="7720" y="797"/>
                  </a:cubicBezTo>
                  <a:cubicBezTo>
                    <a:pt x="7708" y="796"/>
                    <a:pt x="7697" y="796"/>
                    <a:pt x="7685" y="796"/>
                  </a:cubicBezTo>
                  <a:cubicBezTo>
                    <a:pt x="7251" y="796"/>
                    <a:pt x="6907" y="1248"/>
                    <a:pt x="6492" y="1248"/>
                  </a:cubicBezTo>
                  <a:cubicBezTo>
                    <a:pt x="6241" y="1248"/>
                    <a:pt x="5991" y="1072"/>
                    <a:pt x="5815" y="897"/>
                  </a:cubicBezTo>
                  <a:cubicBezTo>
                    <a:pt x="5640" y="697"/>
                    <a:pt x="5489" y="496"/>
                    <a:pt x="5289" y="321"/>
                  </a:cubicBezTo>
                  <a:cubicBezTo>
                    <a:pt x="5029" y="113"/>
                    <a:pt x="4686" y="1"/>
                    <a:pt x="4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74761" y="405320"/>
              <a:ext cx="411050" cy="115375"/>
            </a:xfrm>
            <a:custGeom>
              <a:avLst/>
              <a:gdLst/>
              <a:ahLst/>
              <a:cxnLst/>
              <a:rect l="l" t="t" r="r" b="b"/>
              <a:pathLst>
                <a:path w="16442" h="4615" extrusionOk="0">
                  <a:moveTo>
                    <a:pt x="9835" y="1"/>
                  </a:moveTo>
                  <a:cubicBezTo>
                    <a:pt x="9304" y="1"/>
                    <a:pt x="8771" y="174"/>
                    <a:pt x="8371" y="505"/>
                  </a:cubicBezTo>
                  <a:cubicBezTo>
                    <a:pt x="8071" y="755"/>
                    <a:pt x="7845" y="1081"/>
                    <a:pt x="7569" y="1357"/>
                  </a:cubicBezTo>
                  <a:cubicBezTo>
                    <a:pt x="7294" y="1632"/>
                    <a:pt x="6943" y="1883"/>
                    <a:pt x="6567" y="1883"/>
                  </a:cubicBezTo>
                  <a:cubicBezTo>
                    <a:pt x="5914" y="1883"/>
                    <a:pt x="5400" y="1229"/>
                    <a:pt x="4757" y="1229"/>
                  </a:cubicBezTo>
                  <a:cubicBezTo>
                    <a:pt x="4734" y="1229"/>
                    <a:pt x="4710" y="1230"/>
                    <a:pt x="4687" y="1231"/>
                  </a:cubicBezTo>
                  <a:cubicBezTo>
                    <a:pt x="4010" y="1256"/>
                    <a:pt x="3584" y="2008"/>
                    <a:pt x="2933" y="2209"/>
                  </a:cubicBezTo>
                  <a:cubicBezTo>
                    <a:pt x="2755" y="2271"/>
                    <a:pt x="2570" y="2286"/>
                    <a:pt x="2384" y="2286"/>
                  </a:cubicBezTo>
                  <a:cubicBezTo>
                    <a:pt x="2214" y="2286"/>
                    <a:pt x="2043" y="2274"/>
                    <a:pt x="1874" y="2274"/>
                  </a:cubicBezTo>
                  <a:cubicBezTo>
                    <a:pt x="1706" y="2274"/>
                    <a:pt x="1540" y="2286"/>
                    <a:pt x="1379" y="2334"/>
                  </a:cubicBezTo>
                  <a:cubicBezTo>
                    <a:pt x="903" y="2459"/>
                    <a:pt x="552" y="2835"/>
                    <a:pt x="351" y="3261"/>
                  </a:cubicBezTo>
                  <a:cubicBezTo>
                    <a:pt x="151" y="3688"/>
                    <a:pt x="76" y="4164"/>
                    <a:pt x="0" y="4615"/>
                  </a:cubicBezTo>
                  <a:lnTo>
                    <a:pt x="16442" y="4615"/>
                  </a:lnTo>
                  <a:cubicBezTo>
                    <a:pt x="16417" y="3988"/>
                    <a:pt x="15765" y="3612"/>
                    <a:pt x="15163" y="3462"/>
                  </a:cubicBezTo>
                  <a:cubicBezTo>
                    <a:pt x="14537" y="3337"/>
                    <a:pt x="13885" y="3312"/>
                    <a:pt x="13359" y="2961"/>
                  </a:cubicBezTo>
                  <a:cubicBezTo>
                    <a:pt x="12858" y="2585"/>
                    <a:pt x="12632" y="1983"/>
                    <a:pt x="12306" y="1457"/>
                  </a:cubicBezTo>
                  <a:cubicBezTo>
                    <a:pt x="11880" y="805"/>
                    <a:pt x="11254" y="304"/>
                    <a:pt x="10527" y="104"/>
                  </a:cubicBezTo>
                  <a:cubicBezTo>
                    <a:pt x="10304" y="34"/>
                    <a:pt x="10070" y="1"/>
                    <a:pt x="9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35891" y="318471"/>
              <a:ext cx="226225" cy="70575"/>
            </a:xfrm>
            <a:custGeom>
              <a:avLst/>
              <a:gdLst/>
              <a:ahLst/>
              <a:cxnLst/>
              <a:rect l="l" t="t" r="r" b="b"/>
              <a:pathLst>
                <a:path w="9049" h="2823" extrusionOk="0">
                  <a:moveTo>
                    <a:pt x="3986" y="1"/>
                  </a:moveTo>
                  <a:cubicBezTo>
                    <a:pt x="3540" y="1"/>
                    <a:pt x="3093" y="151"/>
                    <a:pt x="2758" y="441"/>
                  </a:cubicBezTo>
                  <a:cubicBezTo>
                    <a:pt x="2482" y="692"/>
                    <a:pt x="2257" y="1043"/>
                    <a:pt x="1906" y="1193"/>
                  </a:cubicBezTo>
                  <a:cubicBezTo>
                    <a:pt x="1655" y="1268"/>
                    <a:pt x="1404" y="1243"/>
                    <a:pt x="1154" y="1293"/>
                  </a:cubicBezTo>
                  <a:cubicBezTo>
                    <a:pt x="527" y="1444"/>
                    <a:pt x="1" y="2195"/>
                    <a:pt x="101" y="2822"/>
                  </a:cubicBezTo>
                  <a:lnTo>
                    <a:pt x="8923" y="2822"/>
                  </a:lnTo>
                  <a:cubicBezTo>
                    <a:pt x="9049" y="2496"/>
                    <a:pt x="8372" y="2120"/>
                    <a:pt x="8096" y="1895"/>
                  </a:cubicBezTo>
                  <a:cubicBezTo>
                    <a:pt x="7820" y="1669"/>
                    <a:pt x="7871" y="1318"/>
                    <a:pt x="7695" y="942"/>
                  </a:cubicBezTo>
                  <a:cubicBezTo>
                    <a:pt x="7547" y="667"/>
                    <a:pt x="7202" y="499"/>
                    <a:pt x="6871" y="499"/>
                  </a:cubicBezTo>
                  <a:cubicBezTo>
                    <a:pt x="6811" y="499"/>
                    <a:pt x="6751" y="505"/>
                    <a:pt x="6693" y="516"/>
                  </a:cubicBezTo>
                  <a:cubicBezTo>
                    <a:pt x="6417" y="541"/>
                    <a:pt x="6166" y="667"/>
                    <a:pt x="5866" y="692"/>
                  </a:cubicBezTo>
                  <a:cubicBezTo>
                    <a:pt x="5465" y="692"/>
                    <a:pt x="5164" y="391"/>
                    <a:pt x="4813" y="190"/>
                  </a:cubicBezTo>
                  <a:cubicBezTo>
                    <a:pt x="4558" y="63"/>
                    <a:pt x="4272" y="1"/>
                    <a:pt x="3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1127575" y="279096"/>
            <a:ext cx="353491" cy="260821"/>
          </a:xfrm>
          <a:custGeom>
            <a:avLst/>
            <a:gdLst/>
            <a:ahLst/>
            <a:cxnLst/>
            <a:rect l="l" t="t" r="r" b="b"/>
            <a:pathLst>
              <a:path w="4863" h="3588" extrusionOk="0">
                <a:moveTo>
                  <a:pt x="3219" y="0"/>
                </a:moveTo>
                <a:cubicBezTo>
                  <a:pt x="3191" y="0"/>
                  <a:pt x="3163" y="1"/>
                  <a:pt x="3133" y="3"/>
                </a:cubicBezTo>
                <a:cubicBezTo>
                  <a:pt x="2131" y="54"/>
                  <a:pt x="2507" y="1733"/>
                  <a:pt x="2507" y="1733"/>
                </a:cubicBezTo>
                <a:cubicBezTo>
                  <a:pt x="2507" y="1733"/>
                  <a:pt x="1942" y="667"/>
                  <a:pt x="1384" y="667"/>
                </a:cubicBezTo>
                <a:cubicBezTo>
                  <a:pt x="1236" y="667"/>
                  <a:pt x="1089" y="742"/>
                  <a:pt x="953" y="931"/>
                </a:cubicBezTo>
                <a:cubicBezTo>
                  <a:pt x="0" y="2284"/>
                  <a:pt x="3384" y="3587"/>
                  <a:pt x="3384" y="3587"/>
                </a:cubicBezTo>
                <a:cubicBezTo>
                  <a:pt x="3384" y="3587"/>
                  <a:pt x="4862" y="0"/>
                  <a:pt x="32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1642050" y="705000"/>
            <a:ext cx="5859900" cy="2035800"/>
          </a:xfrm>
          <a:prstGeom prst="rect">
            <a:avLst/>
          </a:prstGeom>
          <a:effectLst>
            <a:outerShdw dist="57150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00">
                <a:solidFill>
                  <a:srgbClr val="5A74A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2307550" y="30287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_1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28"/>
          <p:cNvGrpSpPr/>
          <p:nvPr/>
        </p:nvGrpSpPr>
        <p:grpSpPr>
          <a:xfrm>
            <a:off x="-64" y="3941905"/>
            <a:ext cx="9144089" cy="1370678"/>
            <a:chOff x="-45" y="3307610"/>
            <a:chExt cx="9144089" cy="1370678"/>
          </a:xfrm>
        </p:grpSpPr>
        <p:sp>
          <p:nvSpPr>
            <p:cNvPr id="838" name="Google Shape;838;p28"/>
            <p:cNvSpPr/>
            <p:nvPr/>
          </p:nvSpPr>
          <p:spPr>
            <a:xfrm>
              <a:off x="-45" y="3585778"/>
              <a:ext cx="9144089" cy="963003"/>
            </a:xfrm>
            <a:custGeom>
              <a:avLst/>
              <a:gdLst/>
              <a:ahLst/>
              <a:cxnLst/>
              <a:rect l="l" t="t" r="r" b="b"/>
              <a:pathLst>
                <a:path w="44061" h="14713" extrusionOk="0">
                  <a:moveTo>
                    <a:pt x="21429" y="1"/>
                  </a:moveTo>
                  <a:cubicBezTo>
                    <a:pt x="5915" y="1"/>
                    <a:pt x="0" y="2156"/>
                    <a:pt x="0" y="2156"/>
                  </a:cubicBezTo>
                  <a:lnTo>
                    <a:pt x="0" y="14712"/>
                  </a:lnTo>
                  <a:lnTo>
                    <a:pt x="44060" y="14712"/>
                  </a:lnTo>
                  <a:lnTo>
                    <a:pt x="44060" y="2156"/>
                  </a:lnTo>
                  <a:cubicBezTo>
                    <a:pt x="44060" y="2156"/>
                    <a:pt x="36216" y="1"/>
                    <a:pt x="2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8"/>
            <p:cNvSpPr/>
            <p:nvPr/>
          </p:nvSpPr>
          <p:spPr>
            <a:xfrm flipH="1">
              <a:off x="4711442" y="3307610"/>
              <a:ext cx="389311" cy="369233"/>
            </a:xfrm>
            <a:custGeom>
              <a:avLst/>
              <a:gdLst/>
              <a:ahLst/>
              <a:cxnLst/>
              <a:rect l="l" t="t" r="r" b="b"/>
              <a:pathLst>
                <a:path w="3335" h="3163" extrusionOk="0">
                  <a:moveTo>
                    <a:pt x="1399" y="1"/>
                  </a:moveTo>
                  <a:cubicBezTo>
                    <a:pt x="1377" y="1"/>
                    <a:pt x="1353" y="10"/>
                    <a:pt x="1329" y="30"/>
                  </a:cubicBezTo>
                  <a:cubicBezTo>
                    <a:pt x="928" y="356"/>
                    <a:pt x="1329" y="2611"/>
                    <a:pt x="1329" y="2611"/>
                  </a:cubicBezTo>
                  <a:cubicBezTo>
                    <a:pt x="1329" y="2611"/>
                    <a:pt x="829" y="920"/>
                    <a:pt x="470" y="920"/>
                  </a:cubicBezTo>
                  <a:cubicBezTo>
                    <a:pt x="418" y="920"/>
                    <a:pt x="370" y="954"/>
                    <a:pt x="326" y="1032"/>
                  </a:cubicBezTo>
                  <a:cubicBezTo>
                    <a:pt x="1" y="1659"/>
                    <a:pt x="878" y="3163"/>
                    <a:pt x="878" y="3163"/>
                  </a:cubicBezTo>
                  <a:lnTo>
                    <a:pt x="2357" y="2812"/>
                  </a:lnTo>
                  <a:cubicBezTo>
                    <a:pt x="2357" y="2812"/>
                    <a:pt x="3334" y="506"/>
                    <a:pt x="2733" y="506"/>
                  </a:cubicBezTo>
                  <a:cubicBezTo>
                    <a:pt x="2156" y="506"/>
                    <a:pt x="1855" y="2210"/>
                    <a:pt x="1855" y="2210"/>
                  </a:cubicBezTo>
                  <a:cubicBezTo>
                    <a:pt x="1855" y="2210"/>
                    <a:pt x="1745" y="1"/>
                    <a:pt x="1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8464644" y="3540004"/>
              <a:ext cx="292655" cy="249463"/>
            </a:xfrm>
            <a:custGeom>
              <a:avLst/>
              <a:gdLst/>
              <a:ahLst/>
              <a:cxnLst/>
              <a:rect l="l" t="t" r="r" b="b"/>
              <a:pathLst>
                <a:path w="2507" h="2137" extrusionOk="0">
                  <a:moveTo>
                    <a:pt x="1288" y="0"/>
                  </a:moveTo>
                  <a:cubicBezTo>
                    <a:pt x="1277" y="0"/>
                    <a:pt x="1266" y="2"/>
                    <a:pt x="1254" y="7"/>
                  </a:cubicBezTo>
                  <a:cubicBezTo>
                    <a:pt x="903" y="157"/>
                    <a:pt x="702" y="1786"/>
                    <a:pt x="702" y="1786"/>
                  </a:cubicBezTo>
                  <a:cubicBezTo>
                    <a:pt x="702" y="1786"/>
                    <a:pt x="702" y="434"/>
                    <a:pt x="443" y="434"/>
                  </a:cubicBezTo>
                  <a:cubicBezTo>
                    <a:pt x="415" y="434"/>
                    <a:pt x="385" y="449"/>
                    <a:pt x="351" y="483"/>
                  </a:cubicBezTo>
                  <a:cubicBezTo>
                    <a:pt x="1" y="834"/>
                    <a:pt x="276" y="2062"/>
                    <a:pt x="276" y="2062"/>
                  </a:cubicBezTo>
                  <a:lnTo>
                    <a:pt x="1354" y="2137"/>
                  </a:lnTo>
                  <a:cubicBezTo>
                    <a:pt x="1354" y="2137"/>
                    <a:pt x="2507" y="758"/>
                    <a:pt x="2106" y="633"/>
                  </a:cubicBezTo>
                  <a:cubicBezTo>
                    <a:pt x="2084" y="626"/>
                    <a:pt x="2062" y="623"/>
                    <a:pt x="2040" y="623"/>
                  </a:cubicBezTo>
                  <a:cubicBezTo>
                    <a:pt x="1644" y="623"/>
                    <a:pt x="1128" y="1611"/>
                    <a:pt x="1128" y="1611"/>
                  </a:cubicBezTo>
                  <a:cubicBezTo>
                    <a:pt x="1128" y="1611"/>
                    <a:pt x="1572" y="0"/>
                    <a:pt x="1288" y="0"/>
                  </a:cubicBezTo>
                  <a:close/>
                </a:path>
              </a:pathLst>
            </a:custGeom>
            <a:solidFill>
              <a:srgbClr val="98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4090000" y="4574627"/>
              <a:ext cx="67473" cy="103661"/>
            </a:xfrm>
            <a:custGeom>
              <a:avLst/>
              <a:gdLst/>
              <a:ahLst/>
              <a:cxnLst/>
              <a:rect l="l" t="t" r="r" b="b"/>
              <a:pathLst>
                <a:path w="578" h="888" extrusionOk="0">
                  <a:moveTo>
                    <a:pt x="157" y="1"/>
                  </a:moveTo>
                  <a:cubicBezTo>
                    <a:pt x="139" y="1"/>
                    <a:pt x="120" y="4"/>
                    <a:pt x="101" y="10"/>
                  </a:cubicBezTo>
                  <a:cubicBezTo>
                    <a:pt x="26" y="35"/>
                    <a:pt x="1" y="110"/>
                    <a:pt x="26" y="186"/>
                  </a:cubicBezTo>
                  <a:lnTo>
                    <a:pt x="302" y="812"/>
                  </a:lnTo>
                  <a:cubicBezTo>
                    <a:pt x="327" y="862"/>
                    <a:pt x="377" y="887"/>
                    <a:pt x="427" y="887"/>
                  </a:cubicBezTo>
                  <a:lnTo>
                    <a:pt x="477" y="887"/>
                  </a:lnTo>
                  <a:cubicBezTo>
                    <a:pt x="552" y="862"/>
                    <a:pt x="577" y="787"/>
                    <a:pt x="552" y="712"/>
                  </a:cubicBezTo>
                  <a:lnTo>
                    <a:pt x="276" y="85"/>
                  </a:lnTo>
                  <a:cubicBezTo>
                    <a:pt x="258" y="29"/>
                    <a:pt x="211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174867" y="4528983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76" y="0"/>
                  </a:moveTo>
                  <a:cubicBezTo>
                    <a:pt x="101" y="0"/>
                    <a:pt x="51" y="50"/>
                    <a:pt x="26" y="126"/>
                  </a:cubicBezTo>
                  <a:lnTo>
                    <a:pt x="1" y="1003"/>
                  </a:lnTo>
                  <a:cubicBezTo>
                    <a:pt x="1" y="1078"/>
                    <a:pt x="51" y="1153"/>
                    <a:pt x="126" y="1153"/>
                  </a:cubicBezTo>
                  <a:cubicBezTo>
                    <a:pt x="201" y="1153"/>
                    <a:pt x="251" y="1103"/>
                    <a:pt x="251" y="1028"/>
                  </a:cubicBezTo>
                  <a:lnTo>
                    <a:pt x="301" y="126"/>
                  </a:lnTo>
                  <a:cubicBezTo>
                    <a:pt x="301" y="50"/>
                    <a:pt x="251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379858" y="3858002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464724" y="381224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251520" y="4498632"/>
              <a:ext cx="70274" cy="106462"/>
            </a:xfrm>
            <a:custGeom>
              <a:avLst/>
              <a:gdLst/>
              <a:ahLst/>
              <a:cxnLst/>
              <a:rect l="l" t="t" r="r" b="b"/>
              <a:pathLst>
                <a:path w="602" h="912" extrusionOk="0">
                  <a:moveTo>
                    <a:pt x="156" y="0"/>
                  </a:moveTo>
                  <a:cubicBezTo>
                    <a:pt x="138" y="0"/>
                    <a:pt x="119" y="3"/>
                    <a:pt x="101" y="10"/>
                  </a:cubicBezTo>
                  <a:cubicBezTo>
                    <a:pt x="51" y="35"/>
                    <a:pt x="0" y="110"/>
                    <a:pt x="51" y="185"/>
                  </a:cubicBezTo>
                  <a:lnTo>
                    <a:pt x="326" y="812"/>
                  </a:lnTo>
                  <a:cubicBezTo>
                    <a:pt x="351" y="862"/>
                    <a:pt x="401" y="912"/>
                    <a:pt x="452" y="912"/>
                  </a:cubicBezTo>
                  <a:cubicBezTo>
                    <a:pt x="452" y="912"/>
                    <a:pt x="477" y="887"/>
                    <a:pt x="502" y="887"/>
                  </a:cubicBezTo>
                  <a:cubicBezTo>
                    <a:pt x="552" y="862"/>
                    <a:pt x="602" y="787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36386" y="445287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6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03"/>
                  </a:lnTo>
                  <a:cubicBezTo>
                    <a:pt x="0" y="1078"/>
                    <a:pt x="50" y="1153"/>
                    <a:pt x="126" y="1153"/>
                  </a:cubicBezTo>
                  <a:cubicBezTo>
                    <a:pt x="201" y="1153"/>
                    <a:pt x="251" y="1103"/>
                    <a:pt x="276" y="1028"/>
                  </a:cubicBezTo>
                  <a:lnTo>
                    <a:pt x="301" y="126"/>
                  </a:lnTo>
                  <a:cubicBezTo>
                    <a:pt x="301" y="51"/>
                    <a:pt x="251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48060" y="398079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430008" y="393503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964812" y="4156249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21" y="1"/>
                  </a:moveTo>
                  <a:cubicBezTo>
                    <a:pt x="367" y="1"/>
                    <a:pt x="320" y="29"/>
                    <a:pt x="301" y="85"/>
                  </a:cubicBezTo>
                  <a:lnTo>
                    <a:pt x="26" y="712"/>
                  </a:lnTo>
                  <a:cubicBezTo>
                    <a:pt x="1" y="787"/>
                    <a:pt x="26" y="862"/>
                    <a:pt x="101" y="887"/>
                  </a:cubicBezTo>
                  <a:cubicBezTo>
                    <a:pt x="101" y="912"/>
                    <a:pt x="126" y="912"/>
                    <a:pt x="151" y="912"/>
                  </a:cubicBezTo>
                  <a:cubicBezTo>
                    <a:pt x="201" y="912"/>
                    <a:pt x="251" y="887"/>
                    <a:pt x="251" y="837"/>
                  </a:cubicBezTo>
                  <a:lnTo>
                    <a:pt x="527" y="186"/>
                  </a:lnTo>
                  <a:cubicBezTo>
                    <a:pt x="577" y="110"/>
                    <a:pt x="527" y="35"/>
                    <a:pt x="477" y="10"/>
                  </a:cubicBezTo>
                  <a:cubicBezTo>
                    <a:pt x="458" y="4"/>
                    <a:pt x="439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912165" y="4110605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51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078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2056710" y="4118310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435" y="0"/>
                  </a:moveTo>
                  <a:cubicBezTo>
                    <a:pt x="390" y="0"/>
                    <a:pt x="338" y="28"/>
                    <a:pt x="301" y="85"/>
                  </a:cubicBezTo>
                  <a:lnTo>
                    <a:pt x="25" y="711"/>
                  </a:lnTo>
                  <a:cubicBezTo>
                    <a:pt x="0" y="786"/>
                    <a:pt x="25" y="862"/>
                    <a:pt x="100" y="887"/>
                  </a:cubicBezTo>
                  <a:cubicBezTo>
                    <a:pt x="125" y="887"/>
                    <a:pt x="151" y="912"/>
                    <a:pt x="151" y="912"/>
                  </a:cubicBezTo>
                  <a:cubicBezTo>
                    <a:pt x="201" y="912"/>
                    <a:pt x="251" y="862"/>
                    <a:pt x="276" y="811"/>
                  </a:cubicBezTo>
                  <a:lnTo>
                    <a:pt x="552" y="185"/>
                  </a:lnTo>
                  <a:cubicBezTo>
                    <a:pt x="577" y="110"/>
                    <a:pt x="552" y="34"/>
                    <a:pt x="476" y="9"/>
                  </a:cubicBezTo>
                  <a:cubicBezTo>
                    <a:pt x="464" y="3"/>
                    <a:pt x="450" y="0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2004063" y="4072550"/>
              <a:ext cx="38056" cy="134712"/>
            </a:xfrm>
            <a:custGeom>
              <a:avLst/>
              <a:gdLst/>
              <a:ahLst/>
              <a:cxnLst/>
              <a:rect l="l" t="t" r="r" b="b"/>
              <a:pathLst>
                <a:path w="326" h="1154" extrusionOk="0">
                  <a:moveTo>
                    <a:pt x="150" y="0"/>
                  </a:moveTo>
                  <a:cubicBezTo>
                    <a:pt x="75" y="0"/>
                    <a:pt x="0" y="51"/>
                    <a:pt x="25" y="126"/>
                  </a:cubicBezTo>
                  <a:lnTo>
                    <a:pt x="50" y="1028"/>
                  </a:lnTo>
                  <a:cubicBezTo>
                    <a:pt x="50" y="1103"/>
                    <a:pt x="125" y="1153"/>
                    <a:pt x="175" y="1153"/>
                  </a:cubicBezTo>
                  <a:lnTo>
                    <a:pt x="201" y="1153"/>
                  </a:lnTo>
                  <a:cubicBezTo>
                    <a:pt x="276" y="1153"/>
                    <a:pt x="326" y="1078"/>
                    <a:pt x="326" y="1003"/>
                  </a:cubicBezTo>
                  <a:lnTo>
                    <a:pt x="276" y="126"/>
                  </a:lnTo>
                  <a:cubicBezTo>
                    <a:pt x="276" y="5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469787" y="411527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46" y="1"/>
                  </a:moveTo>
                  <a:cubicBezTo>
                    <a:pt x="392" y="1"/>
                    <a:pt x="345" y="29"/>
                    <a:pt x="326" y="86"/>
                  </a:cubicBezTo>
                  <a:lnTo>
                    <a:pt x="51" y="712"/>
                  </a:lnTo>
                  <a:cubicBezTo>
                    <a:pt x="0" y="787"/>
                    <a:pt x="51" y="862"/>
                    <a:pt x="101" y="888"/>
                  </a:cubicBezTo>
                  <a:cubicBezTo>
                    <a:pt x="126" y="913"/>
                    <a:pt x="151" y="913"/>
                    <a:pt x="151" y="913"/>
                  </a:cubicBezTo>
                  <a:cubicBezTo>
                    <a:pt x="201" y="913"/>
                    <a:pt x="251" y="888"/>
                    <a:pt x="276" y="837"/>
                  </a:cubicBezTo>
                  <a:lnTo>
                    <a:pt x="552" y="186"/>
                  </a:lnTo>
                  <a:cubicBezTo>
                    <a:pt x="577" y="111"/>
                    <a:pt x="552" y="35"/>
                    <a:pt x="502" y="10"/>
                  </a:cubicBezTo>
                  <a:cubicBezTo>
                    <a:pt x="483" y="4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420058" y="4069631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6"/>
                    <a:pt x="0" y="151"/>
                  </a:cubicBezTo>
                  <a:lnTo>
                    <a:pt x="25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103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6260835" y="398839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6342783" y="394263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7210262" y="4548774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21" y="1"/>
                  </a:moveTo>
                  <a:cubicBezTo>
                    <a:pt x="367" y="1"/>
                    <a:pt x="320" y="29"/>
                    <a:pt x="301" y="85"/>
                  </a:cubicBezTo>
                  <a:lnTo>
                    <a:pt x="26" y="712"/>
                  </a:lnTo>
                  <a:cubicBezTo>
                    <a:pt x="1" y="787"/>
                    <a:pt x="26" y="862"/>
                    <a:pt x="101" y="887"/>
                  </a:cubicBezTo>
                  <a:cubicBezTo>
                    <a:pt x="101" y="912"/>
                    <a:pt x="126" y="912"/>
                    <a:pt x="151" y="912"/>
                  </a:cubicBezTo>
                  <a:cubicBezTo>
                    <a:pt x="201" y="912"/>
                    <a:pt x="251" y="887"/>
                    <a:pt x="251" y="837"/>
                  </a:cubicBezTo>
                  <a:lnTo>
                    <a:pt x="527" y="186"/>
                  </a:lnTo>
                  <a:cubicBezTo>
                    <a:pt x="577" y="110"/>
                    <a:pt x="527" y="35"/>
                    <a:pt x="477" y="10"/>
                  </a:cubicBezTo>
                  <a:cubicBezTo>
                    <a:pt x="458" y="4"/>
                    <a:pt x="439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7157615" y="4503130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51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078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8045745" y="401121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8130612" y="3965455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8"/>
          <p:cNvGrpSpPr/>
          <p:nvPr/>
        </p:nvGrpSpPr>
        <p:grpSpPr>
          <a:xfrm>
            <a:off x="395916" y="214605"/>
            <a:ext cx="8805738" cy="923655"/>
            <a:chOff x="1275424" y="284087"/>
            <a:chExt cx="1885839" cy="197810"/>
          </a:xfrm>
        </p:grpSpPr>
        <p:sp>
          <p:nvSpPr>
            <p:cNvPr id="862" name="Google Shape;862;p28"/>
            <p:cNvSpPr/>
            <p:nvPr/>
          </p:nvSpPr>
          <p:spPr>
            <a:xfrm>
              <a:off x="2891813" y="406197"/>
              <a:ext cx="269450" cy="75700"/>
            </a:xfrm>
            <a:custGeom>
              <a:avLst/>
              <a:gdLst/>
              <a:ahLst/>
              <a:cxnLst/>
              <a:rect l="l" t="t" r="r" b="b"/>
              <a:pathLst>
                <a:path w="10778" h="3028" extrusionOk="0">
                  <a:moveTo>
                    <a:pt x="4342" y="1"/>
                  </a:moveTo>
                  <a:cubicBezTo>
                    <a:pt x="4187" y="1"/>
                    <a:pt x="4033" y="23"/>
                    <a:pt x="3885" y="70"/>
                  </a:cubicBezTo>
                  <a:cubicBezTo>
                    <a:pt x="3409" y="195"/>
                    <a:pt x="2983" y="521"/>
                    <a:pt x="2707" y="947"/>
                  </a:cubicBezTo>
                  <a:cubicBezTo>
                    <a:pt x="2507" y="1298"/>
                    <a:pt x="2357" y="1699"/>
                    <a:pt x="2031" y="1950"/>
                  </a:cubicBezTo>
                  <a:cubicBezTo>
                    <a:pt x="1680" y="2175"/>
                    <a:pt x="1254" y="2175"/>
                    <a:pt x="853" y="2275"/>
                  </a:cubicBezTo>
                  <a:cubicBezTo>
                    <a:pt x="452" y="2351"/>
                    <a:pt x="26" y="2626"/>
                    <a:pt x="1" y="3027"/>
                  </a:cubicBezTo>
                  <a:lnTo>
                    <a:pt x="10778" y="3027"/>
                  </a:lnTo>
                  <a:cubicBezTo>
                    <a:pt x="10728" y="2727"/>
                    <a:pt x="10677" y="2426"/>
                    <a:pt x="10552" y="2125"/>
                  </a:cubicBezTo>
                  <a:cubicBezTo>
                    <a:pt x="10427" y="1849"/>
                    <a:pt x="10201" y="1599"/>
                    <a:pt x="9900" y="1524"/>
                  </a:cubicBezTo>
                  <a:cubicBezTo>
                    <a:pt x="9783" y="1490"/>
                    <a:pt x="9667" y="1482"/>
                    <a:pt x="9550" y="1482"/>
                  </a:cubicBezTo>
                  <a:cubicBezTo>
                    <a:pt x="9433" y="1482"/>
                    <a:pt x="9316" y="1490"/>
                    <a:pt x="9199" y="1490"/>
                  </a:cubicBezTo>
                  <a:cubicBezTo>
                    <a:pt x="9082" y="1490"/>
                    <a:pt x="8965" y="1482"/>
                    <a:pt x="8848" y="1448"/>
                  </a:cubicBezTo>
                  <a:cubicBezTo>
                    <a:pt x="8447" y="1323"/>
                    <a:pt x="8146" y="822"/>
                    <a:pt x="7720" y="797"/>
                  </a:cubicBezTo>
                  <a:cubicBezTo>
                    <a:pt x="7708" y="796"/>
                    <a:pt x="7697" y="796"/>
                    <a:pt x="7685" y="796"/>
                  </a:cubicBezTo>
                  <a:cubicBezTo>
                    <a:pt x="7251" y="796"/>
                    <a:pt x="6907" y="1248"/>
                    <a:pt x="6492" y="1248"/>
                  </a:cubicBezTo>
                  <a:cubicBezTo>
                    <a:pt x="6241" y="1248"/>
                    <a:pt x="5991" y="1072"/>
                    <a:pt x="5815" y="897"/>
                  </a:cubicBezTo>
                  <a:cubicBezTo>
                    <a:pt x="5640" y="697"/>
                    <a:pt x="5489" y="496"/>
                    <a:pt x="5289" y="321"/>
                  </a:cubicBezTo>
                  <a:cubicBezTo>
                    <a:pt x="5029" y="113"/>
                    <a:pt x="4686" y="1"/>
                    <a:pt x="4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1275424" y="284087"/>
              <a:ext cx="411050" cy="115375"/>
            </a:xfrm>
            <a:custGeom>
              <a:avLst/>
              <a:gdLst/>
              <a:ahLst/>
              <a:cxnLst/>
              <a:rect l="l" t="t" r="r" b="b"/>
              <a:pathLst>
                <a:path w="16442" h="4615" extrusionOk="0">
                  <a:moveTo>
                    <a:pt x="9835" y="1"/>
                  </a:moveTo>
                  <a:cubicBezTo>
                    <a:pt x="9304" y="1"/>
                    <a:pt x="8771" y="174"/>
                    <a:pt x="8371" y="505"/>
                  </a:cubicBezTo>
                  <a:cubicBezTo>
                    <a:pt x="8071" y="755"/>
                    <a:pt x="7845" y="1081"/>
                    <a:pt x="7569" y="1357"/>
                  </a:cubicBezTo>
                  <a:cubicBezTo>
                    <a:pt x="7294" y="1632"/>
                    <a:pt x="6943" y="1883"/>
                    <a:pt x="6567" y="1883"/>
                  </a:cubicBezTo>
                  <a:cubicBezTo>
                    <a:pt x="5914" y="1883"/>
                    <a:pt x="5400" y="1229"/>
                    <a:pt x="4757" y="1229"/>
                  </a:cubicBezTo>
                  <a:cubicBezTo>
                    <a:pt x="4734" y="1229"/>
                    <a:pt x="4710" y="1230"/>
                    <a:pt x="4687" y="1231"/>
                  </a:cubicBezTo>
                  <a:cubicBezTo>
                    <a:pt x="4010" y="1256"/>
                    <a:pt x="3584" y="2008"/>
                    <a:pt x="2933" y="2209"/>
                  </a:cubicBezTo>
                  <a:cubicBezTo>
                    <a:pt x="2755" y="2271"/>
                    <a:pt x="2570" y="2286"/>
                    <a:pt x="2384" y="2286"/>
                  </a:cubicBezTo>
                  <a:cubicBezTo>
                    <a:pt x="2214" y="2286"/>
                    <a:pt x="2043" y="2274"/>
                    <a:pt x="1874" y="2274"/>
                  </a:cubicBezTo>
                  <a:cubicBezTo>
                    <a:pt x="1706" y="2274"/>
                    <a:pt x="1540" y="2286"/>
                    <a:pt x="1379" y="2334"/>
                  </a:cubicBezTo>
                  <a:cubicBezTo>
                    <a:pt x="903" y="2459"/>
                    <a:pt x="552" y="2835"/>
                    <a:pt x="351" y="3261"/>
                  </a:cubicBezTo>
                  <a:cubicBezTo>
                    <a:pt x="151" y="3688"/>
                    <a:pt x="76" y="4164"/>
                    <a:pt x="0" y="4615"/>
                  </a:cubicBezTo>
                  <a:lnTo>
                    <a:pt x="16442" y="4615"/>
                  </a:lnTo>
                  <a:cubicBezTo>
                    <a:pt x="16417" y="3988"/>
                    <a:pt x="15765" y="3612"/>
                    <a:pt x="15163" y="3462"/>
                  </a:cubicBezTo>
                  <a:cubicBezTo>
                    <a:pt x="14537" y="3337"/>
                    <a:pt x="13885" y="3312"/>
                    <a:pt x="13359" y="2961"/>
                  </a:cubicBezTo>
                  <a:cubicBezTo>
                    <a:pt x="12858" y="2585"/>
                    <a:pt x="12632" y="1983"/>
                    <a:pt x="12306" y="1457"/>
                  </a:cubicBezTo>
                  <a:cubicBezTo>
                    <a:pt x="11880" y="805"/>
                    <a:pt x="11254" y="304"/>
                    <a:pt x="10527" y="104"/>
                  </a:cubicBezTo>
                  <a:cubicBezTo>
                    <a:pt x="10304" y="34"/>
                    <a:pt x="10070" y="1"/>
                    <a:pt x="9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2175362" y="284087"/>
              <a:ext cx="226225" cy="70575"/>
            </a:xfrm>
            <a:custGeom>
              <a:avLst/>
              <a:gdLst/>
              <a:ahLst/>
              <a:cxnLst/>
              <a:rect l="l" t="t" r="r" b="b"/>
              <a:pathLst>
                <a:path w="9049" h="2823" extrusionOk="0">
                  <a:moveTo>
                    <a:pt x="3986" y="1"/>
                  </a:moveTo>
                  <a:cubicBezTo>
                    <a:pt x="3540" y="1"/>
                    <a:pt x="3093" y="151"/>
                    <a:pt x="2758" y="441"/>
                  </a:cubicBezTo>
                  <a:cubicBezTo>
                    <a:pt x="2482" y="692"/>
                    <a:pt x="2257" y="1043"/>
                    <a:pt x="1906" y="1193"/>
                  </a:cubicBezTo>
                  <a:cubicBezTo>
                    <a:pt x="1655" y="1268"/>
                    <a:pt x="1404" y="1243"/>
                    <a:pt x="1154" y="1293"/>
                  </a:cubicBezTo>
                  <a:cubicBezTo>
                    <a:pt x="527" y="1444"/>
                    <a:pt x="1" y="2195"/>
                    <a:pt x="101" y="2822"/>
                  </a:cubicBezTo>
                  <a:lnTo>
                    <a:pt x="8923" y="2822"/>
                  </a:lnTo>
                  <a:cubicBezTo>
                    <a:pt x="9049" y="2496"/>
                    <a:pt x="8372" y="2120"/>
                    <a:pt x="8096" y="1895"/>
                  </a:cubicBezTo>
                  <a:cubicBezTo>
                    <a:pt x="7820" y="1669"/>
                    <a:pt x="7871" y="1318"/>
                    <a:pt x="7695" y="942"/>
                  </a:cubicBezTo>
                  <a:cubicBezTo>
                    <a:pt x="7547" y="667"/>
                    <a:pt x="7202" y="499"/>
                    <a:pt x="6871" y="499"/>
                  </a:cubicBezTo>
                  <a:cubicBezTo>
                    <a:pt x="6811" y="499"/>
                    <a:pt x="6751" y="505"/>
                    <a:pt x="6693" y="516"/>
                  </a:cubicBezTo>
                  <a:cubicBezTo>
                    <a:pt x="6417" y="541"/>
                    <a:pt x="6166" y="667"/>
                    <a:pt x="5866" y="692"/>
                  </a:cubicBezTo>
                  <a:cubicBezTo>
                    <a:pt x="5465" y="692"/>
                    <a:pt x="5164" y="391"/>
                    <a:pt x="4813" y="190"/>
                  </a:cubicBezTo>
                  <a:cubicBezTo>
                    <a:pt x="4558" y="63"/>
                    <a:pt x="4272" y="1"/>
                    <a:pt x="3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5" name="Google Shape;865;p28"/>
          <p:cNvSpPr/>
          <p:nvPr/>
        </p:nvSpPr>
        <p:spPr>
          <a:xfrm rot="-3385518" flipH="1">
            <a:off x="174782" y="1480475"/>
            <a:ext cx="468868" cy="345951"/>
          </a:xfrm>
          <a:custGeom>
            <a:avLst/>
            <a:gdLst/>
            <a:ahLst/>
            <a:cxnLst/>
            <a:rect l="l" t="t" r="r" b="b"/>
            <a:pathLst>
              <a:path w="4863" h="3588" extrusionOk="0">
                <a:moveTo>
                  <a:pt x="3219" y="0"/>
                </a:moveTo>
                <a:cubicBezTo>
                  <a:pt x="3191" y="0"/>
                  <a:pt x="3163" y="1"/>
                  <a:pt x="3133" y="3"/>
                </a:cubicBezTo>
                <a:cubicBezTo>
                  <a:pt x="2131" y="54"/>
                  <a:pt x="2507" y="1733"/>
                  <a:pt x="2507" y="1733"/>
                </a:cubicBezTo>
                <a:cubicBezTo>
                  <a:pt x="2507" y="1733"/>
                  <a:pt x="1942" y="667"/>
                  <a:pt x="1384" y="667"/>
                </a:cubicBezTo>
                <a:cubicBezTo>
                  <a:pt x="1236" y="667"/>
                  <a:pt x="1089" y="742"/>
                  <a:pt x="953" y="931"/>
                </a:cubicBezTo>
                <a:cubicBezTo>
                  <a:pt x="0" y="2284"/>
                  <a:pt x="3384" y="3587"/>
                  <a:pt x="3384" y="3587"/>
                </a:cubicBezTo>
                <a:cubicBezTo>
                  <a:pt x="3384" y="3587"/>
                  <a:pt x="4862" y="0"/>
                  <a:pt x="32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8"/>
          <p:cNvSpPr txBox="1">
            <a:spLocks noGrp="1"/>
          </p:cNvSpPr>
          <p:nvPr>
            <p:ph type="title"/>
          </p:nvPr>
        </p:nvSpPr>
        <p:spPr>
          <a:xfrm>
            <a:off x="4776375" y="2212975"/>
            <a:ext cx="3650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7" name="Google Shape;867;p28"/>
          <p:cNvSpPr txBox="1">
            <a:spLocks noGrp="1"/>
          </p:cNvSpPr>
          <p:nvPr>
            <p:ph type="title" idx="2" hasCustomPrompt="1"/>
          </p:nvPr>
        </p:nvSpPr>
        <p:spPr>
          <a:xfrm>
            <a:off x="5849925" y="1493225"/>
            <a:ext cx="15030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68" name="Google Shape;868;p28"/>
          <p:cNvSpPr txBox="1">
            <a:spLocks noGrp="1"/>
          </p:cNvSpPr>
          <p:nvPr>
            <p:ph type="subTitle" idx="1"/>
          </p:nvPr>
        </p:nvSpPr>
        <p:spPr>
          <a:xfrm>
            <a:off x="4776375" y="3054775"/>
            <a:ext cx="36501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_1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33"/>
          <p:cNvGrpSpPr/>
          <p:nvPr/>
        </p:nvGrpSpPr>
        <p:grpSpPr>
          <a:xfrm flipH="1">
            <a:off x="-75" y="4680767"/>
            <a:ext cx="9144089" cy="840088"/>
            <a:chOff x="-75" y="4528367"/>
            <a:chExt cx="9144089" cy="840088"/>
          </a:xfrm>
        </p:grpSpPr>
        <p:sp>
          <p:nvSpPr>
            <p:cNvPr id="1007" name="Google Shape;1007;p33"/>
            <p:cNvSpPr/>
            <p:nvPr/>
          </p:nvSpPr>
          <p:spPr>
            <a:xfrm>
              <a:off x="-75" y="4691399"/>
              <a:ext cx="9144089" cy="677055"/>
            </a:xfrm>
            <a:custGeom>
              <a:avLst/>
              <a:gdLst/>
              <a:ahLst/>
              <a:cxnLst/>
              <a:rect l="l" t="t" r="r" b="b"/>
              <a:pathLst>
                <a:path w="44061" h="14713" extrusionOk="0">
                  <a:moveTo>
                    <a:pt x="21429" y="1"/>
                  </a:moveTo>
                  <a:cubicBezTo>
                    <a:pt x="5915" y="1"/>
                    <a:pt x="0" y="2156"/>
                    <a:pt x="0" y="2156"/>
                  </a:cubicBezTo>
                  <a:lnTo>
                    <a:pt x="0" y="14712"/>
                  </a:lnTo>
                  <a:lnTo>
                    <a:pt x="44060" y="14712"/>
                  </a:lnTo>
                  <a:lnTo>
                    <a:pt x="44060" y="2156"/>
                  </a:lnTo>
                  <a:cubicBezTo>
                    <a:pt x="44060" y="2156"/>
                    <a:pt x="36216" y="1"/>
                    <a:pt x="2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254422" y="4528367"/>
              <a:ext cx="389311" cy="369233"/>
            </a:xfrm>
            <a:custGeom>
              <a:avLst/>
              <a:gdLst/>
              <a:ahLst/>
              <a:cxnLst/>
              <a:rect l="l" t="t" r="r" b="b"/>
              <a:pathLst>
                <a:path w="3335" h="3163" extrusionOk="0">
                  <a:moveTo>
                    <a:pt x="1399" y="1"/>
                  </a:moveTo>
                  <a:cubicBezTo>
                    <a:pt x="1377" y="1"/>
                    <a:pt x="1353" y="10"/>
                    <a:pt x="1329" y="30"/>
                  </a:cubicBezTo>
                  <a:cubicBezTo>
                    <a:pt x="928" y="356"/>
                    <a:pt x="1329" y="2611"/>
                    <a:pt x="1329" y="2611"/>
                  </a:cubicBezTo>
                  <a:cubicBezTo>
                    <a:pt x="1329" y="2611"/>
                    <a:pt x="829" y="920"/>
                    <a:pt x="470" y="920"/>
                  </a:cubicBezTo>
                  <a:cubicBezTo>
                    <a:pt x="418" y="920"/>
                    <a:pt x="370" y="954"/>
                    <a:pt x="326" y="1032"/>
                  </a:cubicBezTo>
                  <a:cubicBezTo>
                    <a:pt x="1" y="1659"/>
                    <a:pt x="878" y="3163"/>
                    <a:pt x="878" y="3163"/>
                  </a:cubicBezTo>
                  <a:lnTo>
                    <a:pt x="2357" y="2812"/>
                  </a:lnTo>
                  <a:cubicBezTo>
                    <a:pt x="2357" y="2812"/>
                    <a:pt x="3334" y="506"/>
                    <a:pt x="2733" y="506"/>
                  </a:cubicBezTo>
                  <a:cubicBezTo>
                    <a:pt x="2156" y="506"/>
                    <a:pt x="1855" y="2210"/>
                    <a:pt x="1855" y="2210"/>
                  </a:cubicBezTo>
                  <a:cubicBezTo>
                    <a:pt x="1855" y="2210"/>
                    <a:pt x="1745" y="1"/>
                    <a:pt x="1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8568900" y="4588261"/>
              <a:ext cx="292655" cy="249463"/>
            </a:xfrm>
            <a:custGeom>
              <a:avLst/>
              <a:gdLst/>
              <a:ahLst/>
              <a:cxnLst/>
              <a:rect l="l" t="t" r="r" b="b"/>
              <a:pathLst>
                <a:path w="2507" h="2137" extrusionOk="0">
                  <a:moveTo>
                    <a:pt x="1288" y="0"/>
                  </a:moveTo>
                  <a:cubicBezTo>
                    <a:pt x="1277" y="0"/>
                    <a:pt x="1266" y="2"/>
                    <a:pt x="1254" y="7"/>
                  </a:cubicBezTo>
                  <a:cubicBezTo>
                    <a:pt x="903" y="157"/>
                    <a:pt x="702" y="1786"/>
                    <a:pt x="702" y="1786"/>
                  </a:cubicBezTo>
                  <a:cubicBezTo>
                    <a:pt x="702" y="1786"/>
                    <a:pt x="702" y="434"/>
                    <a:pt x="443" y="434"/>
                  </a:cubicBezTo>
                  <a:cubicBezTo>
                    <a:pt x="415" y="434"/>
                    <a:pt x="385" y="449"/>
                    <a:pt x="351" y="483"/>
                  </a:cubicBezTo>
                  <a:cubicBezTo>
                    <a:pt x="1" y="834"/>
                    <a:pt x="276" y="2062"/>
                    <a:pt x="276" y="2062"/>
                  </a:cubicBezTo>
                  <a:lnTo>
                    <a:pt x="1354" y="2137"/>
                  </a:lnTo>
                  <a:cubicBezTo>
                    <a:pt x="1354" y="2137"/>
                    <a:pt x="2507" y="758"/>
                    <a:pt x="2106" y="633"/>
                  </a:cubicBezTo>
                  <a:cubicBezTo>
                    <a:pt x="2084" y="626"/>
                    <a:pt x="2062" y="623"/>
                    <a:pt x="2040" y="623"/>
                  </a:cubicBezTo>
                  <a:cubicBezTo>
                    <a:pt x="1644" y="623"/>
                    <a:pt x="1128" y="1611"/>
                    <a:pt x="1128" y="1611"/>
                  </a:cubicBezTo>
                  <a:cubicBezTo>
                    <a:pt x="1128" y="1611"/>
                    <a:pt x="1572" y="0"/>
                    <a:pt x="1288" y="0"/>
                  </a:cubicBezTo>
                  <a:close/>
                </a:path>
              </a:pathLst>
            </a:custGeom>
            <a:solidFill>
              <a:srgbClr val="98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2805633" y="5094072"/>
              <a:ext cx="314718" cy="152106"/>
            </a:xfrm>
            <a:custGeom>
              <a:avLst/>
              <a:gdLst/>
              <a:ahLst/>
              <a:cxnLst/>
              <a:rect l="l" t="t" r="r" b="b"/>
              <a:pathLst>
                <a:path w="2696" h="1303" extrusionOk="0">
                  <a:moveTo>
                    <a:pt x="1210" y="1"/>
                  </a:moveTo>
                  <a:cubicBezTo>
                    <a:pt x="1141" y="1"/>
                    <a:pt x="1072" y="4"/>
                    <a:pt x="1003" y="11"/>
                  </a:cubicBezTo>
                  <a:cubicBezTo>
                    <a:pt x="702" y="36"/>
                    <a:pt x="401" y="112"/>
                    <a:pt x="201" y="337"/>
                  </a:cubicBezTo>
                  <a:cubicBezTo>
                    <a:pt x="76" y="462"/>
                    <a:pt x="0" y="638"/>
                    <a:pt x="76" y="788"/>
                  </a:cubicBezTo>
                  <a:cubicBezTo>
                    <a:pt x="194" y="1134"/>
                    <a:pt x="727" y="1303"/>
                    <a:pt x="1265" y="1303"/>
                  </a:cubicBezTo>
                  <a:cubicBezTo>
                    <a:pt x="1976" y="1303"/>
                    <a:pt x="2696" y="1008"/>
                    <a:pt x="2482" y="437"/>
                  </a:cubicBezTo>
                  <a:cubicBezTo>
                    <a:pt x="2457" y="412"/>
                    <a:pt x="2431" y="387"/>
                    <a:pt x="2381" y="362"/>
                  </a:cubicBezTo>
                  <a:cubicBezTo>
                    <a:pt x="2038" y="126"/>
                    <a:pt x="1622" y="1"/>
                    <a:pt x="1210" y="1"/>
                  </a:cubicBezTo>
                  <a:close/>
                </a:path>
              </a:pathLst>
            </a:custGeom>
            <a:solidFill>
              <a:srgbClr val="191919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6907654" y="5062954"/>
              <a:ext cx="504645" cy="214325"/>
            </a:xfrm>
            <a:custGeom>
              <a:avLst/>
              <a:gdLst/>
              <a:ahLst/>
              <a:cxnLst/>
              <a:rect l="l" t="t" r="r" b="b"/>
              <a:pathLst>
                <a:path w="4323" h="1836" extrusionOk="0">
                  <a:moveTo>
                    <a:pt x="1930" y="1"/>
                  </a:moveTo>
                  <a:cubicBezTo>
                    <a:pt x="1328" y="1"/>
                    <a:pt x="752" y="226"/>
                    <a:pt x="276" y="602"/>
                  </a:cubicBezTo>
                  <a:cubicBezTo>
                    <a:pt x="125" y="727"/>
                    <a:pt x="0" y="903"/>
                    <a:pt x="0" y="1078"/>
                  </a:cubicBezTo>
                  <a:cubicBezTo>
                    <a:pt x="0" y="1279"/>
                    <a:pt x="150" y="1429"/>
                    <a:pt x="301" y="1529"/>
                  </a:cubicBezTo>
                  <a:cubicBezTo>
                    <a:pt x="702" y="1780"/>
                    <a:pt x="1153" y="1830"/>
                    <a:pt x="1610" y="1830"/>
                  </a:cubicBezTo>
                  <a:cubicBezTo>
                    <a:pt x="1915" y="1830"/>
                    <a:pt x="2223" y="1808"/>
                    <a:pt x="2520" y="1808"/>
                  </a:cubicBezTo>
                  <a:cubicBezTo>
                    <a:pt x="2669" y="1808"/>
                    <a:pt x="2815" y="1813"/>
                    <a:pt x="2957" y="1830"/>
                  </a:cubicBezTo>
                  <a:cubicBezTo>
                    <a:pt x="2997" y="1834"/>
                    <a:pt x="3037" y="1836"/>
                    <a:pt x="3076" y="1836"/>
                  </a:cubicBezTo>
                  <a:cubicBezTo>
                    <a:pt x="3816" y="1836"/>
                    <a:pt x="4322" y="1172"/>
                    <a:pt x="3584" y="577"/>
                  </a:cubicBezTo>
                  <a:cubicBezTo>
                    <a:pt x="3108" y="201"/>
                    <a:pt x="2531" y="1"/>
                    <a:pt x="1930" y="1"/>
                  </a:cubicBezTo>
                  <a:close/>
                </a:path>
              </a:pathLst>
            </a:custGeom>
            <a:solidFill>
              <a:srgbClr val="191919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4379838" y="4963622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4464705" y="491786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1874215" y="4893342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435" y="0"/>
                  </a:moveTo>
                  <a:cubicBezTo>
                    <a:pt x="390" y="0"/>
                    <a:pt x="338" y="28"/>
                    <a:pt x="301" y="85"/>
                  </a:cubicBezTo>
                  <a:lnTo>
                    <a:pt x="25" y="711"/>
                  </a:lnTo>
                  <a:cubicBezTo>
                    <a:pt x="0" y="786"/>
                    <a:pt x="25" y="862"/>
                    <a:pt x="100" y="887"/>
                  </a:cubicBezTo>
                  <a:cubicBezTo>
                    <a:pt x="125" y="887"/>
                    <a:pt x="151" y="912"/>
                    <a:pt x="151" y="912"/>
                  </a:cubicBezTo>
                  <a:cubicBezTo>
                    <a:pt x="201" y="912"/>
                    <a:pt x="251" y="862"/>
                    <a:pt x="276" y="811"/>
                  </a:cubicBezTo>
                  <a:lnTo>
                    <a:pt x="552" y="185"/>
                  </a:lnTo>
                  <a:cubicBezTo>
                    <a:pt x="577" y="110"/>
                    <a:pt x="552" y="34"/>
                    <a:pt x="476" y="9"/>
                  </a:cubicBezTo>
                  <a:cubicBezTo>
                    <a:pt x="464" y="3"/>
                    <a:pt x="450" y="0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1821568" y="4847582"/>
              <a:ext cx="38056" cy="134712"/>
            </a:xfrm>
            <a:custGeom>
              <a:avLst/>
              <a:gdLst/>
              <a:ahLst/>
              <a:cxnLst/>
              <a:rect l="l" t="t" r="r" b="b"/>
              <a:pathLst>
                <a:path w="326" h="1154" extrusionOk="0">
                  <a:moveTo>
                    <a:pt x="150" y="0"/>
                  </a:moveTo>
                  <a:cubicBezTo>
                    <a:pt x="75" y="0"/>
                    <a:pt x="0" y="51"/>
                    <a:pt x="25" y="126"/>
                  </a:cubicBezTo>
                  <a:lnTo>
                    <a:pt x="50" y="1028"/>
                  </a:lnTo>
                  <a:cubicBezTo>
                    <a:pt x="50" y="1103"/>
                    <a:pt x="125" y="1153"/>
                    <a:pt x="175" y="1153"/>
                  </a:cubicBezTo>
                  <a:lnTo>
                    <a:pt x="201" y="1153"/>
                  </a:lnTo>
                  <a:cubicBezTo>
                    <a:pt x="276" y="1153"/>
                    <a:pt x="326" y="1078"/>
                    <a:pt x="326" y="1003"/>
                  </a:cubicBezTo>
                  <a:lnTo>
                    <a:pt x="276" y="126"/>
                  </a:lnTo>
                  <a:cubicBezTo>
                    <a:pt x="276" y="5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3508543" y="4986444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46" y="1"/>
                  </a:moveTo>
                  <a:cubicBezTo>
                    <a:pt x="392" y="1"/>
                    <a:pt x="345" y="29"/>
                    <a:pt x="326" y="86"/>
                  </a:cubicBezTo>
                  <a:lnTo>
                    <a:pt x="51" y="712"/>
                  </a:lnTo>
                  <a:cubicBezTo>
                    <a:pt x="0" y="787"/>
                    <a:pt x="51" y="862"/>
                    <a:pt x="101" y="888"/>
                  </a:cubicBezTo>
                  <a:cubicBezTo>
                    <a:pt x="126" y="913"/>
                    <a:pt x="151" y="913"/>
                    <a:pt x="151" y="913"/>
                  </a:cubicBezTo>
                  <a:cubicBezTo>
                    <a:pt x="201" y="913"/>
                    <a:pt x="251" y="888"/>
                    <a:pt x="276" y="837"/>
                  </a:cubicBezTo>
                  <a:lnTo>
                    <a:pt x="552" y="186"/>
                  </a:lnTo>
                  <a:cubicBezTo>
                    <a:pt x="577" y="111"/>
                    <a:pt x="552" y="35"/>
                    <a:pt x="502" y="10"/>
                  </a:cubicBezTo>
                  <a:cubicBezTo>
                    <a:pt x="483" y="4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3458813" y="4940801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6"/>
                    <a:pt x="0" y="151"/>
                  </a:cubicBezTo>
                  <a:lnTo>
                    <a:pt x="25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103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6199990" y="4893353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6281938" y="4847593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7967501" y="4916172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8052367" y="487041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33"/>
          <p:cNvGrpSpPr/>
          <p:nvPr/>
        </p:nvGrpSpPr>
        <p:grpSpPr>
          <a:xfrm>
            <a:off x="-538165" y="-348783"/>
            <a:ext cx="10131413" cy="3852532"/>
            <a:chOff x="1075381" y="163432"/>
            <a:chExt cx="2169746" cy="825059"/>
          </a:xfrm>
        </p:grpSpPr>
        <p:sp>
          <p:nvSpPr>
            <p:cNvPr id="1023" name="Google Shape;1023;p33"/>
            <p:cNvSpPr/>
            <p:nvPr/>
          </p:nvSpPr>
          <p:spPr>
            <a:xfrm>
              <a:off x="1075381" y="788896"/>
              <a:ext cx="269450" cy="75700"/>
            </a:xfrm>
            <a:custGeom>
              <a:avLst/>
              <a:gdLst/>
              <a:ahLst/>
              <a:cxnLst/>
              <a:rect l="l" t="t" r="r" b="b"/>
              <a:pathLst>
                <a:path w="10778" h="3028" extrusionOk="0">
                  <a:moveTo>
                    <a:pt x="4342" y="1"/>
                  </a:moveTo>
                  <a:cubicBezTo>
                    <a:pt x="4187" y="1"/>
                    <a:pt x="4033" y="23"/>
                    <a:pt x="3885" y="70"/>
                  </a:cubicBezTo>
                  <a:cubicBezTo>
                    <a:pt x="3409" y="195"/>
                    <a:pt x="2983" y="521"/>
                    <a:pt x="2707" y="947"/>
                  </a:cubicBezTo>
                  <a:cubicBezTo>
                    <a:pt x="2507" y="1298"/>
                    <a:pt x="2357" y="1699"/>
                    <a:pt x="2031" y="1950"/>
                  </a:cubicBezTo>
                  <a:cubicBezTo>
                    <a:pt x="1680" y="2175"/>
                    <a:pt x="1254" y="2175"/>
                    <a:pt x="853" y="2275"/>
                  </a:cubicBezTo>
                  <a:cubicBezTo>
                    <a:pt x="452" y="2351"/>
                    <a:pt x="26" y="2626"/>
                    <a:pt x="1" y="3027"/>
                  </a:cubicBezTo>
                  <a:lnTo>
                    <a:pt x="10778" y="3027"/>
                  </a:lnTo>
                  <a:cubicBezTo>
                    <a:pt x="10728" y="2727"/>
                    <a:pt x="10677" y="2426"/>
                    <a:pt x="10552" y="2125"/>
                  </a:cubicBezTo>
                  <a:cubicBezTo>
                    <a:pt x="10427" y="1849"/>
                    <a:pt x="10201" y="1599"/>
                    <a:pt x="9900" y="1524"/>
                  </a:cubicBezTo>
                  <a:cubicBezTo>
                    <a:pt x="9783" y="1490"/>
                    <a:pt x="9667" y="1482"/>
                    <a:pt x="9550" y="1482"/>
                  </a:cubicBezTo>
                  <a:cubicBezTo>
                    <a:pt x="9433" y="1482"/>
                    <a:pt x="9316" y="1490"/>
                    <a:pt x="9199" y="1490"/>
                  </a:cubicBezTo>
                  <a:cubicBezTo>
                    <a:pt x="9082" y="1490"/>
                    <a:pt x="8965" y="1482"/>
                    <a:pt x="8848" y="1448"/>
                  </a:cubicBezTo>
                  <a:cubicBezTo>
                    <a:pt x="8447" y="1323"/>
                    <a:pt x="8146" y="822"/>
                    <a:pt x="7720" y="797"/>
                  </a:cubicBezTo>
                  <a:cubicBezTo>
                    <a:pt x="7708" y="796"/>
                    <a:pt x="7697" y="796"/>
                    <a:pt x="7685" y="796"/>
                  </a:cubicBezTo>
                  <a:cubicBezTo>
                    <a:pt x="7251" y="796"/>
                    <a:pt x="6907" y="1248"/>
                    <a:pt x="6492" y="1248"/>
                  </a:cubicBezTo>
                  <a:cubicBezTo>
                    <a:pt x="6241" y="1248"/>
                    <a:pt x="5991" y="1072"/>
                    <a:pt x="5815" y="897"/>
                  </a:cubicBezTo>
                  <a:cubicBezTo>
                    <a:pt x="5640" y="697"/>
                    <a:pt x="5489" y="496"/>
                    <a:pt x="5289" y="321"/>
                  </a:cubicBezTo>
                  <a:cubicBezTo>
                    <a:pt x="5029" y="113"/>
                    <a:pt x="4686" y="1"/>
                    <a:pt x="4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1499157" y="163432"/>
              <a:ext cx="411050" cy="115375"/>
            </a:xfrm>
            <a:custGeom>
              <a:avLst/>
              <a:gdLst/>
              <a:ahLst/>
              <a:cxnLst/>
              <a:rect l="l" t="t" r="r" b="b"/>
              <a:pathLst>
                <a:path w="16442" h="4615" extrusionOk="0">
                  <a:moveTo>
                    <a:pt x="9835" y="1"/>
                  </a:moveTo>
                  <a:cubicBezTo>
                    <a:pt x="9304" y="1"/>
                    <a:pt x="8771" y="174"/>
                    <a:pt x="8371" y="505"/>
                  </a:cubicBezTo>
                  <a:cubicBezTo>
                    <a:pt x="8071" y="755"/>
                    <a:pt x="7845" y="1081"/>
                    <a:pt x="7569" y="1357"/>
                  </a:cubicBezTo>
                  <a:cubicBezTo>
                    <a:pt x="7294" y="1632"/>
                    <a:pt x="6943" y="1883"/>
                    <a:pt x="6567" y="1883"/>
                  </a:cubicBezTo>
                  <a:cubicBezTo>
                    <a:pt x="5914" y="1883"/>
                    <a:pt x="5400" y="1229"/>
                    <a:pt x="4757" y="1229"/>
                  </a:cubicBezTo>
                  <a:cubicBezTo>
                    <a:pt x="4734" y="1229"/>
                    <a:pt x="4710" y="1230"/>
                    <a:pt x="4687" y="1231"/>
                  </a:cubicBezTo>
                  <a:cubicBezTo>
                    <a:pt x="4010" y="1256"/>
                    <a:pt x="3584" y="2008"/>
                    <a:pt x="2933" y="2209"/>
                  </a:cubicBezTo>
                  <a:cubicBezTo>
                    <a:pt x="2755" y="2271"/>
                    <a:pt x="2570" y="2286"/>
                    <a:pt x="2384" y="2286"/>
                  </a:cubicBezTo>
                  <a:cubicBezTo>
                    <a:pt x="2214" y="2286"/>
                    <a:pt x="2043" y="2274"/>
                    <a:pt x="1874" y="2274"/>
                  </a:cubicBezTo>
                  <a:cubicBezTo>
                    <a:pt x="1706" y="2274"/>
                    <a:pt x="1540" y="2286"/>
                    <a:pt x="1379" y="2334"/>
                  </a:cubicBezTo>
                  <a:cubicBezTo>
                    <a:pt x="903" y="2459"/>
                    <a:pt x="552" y="2835"/>
                    <a:pt x="351" y="3261"/>
                  </a:cubicBezTo>
                  <a:cubicBezTo>
                    <a:pt x="151" y="3688"/>
                    <a:pt x="76" y="4164"/>
                    <a:pt x="0" y="4615"/>
                  </a:cubicBezTo>
                  <a:lnTo>
                    <a:pt x="16442" y="4615"/>
                  </a:lnTo>
                  <a:cubicBezTo>
                    <a:pt x="16417" y="3988"/>
                    <a:pt x="15765" y="3612"/>
                    <a:pt x="15163" y="3462"/>
                  </a:cubicBezTo>
                  <a:cubicBezTo>
                    <a:pt x="14537" y="3337"/>
                    <a:pt x="13885" y="3312"/>
                    <a:pt x="13359" y="2961"/>
                  </a:cubicBezTo>
                  <a:cubicBezTo>
                    <a:pt x="12858" y="2585"/>
                    <a:pt x="12632" y="1983"/>
                    <a:pt x="12306" y="1457"/>
                  </a:cubicBezTo>
                  <a:cubicBezTo>
                    <a:pt x="11880" y="805"/>
                    <a:pt x="11254" y="304"/>
                    <a:pt x="10527" y="104"/>
                  </a:cubicBezTo>
                  <a:cubicBezTo>
                    <a:pt x="10304" y="34"/>
                    <a:pt x="10070" y="1"/>
                    <a:pt x="9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3018902" y="917916"/>
              <a:ext cx="226225" cy="70575"/>
            </a:xfrm>
            <a:custGeom>
              <a:avLst/>
              <a:gdLst/>
              <a:ahLst/>
              <a:cxnLst/>
              <a:rect l="l" t="t" r="r" b="b"/>
              <a:pathLst>
                <a:path w="9049" h="2823" extrusionOk="0">
                  <a:moveTo>
                    <a:pt x="3986" y="1"/>
                  </a:moveTo>
                  <a:cubicBezTo>
                    <a:pt x="3540" y="1"/>
                    <a:pt x="3093" y="151"/>
                    <a:pt x="2758" y="441"/>
                  </a:cubicBezTo>
                  <a:cubicBezTo>
                    <a:pt x="2482" y="692"/>
                    <a:pt x="2257" y="1043"/>
                    <a:pt x="1906" y="1193"/>
                  </a:cubicBezTo>
                  <a:cubicBezTo>
                    <a:pt x="1655" y="1268"/>
                    <a:pt x="1404" y="1243"/>
                    <a:pt x="1154" y="1293"/>
                  </a:cubicBezTo>
                  <a:cubicBezTo>
                    <a:pt x="527" y="1444"/>
                    <a:pt x="1" y="2195"/>
                    <a:pt x="101" y="2822"/>
                  </a:cubicBezTo>
                  <a:lnTo>
                    <a:pt x="8923" y="2822"/>
                  </a:lnTo>
                  <a:cubicBezTo>
                    <a:pt x="9049" y="2496"/>
                    <a:pt x="8372" y="2120"/>
                    <a:pt x="8096" y="1895"/>
                  </a:cubicBezTo>
                  <a:cubicBezTo>
                    <a:pt x="7820" y="1669"/>
                    <a:pt x="7871" y="1318"/>
                    <a:pt x="7695" y="942"/>
                  </a:cubicBezTo>
                  <a:cubicBezTo>
                    <a:pt x="7547" y="667"/>
                    <a:pt x="7202" y="499"/>
                    <a:pt x="6871" y="499"/>
                  </a:cubicBezTo>
                  <a:cubicBezTo>
                    <a:pt x="6811" y="499"/>
                    <a:pt x="6751" y="505"/>
                    <a:pt x="6693" y="516"/>
                  </a:cubicBezTo>
                  <a:cubicBezTo>
                    <a:pt x="6417" y="541"/>
                    <a:pt x="6166" y="667"/>
                    <a:pt x="5866" y="692"/>
                  </a:cubicBezTo>
                  <a:cubicBezTo>
                    <a:pt x="5465" y="692"/>
                    <a:pt x="5164" y="391"/>
                    <a:pt x="4813" y="190"/>
                  </a:cubicBezTo>
                  <a:cubicBezTo>
                    <a:pt x="4558" y="63"/>
                    <a:pt x="4272" y="1"/>
                    <a:pt x="3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33"/>
          <p:cNvGrpSpPr/>
          <p:nvPr/>
        </p:nvGrpSpPr>
        <p:grpSpPr>
          <a:xfrm rot="1550478">
            <a:off x="8605392" y="561806"/>
            <a:ext cx="463365" cy="420439"/>
            <a:chOff x="2202525" y="4323250"/>
            <a:chExt cx="221825" cy="201275"/>
          </a:xfrm>
        </p:grpSpPr>
        <p:sp>
          <p:nvSpPr>
            <p:cNvPr id="1027" name="Google Shape;1027;p33"/>
            <p:cNvSpPr/>
            <p:nvPr/>
          </p:nvSpPr>
          <p:spPr>
            <a:xfrm>
              <a:off x="2202525" y="4323250"/>
              <a:ext cx="221825" cy="201275"/>
            </a:xfrm>
            <a:custGeom>
              <a:avLst/>
              <a:gdLst/>
              <a:ahLst/>
              <a:cxnLst/>
              <a:rect l="l" t="t" r="r" b="b"/>
              <a:pathLst>
                <a:path w="8873" h="8051" extrusionOk="0">
                  <a:moveTo>
                    <a:pt x="3924" y="0"/>
                  </a:moveTo>
                  <a:cubicBezTo>
                    <a:pt x="3903" y="0"/>
                    <a:pt x="3881" y="2"/>
                    <a:pt x="3860" y="4"/>
                  </a:cubicBezTo>
                  <a:cubicBezTo>
                    <a:pt x="3309" y="80"/>
                    <a:pt x="2983" y="1157"/>
                    <a:pt x="3158" y="2410"/>
                  </a:cubicBezTo>
                  <a:cubicBezTo>
                    <a:pt x="3208" y="2686"/>
                    <a:pt x="3284" y="2937"/>
                    <a:pt x="3359" y="3187"/>
                  </a:cubicBezTo>
                  <a:cubicBezTo>
                    <a:pt x="3108" y="3087"/>
                    <a:pt x="2807" y="2987"/>
                    <a:pt x="2507" y="2937"/>
                  </a:cubicBezTo>
                  <a:cubicBezTo>
                    <a:pt x="2244" y="2895"/>
                    <a:pt x="1988" y="2875"/>
                    <a:pt x="1748" y="2875"/>
                  </a:cubicBezTo>
                  <a:cubicBezTo>
                    <a:pt x="845" y="2875"/>
                    <a:pt x="160" y="3158"/>
                    <a:pt x="101" y="3613"/>
                  </a:cubicBezTo>
                  <a:cubicBezTo>
                    <a:pt x="0" y="4165"/>
                    <a:pt x="928" y="4791"/>
                    <a:pt x="2181" y="4967"/>
                  </a:cubicBezTo>
                  <a:cubicBezTo>
                    <a:pt x="2401" y="5004"/>
                    <a:pt x="2608" y="5027"/>
                    <a:pt x="2811" y="5027"/>
                  </a:cubicBezTo>
                  <a:cubicBezTo>
                    <a:pt x="2885" y="5027"/>
                    <a:pt x="2959" y="5024"/>
                    <a:pt x="3033" y="5017"/>
                  </a:cubicBezTo>
                  <a:lnTo>
                    <a:pt x="3033" y="5017"/>
                  </a:lnTo>
                  <a:cubicBezTo>
                    <a:pt x="2933" y="5167"/>
                    <a:pt x="2833" y="5318"/>
                    <a:pt x="2732" y="5493"/>
                  </a:cubicBezTo>
                  <a:cubicBezTo>
                    <a:pt x="2181" y="6646"/>
                    <a:pt x="2156" y="7749"/>
                    <a:pt x="2657" y="7999"/>
                  </a:cubicBezTo>
                  <a:cubicBezTo>
                    <a:pt x="2726" y="8034"/>
                    <a:pt x="2801" y="8050"/>
                    <a:pt x="2882" y="8050"/>
                  </a:cubicBezTo>
                  <a:cubicBezTo>
                    <a:pt x="3392" y="8050"/>
                    <a:pt x="4111" y="7394"/>
                    <a:pt x="4587" y="6420"/>
                  </a:cubicBezTo>
                  <a:cubicBezTo>
                    <a:pt x="4687" y="6220"/>
                    <a:pt x="4762" y="6045"/>
                    <a:pt x="4812" y="5844"/>
                  </a:cubicBezTo>
                  <a:cubicBezTo>
                    <a:pt x="4863" y="5944"/>
                    <a:pt x="4913" y="6019"/>
                    <a:pt x="4963" y="6095"/>
                  </a:cubicBezTo>
                  <a:cubicBezTo>
                    <a:pt x="5504" y="7011"/>
                    <a:pt x="6236" y="7598"/>
                    <a:pt x="6741" y="7598"/>
                  </a:cubicBezTo>
                  <a:cubicBezTo>
                    <a:pt x="6844" y="7598"/>
                    <a:pt x="6937" y="7574"/>
                    <a:pt x="7018" y="7523"/>
                  </a:cubicBezTo>
                  <a:cubicBezTo>
                    <a:pt x="7519" y="7222"/>
                    <a:pt x="7369" y="6120"/>
                    <a:pt x="6717" y="5042"/>
                  </a:cubicBezTo>
                  <a:cubicBezTo>
                    <a:pt x="6567" y="4791"/>
                    <a:pt x="6391" y="4566"/>
                    <a:pt x="6191" y="4365"/>
                  </a:cubicBezTo>
                  <a:cubicBezTo>
                    <a:pt x="6391" y="4340"/>
                    <a:pt x="6567" y="4315"/>
                    <a:pt x="6767" y="4265"/>
                  </a:cubicBezTo>
                  <a:cubicBezTo>
                    <a:pt x="7995" y="3964"/>
                    <a:pt x="8873" y="3263"/>
                    <a:pt x="8722" y="2711"/>
                  </a:cubicBezTo>
                  <a:cubicBezTo>
                    <a:pt x="8638" y="2340"/>
                    <a:pt x="8111" y="2128"/>
                    <a:pt x="7402" y="2128"/>
                  </a:cubicBezTo>
                  <a:cubicBezTo>
                    <a:pt x="7057" y="2128"/>
                    <a:pt x="6668" y="2178"/>
                    <a:pt x="6266" y="2285"/>
                  </a:cubicBezTo>
                  <a:cubicBezTo>
                    <a:pt x="5865" y="2385"/>
                    <a:pt x="5539" y="2536"/>
                    <a:pt x="5239" y="2686"/>
                  </a:cubicBezTo>
                  <a:cubicBezTo>
                    <a:pt x="5239" y="2511"/>
                    <a:pt x="5239" y="2335"/>
                    <a:pt x="5213" y="2135"/>
                  </a:cubicBezTo>
                  <a:cubicBezTo>
                    <a:pt x="5045" y="928"/>
                    <a:pt x="4481" y="0"/>
                    <a:pt x="3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2292125" y="4406625"/>
              <a:ext cx="46400" cy="40925"/>
            </a:xfrm>
            <a:custGeom>
              <a:avLst/>
              <a:gdLst/>
              <a:ahLst/>
              <a:cxnLst/>
              <a:rect l="l" t="t" r="r" b="b"/>
              <a:pathLst>
                <a:path w="1856" h="1637" extrusionOk="0">
                  <a:moveTo>
                    <a:pt x="953" y="1"/>
                  </a:moveTo>
                  <a:cubicBezTo>
                    <a:pt x="482" y="1"/>
                    <a:pt x="73" y="226"/>
                    <a:pt x="25" y="654"/>
                  </a:cubicBezTo>
                  <a:cubicBezTo>
                    <a:pt x="0" y="1106"/>
                    <a:pt x="376" y="1582"/>
                    <a:pt x="903" y="1632"/>
                  </a:cubicBezTo>
                  <a:cubicBezTo>
                    <a:pt x="937" y="1635"/>
                    <a:pt x="970" y="1637"/>
                    <a:pt x="1003" y="1637"/>
                  </a:cubicBezTo>
                  <a:cubicBezTo>
                    <a:pt x="1454" y="1637"/>
                    <a:pt x="1782" y="1325"/>
                    <a:pt x="1805" y="905"/>
                  </a:cubicBezTo>
                  <a:cubicBezTo>
                    <a:pt x="1855" y="454"/>
                    <a:pt x="1554" y="53"/>
                    <a:pt x="1028" y="3"/>
                  </a:cubicBezTo>
                  <a:cubicBezTo>
                    <a:pt x="1003" y="2"/>
                    <a:pt x="978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9" name="Google Shape;1029;p33"/>
          <p:cNvSpPr/>
          <p:nvPr/>
        </p:nvSpPr>
        <p:spPr>
          <a:xfrm rot="-2571768" flipH="1">
            <a:off x="225061" y="854144"/>
            <a:ext cx="341860" cy="252242"/>
          </a:xfrm>
          <a:custGeom>
            <a:avLst/>
            <a:gdLst/>
            <a:ahLst/>
            <a:cxnLst/>
            <a:rect l="l" t="t" r="r" b="b"/>
            <a:pathLst>
              <a:path w="4863" h="3588" extrusionOk="0">
                <a:moveTo>
                  <a:pt x="3219" y="0"/>
                </a:moveTo>
                <a:cubicBezTo>
                  <a:pt x="3191" y="0"/>
                  <a:pt x="3163" y="1"/>
                  <a:pt x="3133" y="3"/>
                </a:cubicBezTo>
                <a:cubicBezTo>
                  <a:pt x="2131" y="54"/>
                  <a:pt x="2507" y="1733"/>
                  <a:pt x="2507" y="1733"/>
                </a:cubicBezTo>
                <a:cubicBezTo>
                  <a:pt x="2507" y="1733"/>
                  <a:pt x="1942" y="667"/>
                  <a:pt x="1384" y="667"/>
                </a:cubicBezTo>
                <a:cubicBezTo>
                  <a:pt x="1236" y="667"/>
                  <a:pt x="1089" y="742"/>
                  <a:pt x="953" y="931"/>
                </a:cubicBezTo>
                <a:cubicBezTo>
                  <a:pt x="0" y="2284"/>
                  <a:pt x="3384" y="3587"/>
                  <a:pt x="3384" y="3587"/>
                </a:cubicBezTo>
                <a:cubicBezTo>
                  <a:pt x="3384" y="3587"/>
                  <a:pt x="4862" y="0"/>
                  <a:pt x="32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_1"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Google Shape;1032;p34"/>
          <p:cNvGrpSpPr/>
          <p:nvPr/>
        </p:nvGrpSpPr>
        <p:grpSpPr>
          <a:xfrm>
            <a:off x="-75" y="4680767"/>
            <a:ext cx="9144089" cy="840088"/>
            <a:chOff x="-75" y="4528367"/>
            <a:chExt cx="9144089" cy="840088"/>
          </a:xfrm>
        </p:grpSpPr>
        <p:sp>
          <p:nvSpPr>
            <p:cNvPr id="1033" name="Google Shape;1033;p34"/>
            <p:cNvSpPr/>
            <p:nvPr/>
          </p:nvSpPr>
          <p:spPr>
            <a:xfrm>
              <a:off x="-75" y="4691399"/>
              <a:ext cx="9144089" cy="677055"/>
            </a:xfrm>
            <a:custGeom>
              <a:avLst/>
              <a:gdLst/>
              <a:ahLst/>
              <a:cxnLst/>
              <a:rect l="l" t="t" r="r" b="b"/>
              <a:pathLst>
                <a:path w="44061" h="14713" extrusionOk="0">
                  <a:moveTo>
                    <a:pt x="21429" y="1"/>
                  </a:moveTo>
                  <a:cubicBezTo>
                    <a:pt x="5915" y="1"/>
                    <a:pt x="0" y="2156"/>
                    <a:pt x="0" y="2156"/>
                  </a:cubicBezTo>
                  <a:lnTo>
                    <a:pt x="0" y="14712"/>
                  </a:lnTo>
                  <a:lnTo>
                    <a:pt x="44060" y="14712"/>
                  </a:lnTo>
                  <a:lnTo>
                    <a:pt x="44060" y="2156"/>
                  </a:lnTo>
                  <a:cubicBezTo>
                    <a:pt x="44060" y="2156"/>
                    <a:pt x="36216" y="1"/>
                    <a:pt x="2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254422" y="4528367"/>
              <a:ext cx="389311" cy="369233"/>
            </a:xfrm>
            <a:custGeom>
              <a:avLst/>
              <a:gdLst/>
              <a:ahLst/>
              <a:cxnLst/>
              <a:rect l="l" t="t" r="r" b="b"/>
              <a:pathLst>
                <a:path w="3335" h="3163" extrusionOk="0">
                  <a:moveTo>
                    <a:pt x="1399" y="1"/>
                  </a:moveTo>
                  <a:cubicBezTo>
                    <a:pt x="1377" y="1"/>
                    <a:pt x="1353" y="10"/>
                    <a:pt x="1329" y="30"/>
                  </a:cubicBezTo>
                  <a:cubicBezTo>
                    <a:pt x="928" y="356"/>
                    <a:pt x="1329" y="2611"/>
                    <a:pt x="1329" y="2611"/>
                  </a:cubicBezTo>
                  <a:cubicBezTo>
                    <a:pt x="1329" y="2611"/>
                    <a:pt x="829" y="920"/>
                    <a:pt x="470" y="920"/>
                  </a:cubicBezTo>
                  <a:cubicBezTo>
                    <a:pt x="418" y="920"/>
                    <a:pt x="370" y="954"/>
                    <a:pt x="326" y="1032"/>
                  </a:cubicBezTo>
                  <a:cubicBezTo>
                    <a:pt x="1" y="1659"/>
                    <a:pt x="878" y="3163"/>
                    <a:pt x="878" y="3163"/>
                  </a:cubicBezTo>
                  <a:lnTo>
                    <a:pt x="2357" y="2812"/>
                  </a:lnTo>
                  <a:cubicBezTo>
                    <a:pt x="2357" y="2812"/>
                    <a:pt x="3334" y="506"/>
                    <a:pt x="2733" y="506"/>
                  </a:cubicBezTo>
                  <a:cubicBezTo>
                    <a:pt x="2156" y="506"/>
                    <a:pt x="1855" y="2210"/>
                    <a:pt x="1855" y="2210"/>
                  </a:cubicBezTo>
                  <a:cubicBezTo>
                    <a:pt x="1855" y="2210"/>
                    <a:pt x="1745" y="1"/>
                    <a:pt x="1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8568900" y="4588261"/>
              <a:ext cx="292655" cy="249463"/>
            </a:xfrm>
            <a:custGeom>
              <a:avLst/>
              <a:gdLst/>
              <a:ahLst/>
              <a:cxnLst/>
              <a:rect l="l" t="t" r="r" b="b"/>
              <a:pathLst>
                <a:path w="2507" h="2137" extrusionOk="0">
                  <a:moveTo>
                    <a:pt x="1288" y="0"/>
                  </a:moveTo>
                  <a:cubicBezTo>
                    <a:pt x="1277" y="0"/>
                    <a:pt x="1266" y="2"/>
                    <a:pt x="1254" y="7"/>
                  </a:cubicBezTo>
                  <a:cubicBezTo>
                    <a:pt x="903" y="157"/>
                    <a:pt x="702" y="1786"/>
                    <a:pt x="702" y="1786"/>
                  </a:cubicBezTo>
                  <a:cubicBezTo>
                    <a:pt x="702" y="1786"/>
                    <a:pt x="702" y="434"/>
                    <a:pt x="443" y="434"/>
                  </a:cubicBezTo>
                  <a:cubicBezTo>
                    <a:pt x="415" y="434"/>
                    <a:pt x="385" y="449"/>
                    <a:pt x="351" y="483"/>
                  </a:cubicBezTo>
                  <a:cubicBezTo>
                    <a:pt x="1" y="834"/>
                    <a:pt x="276" y="2062"/>
                    <a:pt x="276" y="2062"/>
                  </a:cubicBezTo>
                  <a:lnTo>
                    <a:pt x="1354" y="2137"/>
                  </a:lnTo>
                  <a:cubicBezTo>
                    <a:pt x="1354" y="2137"/>
                    <a:pt x="2507" y="758"/>
                    <a:pt x="2106" y="633"/>
                  </a:cubicBezTo>
                  <a:cubicBezTo>
                    <a:pt x="2084" y="626"/>
                    <a:pt x="2062" y="623"/>
                    <a:pt x="2040" y="623"/>
                  </a:cubicBezTo>
                  <a:cubicBezTo>
                    <a:pt x="1644" y="623"/>
                    <a:pt x="1128" y="1611"/>
                    <a:pt x="1128" y="1611"/>
                  </a:cubicBezTo>
                  <a:cubicBezTo>
                    <a:pt x="1128" y="1611"/>
                    <a:pt x="1572" y="0"/>
                    <a:pt x="1288" y="0"/>
                  </a:cubicBezTo>
                  <a:close/>
                </a:path>
              </a:pathLst>
            </a:custGeom>
            <a:solidFill>
              <a:srgbClr val="98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2805633" y="5094072"/>
              <a:ext cx="314718" cy="152106"/>
            </a:xfrm>
            <a:custGeom>
              <a:avLst/>
              <a:gdLst/>
              <a:ahLst/>
              <a:cxnLst/>
              <a:rect l="l" t="t" r="r" b="b"/>
              <a:pathLst>
                <a:path w="2696" h="1303" extrusionOk="0">
                  <a:moveTo>
                    <a:pt x="1210" y="1"/>
                  </a:moveTo>
                  <a:cubicBezTo>
                    <a:pt x="1141" y="1"/>
                    <a:pt x="1072" y="4"/>
                    <a:pt x="1003" y="11"/>
                  </a:cubicBezTo>
                  <a:cubicBezTo>
                    <a:pt x="702" y="36"/>
                    <a:pt x="401" y="112"/>
                    <a:pt x="201" y="337"/>
                  </a:cubicBezTo>
                  <a:cubicBezTo>
                    <a:pt x="76" y="462"/>
                    <a:pt x="0" y="638"/>
                    <a:pt x="76" y="788"/>
                  </a:cubicBezTo>
                  <a:cubicBezTo>
                    <a:pt x="194" y="1134"/>
                    <a:pt x="727" y="1303"/>
                    <a:pt x="1265" y="1303"/>
                  </a:cubicBezTo>
                  <a:cubicBezTo>
                    <a:pt x="1976" y="1303"/>
                    <a:pt x="2696" y="1008"/>
                    <a:pt x="2482" y="437"/>
                  </a:cubicBezTo>
                  <a:cubicBezTo>
                    <a:pt x="2457" y="412"/>
                    <a:pt x="2431" y="387"/>
                    <a:pt x="2381" y="362"/>
                  </a:cubicBezTo>
                  <a:cubicBezTo>
                    <a:pt x="2038" y="126"/>
                    <a:pt x="1622" y="1"/>
                    <a:pt x="1210" y="1"/>
                  </a:cubicBezTo>
                  <a:close/>
                </a:path>
              </a:pathLst>
            </a:custGeom>
            <a:solidFill>
              <a:srgbClr val="191919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6907654" y="5062954"/>
              <a:ext cx="504645" cy="214325"/>
            </a:xfrm>
            <a:custGeom>
              <a:avLst/>
              <a:gdLst/>
              <a:ahLst/>
              <a:cxnLst/>
              <a:rect l="l" t="t" r="r" b="b"/>
              <a:pathLst>
                <a:path w="4323" h="1836" extrusionOk="0">
                  <a:moveTo>
                    <a:pt x="1930" y="1"/>
                  </a:moveTo>
                  <a:cubicBezTo>
                    <a:pt x="1328" y="1"/>
                    <a:pt x="752" y="226"/>
                    <a:pt x="276" y="602"/>
                  </a:cubicBezTo>
                  <a:cubicBezTo>
                    <a:pt x="125" y="727"/>
                    <a:pt x="0" y="903"/>
                    <a:pt x="0" y="1078"/>
                  </a:cubicBezTo>
                  <a:cubicBezTo>
                    <a:pt x="0" y="1279"/>
                    <a:pt x="150" y="1429"/>
                    <a:pt x="301" y="1529"/>
                  </a:cubicBezTo>
                  <a:cubicBezTo>
                    <a:pt x="702" y="1780"/>
                    <a:pt x="1153" y="1830"/>
                    <a:pt x="1610" y="1830"/>
                  </a:cubicBezTo>
                  <a:cubicBezTo>
                    <a:pt x="1915" y="1830"/>
                    <a:pt x="2223" y="1808"/>
                    <a:pt x="2520" y="1808"/>
                  </a:cubicBezTo>
                  <a:cubicBezTo>
                    <a:pt x="2669" y="1808"/>
                    <a:pt x="2815" y="1813"/>
                    <a:pt x="2957" y="1830"/>
                  </a:cubicBezTo>
                  <a:cubicBezTo>
                    <a:pt x="2997" y="1834"/>
                    <a:pt x="3037" y="1836"/>
                    <a:pt x="3076" y="1836"/>
                  </a:cubicBezTo>
                  <a:cubicBezTo>
                    <a:pt x="3816" y="1836"/>
                    <a:pt x="4322" y="1172"/>
                    <a:pt x="3584" y="577"/>
                  </a:cubicBezTo>
                  <a:cubicBezTo>
                    <a:pt x="3108" y="201"/>
                    <a:pt x="2531" y="1"/>
                    <a:pt x="1930" y="1"/>
                  </a:cubicBezTo>
                  <a:close/>
                </a:path>
              </a:pathLst>
            </a:custGeom>
            <a:solidFill>
              <a:srgbClr val="191919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4379838" y="4963622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4464705" y="491786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1874215" y="4893342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435" y="0"/>
                  </a:moveTo>
                  <a:cubicBezTo>
                    <a:pt x="390" y="0"/>
                    <a:pt x="338" y="28"/>
                    <a:pt x="301" y="85"/>
                  </a:cubicBezTo>
                  <a:lnTo>
                    <a:pt x="25" y="711"/>
                  </a:lnTo>
                  <a:cubicBezTo>
                    <a:pt x="0" y="786"/>
                    <a:pt x="25" y="862"/>
                    <a:pt x="100" y="887"/>
                  </a:cubicBezTo>
                  <a:cubicBezTo>
                    <a:pt x="125" y="887"/>
                    <a:pt x="151" y="912"/>
                    <a:pt x="151" y="912"/>
                  </a:cubicBezTo>
                  <a:cubicBezTo>
                    <a:pt x="201" y="912"/>
                    <a:pt x="251" y="862"/>
                    <a:pt x="276" y="811"/>
                  </a:cubicBezTo>
                  <a:lnTo>
                    <a:pt x="552" y="185"/>
                  </a:lnTo>
                  <a:cubicBezTo>
                    <a:pt x="577" y="110"/>
                    <a:pt x="552" y="34"/>
                    <a:pt x="476" y="9"/>
                  </a:cubicBezTo>
                  <a:cubicBezTo>
                    <a:pt x="464" y="3"/>
                    <a:pt x="450" y="0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1821568" y="4847582"/>
              <a:ext cx="38056" cy="134712"/>
            </a:xfrm>
            <a:custGeom>
              <a:avLst/>
              <a:gdLst/>
              <a:ahLst/>
              <a:cxnLst/>
              <a:rect l="l" t="t" r="r" b="b"/>
              <a:pathLst>
                <a:path w="326" h="1154" extrusionOk="0">
                  <a:moveTo>
                    <a:pt x="150" y="0"/>
                  </a:moveTo>
                  <a:cubicBezTo>
                    <a:pt x="75" y="0"/>
                    <a:pt x="0" y="51"/>
                    <a:pt x="25" y="126"/>
                  </a:cubicBezTo>
                  <a:lnTo>
                    <a:pt x="50" y="1028"/>
                  </a:lnTo>
                  <a:cubicBezTo>
                    <a:pt x="50" y="1103"/>
                    <a:pt x="125" y="1153"/>
                    <a:pt x="175" y="1153"/>
                  </a:cubicBezTo>
                  <a:lnTo>
                    <a:pt x="201" y="1153"/>
                  </a:lnTo>
                  <a:cubicBezTo>
                    <a:pt x="276" y="1153"/>
                    <a:pt x="326" y="1078"/>
                    <a:pt x="326" y="1003"/>
                  </a:cubicBezTo>
                  <a:lnTo>
                    <a:pt x="276" y="126"/>
                  </a:lnTo>
                  <a:cubicBezTo>
                    <a:pt x="276" y="5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3508543" y="4986444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46" y="1"/>
                  </a:moveTo>
                  <a:cubicBezTo>
                    <a:pt x="392" y="1"/>
                    <a:pt x="345" y="29"/>
                    <a:pt x="326" y="86"/>
                  </a:cubicBezTo>
                  <a:lnTo>
                    <a:pt x="51" y="712"/>
                  </a:lnTo>
                  <a:cubicBezTo>
                    <a:pt x="0" y="787"/>
                    <a:pt x="51" y="862"/>
                    <a:pt x="101" y="888"/>
                  </a:cubicBezTo>
                  <a:cubicBezTo>
                    <a:pt x="126" y="913"/>
                    <a:pt x="151" y="913"/>
                    <a:pt x="151" y="913"/>
                  </a:cubicBezTo>
                  <a:cubicBezTo>
                    <a:pt x="201" y="913"/>
                    <a:pt x="251" y="888"/>
                    <a:pt x="276" y="837"/>
                  </a:cubicBezTo>
                  <a:lnTo>
                    <a:pt x="552" y="186"/>
                  </a:lnTo>
                  <a:cubicBezTo>
                    <a:pt x="577" y="111"/>
                    <a:pt x="552" y="35"/>
                    <a:pt x="502" y="10"/>
                  </a:cubicBezTo>
                  <a:cubicBezTo>
                    <a:pt x="483" y="4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3458813" y="4940801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6"/>
                    <a:pt x="0" y="151"/>
                  </a:cubicBezTo>
                  <a:lnTo>
                    <a:pt x="25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103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99990" y="4893353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281938" y="4847593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7967501" y="4916172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8052367" y="487041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34"/>
          <p:cNvGrpSpPr/>
          <p:nvPr/>
        </p:nvGrpSpPr>
        <p:grpSpPr>
          <a:xfrm>
            <a:off x="-386062" y="-412708"/>
            <a:ext cx="10080242" cy="4175345"/>
            <a:chOff x="1107955" y="149741"/>
            <a:chExt cx="2158787" cy="894193"/>
          </a:xfrm>
        </p:grpSpPr>
        <p:sp>
          <p:nvSpPr>
            <p:cNvPr id="1049" name="Google Shape;1049;p34"/>
            <p:cNvSpPr/>
            <p:nvPr/>
          </p:nvSpPr>
          <p:spPr>
            <a:xfrm>
              <a:off x="2997293" y="438958"/>
              <a:ext cx="269450" cy="75700"/>
            </a:xfrm>
            <a:custGeom>
              <a:avLst/>
              <a:gdLst/>
              <a:ahLst/>
              <a:cxnLst/>
              <a:rect l="l" t="t" r="r" b="b"/>
              <a:pathLst>
                <a:path w="10778" h="3028" extrusionOk="0">
                  <a:moveTo>
                    <a:pt x="4342" y="1"/>
                  </a:moveTo>
                  <a:cubicBezTo>
                    <a:pt x="4187" y="1"/>
                    <a:pt x="4033" y="23"/>
                    <a:pt x="3885" y="70"/>
                  </a:cubicBezTo>
                  <a:cubicBezTo>
                    <a:pt x="3409" y="195"/>
                    <a:pt x="2983" y="521"/>
                    <a:pt x="2707" y="947"/>
                  </a:cubicBezTo>
                  <a:cubicBezTo>
                    <a:pt x="2507" y="1298"/>
                    <a:pt x="2357" y="1699"/>
                    <a:pt x="2031" y="1950"/>
                  </a:cubicBezTo>
                  <a:cubicBezTo>
                    <a:pt x="1680" y="2175"/>
                    <a:pt x="1254" y="2175"/>
                    <a:pt x="853" y="2275"/>
                  </a:cubicBezTo>
                  <a:cubicBezTo>
                    <a:pt x="452" y="2351"/>
                    <a:pt x="26" y="2626"/>
                    <a:pt x="1" y="3027"/>
                  </a:cubicBezTo>
                  <a:lnTo>
                    <a:pt x="10778" y="3027"/>
                  </a:lnTo>
                  <a:cubicBezTo>
                    <a:pt x="10728" y="2727"/>
                    <a:pt x="10677" y="2426"/>
                    <a:pt x="10552" y="2125"/>
                  </a:cubicBezTo>
                  <a:cubicBezTo>
                    <a:pt x="10427" y="1849"/>
                    <a:pt x="10201" y="1599"/>
                    <a:pt x="9900" y="1524"/>
                  </a:cubicBezTo>
                  <a:cubicBezTo>
                    <a:pt x="9783" y="1490"/>
                    <a:pt x="9667" y="1482"/>
                    <a:pt x="9550" y="1482"/>
                  </a:cubicBezTo>
                  <a:cubicBezTo>
                    <a:pt x="9433" y="1482"/>
                    <a:pt x="9316" y="1490"/>
                    <a:pt x="9199" y="1490"/>
                  </a:cubicBezTo>
                  <a:cubicBezTo>
                    <a:pt x="9082" y="1490"/>
                    <a:pt x="8965" y="1482"/>
                    <a:pt x="8848" y="1448"/>
                  </a:cubicBezTo>
                  <a:cubicBezTo>
                    <a:pt x="8447" y="1323"/>
                    <a:pt x="8146" y="822"/>
                    <a:pt x="7720" y="797"/>
                  </a:cubicBezTo>
                  <a:cubicBezTo>
                    <a:pt x="7708" y="796"/>
                    <a:pt x="7697" y="796"/>
                    <a:pt x="7685" y="796"/>
                  </a:cubicBezTo>
                  <a:cubicBezTo>
                    <a:pt x="7251" y="796"/>
                    <a:pt x="6907" y="1248"/>
                    <a:pt x="6492" y="1248"/>
                  </a:cubicBezTo>
                  <a:cubicBezTo>
                    <a:pt x="6241" y="1248"/>
                    <a:pt x="5991" y="1072"/>
                    <a:pt x="5815" y="897"/>
                  </a:cubicBezTo>
                  <a:cubicBezTo>
                    <a:pt x="5640" y="697"/>
                    <a:pt x="5489" y="496"/>
                    <a:pt x="5289" y="321"/>
                  </a:cubicBezTo>
                  <a:cubicBezTo>
                    <a:pt x="5029" y="113"/>
                    <a:pt x="4686" y="1"/>
                    <a:pt x="4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1964249" y="149741"/>
              <a:ext cx="411050" cy="115375"/>
            </a:xfrm>
            <a:custGeom>
              <a:avLst/>
              <a:gdLst/>
              <a:ahLst/>
              <a:cxnLst/>
              <a:rect l="l" t="t" r="r" b="b"/>
              <a:pathLst>
                <a:path w="16442" h="4615" extrusionOk="0">
                  <a:moveTo>
                    <a:pt x="9835" y="1"/>
                  </a:moveTo>
                  <a:cubicBezTo>
                    <a:pt x="9304" y="1"/>
                    <a:pt x="8771" y="174"/>
                    <a:pt x="8371" y="505"/>
                  </a:cubicBezTo>
                  <a:cubicBezTo>
                    <a:pt x="8071" y="755"/>
                    <a:pt x="7845" y="1081"/>
                    <a:pt x="7569" y="1357"/>
                  </a:cubicBezTo>
                  <a:cubicBezTo>
                    <a:pt x="7294" y="1632"/>
                    <a:pt x="6943" y="1883"/>
                    <a:pt x="6567" y="1883"/>
                  </a:cubicBezTo>
                  <a:cubicBezTo>
                    <a:pt x="5914" y="1883"/>
                    <a:pt x="5400" y="1229"/>
                    <a:pt x="4757" y="1229"/>
                  </a:cubicBezTo>
                  <a:cubicBezTo>
                    <a:pt x="4734" y="1229"/>
                    <a:pt x="4710" y="1230"/>
                    <a:pt x="4687" y="1231"/>
                  </a:cubicBezTo>
                  <a:cubicBezTo>
                    <a:pt x="4010" y="1256"/>
                    <a:pt x="3584" y="2008"/>
                    <a:pt x="2933" y="2209"/>
                  </a:cubicBezTo>
                  <a:cubicBezTo>
                    <a:pt x="2755" y="2271"/>
                    <a:pt x="2570" y="2286"/>
                    <a:pt x="2384" y="2286"/>
                  </a:cubicBezTo>
                  <a:cubicBezTo>
                    <a:pt x="2214" y="2286"/>
                    <a:pt x="2043" y="2274"/>
                    <a:pt x="1874" y="2274"/>
                  </a:cubicBezTo>
                  <a:cubicBezTo>
                    <a:pt x="1706" y="2274"/>
                    <a:pt x="1540" y="2286"/>
                    <a:pt x="1379" y="2334"/>
                  </a:cubicBezTo>
                  <a:cubicBezTo>
                    <a:pt x="903" y="2459"/>
                    <a:pt x="552" y="2835"/>
                    <a:pt x="351" y="3261"/>
                  </a:cubicBezTo>
                  <a:cubicBezTo>
                    <a:pt x="151" y="3688"/>
                    <a:pt x="76" y="4164"/>
                    <a:pt x="0" y="4615"/>
                  </a:cubicBezTo>
                  <a:lnTo>
                    <a:pt x="16442" y="4615"/>
                  </a:lnTo>
                  <a:cubicBezTo>
                    <a:pt x="16417" y="3988"/>
                    <a:pt x="15765" y="3612"/>
                    <a:pt x="15163" y="3462"/>
                  </a:cubicBezTo>
                  <a:cubicBezTo>
                    <a:pt x="14537" y="3337"/>
                    <a:pt x="13885" y="3312"/>
                    <a:pt x="13359" y="2961"/>
                  </a:cubicBezTo>
                  <a:cubicBezTo>
                    <a:pt x="12858" y="2585"/>
                    <a:pt x="12632" y="1983"/>
                    <a:pt x="12306" y="1457"/>
                  </a:cubicBezTo>
                  <a:cubicBezTo>
                    <a:pt x="11880" y="805"/>
                    <a:pt x="11254" y="304"/>
                    <a:pt x="10527" y="104"/>
                  </a:cubicBezTo>
                  <a:cubicBezTo>
                    <a:pt x="10304" y="34"/>
                    <a:pt x="10070" y="1"/>
                    <a:pt x="9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1107955" y="973359"/>
              <a:ext cx="226225" cy="70575"/>
            </a:xfrm>
            <a:custGeom>
              <a:avLst/>
              <a:gdLst/>
              <a:ahLst/>
              <a:cxnLst/>
              <a:rect l="l" t="t" r="r" b="b"/>
              <a:pathLst>
                <a:path w="9049" h="2823" extrusionOk="0">
                  <a:moveTo>
                    <a:pt x="3986" y="1"/>
                  </a:moveTo>
                  <a:cubicBezTo>
                    <a:pt x="3540" y="1"/>
                    <a:pt x="3093" y="151"/>
                    <a:pt x="2758" y="441"/>
                  </a:cubicBezTo>
                  <a:cubicBezTo>
                    <a:pt x="2482" y="692"/>
                    <a:pt x="2257" y="1043"/>
                    <a:pt x="1906" y="1193"/>
                  </a:cubicBezTo>
                  <a:cubicBezTo>
                    <a:pt x="1655" y="1268"/>
                    <a:pt x="1404" y="1243"/>
                    <a:pt x="1154" y="1293"/>
                  </a:cubicBezTo>
                  <a:cubicBezTo>
                    <a:pt x="527" y="1444"/>
                    <a:pt x="1" y="2195"/>
                    <a:pt x="101" y="2822"/>
                  </a:cubicBezTo>
                  <a:lnTo>
                    <a:pt x="8923" y="2822"/>
                  </a:lnTo>
                  <a:cubicBezTo>
                    <a:pt x="9049" y="2496"/>
                    <a:pt x="8372" y="2120"/>
                    <a:pt x="8096" y="1895"/>
                  </a:cubicBezTo>
                  <a:cubicBezTo>
                    <a:pt x="7820" y="1669"/>
                    <a:pt x="7871" y="1318"/>
                    <a:pt x="7695" y="942"/>
                  </a:cubicBezTo>
                  <a:cubicBezTo>
                    <a:pt x="7547" y="667"/>
                    <a:pt x="7202" y="499"/>
                    <a:pt x="6871" y="499"/>
                  </a:cubicBezTo>
                  <a:cubicBezTo>
                    <a:pt x="6811" y="499"/>
                    <a:pt x="6751" y="505"/>
                    <a:pt x="6693" y="516"/>
                  </a:cubicBezTo>
                  <a:cubicBezTo>
                    <a:pt x="6417" y="541"/>
                    <a:pt x="6166" y="667"/>
                    <a:pt x="5866" y="692"/>
                  </a:cubicBezTo>
                  <a:cubicBezTo>
                    <a:pt x="5465" y="692"/>
                    <a:pt x="5164" y="391"/>
                    <a:pt x="4813" y="190"/>
                  </a:cubicBezTo>
                  <a:cubicBezTo>
                    <a:pt x="4558" y="63"/>
                    <a:pt x="4272" y="1"/>
                    <a:pt x="3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2" name="Google Shape;1052;p34"/>
          <p:cNvSpPr/>
          <p:nvPr/>
        </p:nvSpPr>
        <p:spPr>
          <a:xfrm rot="2571720">
            <a:off x="8496060" y="3333581"/>
            <a:ext cx="438055" cy="323216"/>
          </a:xfrm>
          <a:custGeom>
            <a:avLst/>
            <a:gdLst/>
            <a:ahLst/>
            <a:cxnLst/>
            <a:rect l="l" t="t" r="r" b="b"/>
            <a:pathLst>
              <a:path w="4863" h="3588" extrusionOk="0">
                <a:moveTo>
                  <a:pt x="3219" y="0"/>
                </a:moveTo>
                <a:cubicBezTo>
                  <a:pt x="3191" y="0"/>
                  <a:pt x="3163" y="1"/>
                  <a:pt x="3133" y="3"/>
                </a:cubicBezTo>
                <a:cubicBezTo>
                  <a:pt x="2131" y="54"/>
                  <a:pt x="2507" y="1733"/>
                  <a:pt x="2507" y="1733"/>
                </a:cubicBezTo>
                <a:cubicBezTo>
                  <a:pt x="2507" y="1733"/>
                  <a:pt x="1942" y="667"/>
                  <a:pt x="1384" y="667"/>
                </a:cubicBezTo>
                <a:cubicBezTo>
                  <a:pt x="1236" y="667"/>
                  <a:pt x="1089" y="742"/>
                  <a:pt x="953" y="931"/>
                </a:cubicBezTo>
                <a:cubicBezTo>
                  <a:pt x="0" y="2284"/>
                  <a:pt x="3384" y="3587"/>
                  <a:pt x="3384" y="3587"/>
                </a:cubicBezTo>
                <a:cubicBezTo>
                  <a:pt x="3384" y="3587"/>
                  <a:pt x="4862" y="0"/>
                  <a:pt x="32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54" name="Google Shape;1054;p34"/>
          <p:cNvGrpSpPr/>
          <p:nvPr/>
        </p:nvGrpSpPr>
        <p:grpSpPr>
          <a:xfrm rot="1550478">
            <a:off x="114555" y="1151456"/>
            <a:ext cx="463365" cy="420439"/>
            <a:chOff x="2202525" y="4323250"/>
            <a:chExt cx="221825" cy="201275"/>
          </a:xfrm>
        </p:grpSpPr>
        <p:sp>
          <p:nvSpPr>
            <p:cNvPr id="1055" name="Google Shape;1055;p34"/>
            <p:cNvSpPr/>
            <p:nvPr/>
          </p:nvSpPr>
          <p:spPr>
            <a:xfrm>
              <a:off x="2202525" y="4323250"/>
              <a:ext cx="221825" cy="201275"/>
            </a:xfrm>
            <a:custGeom>
              <a:avLst/>
              <a:gdLst/>
              <a:ahLst/>
              <a:cxnLst/>
              <a:rect l="l" t="t" r="r" b="b"/>
              <a:pathLst>
                <a:path w="8873" h="8051" extrusionOk="0">
                  <a:moveTo>
                    <a:pt x="3924" y="0"/>
                  </a:moveTo>
                  <a:cubicBezTo>
                    <a:pt x="3903" y="0"/>
                    <a:pt x="3881" y="2"/>
                    <a:pt x="3860" y="4"/>
                  </a:cubicBezTo>
                  <a:cubicBezTo>
                    <a:pt x="3309" y="80"/>
                    <a:pt x="2983" y="1157"/>
                    <a:pt x="3158" y="2410"/>
                  </a:cubicBezTo>
                  <a:cubicBezTo>
                    <a:pt x="3208" y="2686"/>
                    <a:pt x="3284" y="2937"/>
                    <a:pt x="3359" y="3187"/>
                  </a:cubicBezTo>
                  <a:cubicBezTo>
                    <a:pt x="3108" y="3087"/>
                    <a:pt x="2807" y="2987"/>
                    <a:pt x="2507" y="2937"/>
                  </a:cubicBezTo>
                  <a:cubicBezTo>
                    <a:pt x="2244" y="2895"/>
                    <a:pt x="1988" y="2875"/>
                    <a:pt x="1748" y="2875"/>
                  </a:cubicBezTo>
                  <a:cubicBezTo>
                    <a:pt x="845" y="2875"/>
                    <a:pt x="160" y="3158"/>
                    <a:pt x="101" y="3613"/>
                  </a:cubicBezTo>
                  <a:cubicBezTo>
                    <a:pt x="0" y="4165"/>
                    <a:pt x="928" y="4791"/>
                    <a:pt x="2181" y="4967"/>
                  </a:cubicBezTo>
                  <a:cubicBezTo>
                    <a:pt x="2401" y="5004"/>
                    <a:pt x="2608" y="5027"/>
                    <a:pt x="2811" y="5027"/>
                  </a:cubicBezTo>
                  <a:cubicBezTo>
                    <a:pt x="2885" y="5027"/>
                    <a:pt x="2959" y="5024"/>
                    <a:pt x="3033" y="5017"/>
                  </a:cubicBezTo>
                  <a:lnTo>
                    <a:pt x="3033" y="5017"/>
                  </a:lnTo>
                  <a:cubicBezTo>
                    <a:pt x="2933" y="5167"/>
                    <a:pt x="2833" y="5318"/>
                    <a:pt x="2732" y="5493"/>
                  </a:cubicBezTo>
                  <a:cubicBezTo>
                    <a:pt x="2181" y="6646"/>
                    <a:pt x="2156" y="7749"/>
                    <a:pt x="2657" y="7999"/>
                  </a:cubicBezTo>
                  <a:cubicBezTo>
                    <a:pt x="2726" y="8034"/>
                    <a:pt x="2801" y="8050"/>
                    <a:pt x="2882" y="8050"/>
                  </a:cubicBezTo>
                  <a:cubicBezTo>
                    <a:pt x="3392" y="8050"/>
                    <a:pt x="4111" y="7394"/>
                    <a:pt x="4587" y="6420"/>
                  </a:cubicBezTo>
                  <a:cubicBezTo>
                    <a:pt x="4687" y="6220"/>
                    <a:pt x="4762" y="6045"/>
                    <a:pt x="4812" y="5844"/>
                  </a:cubicBezTo>
                  <a:cubicBezTo>
                    <a:pt x="4863" y="5944"/>
                    <a:pt x="4913" y="6019"/>
                    <a:pt x="4963" y="6095"/>
                  </a:cubicBezTo>
                  <a:cubicBezTo>
                    <a:pt x="5504" y="7011"/>
                    <a:pt x="6236" y="7598"/>
                    <a:pt x="6741" y="7598"/>
                  </a:cubicBezTo>
                  <a:cubicBezTo>
                    <a:pt x="6844" y="7598"/>
                    <a:pt x="6937" y="7574"/>
                    <a:pt x="7018" y="7523"/>
                  </a:cubicBezTo>
                  <a:cubicBezTo>
                    <a:pt x="7519" y="7222"/>
                    <a:pt x="7369" y="6120"/>
                    <a:pt x="6717" y="5042"/>
                  </a:cubicBezTo>
                  <a:cubicBezTo>
                    <a:pt x="6567" y="4791"/>
                    <a:pt x="6391" y="4566"/>
                    <a:pt x="6191" y="4365"/>
                  </a:cubicBezTo>
                  <a:cubicBezTo>
                    <a:pt x="6391" y="4340"/>
                    <a:pt x="6567" y="4315"/>
                    <a:pt x="6767" y="4265"/>
                  </a:cubicBezTo>
                  <a:cubicBezTo>
                    <a:pt x="7995" y="3964"/>
                    <a:pt x="8873" y="3263"/>
                    <a:pt x="8722" y="2711"/>
                  </a:cubicBezTo>
                  <a:cubicBezTo>
                    <a:pt x="8638" y="2340"/>
                    <a:pt x="8111" y="2128"/>
                    <a:pt x="7402" y="2128"/>
                  </a:cubicBezTo>
                  <a:cubicBezTo>
                    <a:pt x="7057" y="2128"/>
                    <a:pt x="6668" y="2178"/>
                    <a:pt x="6266" y="2285"/>
                  </a:cubicBezTo>
                  <a:cubicBezTo>
                    <a:pt x="5865" y="2385"/>
                    <a:pt x="5539" y="2536"/>
                    <a:pt x="5239" y="2686"/>
                  </a:cubicBezTo>
                  <a:cubicBezTo>
                    <a:pt x="5239" y="2511"/>
                    <a:pt x="5239" y="2335"/>
                    <a:pt x="5213" y="2135"/>
                  </a:cubicBezTo>
                  <a:cubicBezTo>
                    <a:pt x="5045" y="928"/>
                    <a:pt x="4481" y="0"/>
                    <a:pt x="3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2292125" y="4406625"/>
              <a:ext cx="46400" cy="40925"/>
            </a:xfrm>
            <a:custGeom>
              <a:avLst/>
              <a:gdLst/>
              <a:ahLst/>
              <a:cxnLst/>
              <a:rect l="l" t="t" r="r" b="b"/>
              <a:pathLst>
                <a:path w="1856" h="1637" extrusionOk="0">
                  <a:moveTo>
                    <a:pt x="953" y="1"/>
                  </a:moveTo>
                  <a:cubicBezTo>
                    <a:pt x="482" y="1"/>
                    <a:pt x="73" y="226"/>
                    <a:pt x="25" y="654"/>
                  </a:cubicBezTo>
                  <a:cubicBezTo>
                    <a:pt x="0" y="1106"/>
                    <a:pt x="376" y="1582"/>
                    <a:pt x="903" y="1632"/>
                  </a:cubicBezTo>
                  <a:cubicBezTo>
                    <a:pt x="937" y="1635"/>
                    <a:pt x="970" y="1637"/>
                    <a:pt x="1003" y="1637"/>
                  </a:cubicBezTo>
                  <a:cubicBezTo>
                    <a:pt x="1454" y="1637"/>
                    <a:pt x="1782" y="1325"/>
                    <a:pt x="1805" y="905"/>
                  </a:cubicBezTo>
                  <a:cubicBezTo>
                    <a:pt x="1855" y="454"/>
                    <a:pt x="1554" y="53"/>
                    <a:pt x="1028" y="3"/>
                  </a:cubicBezTo>
                  <a:cubicBezTo>
                    <a:pt x="1003" y="2"/>
                    <a:pt x="978" y="1"/>
                    <a:pt x="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6"/>
          <p:cNvGrpSpPr/>
          <p:nvPr/>
        </p:nvGrpSpPr>
        <p:grpSpPr>
          <a:xfrm>
            <a:off x="-75" y="4528367"/>
            <a:ext cx="9144089" cy="840088"/>
            <a:chOff x="-75" y="4528367"/>
            <a:chExt cx="9144089" cy="840088"/>
          </a:xfrm>
        </p:grpSpPr>
        <p:sp>
          <p:nvSpPr>
            <p:cNvPr id="1081" name="Google Shape;1081;p36"/>
            <p:cNvSpPr/>
            <p:nvPr/>
          </p:nvSpPr>
          <p:spPr>
            <a:xfrm>
              <a:off x="-75" y="4691399"/>
              <a:ext cx="9144089" cy="677055"/>
            </a:xfrm>
            <a:custGeom>
              <a:avLst/>
              <a:gdLst/>
              <a:ahLst/>
              <a:cxnLst/>
              <a:rect l="l" t="t" r="r" b="b"/>
              <a:pathLst>
                <a:path w="44061" h="14713" extrusionOk="0">
                  <a:moveTo>
                    <a:pt x="21429" y="1"/>
                  </a:moveTo>
                  <a:cubicBezTo>
                    <a:pt x="5915" y="1"/>
                    <a:pt x="0" y="2156"/>
                    <a:pt x="0" y="2156"/>
                  </a:cubicBezTo>
                  <a:lnTo>
                    <a:pt x="0" y="14712"/>
                  </a:lnTo>
                  <a:lnTo>
                    <a:pt x="44060" y="14712"/>
                  </a:lnTo>
                  <a:lnTo>
                    <a:pt x="44060" y="2156"/>
                  </a:lnTo>
                  <a:cubicBezTo>
                    <a:pt x="44060" y="2156"/>
                    <a:pt x="36216" y="1"/>
                    <a:pt x="2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254422" y="4528367"/>
              <a:ext cx="389311" cy="369233"/>
            </a:xfrm>
            <a:custGeom>
              <a:avLst/>
              <a:gdLst/>
              <a:ahLst/>
              <a:cxnLst/>
              <a:rect l="l" t="t" r="r" b="b"/>
              <a:pathLst>
                <a:path w="3335" h="3163" extrusionOk="0">
                  <a:moveTo>
                    <a:pt x="1399" y="1"/>
                  </a:moveTo>
                  <a:cubicBezTo>
                    <a:pt x="1377" y="1"/>
                    <a:pt x="1353" y="10"/>
                    <a:pt x="1329" y="30"/>
                  </a:cubicBezTo>
                  <a:cubicBezTo>
                    <a:pt x="928" y="356"/>
                    <a:pt x="1329" y="2611"/>
                    <a:pt x="1329" y="2611"/>
                  </a:cubicBezTo>
                  <a:cubicBezTo>
                    <a:pt x="1329" y="2611"/>
                    <a:pt x="829" y="920"/>
                    <a:pt x="470" y="920"/>
                  </a:cubicBezTo>
                  <a:cubicBezTo>
                    <a:pt x="418" y="920"/>
                    <a:pt x="370" y="954"/>
                    <a:pt x="326" y="1032"/>
                  </a:cubicBezTo>
                  <a:cubicBezTo>
                    <a:pt x="1" y="1659"/>
                    <a:pt x="878" y="3163"/>
                    <a:pt x="878" y="3163"/>
                  </a:cubicBezTo>
                  <a:lnTo>
                    <a:pt x="2357" y="2812"/>
                  </a:lnTo>
                  <a:cubicBezTo>
                    <a:pt x="2357" y="2812"/>
                    <a:pt x="3334" y="506"/>
                    <a:pt x="2733" y="506"/>
                  </a:cubicBezTo>
                  <a:cubicBezTo>
                    <a:pt x="2156" y="506"/>
                    <a:pt x="1855" y="2210"/>
                    <a:pt x="1855" y="2210"/>
                  </a:cubicBezTo>
                  <a:cubicBezTo>
                    <a:pt x="1855" y="2210"/>
                    <a:pt x="1745" y="1"/>
                    <a:pt x="1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8568900" y="4588261"/>
              <a:ext cx="292655" cy="249463"/>
            </a:xfrm>
            <a:custGeom>
              <a:avLst/>
              <a:gdLst/>
              <a:ahLst/>
              <a:cxnLst/>
              <a:rect l="l" t="t" r="r" b="b"/>
              <a:pathLst>
                <a:path w="2507" h="2137" extrusionOk="0">
                  <a:moveTo>
                    <a:pt x="1288" y="0"/>
                  </a:moveTo>
                  <a:cubicBezTo>
                    <a:pt x="1277" y="0"/>
                    <a:pt x="1266" y="2"/>
                    <a:pt x="1254" y="7"/>
                  </a:cubicBezTo>
                  <a:cubicBezTo>
                    <a:pt x="903" y="157"/>
                    <a:pt x="702" y="1786"/>
                    <a:pt x="702" y="1786"/>
                  </a:cubicBezTo>
                  <a:cubicBezTo>
                    <a:pt x="702" y="1786"/>
                    <a:pt x="702" y="434"/>
                    <a:pt x="443" y="434"/>
                  </a:cubicBezTo>
                  <a:cubicBezTo>
                    <a:pt x="415" y="434"/>
                    <a:pt x="385" y="449"/>
                    <a:pt x="351" y="483"/>
                  </a:cubicBezTo>
                  <a:cubicBezTo>
                    <a:pt x="1" y="834"/>
                    <a:pt x="276" y="2062"/>
                    <a:pt x="276" y="2062"/>
                  </a:cubicBezTo>
                  <a:lnTo>
                    <a:pt x="1354" y="2137"/>
                  </a:lnTo>
                  <a:cubicBezTo>
                    <a:pt x="1354" y="2137"/>
                    <a:pt x="2507" y="758"/>
                    <a:pt x="2106" y="633"/>
                  </a:cubicBezTo>
                  <a:cubicBezTo>
                    <a:pt x="2084" y="626"/>
                    <a:pt x="2062" y="623"/>
                    <a:pt x="2040" y="623"/>
                  </a:cubicBezTo>
                  <a:cubicBezTo>
                    <a:pt x="1644" y="623"/>
                    <a:pt x="1128" y="1611"/>
                    <a:pt x="1128" y="1611"/>
                  </a:cubicBezTo>
                  <a:cubicBezTo>
                    <a:pt x="1128" y="1611"/>
                    <a:pt x="1572" y="0"/>
                    <a:pt x="1288" y="0"/>
                  </a:cubicBezTo>
                  <a:close/>
                </a:path>
              </a:pathLst>
            </a:custGeom>
            <a:solidFill>
              <a:srgbClr val="98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4379838" y="4963622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4464705" y="491786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348040" y="508641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429988" y="504065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2100115" y="5077655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435" y="0"/>
                  </a:moveTo>
                  <a:cubicBezTo>
                    <a:pt x="390" y="0"/>
                    <a:pt x="338" y="28"/>
                    <a:pt x="301" y="85"/>
                  </a:cubicBezTo>
                  <a:lnTo>
                    <a:pt x="25" y="711"/>
                  </a:lnTo>
                  <a:cubicBezTo>
                    <a:pt x="0" y="786"/>
                    <a:pt x="25" y="862"/>
                    <a:pt x="100" y="887"/>
                  </a:cubicBezTo>
                  <a:cubicBezTo>
                    <a:pt x="125" y="887"/>
                    <a:pt x="151" y="912"/>
                    <a:pt x="151" y="912"/>
                  </a:cubicBezTo>
                  <a:cubicBezTo>
                    <a:pt x="201" y="912"/>
                    <a:pt x="251" y="862"/>
                    <a:pt x="276" y="811"/>
                  </a:cubicBezTo>
                  <a:lnTo>
                    <a:pt x="552" y="185"/>
                  </a:lnTo>
                  <a:cubicBezTo>
                    <a:pt x="577" y="110"/>
                    <a:pt x="552" y="34"/>
                    <a:pt x="476" y="9"/>
                  </a:cubicBezTo>
                  <a:cubicBezTo>
                    <a:pt x="464" y="3"/>
                    <a:pt x="450" y="0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2047468" y="5031894"/>
              <a:ext cx="38056" cy="134712"/>
            </a:xfrm>
            <a:custGeom>
              <a:avLst/>
              <a:gdLst/>
              <a:ahLst/>
              <a:cxnLst/>
              <a:rect l="l" t="t" r="r" b="b"/>
              <a:pathLst>
                <a:path w="326" h="1154" extrusionOk="0">
                  <a:moveTo>
                    <a:pt x="150" y="0"/>
                  </a:moveTo>
                  <a:cubicBezTo>
                    <a:pt x="75" y="0"/>
                    <a:pt x="0" y="51"/>
                    <a:pt x="25" y="126"/>
                  </a:cubicBezTo>
                  <a:lnTo>
                    <a:pt x="50" y="1028"/>
                  </a:lnTo>
                  <a:cubicBezTo>
                    <a:pt x="50" y="1103"/>
                    <a:pt x="125" y="1153"/>
                    <a:pt x="175" y="1153"/>
                  </a:cubicBezTo>
                  <a:lnTo>
                    <a:pt x="201" y="1153"/>
                  </a:lnTo>
                  <a:cubicBezTo>
                    <a:pt x="276" y="1153"/>
                    <a:pt x="326" y="1078"/>
                    <a:pt x="326" y="1003"/>
                  </a:cubicBezTo>
                  <a:lnTo>
                    <a:pt x="276" y="126"/>
                  </a:lnTo>
                  <a:cubicBezTo>
                    <a:pt x="276" y="5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3508543" y="4986444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46" y="1"/>
                  </a:moveTo>
                  <a:cubicBezTo>
                    <a:pt x="392" y="1"/>
                    <a:pt x="345" y="29"/>
                    <a:pt x="326" y="86"/>
                  </a:cubicBezTo>
                  <a:lnTo>
                    <a:pt x="51" y="712"/>
                  </a:lnTo>
                  <a:cubicBezTo>
                    <a:pt x="0" y="787"/>
                    <a:pt x="51" y="862"/>
                    <a:pt x="101" y="888"/>
                  </a:cubicBezTo>
                  <a:cubicBezTo>
                    <a:pt x="126" y="913"/>
                    <a:pt x="151" y="913"/>
                    <a:pt x="151" y="913"/>
                  </a:cubicBezTo>
                  <a:cubicBezTo>
                    <a:pt x="201" y="913"/>
                    <a:pt x="251" y="888"/>
                    <a:pt x="276" y="837"/>
                  </a:cubicBezTo>
                  <a:lnTo>
                    <a:pt x="552" y="186"/>
                  </a:lnTo>
                  <a:cubicBezTo>
                    <a:pt x="577" y="111"/>
                    <a:pt x="552" y="35"/>
                    <a:pt x="502" y="10"/>
                  </a:cubicBezTo>
                  <a:cubicBezTo>
                    <a:pt x="483" y="4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3458813" y="4940801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6"/>
                    <a:pt x="0" y="151"/>
                  </a:cubicBezTo>
                  <a:lnTo>
                    <a:pt x="25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103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6260815" y="509401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6342763" y="504825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8045726" y="511683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8130592" y="5071074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36"/>
          <p:cNvGrpSpPr/>
          <p:nvPr/>
        </p:nvGrpSpPr>
        <p:grpSpPr>
          <a:xfrm>
            <a:off x="-687584" y="-114943"/>
            <a:ext cx="10029463" cy="3585928"/>
            <a:chOff x="1043381" y="213511"/>
            <a:chExt cx="2147913" cy="767963"/>
          </a:xfrm>
        </p:grpSpPr>
        <p:sp>
          <p:nvSpPr>
            <p:cNvPr id="1097" name="Google Shape;1097;p36"/>
            <p:cNvSpPr/>
            <p:nvPr/>
          </p:nvSpPr>
          <p:spPr>
            <a:xfrm>
              <a:off x="2921844" y="905774"/>
              <a:ext cx="269450" cy="75700"/>
            </a:xfrm>
            <a:custGeom>
              <a:avLst/>
              <a:gdLst/>
              <a:ahLst/>
              <a:cxnLst/>
              <a:rect l="l" t="t" r="r" b="b"/>
              <a:pathLst>
                <a:path w="10778" h="3028" extrusionOk="0">
                  <a:moveTo>
                    <a:pt x="4342" y="1"/>
                  </a:moveTo>
                  <a:cubicBezTo>
                    <a:pt x="4187" y="1"/>
                    <a:pt x="4033" y="23"/>
                    <a:pt x="3885" y="70"/>
                  </a:cubicBezTo>
                  <a:cubicBezTo>
                    <a:pt x="3409" y="195"/>
                    <a:pt x="2983" y="521"/>
                    <a:pt x="2707" y="947"/>
                  </a:cubicBezTo>
                  <a:cubicBezTo>
                    <a:pt x="2507" y="1298"/>
                    <a:pt x="2357" y="1699"/>
                    <a:pt x="2031" y="1950"/>
                  </a:cubicBezTo>
                  <a:cubicBezTo>
                    <a:pt x="1680" y="2175"/>
                    <a:pt x="1254" y="2175"/>
                    <a:pt x="853" y="2275"/>
                  </a:cubicBezTo>
                  <a:cubicBezTo>
                    <a:pt x="452" y="2351"/>
                    <a:pt x="26" y="2626"/>
                    <a:pt x="1" y="3027"/>
                  </a:cubicBezTo>
                  <a:lnTo>
                    <a:pt x="10778" y="3027"/>
                  </a:lnTo>
                  <a:cubicBezTo>
                    <a:pt x="10728" y="2727"/>
                    <a:pt x="10677" y="2426"/>
                    <a:pt x="10552" y="2125"/>
                  </a:cubicBezTo>
                  <a:cubicBezTo>
                    <a:pt x="10427" y="1849"/>
                    <a:pt x="10201" y="1599"/>
                    <a:pt x="9900" y="1524"/>
                  </a:cubicBezTo>
                  <a:cubicBezTo>
                    <a:pt x="9783" y="1490"/>
                    <a:pt x="9667" y="1482"/>
                    <a:pt x="9550" y="1482"/>
                  </a:cubicBezTo>
                  <a:cubicBezTo>
                    <a:pt x="9433" y="1482"/>
                    <a:pt x="9316" y="1490"/>
                    <a:pt x="9199" y="1490"/>
                  </a:cubicBezTo>
                  <a:cubicBezTo>
                    <a:pt x="9082" y="1490"/>
                    <a:pt x="8965" y="1482"/>
                    <a:pt x="8848" y="1448"/>
                  </a:cubicBezTo>
                  <a:cubicBezTo>
                    <a:pt x="8447" y="1323"/>
                    <a:pt x="8146" y="822"/>
                    <a:pt x="7720" y="797"/>
                  </a:cubicBezTo>
                  <a:cubicBezTo>
                    <a:pt x="7708" y="796"/>
                    <a:pt x="7697" y="796"/>
                    <a:pt x="7685" y="796"/>
                  </a:cubicBezTo>
                  <a:cubicBezTo>
                    <a:pt x="7251" y="796"/>
                    <a:pt x="6907" y="1248"/>
                    <a:pt x="6492" y="1248"/>
                  </a:cubicBezTo>
                  <a:cubicBezTo>
                    <a:pt x="6241" y="1248"/>
                    <a:pt x="5991" y="1072"/>
                    <a:pt x="5815" y="897"/>
                  </a:cubicBezTo>
                  <a:cubicBezTo>
                    <a:pt x="5640" y="697"/>
                    <a:pt x="5489" y="496"/>
                    <a:pt x="5289" y="321"/>
                  </a:cubicBezTo>
                  <a:cubicBezTo>
                    <a:pt x="5029" y="113"/>
                    <a:pt x="4686" y="1"/>
                    <a:pt x="4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6"/>
            <p:cNvSpPr/>
            <p:nvPr/>
          </p:nvSpPr>
          <p:spPr>
            <a:xfrm>
              <a:off x="1043381" y="742813"/>
              <a:ext cx="411050" cy="115375"/>
            </a:xfrm>
            <a:custGeom>
              <a:avLst/>
              <a:gdLst/>
              <a:ahLst/>
              <a:cxnLst/>
              <a:rect l="l" t="t" r="r" b="b"/>
              <a:pathLst>
                <a:path w="16442" h="4615" extrusionOk="0">
                  <a:moveTo>
                    <a:pt x="9835" y="1"/>
                  </a:moveTo>
                  <a:cubicBezTo>
                    <a:pt x="9304" y="1"/>
                    <a:pt x="8771" y="174"/>
                    <a:pt x="8371" y="505"/>
                  </a:cubicBezTo>
                  <a:cubicBezTo>
                    <a:pt x="8071" y="755"/>
                    <a:pt x="7845" y="1081"/>
                    <a:pt x="7569" y="1357"/>
                  </a:cubicBezTo>
                  <a:cubicBezTo>
                    <a:pt x="7294" y="1632"/>
                    <a:pt x="6943" y="1883"/>
                    <a:pt x="6567" y="1883"/>
                  </a:cubicBezTo>
                  <a:cubicBezTo>
                    <a:pt x="5914" y="1883"/>
                    <a:pt x="5400" y="1229"/>
                    <a:pt x="4757" y="1229"/>
                  </a:cubicBezTo>
                  <a:cubicBezTo>
                    <a:pt x="4734" y="1229"/>
                    <a:pt x="4710" y="1230"/>
                    <a:pt x="4687" y="1231"/>
                  </a:cubicBezTo>
                  <a:cubicBezTo>
                    <a:pt x="4010" y="1256"/>
                    <a:pt x="3584" y="2008"/>
                    <a:pt x="2933" y="2209"/>
                  </a:cubicBezTo>
                  <a:cubicBezTo>
                    <a:pt x="2755" y="2271"/>
                    <a:pt x="2570" y="2286"/>
                    <a:pt x="2384" y="2286"/>
                  </a:cubicBezTo>
                  <a:cubicBezTo>
                    <a:pt x="2214" y="2286"/>
                    <a:pt x="2043" y="2274"/>
                    <a:pt x="1874" y="2274"/>
                  </a:cubicBezTo>
                  <a:cubicBezTo>
                    <a:pt x="1706" y="2274"/>
                    <a:pt x="1540" y="2286"/>
                    <a:pt x="1379" y="2334"/>
                  </a:cubicBezTo>
                  <a:cubicBezTo>
                    <a:pt x="903" y="2459"/>
                    <a:pt x="552" y="2835"/>
                    <a:pt x="351" y="3261"/>
                  </a:cubicBezTo>
                  <a:cubicBezTo>
                    <a:pt x="151" y="3688"/>
                    <a:pt x="76" y="4164"/>
                    <a:pt x="0" y="4615"/>
                  </a:cubicBezTo>
                  <a:lnTo>
                    <a:pt x="16442" y="4615"/>
                  </a:lnTo>
                  <a:cubicBezTo>
                    <a:pt x="16417" y="3988"/>
                    <a:pt x="15765" y="3612"/>
                    <a:pt x="15163" y="3462"/>
                  </a:cubicBezTo>
                  <a:cubicBezTo>
                    <a:pt x="14537" y="3337"/>
                    <a:pt x="13885" y="3312"/>
                    <a:pt x="13359" y="2961"/>
                  </a:cubicBezTo>
                  <a:cubicBezTo>
                    <a:pt x="12858" y="2585"/>
                    <a:pt x="12632" y="1983"/>
                    <a:pt x="12306" y="1457"/>
                  </a:cubicBezTo>
                  <a:cubicBezTo>
                    <a:pt x="11880" y="805"/>
                    <a:pt x="11254" y="304"/>
                    <a:pt x="10527" y="104"/>
                  </a:cubicBezTo>
                  <a:cubicBezTo>
                    <a:pt x="10304" y="34"/>
                    <a:pt x="10070" y="1"/>
                    <a:pt x="9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2115306" y="213511"/>
              <a:ext cx="226225" cy="70575"/>
            </a:xfrm>
            <a:custGeom>
              <a:avLst/>
              <a:gdLst/>
              <a:ahLst/>
              <a:cxnLst/>
              <a:rect l="l" t="t" r="r" b="b"/>
              <a:pathLst>
                <a:path w="9049" h="2823" extrusionOk="0">
                  <a:moveTo>
                    <a:pt x="3986" y="1"/>
                  </a:moveTo>
                  <a:cubicBezTo>
                    <a:pt x="3540" y="1"/>
                    <a:pt x="3093" y="151"/>
                    <a:pt x="2758" y="441"/>
                  </a:cubicBezTo>
                  <a:cubicBezTo>
                    <a:pt x="2482" y="692"/>
                    <a:pt x="2257" y="1043"/>
                    <a:pt x="1906" y="1193"/>
                  </a:cubicBezTo>
                  <a:cubicBezTo>
                    <a:pt x="1655" y="1268"/>
                    <a:pt x="1404" y="1243"/>
                    <a:pt x="1154" y="1293"/>
                  </a:cubicBezTo>
                  <a:cubicBezTo>
                    <a:pt x="527" y="1444"/>
                    <a:pt x="1" y="2195"/>
                    <a:pt x="101" y="2822"/>
                  </a:cubicBezTo>
                  <a:lnTo>
                    <a:pt x="8923" y="2822"/>
                  </a:lnTo>
                  <a:cubicBezTo>
                    <a:pt x="9049" y="2496"/>
                    <a:pt x="8372" y="2120"/>
                    <a:pt x="8096" y="1895"/>
                  </a:cubicBezTo>
                  <a:cubicBezTo>
                    <a:pt x="7820" y="1669"/>
                    <a:pt x="7871" y="1318"/>
                    <a:pt x="7695" y="942"/>
                  </a:cubicBezTo>
                  <a:cubicBezTo>
                    <a:pt x="7547" y="667"/>
                    <a:pt x="7202" y="499"/>
                    <a:pt x="6871" y="499"/>
                  </a:cubicBezTo>
                  <a:cubicBezTo>
                    <a:pt x="6811" y="499"/>
                    <a:pt x="6751" y="505"/>
                    <a:pt x="6693" y="516"/>
                  </a:cubicBezTo>
                  <a:cubicBezTo>
                    <a:pt x="6417" y="541"/>
                    <a:pt x="6166" y="667"/>
                    <a:pt x="5866" y="692"/>
                  </a:cubicBezTo>
                  <a:cubicBezTo>
                    <a:pt x="5465" y="692"/>
                    <a:pt x="5164" y="391"/>
                    <a:pt x="4813" y="190"/>
                  </a:cubicBezTo>
                  <a:cubicBezTo>
                    <a:pt x="4558" y="63"/>
                    <a:pt x="4272" y="1"/>
                    <a:pt x="3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36"/>
          <p:cNvGrpSpPr/>
          <p:nvPr/>
        </p:nvGrpSpPr>
        <p:grpSpPr>
          <a:xfrm>
            <a:off x="416784" y="571697"/>
            <a:ext cx="601480" cy="538618"/>
            <a:chOff x="1573275" y="3569975"/>
            <a:chExt cx="163100" cy="146050"/>
          </a:xfrm>
        </p:grpSpPr>
        <p:sp>
          <p:nvSpPr>
            <p:cNvPr id="1101" name="Google Shape;1101;p36"/>
            <p:cNvSpPr/>
            <p:nvPr/>
          </p:nvSpPr>
          <p:spPr>
            <a:xfrm>
              <a:off x="1573275" y="3569975"/>
              <a:ext cx="163100" cy="146050"/>
            </a:xfrm>
            <a:custGeom>
              <a:avLst/>
              <a:gdLst/>
              <a:ahLst/>
              <a:cxnLst/>
              <a:rect l="l" t="t" r="r" b="b"/>
              <a:pathLst>
                <a:path w="6524" h="5842" extrusionOk="0">
                  <a:moveTo>
                    <a:pt x="3175" y="0"/>
                  </a:moveTo>
                  <a:cubicBezTo>
                    <a:pt x="2819" y="0"/>
                    <a:pt x="2481" y="336"/>
                    <a:pt x="2438" y="1138"/>
                  </a:cubicBezTo>
                  <a:cubicBezTo>
                    <a:pt x="2413" y="1439"/>
                    <a:pt x="2464" y="1714"/>
                    <a:pt x="2514" y="1940"/>
                  </a:cubicBezTo>
                  <a:cubicBezTo>
                    <a:pt x="2113" y="1664"/>
                    <a:pt x="1636" y="1464"/>
                    <a:pt x="1361" y="1464"/>
                  </a:cubicBezTo>
                  <a:cubicBezTo>
                    <a:pt x="1348" y="1463"/>
                    <a:pt x="1335" y="1463"/>
                    <a:pt x="1322" y="1463"/>
                  </a:cubicBezTo>
                  <a:cubicBezTo>
                    <a:pt x="469" y="1463"/>
                    <a:pt x="0" y="2277"/>
                    <a:pt x="1185" y="3043"/>
                  </a:cubicBezTo>
                  <a:cubicBezTo>
                    <a:pt x="1311" y="3118"/>
                    <a:pt x="1436" y="3193"/>
                    <a:pt x="1561" y="3243"/>
                  </a:cubicBezTo>
                  <a:cubicBezTo>
                    <a:pt x="1336" y="3393"/>
                    <a:pt x="1135" y="3544"/>
                    <a:pt x="1035" y="3669"/>
                  </a:cubicBezTo>
                  <a:cubicBezTo>
                    <a:pt x="644" y="4216"/>
                    <a:pt x="802" y="4870"/>
                    <a:pt x="1508" y="4870"/>
                  </a:cubicBezTo>
                  <a:cubicBezTo>
                    <a:pt x="1708" y="4870"/>
                    <a:pt x="1951" y="4818"/>
                    <a:pt x="2238" y="4697"/>
                  </a:cubicBezTo>
                  <a:cubicBezTo>
                    <a:pt x="2338" y="4647"/>
                    <a:pt x="2438" y="4596"/>
                    <a:pt x="2539" y="4546"/>
                  </a:cubicBezTo>
                  <a:lnTo>
                    <a:pt x="2539" y="4546"/>
                  </a:lnTo>
                  <a:cubicBezTo>
                    <a:pt x="2514" y="4822"/>
                    <a:pt x="2539" y="5048"/>
                    <a:pt x="2589" y="5198"/>
                  </a:cubicBezTo>
                  <a:cubicBezTo>
                    <a:pt x="2709" y="5595"/>
                    <a:pt x="2991" y="5841"/>
                    <a:pt x="3287" y="5841"/>
                  </a:cubicBezTo>
                  <a:cubicBezTo>
                    <a:pt x="3609" y="5841"/>
                    <a:pt x="3948" y="5551"/>
                    <a:pt x="4118" y="4847"/>
                  </a:cubicBezTo>
                  <a:cubicBezTo>
                    <a:pt x="4193" y="4571"/>
                    <a:pt x="4193" y="4321"/>
                    <a:pt x="4168" y="4070"/>
                  </a:cubicBezTo>
                  <a:lnTo>
                    <a:pt x="4168" y="4070"/>
                  </a:lnTo>
                  <a:cubicBezTo>
                    <a:pt x="4520" y="4215"/>
                    <a:pt x="4889" y="4309"/>
                    <a:pt x="5148" y="4309"/>
                  </a:cubicBezTo>
                  <a:cubicBezTo>
                    <a:pt x="5202" y="4309"/>
                    <a:pt x="5252" y="4304"/>
                    <a:pt x="5296" y="4296"/>
                  </a:cubicBezTo>
                  <a:cubicBezTo>
                    <a:pt x="6173" y="4170"/>
                    <a:pt x="6524" y="3293"/>
                    <a:pt x="5220" y="2717"/>
                  </a:cubicBezTo>
                  <a:cubicBezTo>
                    <a:pt x="5145" y="2692"/>
                    <a:pt x="5070" y="2667"/>
                    <a:pt x="4995" y="2642"/>
                  </a:cubicBezTo>
                  <a:cubicBezTo>
                    <a:pt x="5271" y="2416"/>
                    <a:pt x="5496" y="2165"/>
                    <a:pt x="5596" y="1965"/>
                  </a:cubicBezTo>
                  <a:cubicBezTo>
                    <a:pt x="5864" y="1411"/>
                    <a:pt x="5661" y="857"/>
                    <a:pt x="5096" y="857"/>
                  </a:cubicBezTo>
                  <a:cubicBezTo>
                    <a:pt x="4868" y="857"/>
                    <a:pt x="4581" y="947"/>
                    <a:pt x="4243" y="1163"/>
                  </a:cubicBezTo>
                  <a:cubicBezTo>
                    <a:pt x="4168" y="1213"/>
                    <a:pt x="4118" y="1263"/>
                    <a:pt x="4068" y="1288"/>
                  </a:cubicBezTo>
                  <a:cubicBezTo>
                    <a:pt x="4042" y="987"/>
                    <a:pt x="3992" y="687"/>
                    <a:pt x="3892" y="511"/>
                  </a:cubicBezTo>
                  <a:cubicBezTo>
                    <a:pt x="3720" y="189"/>
                    <a:pt x="3443" y="0"/>
                    <a:pt x="3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1632350" y="3635800"/>
              <a:ext cx="33850" cy="29725"/>
            </a:xfrm>
            <a:custGeom>
              <a:avLst/>
              <a:gdLst/>
              <a:ahLst/>
              <a:cxnLst/>
              <a:rect l="l" t="t" r="r" b="b"/>
              <a:pathLst>
                <a:path w="1354" h="1189" extrusionOk="0">
                  <a:moveTo>
                    <a:pt x="663" y="1"/>
                  </a:moveTo>
                  <a:cubicBezTo>
                    <a:pt x="338" y="1"/>
                    <a:pt x="73" y="192"/>
                    <a:pt x="50" y="485"/>
                  </a:cubicBezTo>
                  <a:cubicBezTo>
                    <a:pt x="0" y="811"/>
                    <a:pt x="276" y="1161"/>
                    <a:pt x="677" y="1186"/>
                  </a:cubicBezTo>
                  <a:cubicBezTo>
                    <a:pt x="696" y="1188"/>
                    <a:pt x="715" y="1188"/>
                    <a:pt x="733" y="1188"/>
                  </a:cubicBezTo>
                  <a:cubicBezTo>
                    <a:pt x="1078" y="1188"/>
                    <a:pt x="1305" y="969"/>
                    <a:pt x="1329" y="660"/>
                  </a:cubicBezTo>
                  <a:cubicBezTo>
                    <a:pt x="1354" y="334"/>
                    <a:pt x="1153" y="34"/>
                    <a:pt x="777" y="9"/>
                  </a:cubicBezTo>
                  <a:cubicBezTo>
                    <a:pt x="739" y="3"/>
                    <a:pt x="701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1638600" y="3627175"/>
              <a:ext cx="33875" cy="29575"/>
            </a:xfrm>
            <a:custGeom>
              <a:avLst/>
              <a:gdLst/>
              <a:ahLst/>
              <a:cxnLst/>
              <a:rect l="l" t="t" r="r" b="b"/>
              <a:pathLst>
                <a:path w="1355" h="1183" extrusionOk="0">
                  <a:moveTo>
                    <a:pt x="682" y="0"/>
                  </a:moveTo>
                  <a:cubicBezTo>
                    <a:pt x="337" y="0"/>
                    <a:pt x="49" y="174"/>
                    <a:pt x="26" y="479"/>
                  </a:cubicBezTo>
                  <a:cubicBezTo>
                    <a:pt x="1" y="805"/>
                    <a:pt x="277" y="1156"/>
                    <a:pt x="653" y="1181"/>
                  </a:cubicBezTo>
                  <a:cubicBezTo>
                    <a:pt x="672" y="1182"/>
                    <a:pt x="690" y="1182"/>
                    <a:pt x="709" y="1182"/>
                  </a:cubicBezTo>
                  <a:cubicBezTo>
                    <a:pt x="1056" y="1182"/>
                    <a:pt x="1305" y="964"/>
                    <a:pt x="1329" y="654"/>
                  </a:cubicBezTo>
                  <a:cubicBezTo>
                    <a:pt x="1354" y="328"/>
                    <a:pt x="1154" y="28"/>
                    <a:pt x="753" y="3"/>
                  </a:cubicBezTo>
                  <a:cubicBezTo>
                    <a:pt x="729" y="1"/>
                    <a:pt x="706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" name="Google Shape;1104;p36"/>
          <p:cNvSpPr/>
          <p:nvPr/>
        </p:nvSpPr>
        <p:spPr>
          <a:xfrm rot="2571829">
            <a:off x="8399254" y="717561"/>
            <a:ext cx="468869" cy="345952"/>
          </a:xfrm>
          <a:custGeom>
            <a:avLst/>
            <a:gdLst/>
            <a:ahLst/>
            <a:cxnLst/>
            <a:rect l="l" t="t" r="r" b="b"/>
            <a:pathLst>
              <a:path w="4863" h="3588" extrusionOk="0">
                <a:moveTo>
                  <a:pt x="3219" y="0"/>
                </a:moveTo>
                <a:cubicBezTo>
                  <a:pt x="3191" y="0"/>
                  <a:pt x="3163" y="1"/>
                  <a:pt x="3133" y="3"/>
                </a:cubicBezTo>
                <a:cubicBezTo>
                  <a:pt x="2131" y="54"/>
                  <a:pt x="2507" y="1733"/>
                  <a:pt x="2507" y="1733"/>
                </a:cubicBezTo>
                <a:cubicBezTo>
                  <a:pt x="2507" y="1733"/>
                  <a:pt x="1942" y="667"/>
                  <a:pt x="1384" y="667"/>
                </a:cubicBezTo>
                <a:cubicBezTo>
                  <a:pt x="1236" y="667"/>
                  <a:pt x="1089" y="742"/>
                  <a:pt x="953" y="931"/>
                </a:cubicBezTo>
                <a:cubicBezTo>
                  <a:pt x="0" y="2284"/>
                  <a:pt x="3384" y="3587"/>
                  <a:pt x="3384" y="3587"/>
                </a:cubicBezTo>
                <a:cubicBezTo>
                  <a:pt x="3384" y="3587"/>
                  <a:pt x="4862" y="0"/>
                  <a:pt x="32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37"/>
          <p:cNvSpPr/>
          <p:nvPr/>
        </p:nvSpPr>
        <p:spPr>
          <a:xfrm rot="2571829">
            <a:off x="8701754" y="1956924"/>
            <a:ext cx="468869" cy="345952"/>
          </a:xfrm>
          <a:custGeom>
            <a:avLst/>
            <a:gdLst/>
            <a:ahLst/>
            <a:cxnLst/>
            <a:rect l="l" t="t" r="r" b="b"/>
            <a:pathLst>
              <a:path w="4863" h="3588" extrusionOk="0">
                <a:moveTo>
                  <a:pt x="3219" y="0"/>
                </a:moveTo>
                <a:cubicBezTo>
                  <a:pt x="3191" y="0"/>
                  <a:pt x="3163" y="1"/>
                  <a:pt x="3133" y="3"/>
                </a:cubicBezTo>
                <a:cubicBezTo>
                  <a:pt x="2131" y="54"/>
                  <a:pt x="2507" y="1733"/>
                  <a:pt x="2507" y="1733"/>
                </a:cubicBezTo>
                <a:cubicBezTo>
                  <a:pt x="2507" y="1733"/>
                  <a:pt x="1942" y="667"/>
                  <a:pt x="1384" y="667"/>
                </a:cubicBezTo>
                <a:cubicBezTo>
                  <a:pt x="1236" y="667"/>
                  <a:pt x="1089" y="742"/>
                  <a:pt x="953" y="931"/>
                </a:cubicBezTo>
                <a:cubicBezTo>
                  <a:pt x="0" y="2284"/>
                  <a:pt x="3384" y="3587"/>
                  <a:pt x="3384" y="3587"/>
                </a:cubicBezTo>
                <a:cubicBezTo>
                  <a:pt x="3384" y="3587"/>
                  <a:pt x="4862" y="0"/>
                  <a:pt x="32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7" name="Google Shape;1107;p37"/>
          <p:cNvGrpSpPr/>
          <p:nvPr/>
        </p:nvGrpSpPr>
        <p:grpSpPr>
          <a:xfrm>
            <a:off x="-75" y="4528367"/>
            <a:ext cx="9144089" cy="840088"/>
            <a:chOff x="-75" y="4528367"/>
            <a:chExt cx="9144089" cy="840088"/>
          </a:xfrm>
        </p:grpSpPr>
        <p:sp>
          <p:nvSpPr>
            <p:cNvPr id="1108" name="Google Shape;1108;p37"/>
            <p:cNvSpPr/>
            <p:nvPr/>
          </p:nvSpPr>
          <p:spPr>
            <a:xfrm>
              <a:off x="-75" y="4691399"/>
              <a:ext cx="9144089" cy="677055"/>
            </a:xfrm>
            <a:custGeom>
              <a:avLst/>
              <a:gdLst/>
              <a:ahLst/>
              <a:cxnLst/>
              <a:rect l="l" t="t" r="r" b="b"/>
              <a:pathLst>
                <a:path w="44061" h="14713" extrusionOk="0">
                  <a:moveTo>
                    <a:pt x="21429" y="1"/>
                  </a:moveTo>
                  <a:cubicBezTo>
                    <a:pt x="5915" y="1"/>
                    <a:pt x="0" y="2156"/>
                    <a:pt x="0" y="2156"/>
                  </a:cubicBezTo>
                  <a:lnTo>
                    <a:pt x="0" y="14712"/>
                  </a:lnTo>
                  <a:lnTo>
                    <a:pt x="44060" y="14712"/>
                  </a:lnTo>
                  <a:lnTo>
                    <a:pt x="44060" y="2156"/>
                  </a:lnTo>
                  <a:cubicBezTo>
                    <a:pt x="44060" y="2156"/>
                    <a:pt x="36216" y="1"/>
                    <a:pt x="2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254422" y="4528367"/>
              <a:ext cx="389311" cy="369233"/>
            </a:xfrm>
            <a:custGeom>
              <a:avLst/>
              <a:gdLst/>
              <a:ahLst/>
              <a:cxnLst/>
              <a:rect l="l" t="t" r="r" b="b"/>
              <a:pathLst>
                <a:path w="3335" h="3163" extrusionOk="0">
                  <a:moveTo>
                    <a:pt x="1399" y="1"/>
                  </a:moveTo>
                  <a:cubicBezTo>
                    <a:pt x="1377" y="1"/>
                    <a:pt x="1353" y="10"/>
                    <a:pt x="1329" y="30"/>
                  </a:cubicBezTo>
                  <a:cubicBezTo>
                    <a:pt x="928" y="356"/>
                    <a:pt x="1329" y="2611"/>
                    <a:pt x="1329" y="2611"/>
                  </a:cubicBezTo>
                  <a:cubicBezTo>
                    <a:pt x="1329" y="2611"/>
                    <a:pt x="829" y="920"/>
                    <a:pt x="470" y="920"/>
                  </a:cubicBezTo>
                  <a:cubicBezTo>
                    <a:pt x="418" y="920"/>
                    <a:pt x="370" y="954"/>
                    <a:pt x="326" y="1032"/>
                  </a:cubicBezTo>
                  <a:cubicBezTo>
                    <a:pt x="1" y="1659"/>
                    <a:pt x="878" y="3163"/>
                    <a:pt x="878" y="3163"/>
                  </a:cubicBezTo>
                  <a:lnTo>
                    <a:pt x="2357" y="2812"/>
                  </a:lnTo>
                  <a:cubicBezTo>
                    <a:pt x="2357" y="2812"/>
                    <a:pt x="3334" y="506"/>
                    <a:pt x="2733" y="506"/>
                  </a:cubicBezTo>
                  <a:cubicBezTo>
                    <a:pt x="2156" y="506"/>
                    <a:pt x="1855" y="2210"/>
                    <a:pt x="1855" y="2210"/>
                  </a:cubicBezTo>
                  <a:cubicBezTo>
                    <a:pt x="1855" y="2210"/>
                    <a:pt x="1745" y="1"/>
                    <a:pt x="1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8568900" y="4588261"/>
              <a:ext cx="292655" cy="249463"/>
            </a:xfrm>
            <a:custGeom>
              <a:avLst/>
              <a:gdLst/>
              <a:ahLst/>
              <a:cxnLst/>
              <a:rect l="l" t="t" r="r" b="b"/>
              <a:pathLst>
                <a:path w="2507" h="2137" extrusionOk="0">
                  <a:moveTo>
                    <a:pt x="1288" y="0"/>
                  </a:moveTo>
                  <a:cubicBezTo>
                    <a:pt x="1277" y="0"/>
                    <a:pt x="1266" y="2"/>
                    <a:pt x="1254" y="7"/>
                  </a:cubicBezTo>
                  <a:cubicBezTo>
                    <a:pt x="903" y="157"/>
                    <a:pt x="702" y="1786"/>
                    <a:pt x="702" y="1786"/>
                  </a:cubicBezTo>
                  <a:cubicBezTo>
                    <a:pt x="702" y="1786"/>
                    <a:pt x="702" y="434"/>
                    <a:pt x="443" y="434"/>
                  </a:cubicBezTo>
                  <a:cubicBezTo>
                    <a:pt x="415" y="434"/>
                    <a:pt x="385" y="449"/>
                    <a:pt x="351" y="483"/>
                  </a:cubicBezTo>
                  <a:cubicBezTo>
                    <a:pt x="1" y="834"/>
                    <a:pt x="276" y="2062"/>
                    <a:pt x="276" y="2062"/>
                  </a:cubicBezTo>
                  <a:lnTo>
                    <a:pt x="1354" y="2137"/>
                  </a:lnTo>
                  <a:cubicBezTo>
                    <a:pt x="1354" y="2137"/>
                    <a:pt x="2507" y="758"/>
                    <a:pt x="2106" y="633"/>
                  </a:cubicBezTo>
                  <a:cubicBezTo>
                    <a:pt x="2084" y="626"/>
                    <a:pt x="2062" y="623"/>
                    <a:pt x="2040" y="623"/>
                  </a:cubicBezTo>
                  <a:cubicBezTo>
                    <a:pt x="1644" y="623"/>
                    <a:pt x="1128" y="1611"/>
                    <a:pt x="1128" y="1611"/>
                  </a:cubicBezTo>
                  <a:cubicBezTo>
                    <a:pt x="1128" y="1611"/>
                    <a:pt x="1572" y="0"/>
                    <a:pt x="1288" y="0"/>
                  </a:cubicBezTo>
                  <a:close/>
                </a:path>
              </a:pathLst>
            </a:custGeom>
            <a:solidFill>
              <a:srgbClr val="98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4379838" y="4963622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4464705" y="491786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348040" y="508641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429988" y="504065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2100115" y="5077655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435" y="0"/>
                  </a:moveTo>
                  <a:cubicBezTo>
                    <a:pt x="390" y="0"/>
                    <a:pt x="338" y="28"/>
                    <a:pt x="301" y="85"/>
                  </a:cubicBezTo>
                  <a:lnTo>
                    <a:pt x="25" y="711"/>
                  </a:lnTo>
                  <a:cubicBezTo>
                    <a:pt x="0" y="786"/>
                    <a:pt x="25" y="862"/>
                    <a:pt x="100" y="887"/>
                  </a:cubicBezTo>
                  <a:cubicBezTo>
                    <a:pt x="125" y="887"/>
                    <a:pt x="151" y="912"/>
                    <a:pt x="151" y="912"/>
                  </a:cubicBezTo>
                  <a:cubicBezTo>
                    <a:pt x="201" y="912"/>
                    <a:pt x="251" y="862"/>
                    <a:pt x="276" y="811"/>
                  </a:cubicBezTo>
                  <a:lnTo>
                    <a:pt x="552" y="185"/>
                  </a:lnTo>
                  <a:cubicBezTo>
                    <a:pt x="577" y="110"/>
                    <a:pt x="552" y="34"/>
                    <a:pt x="476" y="9"/>
                  </a:cubicBezTo>
                  <a:cubicBezTo>
                    <a:pt x="464" y="3"/>
                    <a:pt x="450" y="0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2047468" y="5031894"/>
              <a:ext cx="38056" cy="134712"/>
            </a:xfrm>
            <a:custGeom>
              <a:avLst/>
              <a:gdLst/>
              <a:ahLst/>
              <a:cxnLst/>
              <a:rect l="l" t="t" r="r" b="b"/>
              <a:pathLst>
                <a:path w="326" h="1154" extrusionOk="0">
                  <a:moveTo>
                    <a:pt x="150" y="0"/>
                  </a:moveTo>
                  <a:cubicBezTo>
                    <a:pt x="75" y="0"/>
                    <a:pt x="0" y="51"/>
                    <a:pt x="25" y="126"/>
                  </a:cubicBezTo>
                  <a:lnTo>
                    <a:pt x="50" y="1028"/>
                  </a:lnTo>
                  <a:cubicBezTo>
                    <a:pt x="50" y="1103"/>
                    <a:pt x="125" y="1153"/>
                    <a:pt x="175" y="1153"/>
                  </a:cubicBezTo>
                  <a:lnTo>
                    <a:pt x="201" y="1153"/>
                  </a:lnTo>
                  <a:cubicBezTo>
                    <a:pt x="276" y="1153"/>
                    <a:pt x="326" y="1078"/>
                    <a:pt x="326" y="1003"/>
                  </a:cubicBezTo>
                  <a:lnTo>
                    <a:pt x="276" y="126"/>
                  </a:lnTo>
                  <a:cubicBezTo>
                    <a:pt x="276" y="5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3508543" y="4986444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46" y="1"/>
                  </a:moveTo>
                  <a:cubicBezTo>
                    <a:pt x="392" y="1"/>
                    <a:pt x="345" y="29"/>
                    <a:pt x="326" y="86"/>
                  </a:cubicBezTo>
                  <a:lnTo>
                    <a:pt x="51" y="712"/>
                  </a:lnTo>
                  <a:cubicBezTo>
                    <a:pt x="0" y="787"/>
                    <a:pt x="51" y="862"/>
                    <a:pt x="101" y="888"/>
                  </a:cubicBezTo>
                  <a:cubicBezTo>
                    <a:pt x="126" y="913"/>
                    <a:pt x="151" y="913"/>
                    <a:pt x="151" y="913"/>
                  </a:cubicBezTo>
                  <a:cubicBezTo>
                    <a:pt x="201" y="913"/>
                    <a:pt x="251" y="888"/>
                    <a:pt x="276" y="837"/>
                  </a:cubicBezTo>
                  <a:lnTo>
                    <a:pt x="552" y="186"/>
                  </a:lnTo>
                  <a:cubicBezTo>
                    <a:pt x="577" y="111"/>
                    <a:pt x="552" y="35"/>
                    <a:pt x="502" y="10"/>
                  </a:cubicBezTo>
                  <a:cubicBezTo>
                    <a:pt x="483" y="4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3458813" y="4940801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6"/>
                    <a:pt x="0" y="151"/>
                  </a:cubicBezTo>
                  <a:lnTo>
                    <a:pt x="25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103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6260815" y="509401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6342763" y="504825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8045726" y="511683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8130592" y="5071074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37"/>
          <p:cNvGrpSpPr/>
          <p:nvPr/>
        </p:nvGrpSpPr>
        <p:grpSpPr>
          <a:xfrm>
            <a:off x="-962984" y="184705"/>
            <a:ext cx="10647638" cy="4191617"/>
            <a:chOff x="984402" y="277683"/>
            <a:chExt cx="2280301" cy="897678"/>
          </a:xfrm>
        </p:grpSpPr>
        <p:sp>
          <p:nvSpPr>
            <p:cNvPr id="1124" name="Google Shape;1124;p37"/>
            <p:cNvSpPr/>
            <p:nvPr/>
          </p:nvSpPr>
          <p:spPr>
            <a:xfrm>
              <a:off x="2995253" y="1099661"/>
              <a:ext cx="269450" cy="75700"/>
            </a:xfrm>
            <a:custGeom>
              <a:avLst/>
              <a:gdLst/>
              <a:ahLst/>
              <a:cxnLst/>
              <a:rect l="l" t="t" r="r" b="b"/>
              <a:pathLst>
                <a:path w="10778" h="3028" extrusionOk="0">
                  <a:moveTo>
                    <a:pt x="4342" y="1"/>
                  </a:moveTo>
                  <a:cubicBezTo>
                    <a:pt x="4187" y="1"/>
                    <a:pt x="4033" y="23"/>
                    <a:pt x="3885" y="70"/>
                  </a:cubicBezTo>
                  <a:cubicBezTo>
                    <a:pt x="3409" y="195"/>
                    <a:pt x="2983" y="521"/>
                    <a:pt x="2707" y="947"/>
                  </a:cubicBezTo>
                  <a:cubicBezTo>
                    <a:pt x="2507" y="1298"/>
                    <a:pt x="2357" y="1699"/>
                    <a:pt x="2031" y="1950"/>
                  </a:cubicBezTo>
                  <a:cubicBezTo>
                    <a:pt x="1680" y="2175"/>
                    <a:pt x="1254" y="2175"/>
                    <a:pt x="853" y="2275"/>
                  </a:cubicBezTo>
                  <a:cubicBezTo>
                    <a:pt x="452" y="2351"/>
                    <a:pt x="26" y="2626"/>
                    <a:pt x="1" y="3027"/>
                  </a:cubicBezTo>
                  <a:lnTo>
                    <a:pt x="10778" y="3027"/>
                  </a:lnTo>
                  <a:cubicBezTo>
                    <a:pt x="10728" y="2727"/>
                    <a:pt x="10677" y="2426"/>
                    <a:pt x="10552" y="2125"/>
                  </a:cubicBezTo>
                  <a:cubicBezTo>
                    <a:pt x="10427" y="1849"/>
                    <a:pt x="10201" y="1599"/>
                    <a:pt x="9900" y="1524"/>
                  </a:cubicBezTo>
                  <a:cubicBezTo>
                    <a:pt x="9783" y="1490"/>
                    <a:pt x="9667" y="1482"/>
                    <a:pt x="9550" y="1482"/>
                  </a:cubicBezTo>
                  <a:cubicBezTo>
                    <a:pt x="9433" y="1482"/>
                    <a:pt x="9316" y="1490"/>
                    <a:pt x="9199" y="1490"/>
                  </a:cubicBezTo>
                  <a:cubicBezTo>
                    <a:pt x="9082" y="1490"/>
                    <a:pt x="8965" y="1482"/>
                    <a:pt x="8848" y="1448"/>
                  </a:cubicBezTo>
                  <a:cubicBezTo>
                    <a:pt x="8447" y="1323"/>
                    <a:pt x="8146" y="822"/>
                    <a:pt x="7720" y="797"/>
                  </a:cubicBezTo>
                  <a:cubicBezTo>
                    <a:pt x="7708" y="796"/>
                    <a:pt x="7697" y="796"/>
                    <a:pt x="7685" y="796"/>
                  </a:cubicBezTo>
                  <a:cubicBezTo>
                    <a:pt x="7251" y="796"/>
                    <a:pt x="6907" y="1248"/>
                    <a:pt x="6492" y="1248"/>
                  </a:cubicBezTo>
                  <a:cubicBezTo>
                    <a:pt x="6241" y="1248"/>
                    <a:pt x="5991" y="1072"/>
                    <a:pt x="5815" y="897"/>
                  </a:cubicBezTo>
                  <a:cubicBezTo>
                    <a:pt x="5640" y="697"/>
                    <a:pt x="5489" y="496"/>
                    <a:pt x="5289" y="321"/>
                  </a:cubicBezTo>
                  <a:cubicBezTo>
                    <a:pt x="5029" y="113"/>
                    <a:pt x="4686" y="1"/>
                    <a:pt x="4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984402" y="277683"/>
              <a:ext cx="411050" cy="115375"/>
            </a:xfrm>
            <a:custGeom>
              <a:avLst/>
              <a:gdLst/>
              <a:ahLst/>
              <a:cxnLst/>
              <a:rect l="l" t="t" r="r" b="b"/>
              <a:pathLst>
                <a:path w="16442" h="4615" extrusionOk="0">
                  <a:moveTo>
                    <a:pt x="9835" y="1"/>
                  </a:moveTo>
                  <a:cubicBezTo>
                    <a:pt x="9304" y="1"/>
                    <a:pt x="8771" y="174"/>
                    <a:pt x="8371" y="505"/>
                  </a:cubicBezTo>
                  <a:cubicBezTo>
                    <a:pt x="8071" y="755"/>
                    <a:pt x="7845" y="1081"/>
                    <a:pt x="7569" y="1357"/>
                  </a:cubicBezTo>
                  <a:cubicBezTo>
                    <a:pt x="7294" y="1632"/>
                    <a:pt x="6943" y="1883"/>
                    <a:pt x="6567" y="1883"/>
                  </a:cubicBezTo>
                  <a:cubicBezTo>
                    <a:pt x="5914" y="1883"/>
                    <a:pt x="5400" y="1229"/>
                    <a:pt x="4757" y="1229"/>
                  </a:cubicBezTo>
                  <a:cubicBezTo>
                    <a:pt x="4734" y="1229"/>
                    <a:pt x="4710" y="1230"/>
                    <a:pt x="4687" y="1231"/>
                  </a:cubicBezTo>
                  <a:cubicBezTo>
                    <a:pt x="4010" y="1256"/>
                    <a:pt x="3584" y="2008"/>
                    <a:pt x="2933" y="2209"/>
                  </a:cubicBezTo>
                  <a:cubicBezTo>
                    <a:pt x="2755" y="2271"/>
                    <a:pt x="2570" y="2286"/>
                    <a:pt x="2384" y="2286"/>
                  </a:cubicBezTo>
                  <a:cubicBezTo>
                    <a:pt x="2214" y="2286"/>
                    <a:pt x="2043" y="2274"/>
                    <a:pt x="1874" y="2274"/>
                  </a:cubicBezTo>
                  <a:cubicBezTo>
                    <a:pt x="1706" y="2274"/>
                    <a:pt x="1540" y="2286"/>
                    <a:pt x="1379" y="2334"/>
                  </a:cubicBezTo>
                  <a:cubicBezTo>
                    <a:pt x="903" y="2459"/>
                    <a:pt x="552" y="2835"/>
                    <a:pt x="351" y="3261"/>
                  </a:cubicBezTo>
                  <a:cubicBezTo>
                    <a:pt x="151" y="3688"/>
                    <a:pt x="76" y="4164"/>
                    <a:pt x="0" y="4615"/>
                  </a:cubicBezTo>
                  <a:lnTo>
                    <a:pt x="16442" y="4615"/>
                  </a:lnTo>
                  <a:cubicBezTo>
                    <a:pt x="16417" y="3988"/>
                    <a:pt x="15765" y="3612"/>
                    <a:pt x="15163" y="3462"/>
                  </a:cubicBezTo>
                  <a:cubicBezTo>
                    <a:pt x="14537" y="3337"/>
                    <a:pt x="13885" y="3312"/>
                    <a:pt x="13359" y="2961"/>
                  </a:cubicBezTo>
                  <a:cubicBezTo>
                    <a:pt x="12858" y="2585"/>
                    <a:pt x="12632" y="1983"/>
                    <a:pt x="12306" y="1457"/>
                  </a:cubicBezTo>
                  <a:cubicBezTo>
                    <a:pt x="11880" y="805"/>
                    <a:pt x="11254" y="304"/>
                    <a:pt x="10527" y="104"/>
                  </a:cubicBezTo>
                  <a:cubicBezTo>
                    <a:pt x="10304" y="34"/>
                    <a:pt x="10070" y="1"/>
                    <a:pt x="9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76651" y="292092"/>
              <a:ext cx="226225" cy="70575"/>
            </a:xfrm>
            <a:custGeom>
              <a:avLst/>
              <a:gdLst/>
              <a:ahLst/>
              <a:cxnLst/>
              <a:rect l="l" t="t" r="r" b="b"/>
              <a:pathLst>
                <a:path w="9049" h="2823" extrusionOk="0">
                  <a:moveTo>
                    <a:pt x="3986" y="1"/>
                  </a:moveTo>
                  <a:cubicBezTo>
                    <a:pt x="3540" y="1"/>
                    <a:pt x="3093" y="151"/>
                    <a:pt x="2758" y="441"/>
                  </a:cubicBezTo>
                  <a:cubicBezTo>
                    <a:pt x="2482" y="692"/>
                    <a:pt x="2257" y="1043"/>
                    <a:pt x="1906" y="1193"/>
                  </a:cubicBezTo>
                  <a:cubicBezTo>
                    <a:pt x="1655" y="1268"/>
                    <a:pt x="1404" y="1243"/>
                    <a:pt x="1154" y="1293"/>
                  </a:cubicBezTo>
                  <a:cubicBezTo>
                    <a:pt x="527" y="1444"/>
                    <a:pt x="1" y="2195"/>
                    <a:pt x="101" y="2822"/>
                  </a:cubicBezTo>
                  <a:lnTo>
                    <a:pt x="8923" y="2822"/>
                  </a:lnTo>
                  <a:cubicBezTo>
                    <a:pt x="9049" y="2496"/>
                    <a:pt x="8372" y="2120"/>
                    <a:pt x="8096" y="1895"/>
                  </a:cubicBezTo>
                  <a:cubicBezTo>
                    <a:pt x="7820" y="1669"/>
                    <a:pt x="7871" y="1318"/>
                    <a:pt x="7695" y="942"/>
                  </a:cubicBezTo>
                  <a:cubicBezTo>
                    <a:pt x="7547" y="667"/>
                    <a:pt x="7202" y="499"/>
                    <a:pt x="6871" y="499"/>
                  </a:cubicBezTo>
                  <a:cubicBezTo>
                    <a:pt x="6811" y="499"/>
                    <a:pt x="6751" y="505"/>
                    <a:pt x="6693" y="516"/>
                  </a:cubicBezTo>
                  <a:cubicBezTo>
                    <a:pt x="6417" y="541"/>
                    <a:pt x="6166" y="667"/>
                    <a:pt x="5866" y="692"/>
                  </a:cubicBezTo>
                  <a:cubicBezTo>
                    <a:pt x="5465" y="692"/>
                    <a:pt x="5164" y="391"/>
                    <a:pt x="4813" y="190"/>
                  </a:cubicBezTo>
                  <a:cubicBezTo>
                    <a:pt x="4558" y="63"/>
                    <a:pt x="4272" y="1"/>
                    <a:pt x="3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37"/>
          <p:cNvGrpSpPr/>
          <p:nvPr/>
        </p:nvGrpSpPr>
        <p:grpSpPr>
          <a:xfrm>
            <a:off x="2585709" y="270610"/>
            <a:ext cx="601480" cy="538618"/>
            <a:chOff x="1573275" y="3569975"/>
            <a:chExt cx="163100" cy="146050"/>
          </a:xfrm>
        </p:grpSpPr>
        <p:sp>
          <p:nvSpPr>
            <p:cNvPr id="1128" name="Google Shape;1128;p37"/>
            <p:cNvSpPr/>
            <p:nvPr/>
          </p:nvSpPr>
          <p:spPr>
            <a:xfrm>
              <a:off x="1573275" y="3569975"/>
              <a:ext cx="163100" cy="146050"/>
            </a:xfrm>
            <a:custGeom>
              <a:avLst/>
              <a:gdLst/>
              <a:ahLst/>
              <a:cxnLst/>
              <a:rect l="l" t="t" r="r" b="b"/>
              <a:pathLst>
                <a:path w="6524" h="5842" extrusionOk="0">
                  <a:moveTo>
                    <a:pt x="3175" y="0"/>
                  </a:moveTo>
                  <a:cubicBezTo>
                    <a:pt x="2819" y="0"/>
                    <a:pt x="2481" y="336"/>
                    <a:pt x="2438" y="1138"/>
                  </a:cubicBezTo>
                  <a:cubicBezTo>
                    <a:pt x="2413" y="1439"/>
                    <a:pt x="2464" y="1714"/>
                    <a:pt x="2514" y="1940"/>
                  </a:cubicBezTo>
                  <a:cubicBezTo>
                    <a:pt x="2113" y="1664"/>
                    <a:pt x="1636" y="1464"/>
                    <a:pt x="1361" y="1464"/>
                  </a:cubicBezTo>
                  <a:cubicBezTo>
                    <a:pt x="1348" y="1463"/>
                    <a:pt x="1335" y="1463"/>
                    <a:pt x="1322" y="1463"/>
                  </a:cubicBezTo>
                  <a:cubicBezTo>
                    <a:pt x="469" y="1463"/>
                    <a:pt x="0" y="2277"/>
                    <a:pt x="1185" y="3043"/>
                  </a:cubicBezTo>
                  <a:cubicBezTo>
                    <a:pt x="1311" y="3118"/>
                    <a:pt x="1436" y="3193"/>
                    <a:pt x="1561" y="3243"/>
                  </a:cubicBezTo>
                  <a:cubicBezTo>
                    <a:pt x="1336" y="3393"/>
                    <a:pt x="1135" y="3544"/>
                    <a:pt x="1035" y="3669"/>
                  </a:cubicBezTo>
                  <a:cubicBezTo>
                    <a:pt x="644" y="4216"/>
                    <a:pt x="802" y="4870"/>
                    <a:pt x="1508" y="4870"/>
                  </a:cubicBezTo>
                  <a:cubicBezTo>
                    <a:pt x="1708" y="4870"/>
                    <a:pt x="1951" y="4818"/>
                    <a:pt x="2238" y="4697"/>
                  </a:cubicBezTo>
                  <a:cubicBezTo>
                    <a:pt x="2338" y="4647"/>
                    <a:pt x="2438" y="4596"/>
                    <a:pt x="2539" y="4546"/>
                  </a:cubicBezTo>
                  <a:lnTo>
                    <a:pt x="2539" y="4546"/>
                  </a:lnTo>
                  <a:cubicBezTo>
                    <a:pt x="2514" y="4822"/>
                    <a:pt x="2539" y="5048"/>
                    <a:pt x="2589" y="5198"/>
                  </a:cubicBezTo>
                  <a:cubicBezTo>
                    <a:pt x="2709" y="5595"/>
                    <a:pt x="2991" y="5841"/>
                    <a:pt x="3287" y="5841"/>
                  </a:cubicBezTo>
                  <a:cubicBezTo>
                    <a:pt x="3609" y="5841"/>
                    <a:pt x="3948" y="5551"/>
                    <a:pt x="4118" y="4847"/>
                  </a:cubicBezTo>
                  <a:cubicBezTo>
                    <a:pt x="4193" y="4571"/>
                    <a:pt x="4193" y="4321"/>
                    <a:pt x="4168" y="4070"/>
                  </a:cubicBezTo>
                  <a:lnTo>
                    <a:pt x="4168" y="4070"/>
                  </a:lnTo>
                  <a:cubicBezTo>
                    <a:pt x="4520" y="4215"/>
                    <a:pt x="4889" y="4309"/>
                    <a:pt x="5148" y="4309"/>
                  </a:cubicBezTo>
                  <a:cubicBezTo>
                    <a:pt x="5202" y="4309"/>
                    <a:pt x="5252" y="4304"/>
                    <a:pt x="5296" y="4296"/>
                  </a:cubicBezTo>
                  <a:cubicBezTo>
                    <a:pt x="6173" y="4170"/>
                    <a:pt x="6524" y="3293"/>
                    <a:pt x="5220" y="2717"/>
                  </a:cubicBezTo>
                  <a:cubicBezTo>
                    <a:pt x="5145" y="2692"/>
                    <a:pt x="5070" y="2667"/>
                    <a:pt x="4995" y="2642"/>
                  </a:cubicBezTo>
                  <a:cubicBezTo>
                    <a:pt x="5271" y="2416"/>
                    <a:pt x="5496" y="2165"/>
                    <a:pt x="5596" y="1965"/>
                  </a:cubicBezTo>
                  <a:cubicBezTo>
                    <a:pt x="5864" y="1411"/>
                    <a:pt x="5661" y="857"/>
                    <a:pt x="5096" y="857"/>
                  </a:cubicBezTo>
                  <a:cubicBezTo>
                    <a:pt x="4868" y="857"/>
                    <a:pt x="4581" y="947"/>
                    <a:pt x="4243" y="1163"/>
                  </a:cubicBezTo>
                  <a:cubicBezTo>
                    <a:pt x="4168" y="1213"/>
                    <a:pt x="4118" y="1263"/>
                    <a:pt x="4068" y="1288"/>
                  </a:cubicBezTo>
                  <a:cubicBezTo>
                    <a:pt x="4042" y="987"/>
                    <a:pt x="3992" y="687"/>
                    <a:pt x="3892" y="511"/>
                  </a:cubicBezTo>
                  <a:cubicBezTo>
                    <a:pt x="3720" y="189"/>
                    <a:pt x="3443" y="0"/>
                    <a:pt x="3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1632350" y="3635800"/>
              <a:ext cx="33850" cy="29725"/>
            </a:xfrm>
            <a:custGeom>
              <a:avLst/>
              <a:gdLst/>
              <a:ahLst/>
              <a:cxnLst/>
              <a:rect l="l" t="t" r="r" b="b"/>
              <a:pathLst>
                <a:path w="1354" h="1189" extrusionOk="0">
                  <a:moveTo>
                    <a:pt x="663" y="1"/>
                  </a:moveTo>
                  <a:cubicBezTo>
                    <a:pt x="338" y="1"/>
                    <a:pt x="73" y="192"/>
                    <a:pt x="50" y="485"/>
                  </a:cubicBezTo>
                  <a:cubicBezTo>
                    <a:pt x="0" y="811"/>
                    <a:pt x="276" y="1161"/>
                    <a:pt x="677" y="1186"/>
                  </a:cubicBezTo>
                  <a:cubicBezTo>
                    <a:pt x="696" y="1188"/>
                    <a:pt x="715" y="1188"/>
                    <a:pt x="733" y="1188"/>
                  </a:cubicBezTo>
                  <a:cubicBezTo>
                    <a:pt x="1078" y="1188"/>
                    <a:pt x="1305" y="969"/>
                    <a:pt x="1329" y="660"/>
                  </a:cubicBezTo>
                  <a:cubicBezTo>
                    <a:pt x="1354" y="334"/>
                    <a:pt x="1153" y="34"/>
                    <a:pt x="777" y="9"/>
                  </a:cubicBezTo>
                  <a:cubicBezTo>
                    <a:pt x="739" y="3"/>
                    <a:pt x="701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7"/>
            <p:cNvSpPr/>
            <p:nvPr/>
          </p:nvSpPr>
          <p:spPr>
            <a:xfrm>
              <a:off x="1638600" y="3627175"/>
              <a:ext cx="33875" cy="29575"/>
            </a:xfrm>
            <a:custGeom>
              <a:avLst/>
              <a:gdLst/>
              <a:ahLst/>
              <a:cxnLst/>
              <a:rect l="l" t="t" r="r" b="b"/>
              <a:pathLst>
                <a:path w="1355" h="1183" extrusionOk="0">
                  <a:moveTo>
                    <a:pt x="682" y="0"/>
                  </a:moveTo>
                  <a:cubicBezTo>
                    <a:pt x="337" y="0"/>
                    <a:pt x="49" y="174"/>
                    <a:pt x="26" y="479"/>
                  </a:cubicBezTo>
                  <a:cubicBezTo>
                    <a:pt x="1" y="805"/>
                    <a:pt x="277" y="1156"/>
                    <a:pt x="653" y="1181"/>
                  </a:cubicBezTo>
                  <a:cubicBezTo>
                    <a:pt x="672" y="1182"/>
                    <a:pt x="690" y="1182"/>
                    <a:pt x="709" y="1182"/>
                  </a:cubicBezTo>
                  <a:cubicBezTo>
                    <a:pt x="1056" y="1182"/>
                    <a:pt x="1305" y="964"/>
                    <a:pt x="1329" y="654"/>
                  </a:cubicBezTo>
                  <a:cubicBezTo>
                    <a:pt x="1354" y="328"/>
                    <a:pt x="1154" y="28"/>
                    <a:pt x="753" y="3"/>
                  </a:cubicBezTo>
                  <a:cubicBezTo>
                    <a:pt x="729" y="1"/>
                    <a:pt x="706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3"/>
          <p:cNvGrpSpPr/>
          <p:nvPr/>
        </p:nvGrpSpPr>
        <p:grpSpPr>
          <a:xfrm flipH="1">
            <a:off x="-64" y="3932442"/>
            <a:ext cx="9144089" cy="1380140"/>
            <a:chOff x="-45" y="3298147"/>
            <a:chExt cx="9144089" cy="1380140"/>
          </a:xfrm>
        </p:grpSpPr>
        <p:sp>
          <p:nvSpPr>
            <p:cNvPr id="49" name="Google Shape;49;p3"/>
            <p:cNvSpPr/>
            <p:nvPr/>
          </p:nvSpPr>
          <p:spPr>
            <a:xfrm>
              <a:off x="-45" y="3585778"/>
              <a:ext cx="9144089" cy="963003"/>
            </a:xfrm>
            <a:custGeom>
              <a:avLst/>
              <a:gdLst/>
              <a:ahLst/>
              <a:cxnLst/>
              <a:rect l="l" t="t" r="r" b="b"/>
              <a:pathLst>
                <a:path w="44061" h="14713" extrusionOk="0">
                  <a:moveTo>
                    <a:pt x="21429" y="1"/>
                  </a:moveTo>
                  <a:cubicBezTo>
                    <a:pt x="5915" y="1"/>
                    <a:pt x="0" y="2156"/>
                    <a:pt x="0" y="2156"/>
                  </a:cubicBezTo>
                  <a:lnTo>
                    <a:pt x="0" y="14712"/>
                  </a:lnTo>
                  <a:lnTo>
                    <a:pt x="44060" y="14712"/>
                  </a:lnTo>
                  <a:lnTo>
                    <a:pt x="44060" y="2156"/>
                  </a:lnTo>
                  <a:cubicBezTo>
                    <a:pt x="44060" y="2156"/>
                    <a:pt x="36216" y="1"/>
                    <a:pt x="2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964792" y="3298147"/>
              <a:ext cx="389311" cy="369233"/>
            </a:xfrm>
            <a:custGeom>
              <a:avLst/>
              <a:gdLst/>
              <a:ahLst/>
              <a:cxnLst/>
              <a:rect l="l" t="t" r="r" b="b"/>
              <a:pathLst>
                <a:path w="3335" h="3163" extrusionOk="0">
                  <a:moveTo>
                    <a:pt x="1399" y="1"/>
                  </a:moveTo>
                  <a:cubicBezTo>
                    <a:pt x="1377" y="1"/>
                    <a:pt x="1353" y="10"/>
                    <a:pt x="1329" y="30"/>
                  </a:cubicBezTo>
                  <a:cubicBezTo>
                    <a:pt x="928" y="356"/>
                    <a:pt x="1329" y="2611"/>
                    <a:pt x="1329" y="2611"/>
                  </a:cubicBezTo>
                  <a:cubicBezTo>
                    <a:pt x="1329" y="2611"/>
                    <a:pt x="829" y="920"/>
                    <a:pt x="470" y="920"/>
                  </a:cubicBezTo>
                  <a:cubicBezTo>
                    <a:pt x="418" y="920"/>
                    <a:pt x="370" y="954"/>
                    <a:pt x="326" y="1032"/>
                  </a:cubicBezTo>
                  <a:cubicBezTo>
                    <a:pt x="1" y="1659"/>
                    <a:pt x="878" y="3163"/>
                    <a:pt x="878" y="3163"/>
                  </a:cubicBezTo>
                  <a:lnTo>
                    <a:pt x="2357" y="2812"/>
                  </a:lnTo>
                  <a:cubicBezTo>
                    <a:pt x="2357" y="2812"/>
                    <a:pt x="3334" y="506"/>
                    <a:pt x="2733" y="506"/>
                  </a:cubicBezTo>
                  <a:cubicBezTo>
                    <a:pt x="2156" y="506"/>
                    <a:pt x="1855" y="2210"/>
                    <a:pt x="1855" y="2210"/>
                  </a:cubicBezTo>
                  <a:cubicBezTo>
                    <a:pt x="1855" y="2210"/>
                    <a:pt x="1745" y="1"/>
                    <a:pt x="1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464644" y="3540004"/>
              <a:ext cx="292655" cy="249463"/>
            </a:xfrm>
            <a:custGeom>
              <a:avLst/>
              <a:gdLst/>
              <a:ahLst/>
              <a:cxnLst/>
              <a:rect l="l" t="t" r="r" b="b"/>
              <a:pathLst>
                <a:path w="2507" h="2137" extrusionOk="0">
                  <a:moveTo>
                    <a:pt x="1288" y="0"/>
                  </a:moveTo>
                  <a:cubicBezTo>
                    <a:pt x="1277" y="0"/>
                    <a:pt x="1266" y="2"/>
                    <a:pt x="1254" y="7"/>
                  </a:cubicBezTo>
                  <a:cubicBezTo>
                    <a:pt x="903" y="157"/>
                    <a:pt x="702" y="1786"/>
                    <a:pt x="702" y="1786"/>
                  </a:cubicBezTo>
                  <a:cubicBezTo>
                    <a:pt x="702" y="1786"/>
                    <a:pt x="702" y="434"/>
                    <a:pt x="443" y="434"/>
                  </a:cubicBezTo>
                  <a:cubicBezTo>
                    <a:pt x="415" y="434"/>
                    <a:pt x="385" y="449"/>
                    <a:pt x="351" y="483"/>
                  </a:cubicBezTo>
                  <a:cubicBezTo>
                    <a:pt x="1" y="834"/>
                    <a:pt x="276" y="2062"/>
                    <a:pt x="276" y="2062"/>
                  </a:cubicBezTo>
                  <a:lnTo>
                    <a:pt x="1354" y="2137"/>
                  </a:lnTo>
                  <a:cubicBezTo>
                    <a:pt x="1354" y="2137"/>
                    <a:pt x="2507" y="758"/>
                    <a:pt x="2106" y="633"/>
                  </a:cubicBezTo>
                  <a:cubicBezTo>
                    <a:pt x="2084" y="626"/>
                    <a:pt x="2062" y="623"/>
                    <a:pt x="2040" y="623"/>
                  </a:cubicBezTo>
                  <a:cubicBezTo>
                    <a:pt x="1644" y="623"/>
                    <a:pt x="1128" y="1611"/>
                    <a:pt x="1128" y="1611"/>
                  </a:cubicBezTo>
                  <a:cubicBezTo>
                    <a:pt x="1128" y="1611"/>
                    <a:pt x="1572" y="0"/>
                    <a:pt x="1288" y="0"/>
                  </a:cubicBezTo>
                  <a:close/>
                </a:path>
              </a:pathLst>
            </a:custGeom>
            <a:solidFill>
              <a:srgbClr val="98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090000" y="4574627"/>
              <a:ext cx="67473" cy="103661"/>
            </a:xfrm>
            <a:custGeom>
              <a:avLst/>
              <a:gdLst/>
              <a:ahLst/>
              <a:cxnLst/>
              <a:rect l="l" t="t" r="r" b="b"/>
              <a:pathLst>
                <a:path w="578" h="888" extrusionOk="0">
                  <a:moveTo>
                    <a:pt x="157" y="1"/>
                  </a:moveTo>
                  <a:cubicBezTo>
                    <a:pt x="139" y="1"/>
                    <a:pt x="120" y="4"/>
                    <a:pt x="101" y="10"/>
                  </a:cubicBezTo>
                  <a:cubicBezTo>
                    <a:pt x="26" y="35"/>
                    <a:pt x="1" y="110"/>
                    <a:pt x="26" y="186"/>
                  </a:cubicBezTo>
                  <a:lnTo>
                    <a:pt x="302" y="812"/>
                  </a:lnTo>
                  <a:cubicBezTo>
                    <a:pt x="327" y="862"/>
                    <a:pt x="377" y="887"/>
                    <a:pt x="427" y="887"/>
                  </a:cubicBezTo>
                  <a:lnTo>
                    <a:pt x="477" y="887"/>
                  </a:lnTo>
                  <a:cubicBezTo>
                    <a:pt x="552" y="862"/>
                    <a:pt x="577" y="787"/>
                    <a:pt x="552" y="712"/>
                  </a:cubicBezTo>
                  <a:lnTo>
                    <a:pt x="276" y="85"/>
                  </a:lnTo>
                  <a:cubicBezTo>
                    <a:pt x="258" y="29"/>
                    <a:pt x="211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174867" y="4528983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76" y="0"/>
                  </a:moveTo>
                  <a:cubicBezTo>
                    <a:pt x="101" y="0"/>
                    <a:pt x="51" y="50"/>
                    <a:pt x="26" y="126"/>
                  </a:cubicBezTo>
                  <a:lnTo>
                    <a:pt x="1" y="1003"/>
                  </a:lnTo>
                  <a:cubicBezTo>
                    <a:pt x="1" y="1078"/>
                    <a:pt x="51" y="1153"/>
                    <a:pt x="126" y="1153"/>
                  </a:cubicBezTo>
                  <a:cubicBezTo>
                    <a:pt x="201" y="1153"/>
                    <a:pt x="251" y="1103"/>
                    <a:pt x="251" y="1028"/>
                  </a:cubicBezTo>
                  <a:lnTo>
                    <a:pt x="301" y="126"/>
                  </a:lnTo>
                  <a:cubicBezTo>
                    <a:pt x="301" y="50"/>
                    <a:pt x="251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379858" y="3858002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464724" y="381224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51520" y="4498632"/>
              <a:ext cx="70274" cy="106462"/>
            </a:xfrm>
            <a:custGeom>
              <a:avLst/>
              <a:gdLst/>
              <a:ahLst/>
              <a:cxnLst/>
              <a:rect l="l" t="t" r="r" b="b"/>
              <a:pathLst>
                <a:path w="602" h="912" extrusionOk="0">
                  <a:moveTo>
                    <a:pt x="156" y="0"/>
                  </a:moveTo>
                  <a:cubicBezTo>
                    <a:pt x="138" y="0"/>
                    <a:pt x="119" y="3"/>
                    <a:pt x="101" y="10"/>
                  </a:cubicBezTo>
                  <a:cubicBezTo>
                    <a:pt x="51" y="35"/>
                    <a:pt x="0" y="110"/>
                    <a:pt x="51" y="185"/>
                  </a:cubicBezTo>
                  <a:lnTo>
                    <a:pt x="326" y="812"/>
                  </a:lnTo>
                  <a:cubicBezTo>
                    <a:pt x="351" y="862"/>
                    <a:pt x="401" y="912"/>
                    <a:pt x="452" y="912"/>
                  </a:cubicBezTo>
                  <a:cubicBezTo>
                    <a:pt x="452" y="912"/>
                    <a:pt x="477" y="887"/>
                    <a:pt x="502" y="887"/>
                  </a:cubicBezTo>
                  <a:cubicBezTo>
                    <a:pt x="552" y="862"/>
                    <a:pt x="602" y="787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36386" y="445287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6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03"/>
                  </a:lnTo>
                  <a:cubicBezTo>
                    <a:pt x="0" y="1078"/>
                    <a:pt x="50" y="1153"/>
                    <a:pt x="126" y="1153"/>
                  </a:cubicBezTo>
                  <a:cubicBezTo>
                    <a:pt x="201" y="1153"/>
                    <a:pt x="251" y="1103"/>
                    <a:pt x="276" y="1028"/>
                  </a:cubicBezTo>
                  <a:lnTo>
                    <a:pt x="301" y="126"/>
                  </a:lnTo>
                  <a:cubicBezTo>
                    <a:pt x="301" y="51"/>
                    <a:pt x="251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48060" y="398079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30008" y="393503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964812" y="4156249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21" y="1"/>
                  </a:moveTo>
                  <a:cubicBezTo>
                    <a:pt x="367" y="1"/>
                    <a:pt x="320" y="29"/>
                    <a:pt x="301" y="85"/>
                  </a:cubicBezTo>
                  <a:lnTo>
                    <a:pt x="26" y="712"/>
                  </a:lnTo>
                  <a:cubicBezTo>
                    <a:pt x="1" y="787"/>
                    <a:pt x="26" y="862"/>
                    <a:pt x="101" y="887"/>
                  </a:cubicBezTo>
                  <a:cubicBezTo>
                    <a:pt x="101" y="912"/>
                    <a:pt x="126" y="912"/>
                    <a:pt x="151" y="912"/>
                  </a:cubicBezTo>
                  <a:cubicBezTo>
                    <a:pt x="201" y="912"/>
                    <a:pt x="251" y="887"/>
                    <a:pt x="251" y="837"/>
                  </a:cubicBezTo>
                  <a:lnTo>
                    <a:pt x="527" y="186"/>
                  </a:lnTo>
                  <a:cubicBezTo>
                    <a:pt x="577" y="110"/>
                    <a:pt x="527" y="35"/>
                    <a:pt x="477" y="10"/>
                  </a:cubicBezTo>
                  <a:cubicBezTo>
                    <a:pt x="458" y="4"/>
                    <a:pt x="439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912165" y="4110605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51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078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056710" y="4118310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435" y="0"/>
                  </a:moveTo>
                  <a:cubicBezTo>
                    <a:pt x="390" y="0"/>
                    <a:pt x="338" y="28"/>
                    <a:pt x="301" y="85"/>
                  </a:cubicBezTo>
                  <a:lnTo>
                    <a:pt x="25" y="711"/>
                  </a:lnTo>
                  <a:cubicBezTo>
                    <a:pt x="0" y="786"/>
                    <a:pt x="25" y="862"/>
                    <a:pt x="100" y="887"/>
                  </a:cubicBezTo>
                  <a:cubicBezTo>
                    <a:pt x="125" y="887"/>
                    <a:pt x="151" y="912"/>
                    <a:pt x="151" y="912"/>
                  </a:cubicBezTo>
                  <a:cubicBezTo>
                    <a:pt x="201" y="912"/>
                    <a:pt x="251" y="862"/>
                    <a:pt x="276" y="811"/>
                  </a:cubicBezTo>
                  <a:lnTo>
                    <a:pt x="552" y="185"/>
                  </a:lnTo>
                  <a:cubicBezTo>
                    <a:pt x="577" y="110"/>
                    <a:pt x="552" y="34"/>
                    <a:pt x="476" y="9"/>
                  </a:cubicBezTo>
                  <a:cubicBezTo>
                    <a:pt x="464" y="3"/>
                    <a:pt x="450" y="0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004063" y="4072550"/>
              <a:ext cx="38056" cy="134712"/>
            </a:xfrm>
            <a:custGeom>
              <a:avLst/>
              <a:gdLst/>
              <a:ahLst/>
              <a:cxnLst/>
              <a:rect l="l" t="t" r="r" b="b"/>
              <a:pathLst>
                <a:path w="326" h="1154" extrusionOk="0">
                  <a:moveTo>
                    <a:pt x="150" y="0"/>
                  </a:moveTo>
                  <a:cubicBezTo>
                    <a:pt x="75" y="0"/>
                    <a:pt x="0" y="51"/>
                    <a:pt x="25" y="126"/>
                  </a:cubicBezTo>
                  <a:lnTo>
                    <a:pt x="50" y="1028"/>
                  </a:lnTo>
                  <a:cubicBezTo>
                    <a:pt x="50" y="1103"/>
                    <a:pt x="125" y="1153"/>
                    <a:pt x="175" y="1153"/>
                  </a:cubicBezTo>
                  <a:lnTo>
                    <a:pt x="201" y="1153"/>
                  </a:lnTo>
                  <a:cubicBezTo>
                    <a:pt x="276" y="1153"/>
                    <a:pt x="326" y="1078"/>
                    <a:pt x="326" y="1003"/>
                  </a:cubicBezTo>
                  <a:lnTo>
                    <a:pt x="276" y="126"/>
                  </a:lnTo>
                  <a:cubicBezTo>
                    <a:pt x="276" y="5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3469787" y="411527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46" y="1"/>
                  </a:moveTo>
                  <a:cubicBezTo>
                    <a:pt x="392" y="1"/>
                    <a:pt x="345" y="29"/>
                    <a:pt x="326" y="86"/>
                  </a:cubicBezTo>
                  <a:lnTo>
                    <a:pt x="51" y="712"/>
                  </a:lnTo>
                  <a:cubicBezTo>
                    <a:pt x="0" y="787"/>
                    <a:pt x="51" y="862"/>
                    <a:pt x="101" y="888"/>
                  </a:cubicBezTo>
                  <a:cubicBezTo>
                    <a:pt x="126" y="913"/>
                    <a:pt x="151" y="913"/>
                    <a:pt x="151" y="913"/>
                  </a:cubicBezTo>
                  <a:cubicBezTo>
                    <a:pt x="201" y="913"/>
                    <a:pt x="251" y="888"/>
                    <a:pt x="276" y="837"/>
                  </a:cubicBezTo>
                  <a:lnTo>
                    <a:pt x="552" y="186"/>
                  </a:lnTo>
                  <a:cubicBezTo>
                    <a:pt x="577" y="111"/>
                    <a:pt x="552" y="35"/>
                    <a:pt x="502" y="10"/>
                  </a:cubicBezTo>
                  <a:cubicBezTo>
                    <a:pt x="483" y="4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420058" y="4069631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6"/>
                    <a:pt x="0" y="151"/>
                  </a:cubicBezTo>
                  <a:lnTo>
                    <a:pt x="25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103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260835" y="398839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342783" y="394263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210262" y="4548774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21" y="1"/>
                  </a:moveTo>
                  <a:cubicBezTo>
                    <a:pt x="367" y="1"/>
                    <a:pt x="320" y="29"/>
                    <a:pt x="301" y="85"/>
                  </a:cubicBezTo>
                  <a:lnTo>
                    <a:pt x="26" y="712"/>
                  </a:lnTo>
                  <a:cubicBezTo>
                    <a:pt x="1" y="787"/>
                    <a:pt x="26" y="862"/>
                    <a:pt x="101" y="887"/>
                  </a:cubicBezTo>
                  <a:cubicBezTo>
                    <a:pt x="101" y="912"/>
                    <a:pt x="126" y="912"/>
                    <a:pt x="151" y="912"/>
                  </a:cubicBezTo>
                  <a:cubicBezTo>
                    <a:pt x="201" y="912"/>
                    <a:pt x="251" y="887"/>
                    <a:pt x="251" y="837"/>
                  </a:cubicBezTo>
                  <a:lnTo>
                    <a:pt x="527" y="186"/>
                  </a:lnTo>
                  <a:cubicBezTo>
                    <a:pt x="577" y="110"/>
                    <a:pt x="527" y="35"/>
                    <a:pt x="477" y="10"/>
                  </a:cubicBezTo>
                  <a:cubicBezTo>
                    <a:pt x="458" y="4"/>
                    <a:pt x="439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57615" y="4503130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51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078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8045745" y="401121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130612" y="3965455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3"/>
          <p:cNvGrpSpPr/>
          <p:nvPr/>
        </p:nvGrpSpPr>
        <p:grpSpPr>
          <a:xfrm>
            <a:off x="-501412" y="539917"/>
            <a:ext cx="10270985" cy="1612407"/>
            <a:chOff x="1083252" y="353756"/>
            <a:chExt cx="2199637" cy="345314"/>
          </a:xfrm>
        </p:grpSpPr>
        <p:sp>
          <p:nvSpPr>
            <p:cNvPr id="73" name="Google Shape;73;p3"/>
            <p:cNvSpPr/>
            <p:nvPr/>
          </p:nvSpPr>
          <p:spPr>
            <a:xfrm>
              <a:off x="2871839" y="353756"/>
              <a:ext cx="411050" cy="115375"/>
            </a:xfrm>
            <a:custGeom>
              <a:avLst/>
              <a:gdLst/>
              <a:ahLst/>
              <a:cxnLst/>
              <a:rect l="l" t="t" r="r" b="b"/>
              <a:pathLst>
                <a:path w="16442" h="4615" extrusionOk="0">
                  <a:moveTo>
                    <a:pt x="9835" y="1"/>
                  </a:moveTo>
                  <a:cubicBezTo>
                    <a:pt x="9304" y="1"/>
                    <a:pt x="8771" y="174"/>
                    <a:pt x="8371" y="505"/>
                  </a:cubicBezTo>
                  <a:cubicBezTo>
                    <a:pt x="8071" y="755"/>
                    <a:pt x="7845" y="1081"/>
                    <a:pt x="7569" y="1357"/>
                  </a:cubicBezTo>
                  <a:cubicBezTo>
                    <a:pt x="7294" y="1632"/>
                    <a:pt x="6943" y="1883"/>
                    <a:pt x="6567" y="1883"/>
                  </a:cubicBezTo>
                  <a:cubicBezTo>
                    <a:pt x="5914" y="1883"/>
                    <a:pt x="5400" y="1229"/>
                    <a:pt x="4757" y="1229"/>
                  </a:cubicBezTo>
                  <a:cubicBezTo>
                    <a:pt x="4734" y="1229"/>
                    <a:pt x="4710" y="1230"/>
                    <a:pt x="4687" y="1231"/>
                  </a:cubicBezTo>
                  <a:cubicBezTo>
                    <a:pt x="4010" y="1256"/>
                    <a:pt x="3584" y="2008"/>
                    <a:pt x="2933" y="2209"/>
                  </a:cubicBezTo>
                  <a:cubicBezTo>
                    <a:pt x="2755" y="2271"/>
                    <a:pt x="2570" y="2286"/>
                    <a:pt x="2384" y="2286"/>
                  </a:cubicBezTo>
                  <a:cubicBezTo>
                    <a:pt x="2214" y="2286"/>
                    <a:pt x="2043" y="2274"/>
                    <a:pt x="1874" y="2274"/>
                  </a:cubicBezTo>
                  <a:cubicBezTo>
                    <a:pt x="1706" y="2274"/>
                    <a:pt x="1540" y="2286"/>
                    <a:pt x="1379" y="2334"/>
                  </a:cubicBezTo>
                  <a:cubicBezTo>
                    <a:pt x="903" y="2459"/>
                    <a:pt x="552" y="2835"/>
                    <a:pt x="351" y="3261"/>
                  </a:cubicBezTo>
                  <a:cubicBezTo>
                    <a:pt x="151" y="3688"/>
                    <a:pt x="76" y="4164"/>
                    <a:pt x="0" y="4615"/>
                  </a:cubicBezTo>
                  <a:lnTo>
                    <a:pt x="16442" y="4615"/>
                  </a:lnTo>
                  <a:cubicBezTo>
                    <a:pt x="16417" y="3988"/>
                    <a:pt x="15765" y="3612"/>
                    <a:pt x="15163" y="3462"/>
                  </a:cubicBezTo>
                  <a:cubicBezTo>
                    <a:pt x="14537" y="3337"/>
                    <a:pt x="13885" y="3312"/>
                    <a:pt x="13359" y="2961"/>
                  </a:cubicBezTo>
                  <a:cubicBezTo>
                    <a:pt x="12858" y="2585"/>
                    <a:pt x="12632" y="1983"/>
                    <a:pt x="12306" y="1457"/>
                  </a:cubicBezTo>
                  <a:cubicBezTo>
                    <a:pt x="11880" y="805"/>
                    <a:pt x="11254" y="304"/>
                    <a:pt x="10527" y="104"/>
                  </a:cubicBezTo>
                  <a:cubicBezTo>
                    <a:pt x="10304" y="34"/>
                    <a:pt x="10070" y="1"/>
                    <a:pt x="9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083252" y="628494"/>
              <a:ext cx="226225" cy="70575"/>
            </a:xfrm>
            <a:custGeom>
              <a:avLst/>
              <a:gdLst/>
              <a:ahLst/>
              <a:cxnLst/>
              <a:rect l="l" t="t" r="r" b="b"/>
              <a:pathLst>
                <a:path w="9049" h="2823" extrusionOk="0">
                  <a:moveTo>
                    <a:pt x="3986" y="1"/>
                  </a:moveTo>
                  <a:cubicBezTo>
                    <a:pt x="3540" y="1"/>
                    <a:pt x="3093" y="151"/>
                    <a:pt x="2758" y="441"/>
                  </a:cubicBezTo>
                  <a:cubicBezTo>
                    <a:pt x="2482" y="692"/>
                    <a:pt x="2257" y="1043"/>
                    <a:pt x="1906" y="1193"/>
                  </a:cubicBezTo>
                  <a:cubicBezTo>
                    <a:pt x="1655" y="1268"/>
                    <a:pt x="1404" y="1243"/>
                    <a:pt x="1154" y="1293"/>
                  </a:cubicBezTo>
                  <a:cubicBezTo>
                    <a:pt x="527" y="1444"/>
                    <a:pt x="1" y="2195"/>
                    <a:pt x="101" y="2822"/>
                  </a:cubicBezTo>
                  <a:lnTo>
                    <a:pt x="8923" y="2822"/>
                  </a:lnTo>
                  <a:cubicBezTo>
                    <a:pt x="9049" y="2496"/>
                    <a:pt x="8372" y="2120"/>
                    <a:pt x="8096" y="1895"/>
                  </a:cubicBezTo>
                  <a:cubicBezTo>
                    <a:pt x="7820" y="1669"/>
                    <a:pt x="7871" y="1318"/>
                    <a:pt x="7695" y="942"/>
                  </a:cubicBezTo>
                  <a:cubicBezTo>
                    <a:pt x="7547" y="667"/>
                    <a:pt x="7202" y="499"/>
                    <a:pt x="6871" y="499"/>
                  </a:cubicBezTo>
                  <a:cubicBezTo>
                    <a:pt x="6811" y="499"/>
                    <a:pt x="6751" y="505"/>
                    <a:pt x="6693" y="516"/>
                  </a:cubicBezTo>
                  <a:cubicBezTo>
                    <a:pt x="6417" y="541"/>
                    <a:pt x="6166" y="667"/>
                    <a:pt x="5866" y="692"/>
                  </a:cubicBezTo>
                  <a:cubicBezTo>
                    <a:pt x="5465" y="692"/>
                    <a:pt x="5164" y="391"/>
                    <a:pt x="4813" y="190"/>
                  </a:cubicBezTo>
                  <a:cubicBezTo>
                    <a:pt x="4558" y="63"/>
                    <a:pt x="4272" y="1"/>
                    <a:pt x="3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1550478">
            <a:off x="6896892" y="329706"/>
            <a:ext cx="463365" cy="420439"/>
            <a:chOff x="2202525" y="4323250"/>
            <a:chExt cx="221825" cy="201275"/>
          </a:xfrm>
        </p:grpSpPr>
        <p:sp>
          <p:nvSpPr>
            <p:cNvPr id="76" name="Google Shape;76;p3"/>
            <p:cNvSpPr/>
            <p:nvPr/>
          </p:nvSpPr>
          <p:spPr>
            <a:xfrm>
              <a:off x="2202525" y="4323250"/>
              <a:ext cx="221825" cy="201275"/>
            </a:xfrm>
            <a:custGeom>
              <a:avLst/>
              <a:gdLst/>
              <a:ahLst/>
              <a:cxnLst/>
              <a:rect l="l" t="t" r="r" b="b"/>
              <a:pathLst>
                <a:path w="8873" h="8051" extrusionOk="0">
                  <a:moveTo>
                    <a:pt x="3924" y="0"/>
                  </a:moveTo>
                  <a:cubicBezTo>
                    <a:pt x="3903" y="0"/>
                    <a:pt x="3881" y="2"/>
                    <a:pt x="3860" y="4"/>
                  </a:cubicBezTo>
                  <a:cubicBezTo>
                    <a:pt x="3309" y="80"/>
                    <a:pt x="2983" y="1157"/>
                    <a:pt x="3158" y="2410"/>
                  </a:cubicBezTo>
                  <a:cubicBezTo>
                    <a:pt x="3208" y="2686"/>
                    <a:pt x="3284" y="2937"/>
                    <a:pt x="3359" y="3187"/>
                  </a:cubicBezTo>
                  <a:cubicBezTo>
                    <a:pt x="3108" y="3087"/>
                    <a:pt x="2807" y="2987"/>
                    <a:pt x="2507" y="2937"/>
                  </a:cubicBezTo>
                  <a:cubicBezTo>
                    <a:pt x="2244" y="2895"/>
                    <a:pt x="1988" y="2875"/>
                    <a:pt x="1748" y="2875"/>
                  </a:cubicBezTo>
                  <a:cubicBezTo>
                    <a:pt x="845" y="2875"/>
                    <a:pt x="160" y="3158"/>
                    <a:pt x="101" y="3613"/>
                  </a:cubicBezTo>
                  <a:cubicBezTo>
                    <a:pt x="0" y="4165"/>
                    <a:pt x="928" y="4791"/>
                    <a:pt x="2181" y="4967"/>
                  </a:cubicBezTo>
                  <a:cubicBezTo>
                    <a:pt x="2401" y="5004"/>
                    <a:pt x="2608" y="5027"/>
                    <a:pt x="2811" y="5027"/>
                  </a:cubicBezTo>
                  <a:cubicBezTo>
                    <a:pt x="2885" y="5027"/>
                    <a:pt x="2959" y="5024"/>
                    <a:pt x="3033" y="5017"/>
                  </a:cubicBezTo>
                  <a:lnTo>
                    <a:pt x="3033" y="5017"/>
                  </a:lnTo>
                  <a:cubicBezTo>
                    <a:pt x="2933" y="5167"/>
                    <a:pt x="2833" y="5318"/>
                    <a:pt x="2732" y="5493"/>
                  </a:cubicBezTo>
                  <a:cubicBezTo>
                    <a:pt x="2181" y="6646"/>
                    <a:pt x="2156" y="7749"/>
                    <a:pt x="2657" y="7999"/>
                  </a:cubicBezTo>
                  <a:cubicBezTo>
                    <a:pt x="2726" y="8034"/>
                    <a:pt x="2801" y="8050"/>
                    <a:pt x="2882" y="8050"/>
                  </a:cubicBezTo>
                  <a:cubicBezTo>
                    <a:pt x="3392" y="8050"/>
                    <a:pt x="4111" y="7394"/>
                    <a:pt x="4587" y="6420"/>
                  </a:cubicBezTo>
                  <a:cubicBezTo>
                    <a:pt x="4687" y="6220"/>
                    <a:pt x="4762" y="6045"/>
                    <a:pt x="4812" y="5844"/>
                  </a:cubicBezTo>
                  <a:cubicBezTo>
                    <a:pt x="4863" y="5944"/>
                    <a:pt x="4913" y="6019"/>
                    <a:pt x="4963" y="6095"/>
                  </a:cubicBezTo>
                  <a:cubicBezTo>
                    <a:pt x="5504" y="7011"/>
                    <a:pt x="6236" y="7598"/>
                    <a:pt x="6741" y="7598"/>
                  </a:cubicBezTo>
                  <a:cubicBezTo>
                    <a:pt x="6844" y="7598"/>
                    <a:pt x="6937" y="7574"/>
                    <a:pt x="7018" y="7523"/>
                  </a:cubicBezTo>
                  <a:cubicBezTo>
                    <a:pt x="7519" y="7222"/>
                    <a:pt x="7369" y="6120"/>
                    <a:pt x="6717" y="5042"/>
                  </a:cubicBezTo>
                  <a:cubicBezTo>
                    <a:pt x="6567" y="4791"/>
                    <a:pt x="6391" y="4566"/>
                    <a:pt x="6191" y="4365"/>
                  </a:cubicBezTo>
                  <a:cubicBezTo>
                    <a:pt x="6391" y="4340"/>
                    <a:pt x="6567" y="4315"/>
                    <a:pt x="6767" y="4265"/>
                  </a:cubicBezTo>
                  <a:cubicBezTo>
                    <a:pt x="7995" y="3964"/>
                    <a:pt x="8873" y="3263"/>
                    <a:pt x="8722" y="2711"/>
                  </a:cubicBezTo>
                  <a:cubicBezTo>
                    <a:pt x="8638" y="2340"/>
                    <a:pt x="8111" y="2128"/>
                    <a:pt x="7402" y="2128"/>
                  </a:cubicBezTo>
                  <a:cubicBezTo>
                    <a:pt x="7057" y="2128"/>
                    <a:pt x="6668" y="2178"/>
                    <a:pt x="6266" y="2285"/>
                  </a:cubicBezTo>
                  <a:cubicBezTo>
                    <a:pt x="5865" y="2385"/>
                    <a:pt x="5539" y="2536"/>
                    <a:pt x="5239" y="2686"/>
                  </a:cubicBezTo>
                  <a:cubicBezTo>
                    <a:pt x="5239" y="2511"/>
                    <a:pt x="5239" y="2335"/>
                    <a:pt x="5213" y="2135"/>
                  </a:cubicBezTo>
                  <a:cubicBezTo>
                    <a:pt x="5045" y="928"/>
                    <a:pt x="4481" y="0"/>
                    <a:pt x="3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292125" y="4406625"/>
              <a:ext cx="46400" cy="40925"/>
            </a:xfrm>
            <a:custGeom>
              <a:avLst/>
              <a:gdLst/>
              <a:ahLst/>
              <a:cxnLst/>
              <a:rect l="l" t="t" r="r" b="b"/>
              <a:pathLst>
                <a:path w="1856" h="1637" extrusionOk="0">
                  <a:moveTo>
                    <a:pt x="953" y="1"/>
                  </a:moveTo>
                  <a:cubicBezTo>
                    <a:pt x="482" y="1"/>
                    <a:pt x="73" y="226"/>
                    <a:pt x="25" y="654"/>
                  </a:cubicBezTo>
                  <a:cubicBezTo>
                    <a:pt x="0" y="1106"/>
                    <a:pt x="376" y="1582"/>
                    <a:pt x="903" y="1632"/>
                  </a:cubicBezTo>
                  <a:cubicBezTo>
                    <a:pt x="937" y="1635"/>
                    <a:pt x="970" y="1637"/>
                    <a:pt x="1003" y="1637"/>
                  </a:cubicBezTo>
                  <a:cubicBezTo>
                    <a:pt x="1454" y="1637"/>
                    <a:pt x="1782" y="1325"/>
                    <a:pt x="1805" y="905"/>
                  </a:cubicBezTo>
                  <a:cubicBezTo>
                    <a:pt x="1855" y="454"/>
                    <a:pt x="1554" y="53"/>
                    <a:pt x="1028" y="3"/>
                  </a:cubicBezTo>
                  <a:cubicBezTo>
                    <a:pt x="1003" y="2"/>
                    <a:pt x="978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3"/>
          <p:cNvSpPr/>
          <p:nvPr/>
        </p:nvSpPr>
        <p:spPr>
          <a:xfrm rot="-2571829" flipH="1">
            <a:off x="1227679" y="500236"/>
            <a:ext cx="468869" cy="345952"/>
          </a:xfrm>
          <a:custGeom>
            <a:avLst/>
            <a:gdLst/>
            <a:ahLst/>
            <a:cxnLst/>
            <a:rect l="l" t="t" r="r" b="b"/>
            <a:pathLst>
              <a:path w="4863" h="3588" extrusionOk="0">
                <a:moveTo>
                  <a:pt x="3219" y="0"/>
                </a:moveTo>
                <a:cubicBezTo>
                  <a:pt x="3191" y="0"/>
                  <a:pt x="3163" y="1"/>
                  <a:pt x="3133" y="3"/>
                </a:cubicBezTo>
                <a:cubicBezTo>
                  <a:pt x="2131" y="54"/>
                  <a:pt x="2507" y="1733"/>
                  <a:pt x="2507" y="1733"/>
                </a:cubicBezTo>
                <a:cubicBezTo>
                  <a:pt x="2507" y="1733"/>
                  <a:pt x="1942" y="667"/>
                  <a:pt x="1384" y="667"/>
                </a:cubicBezTo>
                <a:cubicBezTo>
                  <a:pt x="1236" y="667"/>
                  <a:pt x="1089" y="742"/>
                  <a:pt x="953" y="931"/>
                </a:cubicBezTo>
                <a:cubicBezTo>
                  <a:pt x="0" y="2284"/>
                  <a:pt x="3384" y="3587"/>
                  <a:pt x="3384" y="3587"/>
                </a:cubicBezTo>
                <a:cubicBezTo>
                  <a:pt x="3384" y="3587"/>
                  <a:pt x="4862" y="0"/>
                  <a:pt x="32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/>
          </p:nvPr>
        </p:nvSpPr>
        <p:spPr>
          <a:xfrm>
            <a:off x="720000" y="2212975"/>
            <a:ext cx="3650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>
            <a:off x="1793550" y="1493225"/>
            <a:ext cx="15030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 txBox="1">
            <a:spLocks noGrp="1"/>
          </p:cNvSpPr>
          <p:nvPr>
            <p:ph type="subTitle" idx="1"/>
          </p:nvPr>
        </p:nvSpPr>
        <p:spPr>
          <a:xfrm>
            <a:off x="720000" y="3054775"/>
            <a:ext cx="36501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 idx="2"/>
          </p:nvPr>
        </p:nvSpPr>
        <p:spPr>
          <a:xfrm>
            <a:off x="1849700" y="2571750"/>
            <a:ext cx="23877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25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title" idx="3"/>
          </p:nvPr>
        </p:nvSpPr>
        <p:spPr>
          <a:xfrm>
            <a:off x="4906587" y="2571800"/>
            <a:ext cx="23877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25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subTitle" idx="1"/>
          </p:nvPr>
        </p:nvSpPr>
        <p:spPr>
          <a:xfrm>
            <a:off x="4906587" y="3064100"/>
            <a:ext cx="2387700" cy="9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subTitle" idx="4"/>
          </p:nvPr>
        </p:nvSpPr>
        <p:spPr>
          <a:xfrm>
            <a:off x="1849700" y="3064100"/>
            <a:ext cx="2387700" cy="9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1" name="Google Shape;121;p5"/>
          <p:cNvGrpSpPr/>
          <p:nvPr/>
        </p:nvGrpSpPr>
        <p:grpSpPr>
          <a:xfrm>
            <a:off x="-75" y="4528367"/>
            <a:ext cx="9144089" cy="840088"/>
            <a:chOff x="-75" y="4528367"/>
            <a:chExt cx="9144089" cy="840088"/>
          </a:xfrm>
        </p:grpSpPr>
        <p:sp>
          <p:nvSpPr>
            <p:cNvPr id="122" name="Google Shape;122;p5"/>
            <p:cNvSpPr/>
            <p:nvPr/>
          </p:nvSpPr>
          <p:spPr>
            <a:xfrm>
              <a:off x="-75" y="4691399"/>
              <a:ext cx="9144089" cy="677055"/>
            </a:xfrm>
            <a:custGeom>
              <a:avLst/>
              <a:gdLst/>
              <a:ahLst/>
              <a:cxnLst/>
              <a:rect l="l" t="t" r="r" b="b"/>
              <a:pathLst>
                <a:path w="44061" h="14713" extrusionOk="0">
                  <a:moveTo>
                    <a:pt x="21429" y="1"/>
                  </a:moveTo>
                  <a:cubicBezTo>
                    <a:pt x="5915" y="1"/>
                    <a:pt x="0" y="2156"/>
                    <a:pt x="0" y="2156"/>
                  </a:cubicBezTo>
                  <a:lnTo>
                    <a:pt x="0" y="14712"/>
                  </a:lnTo>
                  <a:lnTo>
                    <a:pt x="44060" y="14712"/>
                  </a:lnTo>
                  <a:lnTo>
                    <a:pt x="44060" y="2156"/>
                  </a:lnTo>
                  <a:cubicBezTo>
                    <a:pt x="44060" y="2156"/>
                    <a:pt x="36216" y="1"/>
                    <a:pt x="2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54422" y="4528367"/>
              <a:ext cx="389311" cy="369233"/>
            </a:xfrm>
            <a:custGeom>
              <a:avLst/>
              <a:gdLst/>
              <a:ahLst/>
              <a:cxnLst/>
              <a:rect l="l" t="t" r="r" b="b"/>
              <a:pathLst>
                <a:path w="3335" h="3163" extrusionOk="0">
                  <a:moveTo>
                    <a:pt x="1399" y="1"/>
                  </a:moveTo>
                  <a:cubicBezTo>
                    <a:pt x="1377" y="1"/>
                    <a:pt x="1353" y="10"/>
                    <a:pt x="1329" y="30"/>
                  </a:cubicBezTo>
                  <a:cubicBezTo>
                    <a:pt x="928" y="356"/>
                    <a:pt x="1329" y="2611"/>
                    <a:pt x="1329" y="2611"/>
                  </a:cubicBezTo>
                  <a:cubicBezTo>
                    <a:pt x="1329" y="2611"/>
                    <a:pt x="829" y="920"/>
                    <a:pt x="470" y="920"/>
                  </a:cubicBezTo>
                  <a:cubicBezTo>
                    <a:pt x="418" y="920"/>
                    <a:pt x="370" y="954"/>
                    <a:pt x="326" y="1032"/>
                  </a:cubicBezTo>
                  <a:cubicBezTo>
                    <a:pt x="1" y="1659"/>
                    <a:pt x="878" y="3163"/>
                    <a:pt x="878" y="3163"/>
                  </a:cubicBezTo>
                  <a:lnTo>
                    <a:pt x="2357" y="2812"/>
                  </a:lnTo>
                  <a:cubicBezTo>
                    <a:pt x="2357" y="2812"/>
                    <a:pt x="3334" y="506"/>
                    <a:pt x="2733" y="506"/>
                  </a:cubicBezTo>
                  <a:cubicBezTo>
                    <a:pt x="2156" y="506"/>
                    <a:pt x="1855" y="2210"/>
                    <a:pt x="1855" y="2210"/>
                  </a:cubicBezTo>
                  <a:cubicBezTo>
                    <a:pt x="1855" y="2210"/>
                    <a:pt x="1745" y="1"/>
                    <a:pt x="1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8568900" y="4588261"/>
              <a:ext cx="292655" cy="249463"/>
            </a:xfrm>
            <a:custGeom>
              <a:avLst/>
              <a:gdLst/>
              <a:ahLst/>
              <a:cxnLst/>
              <a:rect l="l" t="t" r="r" b="b"/>
              <a:pathLst>
                <a:path w="2507" h="2137" extrusionOk="0">
                  <a:moveTo>
                    <a:pt x="1288" y="0"/>
                  </a:moveTo>
                  <a:cubicBezTo>
                    <a:pt x="1277" y="0"/>
                    <a:pt x="1266" y="2"/>
                    <a:pt x="1254" y="7"/>
                  </a:cubicBezTo>
                  <a:cubicBezTo>
                    <a:pt x="903" y="157"/>
                    <a:pt x="702" y="1786"/>
                    <a:pt x="702" y="1786"/>
                  </a:cubicBezTo>
                  <a:cubicBezTo>
                    <a:pt x="702" y="1786"/>
                    <a:pt x="702" y="434"/>
                    <a:pt x="443" y="434"/>
                  </a:cubicBezTo>
                  <a:cubicBezTo>
                    <a:pt x="415" y="434"/>
                    <a:pt x="385" y="449"/>
                    <a:pt x="351" y="483"/>
                  </a:cubicBezTo>
                  <a:cubicBezTo>
                    <a:pt x="1" y="834"/>
                    <a:pt x="276" y="2062"/>
                    <a:pt x="276" y="2062"/>
                  </a:cubicBezTo>
                  <a:lnTo>
                    <a:pt x="1354" y="2137"/>
                  </a:lnTo>
                  <a:cubicBezTo>
                    <a:pt x="1354" y="2137"/>
                    <a:pt x="2507" y="758"/>
                    <a:pt x="2106" y="633"/>
                  </a:cubicBezTo>
                  <a:cubicBezTo>
                    <a:pt x="2084" y="626"/>
                    <a:pt x="2062" y="623"/>
                    <a:pt x="2040" y="623"/>
                  </a:cubicBezTo>
                  <a:cubicBezTo>
                    <a:pt x="1644" y="623"/>
                    <a:pt x="1128" y="1611"/>
                    <a:pt x="1128" y="1611"/>
                  </a:cubicBezTo>
                  <a:cubicBezTo>
                    <a:pt x="1128" y="1611"/>
                    <a:pt x="1572" y="0"/>
                    <a:pt x="1288" y="0"/>
                  </a:cubicBezTo>
                  <a:close/>
                </a:path>
              </a:pathLst>
            </a:custGeom>
            <a:solidFill>
              <a:srgbClr val="98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379838" y="4963622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4464705" y="491786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48040" y="508641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429988" y="504065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100115" y="5077655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435" y="0"/>
                  </a:moveTo>
                  <a:cubicBezTo>
                    <a:pt x="390" y="0"/>
                    <a:pt x="338" y="28"/>
                    <a:pt x="301" y="85"/>
                  </a:cubicBezTo>
                  <a:lnTo>
                    <a:pt x="25" y="711"/>
                  </a:lnTo>
                  <a:cubicBezTo>
                    <a:pt x="0" y="786"/>
                    <a:pt x="25" y="862"/>
                    <a:pt x="100" y="887"/>
                  </a:cubicBezTo>
                  <a:cubicBezTo>
                    <a:pt x="125" y="887"/>
                    <a:pt x="151" y="912"/>
                    <a:pt x="151" y="912"/>
                  </a:cubicBezTo>
                  <a:cubicBezTo>
                    <a:pt x="201" y="912"/>
                    <a:pt x="251" y="862"/>
                    <a:pt x="276" y="811"/>
                  </a:cubicBezTo>
                  <a:lnTo>
                    <a:pt x="552" y="185"/>
                  </a:lnTo>
                  <a:cubicBezTo>
                    <a:pt x="577" y="110"/>
                    <a:pt x="552" y="34"/>
                    <a:pt x="476" y="9"/>
                  </a:cubicBezTo>
                  <a:cubicBezTo>
                    <a:pt x="464" y="3"/>
                    <a:pt x="450" y="0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047468" y="5031894"/>
              <a:ext cx="38056" cy="134712"/>
            </a:xfrm>
            <a:custGeom>
              <a:avLst/>
              <a:gdLst/>
              <a:ahLst/>
              <a:cxnLst/>
              <a:rect l="l" t="t" r="r" b="b"/>
              <a:pathLst>
                <a:path w="326" h="1154" extrusionOk="0">
                  <a:moveTo>
                    <a:pt x="150" y="0"/>
                  </a:moveTo>
                  <a:cubicBezTo>
                    <a:pt x="75" y="0"/>
                    <a:pt x="0" y="51"/>
                    <a:pt x="25" y="126"/>
                  </a:cubicBezTo>
                  <a:lnTo>
                    <a:pt x="50" y="1028"/>
                  </a:lnTo>
                  <a:cubicBezTo>
                    <a:pt x="50" y="1103"/>
                    <a:pt x="125" y="1153"/>
                    <a:pt x="175" y="1153"/>
                  </a:cubicBezTo>
                  <a:lnTo>
                    <a:pt x="201" y="1153"/>
                  </a:lnTo>
                  <a:cubicBezTo>
                    <a:pt x="276" y="1153"/>
                    <a:pt x="326" y="1078"/>
                    <a:pt x="326" y="1003"/>
                  </a:cubicBezTo>
                  <a:lnTo>
                    <a:pt x="276" y="126"/>
                  </a:lnTo>
                  <a:cubicBezTo>
                    <a:pt x="276" y="5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508543" y="4986444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46" y="1"/>
                  </a:moveTo>
                  <a:cubicBezTo>
                    <a:pt x="392" y="1"/>
                    <a:pt x="345" y="29"/>
                    <a:pt x="326" y="86"/>
                  </a:cubicBezTo>
                  <a:lnTo>
                    <a:pt x="51" y="712"/>
                  </a:lnTo>
                  <a:cubicBezTo>
                    <a:pt x="0" y="787"/>
                    <a:pt x="51" y="862"/>
                    <a:pt x="101" y="888"/>
                  </a:cubicBezTo>
                  <a:cubicBezTo>
                    <a:pt x="126" y="913"/>
                    <a:pt x="151" y="913"/>
                    <a:pt x="151" y="913"/>
                  </a:cubicBezTo>
                  <a:cubicBezTo>
                    <a:pt x="201" y="913"/>
                    <a:pt x="251" y="888"/>
                    <a:pt x="276" y="837"/>
                  </a:cubicBezTo>
                  <a:lnTo>
                    <a:pt x="552" y="186"/>
                  </a:lnTo>
                  <a:cubicBezTo>
                    <a:pt x="577" y="111"/>
                    <a:pt x="552" y="35"/>
                    <a:pt x="502" y="10"/>
                  </a:cubicBezTo>
                  <a:cubicBezTo>
                    <a:pt x="483" y="4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3458813" y="4940801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6"/>
                    <a:pt x="0" y="151"/>
                  </a:cubicBezTo>
                  <a:lnTo>
                    <a:pt x="25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103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6260815" y="509401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6342763" y="504825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8045726" y="511683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8130592" y="5071074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5"/>
          <p:cNvGrpSpPr/>
          <p:nvPr/>
        </p:nvGrpSpPr>
        <p:grpSpPr>
          <a:xfrm>
            <a:off x="-975109" y="-103514"/>
            <a:ext cx="10061331" cy="3751438"/>
            <a:chOff x="981805" y="215958"/>
            <a:chExt cx="2154738" cy="803409"/>
          </a:xfrm>
        </p:grpSpPr>
        <p:sp>
          <p:nvSpPr>
            <p:cNvPr id="138" name="Google Shape;138;p5"/>
            <p:cNvSpPr/>
            <p:nvPr/>
          </p:nvSpPr>
          <p:spPr>
            <a:xfrm>
              <a:off x="1297915" y="215958"/>
              <a:ext cx="269450" cy="75700"/>
            </a:xfrm>
            <a:custGeom>
              <a:avLst/>
              <a:gdLst/>
              <a:ahLst/>
              <a:cxnLst/>
              <a:rect l="l" t="t" r="r" b="b"/>
              <a:pathLst>
                <a:path w="10778" h="3028" extrusionOk="0">
                  <a:moveTo>
                    <a:pt x="4342" y="1"/>
                  </a:moveTo>
                  <a:cubicBezTo>
                    <a:pt x="4187" y="1"/>
                    <a:pt x="4033" y="23"/>
                    <a:pt x="3885" y="70"/>
                  </a:cubicBezTo>
                  <a:cubicBezTo>
                    <a:pt x="3409" y="195"/>
                    <a:pt x="2983" y="521"/>
                    <a:pt x="2707" y="947"/>
                  </a:cubicBezTo>
                  <a:cubicBezTo>
                    <a:pt x="2507" y="1298"/>
                    <a:pt x="2357" y="1699"/>
                    <a:pt x="2031" y="1950"/>
                  </a:cubicBezTo>
                  <a:cubicBezTo>
                    <a:pt x="1680" y="2175"/>
                    <a:pt x="1254" y="2175"/>
                    <a:pt x="853" y="2275"/>
                  </a:cubicBezTo>
                  <a:cubicBezTo>
                    <a:pt x="452" y="2351"/>
                    <a:pt x="26" y="2626"/>
                    <a:pt x="1" y="3027"/>
                  </a:cubicBezTo>
                  <a:lnTo>
                    <a:pt x="10778" y="3027"/>
                  </a:lnTo>
                  <a:cubicBezTo>
                    <a:pt x="10728" y="2727"/>
                    <a:pt x="10677" y="2426"/>
                    <a:pt x="10552" y="2125"/>
                  </a:cubicBezTo>
                  <a:cubicBezTo>
                    <a:pt x="10427" y="1849"/>
                    <a:pt x="10201" y="1599"/>
                    <a:pt x="9900" y="1524"/>
                  </a:cubicBezTo>
                  <a:cubicBezTo>
                    <a:pt x="9783" y="1490"/>
                    <a:pt x="9667" y="1482"/>
                    <a:pt x="9550" y="1482"/>
                  </a:cubicBezTo>
                  <a:cubicBezTo>
                    <a:pt x="9433" y="1482"/>
                    <a:pt x="9316" y="1490"/>
                    <a:pt x="9199" y="1490"/>
                  </a:cubicBezTo>
                  <a:cubicBezTo>
                    <a:pt x="9082" y="1490"/>
                    <a:pt x="8965" y="1482"/>
                    <a:pt x="8848" y="1448"/>
                  </a:cubicBezTo>
                  <a:cubicBezTo>
                    <a:pt x="8447" y="1323"/>
                    <a:pt x="8146" y="822"/>
                    <a:pt x="7720" y="797"/>
                  </a:cubicBezTo>
                  <a:cubicBezTo>
                    <a:pt x="7708" y="796"/>
                    <a:pt x="7697" y="796"/>
                    <a:pt x="7685" y="796"/>
                  </a:cubicBezTo>
                  <a:cubicBezTo>
                    <a:pt x="7251" y="796"/>
                    <a:pt x="6907" y="1248"/>
                    <a:pt x="6492" y="1248"/>
                  </a:cubicBezTo>
                  <a:cubicBezTo>
                    <a:pt x="6241" y="1248"/>
                    <a:pt x="5991" y="1072"/>
                    <a:pt x="5815" y="897"/>
                  </a:cubicBezTo>
                  <a:cubicBezTo>
                    <a:pt x="5640" y="697"/>
                    <a:pt x="5489" y="496"/>
                    <a:pt x="5289" y="321"/>
                  </a:cubicBezTo>
                  <a:cubicBezTo>
                    <a:pt x="5029" y="113"/>
                    <a:pt x="4686" y="1"/>
                    <a:pt x="4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981805" y="903993"/>
              <a:ext cx="411050" cy="115375"/>
            </a:xfrm>
            <a:custGeom>
              <a:avLst/>
              <a:gdLst/>
              <a:ahLst/>
              <a:cxnLst/>
              <a:rect l="l" t="t" r="r" b="b"/>
              <a:pathLst>
                <a:path w="16442" h="4615" extrusionOk="0">
                  <a:moveTo>
                    <a:pt x="9835" y="1"/>
                  </a:moveTo>
                  <a:cubicBezTo>
                    <a:pt x="9304" y="1"/>
                    <a:pt x="8771" y="174"/>
                    <a:pt x="8371" y="505"/>
                  </a:cubicBezTo>
                  <a:cubicBezTo>
                    <a:pt x="8071" y="755"/>
                    <a:pt x="7845" y="1081"/>
                    <a:pt x="7569" y="1357"/>
                  </a:cubicBezTo>
                  <a:cubicBezTo>
                    <a:pt x="7294" y="1632"/>
                    <a:pt x="6943" y="1883"/>
                    <a:pt x="6567" y="1883"/>
                  </a:cubicBezTo>
                  <a:cubicBezTo>
                    <a:pt x="5914" y="1883"/>
                    <a:pt x="5400" y="1229"/>
                    <a:pt x="4757" y="1229"/>
                  </a:cubicBezTo>
                  <a:cubicBezTo>
                    <a:pt x="4734" y="1229"/>
                    <a:pt x="4710" y="1230"/>
                    <a:pt x="4687" y="1231"/>
                  </a:cubicBezTo>
                  <a:cubicBezTo>
                    <a:pt x="4010" y="1256"/>
                    <a:pt x="3584" y="2008"/>
                    <a:pt x="2933" y="2209"/>
                  </a:cubicBezTo>
                  <a:cubicBezTo>
                    <a:pt x="2755" y="2271"/>
                    <a:pt x="2570" y="2286"/>
                    <a:pt x="2384" y="2286"/>
                  </a:cubicBezTo>
                  <a:cubicBezTo>
                    <a:pt x="2214" y="2286"/>
                    <a:pt x="2043" y="2274"/>
                    <a:pt x="1874" y="2274"/>
                  </a:cubicBezTo>
                  <a:cubicBezTo>
                    <a:pt x="1706" y="2274"/>
                    <a:pt x="1540" y="2286"/>
                    <a:pt x="1379" y="2334"/>
                  </a:cubicBezTo>
                  <a:cubicBezTo>
                    <a:pt x="903" y="2459"/>
                    <a:pt x="552" y="2835"/>
                    <a:pt x="351" y="3261"/>
                  </a:cubicBezTo>
                  <a:cubicBezTo>
                    <a:pt x="151" y="3688"/>
                    <a:pt x="76" y="4164"/>
                    <a:pt x="0" y="4615"/>
                  </a:cubicBezTo>
                  <a:lnTo>
                    <a:pt x="16442" y="4615"/>
                  </a:lnTo>
                  <a:cubicBezTo>
                    <a:pt x="16417" y="3988"/>
                    <a:pt x="15765" y="3612"/>
                    <a:pt x="15163" y="3462"/>
                  </a:cubicBezTo>
                  <a:cubicBezTo>
                    <a:pt x="14537" y="3337"/>
                    <a:pt x="13885" y="3312"/>
                    <a:pt x="13359" y="2961"/>
                  </a:cubicBezTo>
                  <a:cubicBezTo>
                    <a:pt x="12858" y="2585"/>
                    <a:pt x="12632" y="1983"/>
                    <a:pt x="12306" y="1457"/>
                  </a:cubicBezTo>
                  <a:cubicBezTo>
                    <a:pt x="11880" y="805"/>
                    <a:pt x="11254" y="304"/>
                    <a:pt x="10527" y="104"/>
                  </a:cubicBezTo>
                  <a:cubicBezTo>
                    <a:pt x="10304" y="34"/>
                    <a:pt x="10070" y="1"/>
                    <a:pt x="9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910317" y="418949"/>
              <a:ext cx="226225" cy="70575"/>
            </a:xfrm>
            <a:custGeom>
              <a:avLst/>
              <a:gdLst/>
              <a:ahLst/>
              <a:cxnLst/>
              <a:rect l="l" t="t" r="r" b="b"/>
              <a:pathLst>
                <a:path w="9049" h="2823" extrusionOk="0">
                  <a:moveTo>
                    <a:pt x="3986" y="1"/>
                  </a:moveTo>
                  <a:cubicBezTo>
                    <a:pt x="3540" y="1"/>
                    <a:pt x="3093" y="151"/>
                    <a:pt x="2758" y="441"/>
                  </a:cubicBezTo>
                  <a:cubicBezTo>
                    <a:pt x="2482" y="692"/>
                    <a:pt x="2257" y="1043"/>
                    <a:pt x="1906" y="1193"/>
                  </a:cubicBezTo>
                  <a:cubicBezTo>
                    <a:pt x="1655" y="1268"/>
                    <a:pt x="1404" y="1243"/>
                    <a:pt x="1154" y="1293"/>
                  </a:cubicBezTo>
                  <a:cubicBezTo>
                    <a:pt x="527" y="1444"/>
                    <a:pt x="1" y="2195"/>
                    <a:pt x="101" y="2822"/>
                  </a:cubicBezTo>
                  <a:lnTo>
                    <a:pt x="8923" y="2822"/>
                  </a:lnTo>
                  <a:cubicBezTo>
                    <a:pt x="9049" y="2496"/>
                    <a:pt x="8372" y="2120"/>
                    <a:pt x="8096" y="1895"/>
                  </a:cubicBezTo>
                  <a:cubicBezTo>
                    <a:pt x="7820" y="1669"/>
                    <a:pt x="7871" y="1318"/>
                    <a:pt x="7695" y="942"/>
                  </a:cubicBezTo>
                  <a:cubicBezTo>
                    <a:pt x="7547" y="667"/>
                    <a:pt x="7202" y="499"/>
                    <a:pt x="6871" y="499"/>
                  </a:cubicBezTo>
                  <a:cubicBezTo>
                    <a:pt x="6811" y="499"/>
                    <a:pt x="6751" y="505"/>
                    <a:pt x="6693" y="516"/>
                  </a:cubicBezTo>
                  <a:cubicBezTo>
                    <a:pt x="6417" y="541"/>
                    <a:pt x="6166" y="667"/>
                    <a:pt x="5866" y="692"/>
                  </a:cubicBezTo>
                  <a:cubicBezTo>
                    <a:pt x="5465" y="692"/>
                    <a:pt x="5164" y="391"/>
                    <a:pt x="4813" y="190"/>
                  </a:cubicBezTo>
                  <a:cubicBezTo>
                    <a:pt x="4558" y="63"/>
                    <a:pt x="4272" y="1"/>
                    <a:pt x="3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8252858" y="2962124"/>
            <a:ext cx="468881" cy="421350"/>
            <a:chOff x="2015625" y="4198850"/>
            <a:chExt cx="132400" cy="118975"/>
          </a:xfrm>
        </p:grpSpPr>
        <p:sp>
          <p:nvSpPr>
            <p:cNvPr id="142" name="Google Shape;142;p5"/>
            <p:cNvSpPr/>
            <p:nvPr/>
          </p:nvSpPr>
          <p:spPr>
            <a:xfrm>
              <a:off x="2015625" y="4198850"/>
              <a:ext cx="132400" cy="118975"/>
            </a:xfrm>
            <a:custGeom>
              <a:avLst/>
              <a:gdLst/>
              <a:ahLst/>
              <a:cxnLst/>
              <a:rect l="l" t="t" r="r" b="b"/>
              <a:pathLst>
                <a:path w="5296" h="4759" extrusionOk="0">
                  <a:moveTo>
                    <a:pt x="2595" y="0"/>
                  </a:moveTo>
                  <a:cubicBezTo>
                    <a:pt x="2307" y="0"/>
                    <a:pt x="2031" y="282"/>
                    <a:pt x="1988" y="945"/>
                  </a:cubicBezTo>
                  <a:cubicBezTo>
                    <a:pt x="1988" y="1171"/>
                    <a:pt x="2013" y="1396"/>
                    <a:pt x="2063" y="1597"/>
                  </a:cubicBezTo>
                  <a:cubicBezTo>
                    <a:pt x="1712" y="1346"/>
                    <a:pt x="1336" y="1196"/>
                    <a:pt x="1110" y="1196"/>
                  </a:cubicBezTo>
                  <a:cubicBezTo>
                    <a:pt x="1098" y="1195"/>
                    <a:pt x="1085" y="1195"/>
                    <a:pt x="1073" y="1195"/>
                  </a:cubicBezTo>
                  <a:cubicBezTo>
                    <a:pt x="394" y="1195"/>
                    <a:pt x="0" y="1859"/>
                    <a:pt x="960" y="2474"/>
                  </a:cubicBezTo>
                  <a:cubicBezTo>
                    <a:pt x="1060" y="2549"/>
                    <a:pt x="1161" y="2599"/>
                    <a:pt x="1261" y="2650"/>
                  </a:cubicBezTo>
                  <a:cubicBezTo>
                    <a:pt x="1085" y="2750"/>
                    <a:pt x="935" y="2875"/>
                    <a:pt x="835" y="3000"/>
                  </a:cubicBezTo>
                  <a:cubicBezTo>
                    <a:pt x="523" y="3448"/>
                    <a:pt x="650" y="3972"/>
                    <a:pt x="1228" y="3972"/>
                  </a:cubicBezTo>
                  <a:cubicBezTo>
                    <a:pt x="1393" y="3972"/>
                    <a:pt x="1597" y="3928"/>
                    <a:pt x="1837" y="3828"/>
                  </a:cubicBezTo>
                  <a:cubicBezTo>
                    <a:pt x="1912" y="3802"/>
                    <a:pt x="1988" y="3752"/>
                    <a:pt x="2063" y="3702"/>
                  </a:cubicBezTo>
                  <a:lnTo>
                    <a:pt x="2063" y="3702"/>
                  </a:lnTo>
                  <a:cubicBezTo>
                    <a:pt x="2038" y="3928"/>
                    <a:pt x="2063" y="4103"/>
                    <a:pt x="2113" y="4229"/>
                  </a:cubicBezTo>
                  <a:cubicBezTo>
                    <a:pt x="2210" y="4555"/>
                    <a:pt x="2440" y="4759"/>
                    <a:pt x="2684" y="4759"/>
                  </a:cubicBezTo>
                  <a:cubicBezTo>
                    <a:pt x="2946" y="4759"/>
                    <a:pt x="3223" y="4524"/>
                    <a:pt x="3366" y="3953"/>
                  </a:cubicBezTo>
                  <a:cubicBezTo>
                    <a:pt x="3416" y="3727"/>
                    <a:pt x="3416" y="3502"/>
                    <a:pt x="3416" y="3326"/>
                  </a:cubicBezTo>
                  <a:cubicBezTo>
                    <a:pt x="3700" y="3435"/>
                    <a:pt x="4003" y="3507"/>
                    <a:pt x="4225" y="3507"/>
                  </a:cubicBezTo>
                  <a:cubicBezTo>
                    <a:pt x="4258" y="3507"/>
                    <a:pt x="4289" y="3505"/>
                    <a:pt x="4319" y="3502"/>
                  </a:cubicBezTo>
                  <a:cubicBezTo>
                    <a:pt x="5020" y="3401"/>
                    <a:pt x="5296" y="2675"/>
                    <a:pt x="4243" y="2224"/>
                  </a:cubicBezTo>
                  <a:cubicBezTo>
                    <a:pt x="4193" y="2198"/>
                    <a:pt x="4118" y="2173"/>
                    <a:pt x="4068" y="2148"/>
                  </a:cubicBezTo>
                  <a:cubicBezTo>
                    <a:pt x="4293" y="1973"/>
                    <a:pt x="4469" y="1772"/>
                    <a:pt x="4569" y="1622"/>
                  </a:cubicBezTo>
                  <a:cubicBezTo>
                    <a:pt x="4784" y="1157"/>
                    <a:pt x="4615" y="691"/>
                    <a:pt x="4146" y="691"/>
                  </a:cubicBezTo>
                  <a:cubicBezTo>
                    <a:pt x="3957" y="691"/>
                    <a:pt x="3721" y="766"/>
                    <a:pt x="3441" y="945"/>
                  </a:cubicBezTo>
                  <a:cubicBezTo>
                    <a:pt x="3391" y="995"/>
                    <a:pt x="3366" y="1020"/>
                    <a:pt x="3316" y="1046"/>
                  </a:cubicBezTo>
                  <a:cubicBezTo>
                    <a:pt x="3291" y="795"/>
                    <a:pt x="3241" y="569"/>
                    <a:pt x="3166" y="419"/>
                  </a:cubicBezTo>
                  <a:cubicBezTo>
                    <a:pt x="3027" y="153"/>
                    <a:pt x="2808" y="0"/>
                    <a:pt x="2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064050" y="4252475"/>
              <a:ext cx="27600" cy="23975"/>
            </a:xfrm>
            <a:custGeom>
              <a:avLst/>
              <a:gdLst/>
              <a:ahLst/>
              <a:cxnLst/>
              <a:rect l="l" t="t" r="r" b="b"/>
              <a:pathLst>
                <a:path w="1104" h="959" extrusionOk="0">
                  <a:moveTo>
                    <a:pt x="557" y="1"/>
                  </a:moveTo>
                  <a:cubicBezTo>
                    <a:pt x="266" y="1"/>
                    <a:pt x="49" y="147"/>
                    <a:pt x="26" y="379"/>
                  </a:cubicBezTo>
                  <a:cubicBezTo>
                    <a:pt x="1" y="655"/>
                    <a:pt x="226" y="931"/>
                    <a:pt x="527" y="956"/>
                  </a:cubicBezTo>
                  <a:cubicBezTo>
                    <a:pt x="548" y="957"/>
                    <a:pt x="568" y="958"/>
                    <a:pt x="587" y="958"/>
                  </a:cubicBezTo>
                  <a:cubicBezTo>
                    <a:pt x="877" y="958"/>
                    <a:pt x="1055" y="788"/>
                    <a:pt x="1078" y="530"/>
                  </a:cubicBezTo>
                  <a:cubicBezTo>
                    <a:pt x="1103" y="254"/>
                    <a:pt x="928" y="28"/>
                    <a:pt x="627" y="3"/>
                  </a:cubicBezTo>
                  <a:cubicBezTo>
                    <a:pt x="603" y="1"/>
                    <a:pt x="580" y="1"/>
                    <a:pt x="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069075" y="4245575"/>
              <a:ext cx="27575" cy="23975"/>
            </a:xfrm>
            <a:custGeom>
              <a:avLst/>
              <a:gdLst/>
              <a:ahLst/>
              <a:cxnLst/>
              <a:rect l="l" t="t" r="r" b="b"/>
              <a:pathLst>
                <a:path w="1103" h="959" extrusionOk="0">
                  <a:moveTo>
                    <a:pt x="557" y="1"/>
                  </a:moveTo>
                  <a:cubicBezTo>
                    <a:pt x="266" y="1"/>
                    <a:pt x="48" y="147"/>
                    <a:pt x="25" y="380"/>
                  </a:cubicBezTo>
                  <a:cubicBezTo>
                    <a:pt x="0" y="655"/>
                    <a:pt x="226" y="931"/>
                    <a:pt x="526" y="956"/>
                  </a:cubicBezTo>
                  <a:cubicBezTo>
                    <a:pt x="545" y="957"/>
                    <a:pt x="563" y="958"/>
                    <a:pt x="581" y="958"/>
                  </a:cubicBezTo>
                  <a:cubicBezTo>
                    <a:pt x="874" y="958"/>
                    <a:pt x="1054" y="766"/>
                    <a:pt x="1078" y="530"/>
                  </a:cubicBezTo>
                  <a:cubicBezTo>
                    <a:pt x="1103" y="254"/>
                    <a:pt x="927" y="29"/>
                    <a:pt x="627" y="4"/>
                  </a:cubicBezTo>
                  <a:cubicBezTo>
                    <a:pt x="603" y="2"/>
                    <a:pt x="580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5"/>
          <p:cNvSpPr/>
          <p:nvPr/>
        </p:nvSpPr>
        <p:spPr>
          <a:xfrm rot="-2571829" flipH="1">
            <a:off x="419654" y="1329011"/>
            <a:ext cx="468869" cy="345952"/>
          </a:xfrm>
          <a:custGeom>
            <a:avLst/>
            <a:gdLst/>
            <a:ahLst/>
            <a:cxnLst/>
            <a:rect l="l" t="t" r="r" b="b"/>
            <a:pathLst>
              <a:path w="4863" h="3588" extrusionOk="0">
                <a:moveTo>
                  <a:pt x="3219" y="0"/>
                </a:moveTo>
                <a:cubicBezTo>
                  <a:pt x="3191" y="0"/>
                  <a:pt x="3163" y="1"/>
                  <a:pt x="3133" y="3"/>
                </a:cubicBezTo>
                <a:cubicBezTo>
                  <a:pt x="2131" y="54"/>
                  <a:pt x="2507" y="1733"/>
                  <a:pt x="2507" y="1733"/>
                </a:cubicBezTo>
                <a:cubicBezTo>
                  <a:pt x="2507" y="1733"/>
                  <a:pt x="1942" y="667"/>
                  <a:pt x="1384" y="667"/>
                </a:cubicBezTo>
                <a:cubicBezTo>
                  <a:pt x="1236" y="667"/>
                  <a:pt x="1089" y="742"/>
                  <a:pt x="953" y="931"/>
                </a:cubicBezTo>
                <a:cubicBezTo>
                  <a:pt x="0" y="2284"/>
                  <a:pt x="3384" y="3587"/>
                  <a:pt x="3384" y="3587"/>
                </a:cubicBezTo>
                <a:cubicBezTo>
                  <a:pt x="3384" y="3587"/>
                  <a:pt x="4862" y="0"/>
                  <a:pt x="32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6"/>
          <p:cNvGrpSpPr/>
          <p:nvPr/>
        </p:nvGrpSpPr>
        <p:grpSpPr>
          <a:xfrm>
            <a:off x="-75" y="4680767"/>
            <a:ext cx="9144089" cy="840088"/>
            <a:chOff x="-75" y="4528367"/>
            <a:chExt cx="9144089" cy="840088"/>
          </a:xfrm>
        </p:grpSpPr>
        <p:sp>
          <p:nvSpPr>
            <p:cNvPr id="148" name="Google Shape;148;p6"/>
            <p:cNvSpPr/>
            <p:nvPr/>
          </p:nvSpPr>
          <p:spPr>
            <a:xfrm>
              <a:off x="-75" y="4691399"/>
              <a:ext cx="9144089" cy="677055"/>
            </a:xfrm>
            <a:custGeom>
              <a:avLst/>
              <a:gdLst/>
              <a:ahLst/>
              <a:cxnLst/>
              <a:rect l="l" t="t" r="r" b="b"/>
              <a:pathLst>
                <a:path w="44061" h="14713" extrusionOk="0">
                  <a:moveTo>
                    <a:pt x="21429" y="1"/>
                  </a:moveTo>
                  <a:cubicBezTo>
                    <a:pt x="5915" y="1"/>
                    <a:pt x="0" y="2156"/>
                    <a:pt x="0" y="2156"/>
                  </a:cubicBezTo>
                  <a:lnTo>
                    <a:pt x="0" y="14712"/>
                  </a:lnTo>
                  <a:lnTo>
                    <a:pt x="44060" y="14712"/>
                  </a:lnTo>
                  <a:lnTo>
                    <a:pt x="44060" y="2156"/>
                  </a:lnTo>
                  <a:cubicBezTo>
                    <a:pt x="44060" y="2156"/>
                    <a:pt x="36216" y="1"/>
                    <a:pt x="2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254422" y="4528367"/>
              <a:ext cx="389311" cy="369233"/>
            </a:xfrm>
            <a:custGeom>
              <a:avLst/>
              <a:gdLst/>
              <a:ahLst/>
              <a:cxnLst/>
              <a:rect l="l" t="t" r="r" b="b"/>
              <a:pathLst>
                <a:path w="3335" h="3163" extrusionOk="0">
                  <a:moveTo>
                    <a:pt x="1399" y="1"/>
                  </a:moveTo>
                  <a:cubicBezTo>
                    <a:pt x="1377" y="1"/>
                    <a:pt x="1353" y="10"/>
                    <a:pt x="1329" y="30"/>
                  </a:cubicBezTo>
                  <a:cubicBezTo>
                    <a:pt x="928" y="356"/>
                    <a:pt x="1329" y="2611"/>
                    <a:pt x="1329" y="2611"/>
                  </a:cubicBezTo>
                  <a:cubicBezTo>
                    <a:pt x="1329" y="2611"/>
                    <a:pt x="829" y="920"/>
                    <a:pt x="470" y="920"/>
                  </a:cubicBezTo>
                  <a:cubicBezTo>
                    <a:pt x="418" y="920"/>
                    <a:pt x="370" y="954"/>
                    <a:pt x="326" y="1032"/>
                  </a:cubicBezTo>
                  <a:cubicBezTo>
                    <a:pt x="1" y="1659"/>
                    <a:pt x="878" y="3163"/>
                    <a:pt x="878" y="3163"/>
                  </a:cubicBezTo>
                  <a:lnTo>
                    <a:pt x="2357" y="2812"/>
                  </a:lnTo>
                  <a:cubicBezTo>
                    <a:pt x="2357" y="2812"/>
                    <a:pt x="3334" y="506"/>
                    <a:pt x="2733" y="506"/>
                  </a:cubicBezTo>
                  <a:cubicBezTo>
                    <a:pt x="2156" y="506"/>
                    <a:pt x="1855" y="2210"/>
                    <a:pt x="1855" y="2210"/>
                  </a:cubicBezTo>
                  <a:cubicBezTo>
                    <a:pt x="1855" y="2210"/>
                    <a:pt x="1745" y="1"/>
                    <a:pt x="1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8568900" y="4588261"/>
              <a:ext cx="292655" cy="249463"/>
            </a:xfrm>
            <a:custGeom>
              <a:avLst/>
              <a:gdLst/>
              <a:ahLst/>
              <a:cxnLst/>
              <a:rect l="l" t="t" r="r" b="b"/>
              <a:pathLst>
                <a:path w="2507" h="2137" extrusionOk="0">
                  <a:moveTo>
                    <a:pt x="1288" y="0"/>
                  </a:moveTo>
                  <a:cubicBezTo>
                    <a:pt x="1277" y="0"/>
                    <a:pt x="1266" y="2"/>
                    <a:pt x="1254" y="7"/>
                  </a:cubicBezTo>
                  <a:cubicBezTo>
                    <a:pt x="903" y="157"/>
                    <a:pt x="702" y="1786"/>
                    <a:pt x="702" y="1786"/>
                  </a:cubicBezTo>
                  <a:cubicBezTo>
                    <a:pt x="702" y="1786"/>
                    <a:pt x="702" y="434"/>
                    <a:pt x="443" y="434"/>
                  </a:cubicBezTo>
                  <a:cubicBezTo>
                    <a:pt x="415" y="434"/>
                    <a:pt x="385" y="449"/>
                    <a:pt x="351" y="483"/>
                  </a:cubicBezTo>
                  <a:cubicBezTo>
                    <a:pt x="1" y="834"/>
                    <a:pt x="276" y="2062"/>
                    <a:pt x="276" y="2062"/>
                  </a:cubicBezTo>
                  <a:lnTo>
                    <a:pt x="1354" y="2137"/>
                  </a:lnTo>
                  <a:cubicBezTo>
                    <a:pt x="1354" y="2137"/>
                    <a:pt x="2507" y="758"/>
                    <a:pt x="2106" y="633"/>
                  </a:cubicBezTo>
                  <a:cubicBezTo>
                    <a:pt x="2084" y="626"/>
                    <a:pt x="2062" y="623"/>
                    <a:pt x="2040" y="623"/>
                  </a:cubicBezTo>
                  <a:cubicBezTo>
                    <a:pt x="1644" y="623"/>
                    <a:pt x="1128" y="1611"/>
                    <a:pt x="1128" y="1611"/>
                  </a:cubicBezTo>
                  <a:cubicBezTo>
                    <a:pt x="1128" y="1611"/>
                    <a:pt x="1572" y="0"/>
                    <a:pt x="1288" y="0"/>
                  </a:cubicBezTo>
                  <a:close/>
                </a:path>
              </a:pathLst>
            </a:custGeom>
            <a:solidFill>
              <a:srgbClr val="98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2805633" y="5094072"/>
              <a:ext cx="314718" cy="152106"/>
            </a:xfrm>
            <a:custGeom>
              <a:avLst/>
              <a:gdLst/>
              <a:ahLst/>
              <a:cxnLst/>
              <a:rect l="l" t="t" r="r" b="b"/>
              <a:pathLst>
                <a:path w="2696" h="1303" extrusionOk="0">
                  <a:moveTo>
                    <a:pt x="1210" y="1"/>
                  </a:moveTo>
                  <a:cubicBezTo>
                    <a:pt x="1141" y="1"/>
                    <a:pt x="1072" y="4"/>
                    <a:pt x="1003" y="11"/>
                  </a:cubicBezTo>
                  <a:cubicBezTo>
                    <a:pt x="702" y="36"/>
                    <a:pt x="401" y="112"/>
                    <a:pt x="201" y="337"/>
                  </a:cubicBezTo>
                  <a:cubicBezTo>
                    <a:pt x="76" y="462"/>
                    <a:pt x="0" y="638"/>
                    <a:pt x="76" y="788"/>
                  </a:cubicBezTo>
                  <a:cubicBezTo>
                    <a:pt x="194" y="1134"/>
                    <a:pt x="727" y="1303"/>
                    <a:pt x="1265" y="1303"/>
                  </a:cubicBezTo>
                  <a:cubicBezTo>
                    <a:pt x="1976" y="1303"/>
                    <a:pt x="2696" y="1008"/>
                    <a:pt x="2482" y="437"/>
                  </a:cubicBezTo>
                  <a:cubicBezTo>
                    <a:pt x="2457" y="412"/>
                    <a:pt x="2431" y="387"/>
                    <a:pt x="2381" y="362"/>
                  </a:cubicBezTo>
                  <a:cubicBezTo>
                    <a:pt x="2038" y="126"/>
                    <a:pt x="1622" y="1"/>
                    <a:pt x="1210" y="1"/>
                  </a:cubicBezTo>
                  <a:close/>
                </a:path>
              </a:pathLst>
            </a:custGeom>
            <a:solidFill>
              <a:srgbClr val="191919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907654" y="5062954"/>
              <a:ext cx="504645" cy="214325"/>
            </a:xfrm>
            <a:custGeom>
              <a:avLst/>
              <a:gdLst/>
              <a:ahLst/>
              <a:cxnLst/>
              <a:rect l="l" t="t" r="r" b="b"/>
              <a:pathLst>
                <a:path w="4323" h="1836" extrusionOk="0">
                  <a:moveTo>
                    <a:pt x="1930" y="1"/>
                  </a:moveTo>
                  <a:cubicBezTo>
                    <a:pt x="1328" y="1"/>
                    <a:pt x="752" y="226"/>
                    <a:pt x="276" y="602"/>
                  </a:cubicBezTo>
                  <a:cubicBezTo>
                    <a:pt x="125" y="727"/>
                    <a:pt x="0" y="903"/>
                    <a:pt x="0" y="1078"/>
                  </a:cubicBezTo>
                  <a:cubicBezTo>
                    <a:pt x="0" y="1279"/>
                    <a:pt x="150" y="1429"/>
                    <a:pt x="301" y="1529"/>
                  </a:cubicBezTo>
                  <a:cubicBezTo>
                    <a:pt x="702" y="1780"/>
                    <a:pt x="1153" y="1830"/>
                    <a:pt x="1610" y="1830"/>
                  </a:cubicBezTo>
                  <a:cubicBezTo>
                    <a:pt x="1915" y="1830"/>
                    <a:pt x="2223" y="1808"/>
                    <a:pt x="2520" y="1808"/>
                  </a:cubicBezTo>
                  <a:cubicBezTo>
                    <a:pt x="2669" y="1808"/>
                    <a:pt x="2815" y="1813"/>
                    <a:pt x="2957" y="1830"/>
                  </a:cubicBezTo>
                  <a:cubicBezTo>
                    <a:pt x="2997" y="1834"/>
                    <a:pt x="3037" y="1836"/>
                    <a:pt x="3076" y="1836"/>
                  </a:cubicBezTo>
                  <a:cubicBezTo>
                    <a:pt x="3816" y="1836"/>
                    <a:pt x="4322" y="1172"/>
                    <a:pt x="3584" y="577"/>
                  </a:cubicBezTo>
                  <a:cubicBezTo>
                    <a:pt x="3108" y="201"/>
                    <a:pt x="2531" y="1"/>
                    <a:pt x="1930" y="1"/>
                  </a:cubicBezTo>
                  <a:close/>
                </a:path>
              </a:pathLst>
            </a:custGeom>
            <a:solidFill>
              <a:srgbClr val="191919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379838" y="4963622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4464705" y="491786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874215" y="4893342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435" y="0"/>
                  </a:moveTo>
                  <a:cubicBezTo>
                    <a:pt x="390" y="0"/>
                    <a:pt x="338" y="28"/>
                    <a:pt x="301" y="85"/>
                  </a:cubicBezTo>
                  <a:lnTo>
                    <a:pt x="25" y="711"/>
                  </a:lnTo>
                  <a:cubicBezTo>
                    <a:pt x="0" y="786"/>
                    <a:pt x="25" y="862"/>
                    <a:pt x="100" y="887"/>
                  </a:cubicBezTo>
                  <a:cubicBezTo>
                    <a:pt x="125" y="887"/>
                    <a:pt x="151" y="912"/>
                    <a:pt x="151" y="912"/>
                  </a:cubicBezTo>
                  <a:cubicBezTo>
                    <a:pt x="201" y="912"/>
                    <a:pt x="251" y="862"/>
                    <a:pt x="276" y="811"/>
                  </a:cubicBezTo>
                  <a:lnTo>
                    <a:pt x="552" y="185"/>
                  </a:lnTo>
                  <a:cubicBezTo>
                    <a:pt x="577" y="110"/>
                    <a:pt x="552" y="34"/>
                    <a:pt x="476" y="9"/>
                  </a:cubicBezTo>
                  <a:cubicBezTo>
                    <a:pt x="464" y="3"/>
                    <a:pt x="450" y="0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1821568" y="4847582"/>
              <a:ext cx="38056" cy="134712"/>
            </a:xfrm>
            <a:custGeom>
              <a:avLst/>
              <a:gdLst/>
              <a:ahLst/>
              <a:cxnLst/>
              <a:rect l="l" t="t" r="r" b="b"/>
              <a:pathLst>
                <a:path w="326" h="1154" extrusionOk="0">
                  <a:moveTo>
                    <a:pt x="150" y="0"/>
                  </a:moveTo>
                  <a:cubicBezTo>
                    <a:pt x="75" y="0"/>
                    <a:pt x="0" y="51"/>
                    <a:pt x="25" y="126"/>
                  </a:cubicBezTo>
                  <a:lnTo>
                    <a:pt x="50" y="1028"/>
                  </a:lnTo>
                  <a:cubicBezTo>
                    <a:pt x="50" y="1103"/>
                    <a:pt x="125" y="1153"/>
                    <a:pt x="175" y="1153"/>
                  </a:cubicBezTo>
                  <a:lnTo>
                    <a:pt x="201" y="1153"/>
                  </a:lnTo>
                  <a:cubicBezTo>
                    <a:pt x="276" y="1153"/>
                    <a:pt x="326" y="1078"/>
                    <a:pt x="326" y="1003"/>
                  </a:cubicBezTo>
                  <a:lnTo>
                    <a:pt x="276" y="126"/>
                  </a:lnTo>
                  <a:cubicBezTo>
                    <a:pt x="276" y="5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3508543" y="4986444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46" y="1"/>
                  </a:moveTo>
                  <a:cubicBezTo>
                    <a:pt x="392" y="1"/>
                    <a:pt x="345" y="29"/>
                    <a:pt x="326" y="86"/>
                  </a:cubicBezTo>
                  <a:lnTo>
                    <a:pt x="51" y="712"/>
                  </a:lnTo>
                  <a:cubicBezTo>
                    <a:pt x="0" y="787"/>
                    <a:pt x="51" y="862"/>
                    <a:pt x="101" y="888"/>
                  </a:cubicBezTo>
                  <a:cubicBezTo>
                    <a:pt x="126" y="913"/>
                    <a:pt x="151" y="913"/>
                    <a:pt x="151" y="913"/>
                  </a:cubicBezTo>
                  <a:cubicBezTo>
                    <a:pt x="201" y="913"/>
                    <a:pt x="251" y="888"/>
                    <a:pt x="276" y="837"/>
                  </a:cubicBezTo>
                  <a:lnTo>
                    <a:pt x="552" y="186"/>
                  </a:lnTo>
                  <a:cubicBezTo>
                    <a:pt x="577" y="111"/>
                    <a:pt x="552" y="35"/>
                    <a:pt x="502" y="10"/>
                  </a:cubicBezTo>
                  <a:cubicBezTo>
                    <a:pt x="483" y="4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3458813" y="4940801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6"/>
                    <a:pt x="0" y="151"/>
                  </a:cubicBezTo>
                  <a:lnTo>
                    <a:pt x="25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103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6199990" y="4893353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6281938" y="4847593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7967501" y="4916172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8052367" y="487041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6"/>
          <p:cNvGrpSpPr/>
          <p:nvPr/>
        </p:nvGrpSpPr>
        <p:grpSpPr>
          <a:xfrm>
            <a:off x="-618090" y="-348783"/>
            <a:ext cx="10054138" cy="4031017"/>
            <a:chOff x="1058264" y="163432"/>
            <a:chExt cx="2153197" cy="863284"/>
          </a:xfrm>
        </p:grpSpPr>
        <p:sp>
          <p:nvSpPr>
            <p:cNvPr id="164" name="Google Shape;164;p6"/>
            <p:cNvSpPr/>
            <p:nvPr/>
          </p:nvSpPr>
          <p:spPr>
            <a:xfrm>
              <a:off x="1058264" y="951015"/>
              <a:ext cx="269450" cy="75700"/>
            </a:xfrm>
            <a:custGeom>
              <a:avLst/>
              <a:gdLst/>
              <a:ahLst/>
              <a:cxnLst/>
              <a:rect l="l" t="t" r="r" b="b"/>
              <a:pathLst>
                <a:path w="10778" h="3028" extrusionOk="0">
                  <a:moveTo>
                    <a:pt x="4342" y="1"/>
                  </a:moveTo>
                  <a:cubicBezTo>
                    <a:pt x="4187" y="1"/>
                    <a:pt x="4033" y="23"/>
                    <a:pt x="3885" y="70"/>
                  </a:cubicBezTo>
                  <a:cubicBezTo>
                    <a:pt x="3409" y="195"/>
                    <a:pt x="2983" y="521"/>
                    <a:pt x="2707" y="947"/>
                  </a:cubicBezTo>
                  <a:cubicBezTo>
                    <a:pt x="2507" y="1298"/>
                    <a:pt x="2357" y="1699"/>
                    <a:pt x="2031" y="1950"/>
                  </a:cubicBezTo>
                  <a:cubicBezTo>
                    <a:pt x="1680" y="2175"/>
                    <a:pt x="1254" y="2175"/>
                    <a:pt x="853" y="2275"/>
                  </a:cubicBezTo>
                  <a:cubicBezTo>
                    <a:pt x="452" y="2351"/>
                    <a:pt x="26" y="2626"/>
                    <a:pt x="1" y="3027"/>
                  </a:cubicBezTo>
                  <a:lnTo>
                    <a:pt x="10778" y="3027"/>
                  </a:lnTo>
                  <a:cubicBezTo>
                    <a:pt x="10728" y="2727"/>
                    <a:pt x="10677" y="2426"/>
                    <a:pt x="10552" y="2125"/>
                  </a:cubicBezTo>
                  <a:cubicBezTo>
                    <a:pt x="10427" y="1849"/>
                    <a:pt x="10201" y="1599"/>
                    <a:pt x="9900" y="1524"/>
                  </a:cubicBezTo>
                  <a:cubicBezTo>
                    <a:pt x="9783" y="1490"/>
                    <a:pt x="9667" y="1482"/>
                    <a:pt x="9550" y="1482"/>
                  </a:cubicBezTo>
                  <a:cubicBezTo>
                    <a:pt x="9433" y="1482"/>
                    <a:pt x="9316" y="1490"/>
                    <a:pt x="9199" y="1490"/>
                  </a:cubicBezTo>
                  <a:cubicBezTo>
                    <a:pt x="9082" y="1490"/>
                    <a:pt x="8965" y="1482"/>
                    <a:pt x="8848" y="1448"/>
                  </a:cubicBezTo>
                  <a:cubicBezTo>
                    <a:pt x="8447" y="1323"/>
                    <a:pt x="8146" y="822"/>
                    <a:pt x="7720" y="797"/>
                  </a:cubicBezTo>
                  <a:cubicBezTo>
                    <a:pt x="7708" y="796"/>
                    <a:pt x="7697" y="796"/>
                    <a:pt x="7685" y="796"/>
                  </a:cubicBezTo>
                  <a:cubicBezTo>
                    <a:pt x="7251" y="796"/>
                    <a:pt x="6907" y="1248"/>
                    <a:pt x="6492" y="1248"/>
                  </a:cubicBezTo>
                  <a:cubicBezTo>
                    <a:pt x="6241" y="1248"/>
                    <a:pt x="5991" y="1072"/>
                    <a:pt x="5815" y="897"/>
                  </a:cubicBezTo>
                  <a:cubicBezTo>
                    <a:pt x="5640" y="697"/>
                    <a:pt x="5489" y="496"/>
                    <a:pt x="5289" y="321"/>
                  </a:cubicBezTo>
                  <a:cubicBezTo>
                    <a:pt x="5029" y="113"/>
                    <a:pt x="4686" y="1"/>
                    <a:pt x="4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1945649" y="163432"/>
              <a:ext cx="411050" cy="115375"/>
            </a:xfrm>
            <a:custGeom>
              <a:avLst/>
              <a:gdLst/>
              <a:ahLst/>
              <a:cxnLst/>
              <a:rect l="l" t="t" r="r" b="b"/>
              <a:pathLst>
                <a:path w="16442" h="4615" extrusionOk="0">
                  <a:moveTo>
                    <a:pt x="9835" y="1"/>
                  </a:moveTo>
                  <a:cubicBezTo>
                    <a:pt x="9304" y="1"/>
                    <a:pt x="8771" y="174"/>
                    <a:pt x="8371" y="505"/>
                  </a:cubicBezTo>
                  <a:cubicBezTo>
                    <a:pt x="8071" y="755"/>
                    <a:pt x="7845" y="1081"/>
                    <a:pt x="7569" y="1357"/>
                  </a:cubicBezTo>
                  <a:cubicBezTo>
                    <a:pt x="7294" y="1632"/>
                    <a:pt x="6943" y="1883"/>
                    <a:pt x="6567" y="1883"/>
                  </a:cubicBezTo>
                  <a:cubicBezTo>
                    <a:pt x="5914" y="1883"/>
                    <a:pt x="5400" y="1229"/>
                    <a:pt x="4757" y="1229"/>
                  </a:cubicBezTo>
                  <a:cubicBezTo>
                    <a:pt x="4734" y="1229"/>
                    <a:pt x="4710" y="1230"/>
                    <a:pt x="4687" y="1231"/>
                  </a:cubicBezTo>
                  <a:cubicBezTo>
                    <a:pt x="4010" y="1256"/>
                    <a:pt x="3584" y="2008"/>
                    <a:pt x="2933" y="2209"/>
                  </a:cubicBezTo>
                  <a:cubicBezTo>
                    <a:pt x="2755" y="2271"/>
                    <a:pt x="2570" y="2286"/>
                    <a:pt x="2384" y="2286"/>
                  </a:cubicBezTo>
                  <a:cubicBezTo>
                    <a:pt x="2214" y="2286"/>
                    <a:pt x="2043" y="2274"/>
                    <a:pt x="1874" y="2274"/>
                  </a:cubicBezTo>
                  <a:cubicBezTo>
                    <a:pt x="1706" y="2274"/>
                    <a:pt x="1540" y="2286"/>
                    <a:pt x="1379" y="2334"/>
                  </a:cubicBezTo>
                  <a:cubicBezTo>
                    <a:pt x="903" y="2459"/>
                    <a:pt x="552" y="2835"/>
                    <a:pt x="351" y="3261"/>
                  </a:cubicBezTo>
                  <a:cubicBezTo>
                    <a:pt x="151" y="3688"/>
                    <a:pt x="76" y="4164"/>
                    <a:pt x="0" y="4615"/>
                  </a:cubicBezTo>
                  <a:lnTo>
                    <a:pt x="16442" y="4615"/>
                  </a:lnTo>
                  <a:cubicBezTo>
                    <a:pt x="16417" y="3988"/>
                    <a:pt x="15765" y="3612"/>
                    <a:pt x="15163" y="3462"/>
                  </a:cubicBezTo>
                  <a:cubicBezTo>
                    <a:pt x="14537" y="3337"/>
                    <a:pt x="13885" y="3312"/>
                    <a:pt x="13359" y="2961"/>
                  </a:cubicBezTo>
                  <a:cubicBezTo>
                    <a:pt x="12858" y="2585"/>
                    <a:pt x="12632" y="1983"/>
                    <a:pt x="12306" y="1457"/>
                  </a:cubicBezTo>
                  <a:cubicBezTo>
                    <a:pt x="11880" y="805"/>
                    <a:pt x="11254" y="304"/>
                    <a:pt x="10527" y="104"/>
                  </a:cubicBezTo>
                  <a:cubicBezTo>
                    <a:pt x="10304" y="34"/>
                    <a:pt x="10070" y="1"/>
                    <a:pt x="9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2985236" y="302275"/>
              <a:ext cx="226225" cy="70575"/>
            </a:xfrm>
            <a:custGeom>
              <a:avLst/>
              <a:gdLst/>
              <a:ahLst/>
              <a:cxnLst/>
              <a:rect l="l" t="t" r="r" b="b"/>
              <a:pathLst>
                <a:path w="9049" h="2823" extrusionOk="0">
                  <a:moveTo>
                    <a:pt x="3986" y="1"/>
                  </a:moveTo>
                  <a:cubicBezTo>
                    <a:pt x="3540" y="1"/>
                    <a:pt x="3093" y="151"/>
                    <a:pt x="2758" y="441"/>
                  </a:cubicBezTo>
                  <a:cubicBezTo>
                    <a:pt x="2482" y="692"/>
                    <a:pt x="2257" y="1043"/>
                    <a:pt x="1906" y="1193"/>
                  </a:cubicBezTo>
                  <a:cubicBezTo>
                    <a:pt x="1655" y="1268"/>
                    <a:pt x="1404" y="1243"/>
                    <a:pt x="1154" y="1293"/>
                  </a:cubicBezTo>
                  <a:cubicBezTo>
                    <a:pt x="527" y="1444"/>
                    <a:pt x="1" y="2195"/>
                    <a:pt x="101" y="2822"/>
                  </a:cubicBezTo>
                  <a:lnTo>
                    <a:pt x="8923" y="2822"/>
                  </a:lnTo>
                  <a:cubicBezTo>
                    <a:pt x="9049" y="2496"/>
                    <a:pt x="8372" y="2120"/>
                    <a:pt x="8096" y="1895"/>
                  </a:cubicBezTo>
                  <a:cubicBezTo>
                    <a:pt x="7820" y="1669"/>
                    <a:pt x="7871" y="1318"/>
                    <a:pt x="7695" y="942"/>
                  </a:cubicBezTo>
                  <a:cubicBezTo>
                    <a:pt x="7547" y="667"/>
                    <a:pt x="7202" y="499"/>
                    <a:pt x="6871" y="499"/>
                  </a:cubicBezTo>
                  <a:cubicBezTo>
                    <a:pt x="6811" y="499"/>
                    <a:pt x="6751" y="505"/>
                    <a:pt x="6693" y="516"/>
                  </a:cubicBezTo>
                  <a:cubicBezTo>
                    <a:pt x="6417" y="541"/>
                    <a:pt x="6166" y="667"/>
                    <a:pt x="5866" y="692"/>
                  </a:cubicBezTo>
                  <a:cubicBezTo>
                    <a:pt x="5465" y="692"/>
                    <a:pt x="5164" y="391"/>
                    <a:pt x="4813" y="190"/>
                  </a:cubicBezTo>
                  <a:cubicBezTo>
                    <a:pt x="4558" y="63"/>
                    <a:pt x="4272" y="1"/>
                    <a:pt x="3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>
            <a:off x="8571796" y="3401574"/>
            <a:ext cx="468881" cy="421350"/>
            <a:chOff x="2015625" y="4198850"/>
            <a:chExt cx="132400" cy="118975"/>
          </a:xfrm>
        </p:grpSpPr>
        <p:sp>
          <p:nvSpPr>
            <p:cNvPr id="168" name="Google Shape;168;p6"/>
            <p:cNvSpPr/>
            <p:nvPr/>
          </p:nvSpPr>
          <p:spPr>
            <a:xfrm>
              <a:off x="2015625" y="4198850"/>
              <a:ext cx="132400" cy="118975"/>
            </a:xfrm>
            <a:custGeom>
              <a:avLst/>
              <a:gdLst/>
              <a:ahLst/>
              <a:cxnLst/>
              <a:rect l="l" t="t" r="r" b="b"/>
              <a:pathLst>
                <a:path w="5296" h="4759" extrusionOk="0">
                  <a:moveTo>
                    <a:pt x="2595" y="0"/>
                  </a:moveTo>
                  <a:cubicBezTo>
                    <a:pt x="2307" y="0"/>
                    <a:pt x="2031" y="282"/>
                    <a:pt x="1988" y="945"/>
                  </a:cubicBezTo>
                  <a:cubicBezTo>
                    <a:pt x="1988" y="1171"/>
                    <a:pt x="2013" y="1396"/>
                    <a:pt x="2063" y="1597"/>
                  </a:cubicBezTo>
                  <a:cubicBezTo>
                    <a:pt x="1712" y="1346"/>
                    <a:pt x="1336" y="1196"/>
                    <a:pt x="1110" y="1196"/>
                  </a:cubicBezTo>
                  <a:cubicBezTo>
                    <a:pt x="1098" y="1195"/>
                    <a:pt x="1085" y="1195"/>
                    <a:pt x="1073" y="1195"/>
                  </a:cubicBezTo>
                  <a:cubicBezTo>
                    <a:pt x="394" y="1195"/>
                    <a:pt x="0" y="1859"/>
                    <a:pt x="960" y="2474"/>
                  </a:cubicBezTo>
                  <a:cubicBezTo>
                    <a:pt x="1060" y="2549"/>
                    <a:pt x="1161" y="2599"/>
                    <a:pt x="1261" y="2650"/>
                  </a:cubicBezTo>
                  <a:cubicBezTo>
                    <a:pt x="1085" y="2750"/>
                    <a:pt x="935" y="2875"/>
                    <a:pt x="835" y="3000"/>
                  </a:cubicBezTo>
                  <a:cubicBezTo>
                    <a:pt x="523" y="3448"/>
                    <a:pt x="650" y="3972"/>
                    <a:pt x="1228" y="3972"/>
                  </a:cubicBezTo>
                  <a:cubicBezTo>
                    <a:pt x="1393" y="3972"/>
                    <a:pt x="1597" y="3928"/>
                    <a:pt x="1837" y="3828"/>
                  </a:cubicBezTo>
                  <a:cubicBezTo>
                    <a:pt x="1912" y="3802"/>
                    <a:pt x="1988" y="3752"/>
                    <a:pt x="2063" y="3702"/>
                  </a:cubicBezTo>
                  <a:lnTo>
                    <a:pt x="2063" y="3702"/>
                  </a:lnTo>
                  <a:cubicBezTo>
                    <a:pt x="2038" y="3928"/>
                    <a:pt x="2063" y="4103"/>
                    <a:pt x="2113" y="4229"/>
                  </a:cubicBezTo>
                  <a:cubicBezTo>
                    <a:pt x="2210" y="4555"/>
                    <a:pt x="2440" y="4759"/>
                    <a:pt x="2684" y="4759"/>
                  </a:cubicBezTo>
                  <a:cubicBezTo>
                    <a:pt x="2946" y="4759"/>
                    <a:pt x="3223" y="4524"/>
                    <a:pt x="3366" y="3953"/>
                  </a:cubicBezTo>
                  <a:cubicBezTo>
                    <a:pt x="3416" y="3727"/>
                    <a:pt x="3416" y="3502"/>
                    <a:pt x="3416" y="3326"/>
                  </a:cubicBezTo>
                  <a:cubicBezTo>
                    <a:pt x="3700" y="3435"/>
                    <a:pt x="4003" y="3507"/>
                    <a:pt x="4225" y="3507"/>
                  </a:cubicBezTo>
                  <a:cubicBezTo>
                    <a:pt x="4258" y="3507"/>
                    <a:pt x="4289" y="3505"/>
                    <a:pt x="4319" y="3502"/>
                  </a:cubicBezTo>
                  <a:cubicBezTo>
                    <a:pt x="5020" y="3401"/>
                    <a:pt x="5296" y="2675"/>
                    <a:pt x="4243" y="2224"/>
                  </a:cubicBezTo>
                  <a:cubicBezTo>
                    <a:pt x="4193" y="2198"/>
                    <a:pt x="4118" y="2173"/>
                    <a:pt x="4068" y="2148"/>
                  </a:cubicBezTo>
                  <a:cubicBezTo>
                    <a:pt x="4293" y="1973"/>
                    <a:pt x="4469" y="1772"/>
                    <a:pt x="4569" y="1622"/>
                  </a:cubicBezTo>
                  <a:cubicBezTo>
                    <a:pt x="4784" y="1157"/>
                    <a:pt x="4615" y="691"/>
                    <a:pt x="4146" y="691"/>
                  </a:cubicBezTo>
                  <a:cubicBezTo>
                    <a:pt x="3957" y="691"/>
                    <a:pt x="3721" y="766"/>
                    <a:pt x="3441" y="945"/>
                  </a:cubicBezTo>
                  <a:cubicBezTo>
                    <a:pt x="3391" y="995"/>
                    <a:pt x="3366" y="1020"/>
                    <a:pt x="3316" y="1046"/>
                  </a:cubicBezTo>
                  <a:cubicBezTo>
                    <a:pt x="3291" y="795"/>
                    <a:pt x="3241" y="569"/>
                    <a:pt x="3166" y="419"/>
                  </a:cubicBezTo>
                  <a:cubicBezTo>
                    <a:pt x="3027" y="153"/>
                    <a:pt x="2808" y="0"/>
                    <a:pt x="2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064050" y="4252475"/>
              <a:ext cx="27600" cy="23975"/>
            </a:xfrm>
            <a:custGeom>
              <a:avLst/>
              <a:gdLst/>
              <a:ahLst/>
              <a:cxnLst/>
              <a:rect l="l" t="t" r="r" b="b"/>
              <a:pathLst>
                <a:path w="1104" h="959" extrusionOk="0">
                  <a:moveTo>
                    <a:pt x="557" y="1"/>
                  </a:moveTo>
                  <a:cubicBezTo>
                    <a:pt x="266" y="1"/>
                    <a:pt x="49" y="147"/>
                    <a:pt x="26" y="379"/>
                  </a:cubicBezTo>
                  <a:cubicBezTo>
                    <a:pt x="1" y="655"/>
                    <a:pt x="226" y="931"/>
                    <a:pt x="527" y="956"/>
                  </a:cubicBezTo>
                  <a:cubicBezTo>
                    <a:pt x="548" y="957"/>
                    <a:pt x="568" y="958"/>
                    <a:pt x="587" y="958"/>
                  </a:cubicBezTo>
                  <a:cubicBezTo>
                    <a:pt x="877" y="958"/>
                    <a:pt x="1055" y="788"/>
                    <a:pt x="1078" y="530"/>
                  </a:cubicBezTo>
                  <a:cubicBezTo>
                    <a:pt x="1103" y="254"/>
                    <a:pt x="928" y="28"/>
                    <a:pt x="627" y="3"/>
                  </a:cubicBezTo>
                  <a:cubicBezTo>
                    <a:pt x="603" y="1"/>
                    <a:pt x="580" y="1"/>
                    <a:pt x="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2069075" y="4245575"/>
              <a:ext cx="27575" cy="23975"/>
            </a:xfrm>
            <a:custGeom>
              <a:avLst/>
              <a:gdLst/>
              <a:ahLst/>
              <a:cxnLst/>
              <a:rect l="l" t="t" r="r" b="b"/>
              <a:pathLst>
                <a:path w="1103" h="959" extrusionOk="0">
                  <a:moveTo>
                    <a:pt x="557" y="1"/>
                  </a:moveTo>
                  <a:cubicBezTo>
                    <a:pt x="266" y="1"/>
                    <a:pt x="48" y="147"/>
                    <a:pt x="25" y="380"/>
                  </a:cubicBezTo>
                  <a:cubicBezTo>
                    <a:pt x="0" y="655"/>
                    <a:pt x="226" y="931"/>
                    <a:pt x="526" y="956"/>
                  </a:cubicBezTo>
                  <a:cubicBezTo>
                    <a:pt x="545" y="957"/>
                    <a:pt x="563" y="958"/>
                    <a:pt x="581" y="958"/>
                  </a:cubicBezTo>
                  <a:cubicBezTo>
                    <a:pt x="874" y="958"/>
                    <a:pt x="1054" y="766"/>
                    <a:pt x="1078" y="530"/>
                  </a:cubicBezTo>
                  <a:cubicBezTo>
                    <a:pt x="1103" y="254"/>
                    <a:pt x="927" y="29"/>
                    <a:pt x="627" y="4"/>
                  </a:cubicBezTo>
                  <a:cubicBezTo>
                    <a:pt x="603" y="2"/>
                    <a:pt x="580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6"/>
          <p:cNvSpPr/>
          <p:nvPr/>
        </p:nvSpPr>
        <p:spPr>
          <a:xfrm>
            <a:off x="319050" y="409521"/>
            <a:ext cx="353491" cy="260821"/>
          </a:xfrm>
          <a:custGeom>
            <a:avLst/>
            <a:gdLst/>
            <a:ahLst/>
            <a:cxnLst/>
            <a:rect l="l" t="t" r="r" b="b"/>
            <a:pathLst>
              <a:path w="4863" h="3588" extrusionOk="0">
                <a:moveTo>
                  <a:pt x="3219" y="0"/>
                </a:moveTo>
                <a:cubicBezTo>
                  <a:pt x="3191" y="0"/>
                  <a:pt x="3163" y="1"/>
                  <a:pt x="3133" y="3"/>
                </a:cubicBezTo>
                <a:cubicBezTo>
                  <a:pt x="2131" y="54"/>
                  <a:pt x="2507" y="1733"/>
                  <a:pt x="2507" y="1733"/>
                </a:cubicBezTo>
                <a:cubicBezTo>
                  <a:pt x="2507" y="1733"/>
                  <a:pt x="1942" y="667"/>
                  <a:pt x="1384" y="667"/>
                </a:cubicBezTo>
                <a:cubicBezTo>
                  <a:pt x="1236" y="667"/>
                  <a:pt x="1089" y="742"/>
                  <a:pt x="953" y="931"/>
                </a:cubicBezTo>
                <a:cubicBezTo>
                  <a:pt x="0" y="2284"/>
                  <a:pt x="3384" y="3587"/>
                  <a:pt x="3384" y="3587"/>
                </a:cubicBezTo>
                <a:cubicBezTo>
                  <a:pt x="3384" y="3587"/>
                  <a:pt x="4862" y="0"/>
                  <a:pt x="32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3771575" y="914087"/>
            <a:ext cx="4163100" cy="9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8" name="Google Shape;238;p9"/>
          <p:cNvSpPr txBox="1">
            <a:spLocks noGrp="1"/>
          </p:cNvSpPr>
          <p:nvPr>
            <p:ph type="subTitle" idx="1"/>
          </p:nvPr>
        </p:nvSpPr>
        <p:spPr>
          <a:xfrm>
            <a:off x="3771475" y="1850463"/>
            <a:ext cx="4163100" cy="13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9"/>
          <p:cNvGrpSpPr/>
          <p:nvPr/>
        </p:nvGrpSpPr>
        <p:grpSpPr>
          <a:xfrm>
            <a:off x="-64" y="3920667"/>
            <a:ext cx="9144089" cy="1391915"/>
            <a:chOff x="-45" y="3286372"/>
            <a:chExt cx="9144089" cy="1391915"/>
          </a:xfrm>
        </p:grpSpPr>
        <p:sp>
          <p:nvSpPr>
            <p:cNvPr id="240" name="Google Shape;240;p9"/>
            <p:cNvSpPr/>
            <p:nvPr/>
          </p:nvSpPr>
          <p:spPr>
            <a:xfrm>
              <a:off x="-45" y="3585778"/>
              <a:ext cx="9144089" cy="963003"/>
            </a:xfrm>
            <a:custGeom>
              <a:avLst/>
              <a:gdLst/>
              <a:ahLst/>
              <a:cxnLst/>
              <a:rect l="l" t="t" r="r" b="b"/>
              <a:pathLst>
                <a:path w="44061" h="14713" extrusionOk="0">
                  <a:moveTo>
                    <a:pt x="21429" y="1"/>
                  </a:moveTo>
                  <a:cubicBezTo>
                    <a:pt x="5915" y="1"/>
                    <a:pt x="0" y="2156"/>
                    <a:pt x="0" y="2156"/>
                  </a:cubicBezTo>
                  <a:lnTo>
                    <a:pt x="0" y="14712"/>
                  </a:lnTo>
                  <a:lnTo>
                    <a:pt x="44060" y="14712"/>
                  </a:lnTo>
                  <a:lnTo>
                    <a:pt x="44060" y="2156"/>
                  </a:lnTo>
                  <a:cubicBezTo>
                    <a:pt x="44060" y="2156"/>
                    <a:pt x="36216" y="1"/>
                    <a:pt x="2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929079" y="3286372"/>
              <a:ext cx="389311" cy="369233"/>
            </a:xfrm>
            <a:custGeom>
              <a:avLst/>
              <a:gdLst/>
              <a:ahLst/>
              <a:cxnLst/>
              <a:rect l="l" t="t" r="r" b="b"/>
              <a:pathLst>
                <a:path w="3335" h="3163" extrusionOk="0">
                  <a:moveTo>
                    <a:pt x="1399" y="1"/>
                  </a:moveTo>
                  <a:cubicBezTo>
                    <a:pt x="1377" y="1"/>
                    <a:pt x="1353" y="10"/>
                    <a:pt x="1329" y="30"/>
                  </a:cubicBezTo>
                  <a:cubicBezTo>
                    <a:pt x="928" y="356"/>
                    <a:pt x="1329" y="2611"/>
                    <a:pt x="1329" y="2611"/>
                  </a:cubicBezTo>
                  <a:cubicBezTo>
                    <a:pt x="1329" y="2611"/>
                    <a:pt x="829" y="920"/>
                    <a:pt x="470" y="920"/>
                  </a:cubicBezTo>
                  <a:cubicBezTo>
                    <a:pt x="418" y="920"/>
                    <a:pt x="370" y="954"/>
                    <a:pt x="326" y="1032"/>
                  </a:cubicBezTo>
                  <a:cubicBezTo>
                    <a:pt x="1" y="1659"/>
                    <a:pt x="878" y="3163"/>
                    <a:pt x="878" y="3163"/>
                  </a:cubicBezTo>
                  <a:lnTo>
                    <a:pt x="2357" y="2812"/>
                  </a:lnTo>
                  <a:cubicBezTo>
                    <a:pt x="2357" y="2812"/>
                    <a:pt x="3334" y="506"/>
                    <a:pt x="2733" y="506"/>
                  </a:cubicBezTo>
                  <a:cubicBezTo>
                    <a:pt x="2156" y="506"/>
                    <a:pt x="1855" y="2210"/>
                    <a:pt x="1855" y="2210"/>
                  </a:cubicBezTo>
                  <a:cubicBezTo>
                    <a:pt x="1855" y="2210"/>
                    <a:pt x="1745" y="1"/>
                    <a:pt x="1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464644" y="3540004"/>
              <a:ext cx="292655" cy="249463"/>
            </a:xfrm>
            <a:custGeom>
              <a:avLst/>
              <a:gdLst/>
              <a:ahLst/>
              <a:cxnLst/>
              <a:rect l="l" t="t" r="r" b="b"/>
              <a:pathLst>
                <a:path w="2507" h="2137" extrusionOk="0">
                  <a:moveTo>
                    <a:pt x="1288" y="0"/>
                  </a:moveTo>
                  <a:cubicBezTo>
                    <a:pt x="1277" y="0"/>
                    <a:pt x="1266" y="2"/>
                    <a:pt x="1254" y="7"/>
                  </a:cubicBezTo>
                  <a:cubicBezTo>
                    <a:pt x="903" y="157"/>
                    <a:pt x="702" y="1786"/>
                    <a:pt x="702" y="1786"/>
                  </a:cubicBezTo>
                  <a:cubicBezTo>
                    <a:pt x="702" y="1786"/>
                    <a:pt x="702" y="434"/>
                    <a:pt x="443" y="434"/>
                  </a:cubicBezTo>
                  <a:cubicBezTo>
                    <a:pt x="415" y="434"/>
                    <a:pt x="385" y="449"/>
                    <a:pt x="351" y="483"/>
                  </a:cubicBezTo>
                  <a:cubicBezTo>
                    <a:pt x="1" y="834"/>
                    <a:pt x="276" y="2062"/>
                    <a:pt x="276" y="2062"/>
                  </a:cubicBezTo>
                  <a:lnTo>
                    <a:pt x="1354" y="2137"/>
                  </a:lnTo>
                  <a:cubicBezTo>
                    <a:pt x="1354" y="2137"/>
                    <a:pt x="2507" y="758"/>
                    <a:pt x="2106" y="633"/>
                  </a:cubicBezTo>
                  <a:cubicBezTo>
                    <a:pt x="2084" y="626"/>
                    <a:pt x="2062" y="623"/>
                    <a:pt x="2040" y="623"/>
                  </a:cubicBezTo>
                  <a:cubicBezTo>
                    <a:pt x="1644" y="623"/>
                    <a:pt x="1128" y="1611"/>
                    <a:pt x="1128" y="1611"/>
                  </a:cubicBezTo>
                  <a:cubicBezTo>
                    <a:pt x="1128" y="1611"/>
                    <a:pt x="1572" y="0"/>
                    <a:pt x="1288" y="0"/>
                  </a:cubicBezTo>
                  <a:close/>
                </a:path>
              </a:pathLst>
            </a:custGeom>
            <a:solidFill>
              <a:srgbClr val="98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4090000" y="4574627"/>
              <a:ext cx="67473" cy="103661"/>
            </a:xfrm>
            <a:custGeom>
              <a:avLst/>
              <a:gdLst/>
              <a:ahLst/>
              <a:cxnLst/>
              <a:rect l="l" t="t" r="r" b="b"/>
              <a:pathLst>
                <a:path w="578" h="888" extrusionOk="0">
                  <a:moveTo>
                    <a:pt x="157" y="1"/>
                  </a:moveTo>
                  <a:cubicBezTo>
                    <a:pt x="139" y="1"/>
                    <a:pt x="120" y="4"/>
                    <a:pt x="101" y="10"/>
                  </a:cubicBezTo>
                  <a:cubicBezTo>
                    <a:pt x="26" y="35"/>
                    <a:pt x="1" y="110"/>
                    <a:pt x="26" y="186"/>
                  </a:cubicBezTo>
                  <a:lnTo>
                    <a:pt x="302" y="812"/>
                  </a:lnTo>
                  <a:cubicBezTo>
                    <a:pt x="327" y="862"/>
                    <a:pt x="377" y="887"/>
                    <a:pt x="427" y="887"/>
                  </a:cubicBezTo>
                  <a:lnTo>
                    <a:pt x="477" y="887"/>
                  </a:lnTo>
                  <a:cubicBezTo>
                    <a:pt x="552" y="862"/>
                    <a:pt x="577" y="787"/>
                    <a:pt x="552" y="712"/>
                  </a:cubicBezTo>
                  <a:lnTo>
                    <a:pt x="276" y="85"/>
                  </a:lnTo>
                  <a:cubicBezTo>
                    <a:pt x="258" y="29"/>
                    <a:pt x="211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4174867" y="4528983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76" y="0"/>
                  </a:moveTo>
                  <a:cubicBezTo>
                    <a:pt x="101" y="0"/>
                    <a:pt x="51" y="50"/>
                    <a:pt x="26" y="126"/>
                  </a:cubicBezTo>
                  <a:lnTo>
                    <a:pt x="1" y="1003"/>
                  </a:lnTo>
                  <a:cubicBezTo>
                    <a:pt x="1" y="1078"/>
                    <a:pt x="51" y="1153"/>
                    <a:pt x="126" y="1153"/>
                  </a:cubicBezTo>
                  <a:cubicBezTo>
                    <a:pt x="201" y="1153"/>
                    <a:pt x="251" y="1103"/>
                    <a:pt x="251" y="1028"/>
                  </a:cubicBezTo>
                  <a:lnTo>
                    <a:pt x="301" y="126"/>
                  </a:lnTo>
                  <a:cubicBezTo>
                    <a:pt x="301" y="50"/>
                    <a:pt x="251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379858" y="3858002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464724" y="381224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251520" y="4498632"/>
              <a:ext cx="70274" cy="106462"/>
            </a:xfrm>
            <a:custGeom>
              <a:avLst/>
              <a:gdLst/>
              <a:ahLst/>
              <a:cxnLst/>
              <a:rect l="l" t="t" r="r" b="b"/>
              <a:pathLst>
                <a:path w="602" h="912" extrusionOk="0">
                  <a:moveTo>
                    <a:pt x="156" y="0"/>
                  </a:moveTo>
                  <a:cubicBezTo>
                    <a:pt x="138" y="0"/>
                    <a:pt x="119" y="3"/>
                    <a:pt x="101" y="10"/>
                  </a:cubicBezTo>
                  <a:cubicBezTo>
                    <a:pt x="51" y="35"/>
                    <a:pt x="0" y="110"/>
                    <a:pt x="51" y="185"/>
                  </a:cubicBezTo>
                  <a:lnTo>
                    <a:pt x="326" y="812"/>
                  </a:lnTo>
                  <a:cubicBezTo>
                    <a:pt x="351" y="862"/>
                    <a:pt x="401" y="912"/>
                    <a:pt x="452" y="912"/>
                  </a:cubicBezTo>
                  <a:cubicBezTo>
                    <a:pt x="452" y="912"/>
                    <a:pt x="477" y="887"/>
                    <a:pt x="502" y="887"/>
                  </a:cubicBezTo>
                  <a:cubicBezTo>
                    <a:pt x="552" y="862"/>
                    <a:pt x="602" y="787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336386" y="445287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6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03"/>
                  </a:lnTo>
                  <a:cubicBezTo>
                    <a:pt x="0" y="1078"/>
                    <a:pt x="50" y="1153"/>
                    <a:pt x="126" y="1153"/>
                  </a:cubicBezTo>
                  <a:cubicBezTo>
                    <a:pt x="201" y="1153"/>
                    <a:pt x="251" y="1103"/>
                    <a:pt x="276" y="1028"/>
                  </a:cubicBezTo>
                  <a:lnTo>
                    <a:pt x="301" y="126"/>
                  </a:lnTo>
                  <a:cubicBezTo>
                    <a:pt x="301" y="51"/>
                    <a:pt x="251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48060" y="398079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30008" y="393503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4964812" y="4156249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21" y="1"/>
                  </a:moveTo>
                  <a:cubicBezTo>
                    <a:pt x="367" y="1"/>
                    <a:pt x="320" y="29"/>
                    <a:pt x="301" y="85"/>
                  </a:cubicBezTo>
                  <a:lnTo>
                    <a:pt x="26" y="712"/>
                  </a:lnTo>
                  <a:cubicBezTo>
                    <a:pt x="1" y="787"/>
                    <a:pt x="26" y="862"/>
                    <a:pt x="101" y="887"/>
                  </a:cubicBezTo>
                  <a:cubicBezTo>
                    <a:pt x="101" y="912"/>
                    <a:pt x="126" y="912"/>
                    <a:pt x="151" y="912"/>
                  </a:cubicBezTo>
                  <a:cubicBezTo>
                    <a:pt x="201" y="912"/>
                    <a:pt x="251" y="887"/>
                    <a:pt x="251" y="837"/>
                  </a:cubicBezTo>
                  <a:lnTo>
                    <a:pt x="527" y="186"/>
                  </a:lnTo>
                  <a:cubicBezTo>
                    <a:pt x="577" y="110"/>
                    <a:pt x="527" y="35"/>
                    <a:pt x="477" y="10"/>
                  </a:cubicBezTo>
                  <a:cubicBezTo>
                    <a:pt x="458" y="4"/>
                    <a:pt x="439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912165" y="4110605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51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078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2056710" y="4118310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435" y="0"/>
                  </a:moveTo>
                  <a:cubicBezTo>
                    <a:pt x="390" y="0"/>
                    <a:pt x="338" y="28"/>
                    <a:pt x="301" y="85"/>
                  </a:cubicBezTo>
                  <a:lnTo>
                    <a:pt x="25" y="711"/>
                  </a:lnTo>
                  <a:cubicBezTo>
                    <a:pt x="0" y="786"/>
                    <a:pt x="25" y="862"/>
                    <a:pt x="100" y="887"/>
                  </a:cubicBezTo>
                  <a:cubicBezTo>
                    <a:pt x="125" y="887"/>
                    <a:pt x="151" y="912"/>
                    <a:pt x="151" y="912"/>
                  </a:cubicBezTo>
                  <a:cubicBezTo>
                    <a:pt x="201" y="912"/>
                    <a:pt x="251" y="862"/>
                    <a:pt x="276" y="811"/>
                  </a:cubicBezTo>
                  <a:lnTo>
                    <a:pt x="552" y="185"/>
                  </a:lnTo>
                  <a:cubicBezTo>
                    <a:pt x="577" y="110"/>
                    <a:pt x="552" y="34"/>
                    <a:pt x="476" y="9"/>
                  </a:cubicBezTo>
                  <a:cubicBezTo>
                    <a:pt x="464" y="3"/>
                    <a:pt x="450" y="0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004063" y="4072550"/>
              <a:ext cx="38056" cy="134712"/>
            </a:xfrm>
            <a:custGeom>
              <a:avLst/>
              <a:gdLst/>
              <a:ahLst/>
              <a:cxnLst/>
              <a:rect l="l" t="t" r="r" b="b"/>
              <a:pathLst>
                <a:path w="326" h="1154" extrusionOk="0">
                  <a:moveTo>
                    <a:pt x="150" y="0"/>
                  </a:moveTo>
                  <a:cubicBezTo>
                    <a:pt x="75" y="0"/>
                    <a:pt x="0" y="51"/>
                    <a:pt x="25" y="126"/>
                  </a:cubicBezTo>
                  <a:lnTo>
                    <a:pt x="50" y="1028"/>
                  </a:lnTo>
                  <a:cubicBezTo>
                    <a:pt x="50" y="1103"/>
                    <a:pt x="125" y="1153"/>
                    <a:pt x="175" y="1153"/>
                  </a:cubicBezTo>
                  <a:lnTo>
                    <a:pt x="201" y="1153"/>
                  </a:lnTo>
                  <a:cubicBezTo>
                    <a:pt x="276" y="1153"/>
                    <a:pt x="326" y="1078"/>
                    <a:pt x="326" y="1003"/>
                  </a:cubicBezTo>
                  <a:lnTo>
                    <a:pt x="276" y="126"/>
                  </a:lnTo>
                  <a:cubicBezTo>
                    <a:pt x="276" y="5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469787" y="411527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46" y="1"/>
                  </a:moveTo>
                  <a:cubicBezTo>
                    <a:pt x="392" y="1"/>
                    <a:pt x="345" y="29"/>
                    <a:pt x="326" y="86"/>
                  </a:cubicBezTo>
                  <a:lnTo>
                    <a:pt x="51" y="712"/>
                  </a:lnTo>
                  <a:cubicBezTo>
                    <a:pt x="0" y="787"/>
                    <a:pt x="51" y="862"/>
                    <a:pt x="101" y="888"/>
                  </a:cubicBezTo>
                  <a:cubicBezTo>
                    <a:pt x="126" y="913"/>
                    <a:pt x="151" y="913"/>
                    <a:pt x="151" y="913"/>
                  </a:cubicBezTo>
                  <a:cubicBezTo>
                    <a:pt x="201" y="913"/>
                    <a:pt x="251" y="888"/>
                    <a:pt x="276" y="837"/>
                  </a:cubicBezTo>
                  <a:lnTo>
                    <a:pt x="552" y="186"/>
                  </a:lnTo>
                  <a:cubicBezTo>
                    <a:pt x="577" y="111"/>
                    <a:pt x="552" y="35"/>
                    <a:pt x="502" y="10"/>
                  </a:cubicBezTo>
                  <a:cubicBezTo>
                    <a:pt x="483" y="4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420058" y="4069631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6"/>
                    <a:pt x="0" y="151"/>
                  </a:cubicBezTo>
                  <a:lnTo>
                    <a:pt x="25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103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6260835" y="398839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6342783" y="394263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7210262" y="4548774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21" y="1"/>
                  </a:moveTo>
                  <a:cubicBezTo>
                    <a:pt x="367" y="1"/>
                    <a:pt x="320" y="29"/>
                    <a:pt x="301" y="85"/>
                  </a:cubicBezTo>
                  <a:lnTo>
                    <a:pt x="26" y="712"/>
                  </a:lnTo>
                  <a:cubicBezTo>
                    <a:pt x="1" y="787"/>
                    <a:pt x="26" y="862"/>
                    <a:pt x="101" y="887"/>
                  </a:cubicBezTo>
                  <a:cubicBezTo>
                    <a:pt x="101" y="912"/>
                    <a:pt x="126" y="912"/>
                    <a:pt x="151" y="912"/>
                  </a:cubicBezTo>
                  <a:cubicBezTo>
                    <a:pt x="201" y="912"/>
                    <a:pt x="251" y="887"/>
                    <a:pt x="251" y="837"/>
                  </a:cubicBezTo>
                  <a:lnTo>
                    <a:pt x="527" y="186"/>
                  </a:lnTo>
                  <a:cubicBezTo>
                    <a:pt x="577" y="110"/>
                    <a:pt x="527" y="35"/>
                    <a:pt x="477" y="10"/>
                  </a:cubicBezTo>
                  <a:cubicBezTo>
                    <a:pt x="458" y="4"/>
                    <a:pt x="439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7157615" y="4503130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51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078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045745" y="401121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8130612" y="3965455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9"/>
          <p:cNvGrpSpPr/>
          <p:nvPr/>
        </p:nvGrpSpPr>
        <p:grpSpPr>
          <a:xfrm>
            <a:off x="2549610" y="-157614"/>
            <a:ext cx="6816313" cy="812189"/>
            <a:chOff x="1736660" y="204372"/>
            <a:chExt cx="1459783" cy="173939"/>
          </a:xfrm>
        </p:grpSpPr>
        <p:sp>
          <p:nvSpPr>
            <p:cNvPr id="264" name="Google Shape;264;p9"/>
            <p:cNvSpPr/>
            <p:nvPr/>
          </p:nvSpPr>
          <p:spPr>
            <a:xfrm>
              <a:off x="1736660" y="204372"/>
              <a:ext cx="269450" cy="75700"/>
            </a:xfrm>
            <a:custGeom>
              <a:avLst/>
              <a:gdLst/>
              <a:ahLst/>
              <a:cxnLst/>
              <a:rect l="l" t="t" r="r" b="b"/>
              <a:pathLst>
                <a:path w="10778" h="3028" extrusionOk="0">
                  <a:moveTo>
                    <a:pt x="4342" y="1"/>
                  </a:moveTo>
                  <a:cubicBezTo>
                    <a:pt x="4187" y="1"/>
                    <a:pt x="4033" y="23"/>
                    <a:pt x="3885" y="70"/>
                  </a:cubicBezTo>
                  <a:cubicBezTo>
                    <a:pt x="3409" y="195"/>
                    <a:pt x="2983" y="521"/>
                    <a:pt x="2707" y="947"/>
                  </a:cubicBezTo>
                  <a:cubicBezTo>
                    <a:pt x="2507" y="1298"/>
                    <a:pt x="2357" y="1699"/>
                    <a:pt x="2031" y="1950"/>
                  </a:cubicBezTo>
                  <a:cubicBezTo>
                    <a:pt x="1680" y="2175"/>
                    <a:pt x="1254" y="2175"/>
                    <a:pt x="853" y="2275"/>
                  </a:cubicBezTo>
                  <a:cubicBezTo>
                    <a:pt x="452" y="2351"/>
                    <a:pt x="26" y="2626"/>
                    <a:pt x="1" y="3027"/>
                  </a:cubicBezTo>
                  <a:lnTo>
                    <a:pt x="10778" y="3027"/>
                  </a:lnTo>
                  <a:cubicBezTo>
                    <a:pt x="10728" y="2727"/>
                    <a:pt x="10677" y="2426"/>
                    <a:pt x="10552" y="2125"/>
                  </a:cubicBezTo>
                  <a:cubicBezTo>
                    <a:pt x="10427" y="1849"/>
                    <a:pt x="10201" y="1599"/>
                    <a:pt x="9900" y="1524"/>
                  </a:cubicBezTo>
                  <a:cubicBezTo>
                    <a:pt x="9783" y="1490"/>
                    <a:pt x="9667" y="1482"/>
                    <a:pt x="9550" y="1482"/>
                  </a:cubicBezTo>
                  <a:cubicBezTo>
                    <a:pt x="9433" y="1482"/>
                    <a:pt x="9316" y="1490"/>
                    <a:pt x="9199" y="1490"/>
                  </a:cubicBezTo>
                  <a:cubicBezTo>
                    <a:pt x="9082" y="1490"/>
                    <a:pt x="8965" y="1482"/>
                    <a:pt x="8848" y="1448"/>
                  </a:cubicBezTo>
                  <a:cubicBezTo>
                    <a:pt x="8447" y="1323"/>
                    <a:pt x="8146" y="822"/>
                    <a:pt x="7720" y="797"/>
                  </a:cubicBezTo>
                  <a:cubicBezTo>
                    <a:pt x="7708" y="796"/>
                    <a:pt x="7697" y="796"/>
                    <a:pt x="7685" y="796"/>
                  </a:cubicBezTo>
                  <a:cubicBezTo>
                    <a:pt x="7251" y="796"/>
                    <a:pt x="6907" y="1248"/>
                    <a:pt x="6492" y="1248"/>
                  </a:cubicBezTo>
                  <a:cubicBezTo>
                    <a:pt x="6241" y="1248"/>
                    <a:pt x="5991" y="1072"/>
                    <a:pt x="5815" y="897"/>
                  </a:cubicBezTo>
                  <a:cubicBezTo>
                    <a:pt x="5640" y="697"/>
                    <a:pt x="5489" y="496"/>
                    <a:pt x="5289" y="321"/>
                  </a:cubicBezTo>
                  <a:cubicBezTo>
                    <a:pt x="5029" y="113"/>
                    <a:pt x="4686" y="1"/>
                    <a:pt x="4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2970218" y="307736"/>
              <a:ext cx="226225" cy="70575"/>
            </a:xfrm>
            <a:custGeom>
              <a:avLst/>
              <a:gdLst/>
              <a:ahLst/>
              <a:cxnLst/>
              <a:rect l="l" t="t" r="r" b="b"/>
              <a:pathLst>
                <a:path w="9049" h="2823" extrusionOk="0">
                  <a:moveTo>
                    <a:pt x="3986" y="1"/>
                  </a:moveTo>
                  <a:cubicBezTo>
                    <a:pt x="3540" y="1"/>
                    <a:pt x="3093" y="151"/>
                    <a:pt x="2758" y="441"/>
                  </a:cubicBezTo>
                  <a:cubicBezTo>
                    <a:pt x="2482" y="692"/>
                    <a:pt x="2257" y="1043"/>
                    <a:pt x="1906" y="1193"/>
                  </a:cubicBezTo>
                  <a:cubicBezTo>
                    <a:pt x="1655" y="1268"/>
                    <a:pt x="1404" y="1243"/>
                    <a:pt x="1154" y="1293"/>
                  </a:cubicBezTo>
                  <a:cubicBezTo>
                    <a:pt x="527" y="1444"/>
                    <a:pt x="1" y="2195"/>
                    <a:pt x="101" y="2822"/>
                  </a:cubicBezTo>
                  <a:lnTo>
                    <a:pt x="8923" y="2822"/>
                  </a:lnTo>
                  <a:cubicBezTo>
                    <a:pt x="9049" y="2496"/>
                    <a:pt x="8372" y="2120"/>
                    <a:pt x="8096" y="1895"/>
                  </a:cubicBezTo>
                  <a:cubicBezTo>
                    <a:pt x="7820" y="1669"/>
                    <a:pt x="7871" y="1318"/>
                    <a:pt x="7695" y="942"/>
                  </a:cubicBezTo>
                  <a:cubicBezTo>
                    <a:pt x="7547" y="667"/>
                    <a:pt x="7202" y="499"/>
                    <a:pt x="6871" y="499"/>
                  </a:cubicBezTo>
                  <a:cubicBezTo>
                    <a:pt x="6811" y="499"/>
                    <a:pt x="6751" y="505"/>
                    <a:pt x="6693" y="516"/>
                  </a:cubicBezTo>
                  <a:cubicBezTo>
                    <a:pt x="6417" y="541"/>
                    <a:pt x="6166" y="667"/>
                    <a:pt x="5866" y="692"/>
                  </a:cubicBezTo>
                  <a:cubicBezTo>
                    <a:pt x="5465" y="692"/>
                    <a:pt x="5164" y="391"/>
                    <a:pt x="4813" y="190"/>
                  </a:cubicBezTo>
                  <a:cubicBezTo>
                    <a:pt x="4558" y="63"/>
                    <a:pt x="4272" y="1"/>
                    <a:pt x="3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9"/>
          <p:cNvSpPr/>
          <p:nvPr/>
        </p:nvSpPr>
        <p:spPr>
          <a:xfrm flipH="1">
            <a:off x="8471105" y="3171374"/>
            <a:ext cx="468866" cy="345946"/>
          </a:xfrm>
          <a:custGeom>
            <a:avLst/>
            <a:gdLst/>
            <a:ahLst/>
            <a:cxnLst/>
            <a:rect l="l" t="t" r="r" b="b"/>
            <a:pathLst>
              <a:path w="4863" h="3588" extrusionOk="0">
                <a:moveTo>
                  <a:pt x="3219" y="0"/>
                </a:moveTo>
                <a:cubicBezTo>
                  <a:pt x="3191" y="0"/>
                  <a:pt x="3163" y="1"/>
                  <a:pt x="3133" y="3"/>
                </a:cubicBezTo>
                <a:cubicBezTo>
                  <a:pt x="2131" y="54"/>
                  <a:pt x="2507" y="1733"/>
                  <a:pt x="2507" y="1733"/>
                </a:cubicBezTo>
                <a:cubicBezTo>
                  <a:pt x="2507" y="1733"/>
                  <a:pt x="1942" y="667"/>
                  <a:pt x="1384" y="667"/>
                </a:cubicBezTo>
                <a:cubicBezTo>
                  <a:pt x="1236" y="667"/>
                  <a:pt x="1089" y="742"/>
                  <a:pt x="953" y="931"/>
                </a:cubicBezTo>
                <a:cubicBezTo>
                  <a:pt x="0" y="2284"/>
                  <a:pt x="3384" y="3587"/>
                  <a:pt x="3384" y="3587"/>
                </a:cubicBezTo>
                <a:cubicBezTo>
                  <a:pt x="3384" y="3587"/>
                  <a:pt x="4862" y="0"/>
                  <a:pt x="32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13"/>
          <p:cNvGrpSpPr/>
          <p:nvPr/>
        </p:nvGrpSpPr>
        <p:grpSpPr>
          <a:xfrm>
            <a:off x="-75" y="4528367"/>
            <a:ext cx="9144089" cy="840088"/>
            <a:chOff x="-75" y="4528367"/>
            <a:chExt cx="9144089" cy="840088"/>
          </a:xfrm>
        </p:grpSpPr>
        <p:sp>
          <p:nvSpPr>
            <p:cNvPr id="308" name="Google Shape;308;p13"/>
            <p:cNvSpPr/>
            <p:nvPr/>
          </p:nvSpPr>
          <p:spPr>
            <a:xfrm>
              <a:off x="-75" y="4691399"/>
              <a:ext cx="9144089" cy="677055"/>
            </a:xfrm>
            <a:custGeom>
              <a:avLst/>
              <a:gdLst/>
              <a:ahLst/>
              <a:cxnLst/>
              <a:rect l="l" t="t" r="r" b="b"/>
              <a:pathLst>
                <a:path w="44061" h="14713" extrusionOk="0">
                  <a:moveTo>
                    <a:pt x="21429" y="1"/>
                  </a:moveTo>
                  <a:cubicBezTo>
                    <a:pt x="5915" y="1"/>
                    <a:pt x="0" y="2156"/>
                    <a:pt x="0" y="2156"/>
                  </a:cubicBezTo>
                  <a:lnTo>
                    <a:pt x="0" y="14712"/>
                  </a:lnTo>
                  <a:lnTo>
                    <a:pt x="44060" y="14712"/>
                  </a:lnTo>
                  <a:lnTo>
                    <a:pt x="44060" y="2156"/>
                  </a:lnTo>
                  <a:cubicBezTo>
                    <a:pt x="44060" y="2156"/>
                    <a:pt x="36216" y="1"/>
                    <a:pt x="2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54422" y="4528367"/>
              <a:ext cx="389311" cy="369233"/>
            </a:xfrm>
            <a:custGeom>
              <a:avLst/>
              <a:gdLst/>
              <a:ahLst/>
              <a:cxnLst/>
              <a:rect l="l" t="t" r="r" b="b"/>
              <a:pathLst>
                <a:path w="3335" h="3163" extrusionOk="0">
                  <a:moveTo>
                    <a:pt x="1399" y="1"/>
                  </a:moveTo>
                  <a:cubicBezTo>
                    <a:pt x="1377" y="1"/>
                    <a:pt x="1353" y="10"/>
                    <a:pt x="1329" y="30"/>
                  </a:cubicBezTo>
                  <a:cubicBezTo>
                    <a:pt x="928" y="356"/>
                    <a:pt x="1329" y="2611"/>
                    <a:pt x="1329" y="2611"/>
                  </a:cubicBezTo>
                  <a:cubicBezTo>
                    <a:pt x="1329" y="2611"/>
                    <a:pt x="829" y="920"/>
                    <a:pt x="470" y="920"/>
                  </a:cubicBezTo>
                  <a:cubicBezTo>
                    <a:pt x="418" y="920"/>
                    <a:pt x="370" y="954"/>
                    <a:pt x="326" y="1032"/>
                  </a:cubicBezTo>
                  <a:cubicBezTo>
                    <a:pt x="1" y="1659"/>
                    <a:pt x="878" y="3163"/>
                    <a:pt x="878" y="3163"/>
                  </a:cubicBezTo>
                  <a:lnTo>
                    <a:pt x="2357" y="2812"/>
                  </a:lnTo>
                  <a:cubicBezTo>
                    <a:pt x="2357" y="2812"/>
                    <a:pt x="3334" y="506"/>
                    <a:pt x="2733" y="506"/>
                  </a:cubicBezTo>
                  <a:cubicBezTo>
                    <a:pt x="2156" y="506"/>
                    <a:pt x="1855" y="2210"/>
                    <a:pt x="1855" y="2210"/>
                  </a:cubicBezTo>
                  <a:cubicBezTo>
                    <a:pt x="1855" y="2210"/>
                    <a:pt x="1745" y="1"/>
                    <a:pt x="1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68900" y="4588261"/>
              <a:ext cx="292655" cy="249463"/>
            </a:xfrm>
            <a:custGeom>
              <a:avLst/>
              <a:gdLst/>
              <a:ahLst/>
              <a:cxnLst/>
              <a:rect l="l" t="t" r="r" b="b"/>
              <a:pathLst>
                <a:path w="2507" h="2137" extrusionOk="0">
                  <a:moveTo>
                    <a:pt x="1288" y="0"/>
                  </a:moveTo>
                  <a:cubicBezTo>
                    <a:pt x="1277" y="0"/>
                    <a:pt x="1266" y="2"/>
                    <a:pt x="1254" y="7"/>
                  </a:cubicBezTo>
                  <a:cubicBezTo>
                    <a:pt x="903" y="157"/>
                    <a:pt x="702" y="1786"/>
                    <a:pt x="702" y="1786"/>
                  </a:cubicBezTo>
                  <a:cubicBezTo>
                    <a:pt x="702" y="1786"/>
                    <a:pt x="702" y="434"/>
                    <a:pt x="443" y="434"/>
                  </a:cubicBezTo>
                  <a:cubicBezTo>
                    <a:pt x="415" y="434"/>
                    <a:pt x="385" y="449"/>
                    <a:pt x="351" y="483"/>
                  </a:cubicBezTo>
                  <a:cubicBezTo>
                    <a:pt x="1" y="834"/>
                    <a:pt x="276" y="2062"/>
                    <a:pt x="276" y="2062"/>
                  </a:cubicBezTo>
                  <a:lnTo>
                    <a:pt x="1354" y="2137"/>
                  </a:lnTo>
                  <a:cubicBezTo>
                    <a:pt x="1354" y="2137"/>
                    <a:pt x="2507" y="758"/>
                    <a:pt x="2106" y="633"/>
                  </a:cubicBezTo>
                  <a:cubicBezTo>
                    <a:pt x="2084" y="626"/>
                    <a:pt x="2062" y="623"/>
                    <a:pt x="2040" y="623"/>
                  </a:cubicBezTo>
                  <a:cubicBezTo>
                    <a:pt x="1644" y="623"/>
                    <a:pt x="1128" y="1611"/>
                    <a:pt x="1128" y="1611"/>
                  </a:cubicBezTo>
                  <a:cubicBezTo>
                    <a:pt x="1128" y="1611"/>
                    <a:pt x="1572" y="0"/>
                    <a:pt x="1288" y="0"/>
                  </a:cubicBezTo>
                  <a:close/>
                </a:path>
              </a:pathLst>
            </a:custGeom>
            <a:solidFill>
              <a:srgbClr val="98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4379838" y="4963622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464705" y="491786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348040" y="508641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429988" y="504065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2100115" y="5077655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435" y="0"/>
                  </a:moveTo>
                  <a:cubicBezTo>
                    <a:pt x="390" y="0"/>
                    <a:pt x="338" y="28"/>
                    <a:pt x="301" y="85"/>
                  </a:cubicBezTo>
                  <a:lnTo>
                    <a:pt x="25" y="711"/>
                  </a:lnTo>
                  <a:cubicBezTo>
                    <a:pt x="0" y="786"/>
                    <a:pt x="25" y="862"/>
                    <a:pt x="100" y="887"/>
                  </a:cubicBezTo>
                  <a:cubicBezTo>
                    <a:pt x="125" y="887"/>
                    <a:pt x="151" y="912"/>
                    <a:pt x="151" y="912"/>
                  </a:cubicBezTo>
                  <a:cubicBezTo>
                    <a:pt x="201" y="912"/>
                    <a:pt x="251" y="862"/>
                    <a:pt x="276" y="811"/>
                  </a:cubicBezTo>
                  <a:lnTo>
                    <a:pt x="552" y="185"/>
                  </a:lnTo>
                  <a:cubicBezTo>
                    <a:pt x="577" y="110"/>
                    <a:pt x="552" y="34"/>
                    <a:pt x="476" y="9"/>
                  </a:cubicBezTo>
                  <a:cubicBezTo>
                    <a:pt x="464" y="3"/>
                    <a:pt x="450" y="0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2047468" y="5031894"/>
              <a:ext cx="38056" cy="134712"/>
            </a:xfrm>
            <a:custGeom>
              <a:avLst/>
              <a:gdLst/>
              <a:ahLst/>
              <a:cxnLst/>
              <a:rect l="l" t="t" r="r" b="b"/>
              <a:pathLst>
                <a:path w="326" h="1154" extrusionOk="0">
                  <a:moveTo>
                    <a:pt x="150" y="0"/>
                  </a:moveTo>
                  <a:cubicBezTo>
                    <a:pt x="75" y="0"/>
                    <a:pt x="0" y="51"/>
                    <a:pt x="25" y="126"/>
                  </a:cubicBezTo>
                  <a:lnTo>
                    <a:pt x="50" y="1028"/>
                  </a:lnTo>
                  <a:cubicBezTo>
                    <a:pt x="50" y="1103"/>
                    <a:pt x="125" y="1153"/>
                    <a:pt x="175" y="1153"/>
                  </a:cubicBezTo>
                  <a:lnTo>
                    <a:pt x="201" y="1153"/>
                  </a:lnTo>
                  <a:cubicBezTo>
                    <a:pt x="276" y="1153"/>
                    <a:pt x="326" y="1078"/>
                    <a:pt x="326" y="1003"/>
                  </a:cubicBezTo>
                  <a:lnTo>
                    <a:pt x="276" y="126"/>
                  </a:lnTo>
                  <a:cubicBezTo>
                    <a:pt x="276" y="5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3508543" y="4986444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46" y="1"/>
                  </a:moveTo>
                  <a:cubicBezTo>
                    <a:pt x="392" y="1"/>
                    <a:pt x="345" y="29"/>
                    <a:pt x="326" y="86"/>
                  </a:cubicBezTo>
                  <a:lnTo>
                    <a:pt x="51" y="712"/>
                  </a:lnTo>
                  <a:cubicBezTo>
                    <a:pt x="0" y="787"/>
                    <a:pt x="51" y="862"/>
                    <a:pt x="101" y="888"/>
                  </a:cubicBezTo>
                  <a:cubicBezTo>
                    <a:pt x="126" y="913"/>
                    <a:pt x="151" y="913"/>
                    <a:pt x="151" y="913"/>
                  </a:cubicBezTo>
                  <a:cubicBezTo>
                    <a:pt x="201" y="913"/>
                    <a:pt x="251" y="888"/>
                    <a:pt x="276" y="837"/>
                  </a:cubicBezTo>
                  <a:lnTo>
                    <a:pt x="552" y="186"/>
                  </a:lnTo>
                  <a:cubicBezTo>
                    <a:pt x="577" y="111"/>
                    <a:pt x="552" y="35"/>
                    <a:pt x="502" y="10"/>
                  </a:cubicBezTo>
                  <a:cubicBezTo>
                    <a:pt x="483" y="4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3458813" y="4940801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6"/>
                    <a:pt x="0" y="151"/>
                  </a:cubicBezTo>
                  <a:lnTo>
                    <a:pt x="25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103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6260815" y="509401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6342763" y="504825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045726" y="511683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8130592" y="5071074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13"/>
          <p:cNvSpPr/>
          <p:nvPr/>
        </p:nvSpPr>
        <p:spPr>
          <a:xfrm>
            <a:off x="102350" y="2753871"/>
            <a:ext cx="353491" cy="260821"/>
          </a:xfrm>
          <a:custGeom>
            <a:avLst/>
            <a:gdLst/>
            <a:ahLst/>
            <a:cxnLst/>
            <a:rect l="l" t="t" r="r" b="b"/>
            <a:pathLst>
              <a:path w="4863" h="3588" extrusionOk="0">
                <a:moveTo>
                  <a:pt x="3219" y="0"/>
                </a:moveTo>
                <a:cubicBezTo>
                  <a:pt x="3191" y="0"/>
                  <a:pt x="3163" y="1"/>
                  <a:pt x="3133" y="3"/>
                </a:cubicBezTo>
                <a:cubicBezTo>
                  <a:pt x="2131" y="54"/>
                  <a:pt x="2507" y="1733"/>
                  <a:pt x="2507" y="1733"/>
                </a:cubicBezTo>
                <a:cubicBezTo>
                  <a:pt x="2507" y="1733"/>
                  <a:pt x="1942" y="667"/>
                  <a:pt x="1384" y="667"/>
                </a:cubicBezTo>
                <a:cubicBezTo>
                  <a:pt x="1236" y="667"/>
                  <a:pt x="1089" y="742"/>
                  <a:pt x="953" y="931"/>
                </a:cubicBezTo>
                <a:cubicBezTo>
                  <a:pt x="0" y="2284"/>
                  <a:pt x="3384" y="3587"/>
                  <a:pt x="3384" y="3587"/>
                </a:cubicBezTo>
                <a:cubicBezTo>
                  <a:pt x="3384" y="3587"/>
                  <a:pt x="4862" y="0"/>
                  <a:pt x="32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13"/>
          <p:cNvGrpSpPr/>
          <p:nvPr/>
        </p:nvGrpSpPr>
        <p:grpSpPr>
          <a:xfrm>
            <a:off x="-732815" y="-348783"/>
            <a:ext cx="10270838" cy="3616532"/>
            <a:chOff x="1033695" y="163432"/>
            <a:chExt cx="2199605" cy="774518"/>
          </a:xfrm>
        </p:grpSpPr>
        <p:sp>
          <p:nvSpPr>
            <p:cNvPr id="325" name="Google Shape;325;p13"/>
            <p:cNvSpPr/>
            <p:nvPr/>
          </p:nvSpPr>
          <p:spPr>
            <a:xfrm>
              <a:off x="1033695" y="440516"/>
              <a:ext cx="269450" cy="75700"/>
            </a:xfrm>
            <a:custGeom>
              <a:avLst/>
              <a:gdLst/>
              <a:ahLst/>
              <a:cxnLst/>
              <a:rect l="l" t="t" r="r" b="b"/>
              <a:pathLst>
                <a:path w="10778" h="3028" extrusionOk="0">
                  <a:moveTo>
                    <a:pt x="4342" y="1"/>
                  </a:moveTo>
                  <a:cubicBezTo>
                    <a:pt x="4187" y="1"/>
                    <a:pt x="4033" y="23"/>
                    <a:pt x="3885" y="70"/>
                  </a:cubicBezTo>
                  <a:cubicBezTo>
                    <a:pt x="3409" y="195"/>
                    <a:pt x="2983" y="521"/>
                    <a:pt x="2707" y="947"/>
                  </a:cubicBezTo>
                  <a:cubicBezTo>
                    <a:pt x="2507" y="1298"/>
                    <a:pt x="2357" y="1699"/>
                    <a:pt x="2031" y="1950"/>
                  </a:cubicBezTo>
                  <a:cubicBezTo>
                    <a:pt x="1680" y="2175"/>
                    <a:pt x="1254" y="2175"/>
                    <a:pt x="853" y="2275"/>
                  </a:cubicBezTo>
                  <a:cubicBezTo>
                    <a:pt x="452" y="2351"/>
                    <a:pt x="26" y="2626"/>
                    <a:pt x="1" y="3027"/>
                  </a:cubicBezTo>
                  <a:lnTo>
                    <a:pt x="10778" y="3027"/>
                  </a:lnTo>
                  <a:cubicBezTo>
                    <a:pt x="10728" y="2727"/>
                    <a:pt x="10677" y="2426"/>
                    <a:pt x="10552" y="2125"/>
                  </a:cubicBezTo>
                  <a:cubicBezTo>
                    <a:pt x="10427" y="1849"/>
                    <a:pt x="10201" y="1599"/>
                    <a:pt x="9900" y="1524"/>
                  </a:cubicBezTo>
                  <a:cubicBezTo>
                    <a:pt x="9783" y="1490"/>
                    <a:pt x="9667" y="1482"/>
                    <a:pt x="9550" y="1482"/>
                  </a:cubicBezTo>
                  <a:cubicBezTo>
                    <a:pt x="9433" y="1482"/>
                    <a:pt x="9316" y="1490"/>
                    <a:pt x="9199" y="1490"/>
                  </a:cubicBezTo>
                  <a:cubicBezTo>
                    <a:pt x="9082" y="1490"/>
                    <a:pt x="8965" y="1482"/>
                    <a:pt x="8848" y="1448"/>
                  </a:cubicBezTo>
                  <a:cubicBezTo>
                    <a:pt x="8447" y="1323"/>
                    <a:pt x="8146" y="822"/>
                    <a:pt x="7720" y="797"/>
                  </a:cubicBezTo>
                  <a:cubicBezTo>
                    <a:pt x="7708" y="796"/>
                    <a:pt x="7697" y="796"/>
                    <a:pt x="7685" y="796"/>
                  </a:cubicBezTo>
                  <a:cubicBezTo>
                    <a:pt x="7251" y="796"/>
                    <a:pt x="6907" y="1248"/>
                    <a:pt x="6492" y="1248"/>
                  </a:cubicBezTo>
                  <a:cubicBezTo>
                    <a:pt x="6241" y="1248"/>
                    <a:pt x="5991" y="1072"/>
                    <a:pt x="5815" y="897"/>
                  </a:cubicBezTo>
                  <a:cubicBezTo>
                    <a:pt x="5640" y="697"/>
                    <a:pt x="5489" y="496"/>
                    <a:pt x="5289" y="321"/>
                  </a:cubicBezTo>
                  <a:cubicBezTo>
                    <a:pt x="5029" y="113"/>
                    <a:pt x="4686" y="1"/>
                    <a:pt x="4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1945649" y="163432"/>
              <a:ext cx="411050" cy="115375"/>
            </a:xfrm>
            <a:custGeom>
              <a:avLst/>
              <a:gdLst/>
              <a:ahLst/>
              <a:cxnLst/>
              <a:rect l="l" t="t" r="r" b="b"/>
              <a:pathLst>
                <a:path w="16442" h="4615" extrusionOk="0">
                  <a:moveTo>
                    <a:pt x="9835" y="1"/>
                  </a:moveTo>
                  <a:cubicBezTo>
                    <a:pt x="9304" y="1"/>
                    <a:pt x="8771" y="174"/>
                    <a:pt x="8371" y="505"/>
                  </a:cubicBezTo>
                  <a:cubicBezTo>
                    <a:pt x="8071" y="755"/>
                    <a:pt x="7845" y="1081"/>
                    <a:pt x="7569" y="1357"/>
                  </a:cubicBezTo>
                  <a:cubicBezTo>
                    <a:pt x="7294" y="1632"/>
                    <a:pt x="6943" y="1883"/>
                    <a:pt x="6567" y="1883"/>
                  </a:cubicBezTo>
                  <a:cubicBezTo>
                    <a:pt x="5914" y="1883"/>
                    <a:pt x="5400" y="1229"/>
                    <a:pt x="4757" y="1229"/>
                  </a:cubicBezTo>
                  <a:cubicBezTo>
                    <a:pt x="4734" y="1229"/>
                    <a:pt x="4710" y="1230"/>
                    <a:pt x="4687" y="1231"/>
                  </a:cubicBezTo>
                  <a:cubicBezTo>
                    <a:pt x="4010" y="1256"/>
                    <a:pt x="3584" y="2008"/>
                    <a:pt x="2933" y="2209"/>
                  </a:cubicBezTo>
                  <a:cubicBezTo>
                    <a:pt x="2755" y="2271"/>
                    <a:pt x="2570" y="2286"/>
                    <a:pt x="2384" y="2286"/>
                  </a:cubicBezTo>
                  <a:cubicBezTo>
                    <a:pt x="2214" y="2286"/>
                    <a:pt x="2043" y="2274"/>
                    <a:pt x="1874" y="2274"/>
                  </a:cubicBezTo>
                  <a:cubicBezTo>
                    <a:pt x="1706" y="2274"/>
                    <a:pt x="1540" y="2286"/>
                    <a:pt x="1379" y="2334"/>
                  </a:cubicBezTo>
                  <a:cubicBezTo>
                    <a:pt x="903" y="2459"/>
                    <a:pt x="552" y="2835"/>
                    <a:pt x="351" y="3261"/>
                  </a:cubicBezTo>
                  <a:cubicBezTo>
                    <a:pt x="151" y="3688"/>
                    <a:pt x="76" y="4164"/>
                    <a:pt x="0" y="4615"/>
                  </a:cubicBezTo>
                  <a:lnTo>
                    <a:pt x="16442" y="4615"/>
                  </a:lnTo>
                  <a:cubicBezTo>
                    <a:pt x="16417" y="3988"/>
                    <a:pt x="15765" y="3612"/>
                    <a:pt x="15163" y="3462"/>
                  </a:cubicBezTo>
                  <a:cubicBezTo>
                    <a:pt x="14537" y="3337"/>
                    <a:pt x="13885" y="3312"/>
                    <a:pt x="13359" y="2961"/>
                  </a:cubicBezTo>
                  <a:cubicBezTo>
                    <a:pt x="12858" y="2585"/>
                    <a:pt x="12632" y="1983"/>
                    <a:pt x="12306" y="1457"/>
                  </a:cubicBezTo>
                  <a:cubicBezTo>
                    <a:pt x="11880" y="805"/>
                    <a:pt x="11254" y="304"/>
                    <a:pt x="10527" y="104"/>
                  </a:cubicBezTo>
                  <a:cubicBezTo>
                    <a:pt x="10304" y="34"/>
                    <a:pt x="10070" y="1"/>
                    <a:pt x="9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3007075" y="867374"/>
              <a:ext cx="226225" cy="70575"/>
            </a:xfrm>
            <a:custGeom>
              <a:avLst/>
              <a:gdLst/>
              <a:ahLst/>
              <a:cxnLst/>
              <a:rect l="l" t="t" r="r" b="b"/>
              <a:pathLst>
                <a:path w="9049" h="2823" extrusionOk="0">
                  <a:moveTo>
                    <a:pt x="3986" y="1"/>
                  </a:moveTo>
                  <a:cubicBezTo>
                    <a:pt x="3540" y="1"/>
                    <a:pt x="3093" y="151"/>
                    <a:pt x="2758" y="441"/>
                  </a:cubicBezTo>
                  <a:cubicBezTo>
                    <a:pt x="2482" y="692"/>
                    <a:pt x="2257" y="1043"/>
                    <a:pt x="1906" y="1193"/>
                  </a:cubicBezTo>
                  <a:cubicBezTo>
                    <a:pt x="1655" y="1268"/>
                    <a:pt x="1404" y="1243"/>
                    <a:pt x="1154" y="1293"/>
                  </a:cubicBezTo>
                  <a:cubicBezTo>
                    <a:pt x="527" y="1444"/>
                    <a:pt x="1" y="2195"/>
                    <a:pt x="101" y="2822"/>
                  </a:cubicBezTo>
                  <a:lnTo>
                    <a:pt x="8923" y="2822"/>
                  </a:lnTo>
                  <a:cubicBezTo>
                    <a:pt x="9049" y="2496"/>
                    <a:pt x="8372" y="2120"/>
                    <a:pt x="8096" y="1895"/>
                  </a:cubicBezTo>
                  <a:cubicBezTo>
                    <a:pt x="7820" y="1669"/>
                    <a:pt x="7871" y="1318"/>
                    <a:pt x="7695" y="942"/>
                  </a:cubicBezTo>
                  <a:cubicBezTo>
                    <a:pt x="7547" y="667"/>
                    <a:pt x="7202" y="499"/>
                    <a:pt x="6871" y="499"/>
                  </a:cubicBezTo>
                  <a:cubicBezTo>
                    <a:pt x="6811" y="499"/>
                    <a:pt x="6751" y="505"/>
                    <a:pt x="6693" y="516"/>
                  </a:cubicBezTo>
                  <a:cubicBezTo>
                    <a:pt x="6417" y="541"/>
                    <a:pt x="6166" y="667"/>
                    <a:pt x="5866" y="692"/>
                  </a:cubicBezTo>
                  <a:cubicBezTo>
                    <a:pt x="5465" y="692"/>
                    <a:pt x="5164" y="391"/>
                    <a:pt x="4813" y="190"/>
                  </a:cubicBezTo>
                  <a:cubicBezTo>
                    <a:pt x="4558" y="63"/>
                    <a:pt x="4272" y="1"/>
                    <a:pt x="3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13"/>
          <p:cNvGrpSpPr/>
          <p:nvPr/>
        </p:nvGrpSpPr>
        <p:grpSpPr>
          <a:xfrm>
            <a:off x="8323221" y="520699"/>
            <a:ext cx="468881" cy="421350"/>
            <a:chOff x="2015625" y="4198850"/>
            <a:chExt cx="132400" cy="118975"/>
          </a:xfrm>
        </p:grpSpPr>
        <p:sp>
          <p:nvSpPr>
            <p:cNvPr id="329" name="Google Shape;329;p13"/>
            <p:cNvSpPr/>
            <p:nvPr/>
          </p:nvSpPr>
          <p:spPr>
            <a:xfrm>
              <a:off x="2015625" y="4198850"/>
              <a:ext cx="132400" cy="118975"/>
            </a:xfrm>
            <a:custGeom>
              <a:avLst/>
              <a:gdLst/>
              <a:ahLst/>
              <a:cxnLst/>
              <a:rect l="l" t="t" r="r" b="b"/>
              <a:pathLst>
                <a:path w="5296" h="4759" extrusionOk="0">
                  <a:moveTo>
                    <a:pt x="2595" y="0"/>
                  </a:moveTo>
                  <a:cubicBezTo>
                    <a:pt x="2307" y="0"/>
                    <a:pt x="2031" y="282"/>
                    <a:pt x="1988" y="945"/>
                  </a:cubicBezTo>
                  <a:cubicBezTo>
                    <a:pt x="1988" y="1171"/>
                    <a:pt x="2013" y="1396"/>
                    <a:pt x="2063" y="1597"/>
                  </a:cubicBezTo>
                  <a:cubicBezTo>
                    <a:pt x="1712" y="1346"/>
                    <a:pt x="1336" y="1196"/>
                    <a:pt x="1110" y="1196"/>
                  </a:cubicBezTo>
                  <a:cubicBezTo>
                    <a:pt x="1098" y="1195"/>
                    <a:pt x="1085" y="1195"/>
                    <a:pt x="1073" y="1195"/>
                  </a:cubicBezTo>
                  <a:cubicBezTo>
                    <a:pt x="394" y="1195"/>
                    <a:pt x="0" y="1859"/>
                    <a:pt x="960" y="2474"/>
                  </a:cubicBezTo>
                  <a:cubicBezTo>
                    <a:pt x="1060" y="2549"/>
                    <a:pt x="1161" y="2599"/>
                    <a:pt x="1261" y="2650"/>
                  </a:cubicBezTo>
                  <a:cubicBezTo>
                    <a:pt x="1085" y="2750"/>
                    <a:pt x="935" y="2875"/>
                    <a:pt x="835" y="3000"/>
                  </a:cubicBezTo>
                  <a:cubicBezTo>
                    <a:pt x="523" y="3448"/>
                    <a:pt x="650" y="3972"/>
                    <a:pt x="1228" y="3972"/>
                  </a:cubicBezTo>
                  <a:cubicBezTo>
                    <a:pt x="1393" y="3972"/>
                    <a:pt x="1597" y="3928"/>
                    <a:pt x="1837" y="3828"/>
                  </a:cubicBezTo>
                  <a:cubicBezTo>
                    <a:pt x="1912" y="3802"/>
                    <a:pt x="1988" y="3752"/>
                    <a:pt x="2063" y="3702"/>
                  </a:cubicBezTo>
                  <a:lnTo>
                    <a:pt x="2063" y="3702"/>
                  </a:lnTo>
                  <a:cubicBezTo>
                    <a:pt x="2038" y="3928"/>
                    <a:pt x="2063" y="4103"/>
                    <a:pt x="2113" y="4229"/>
                  </a:cubicBezTo>
                  <a:cubicBezTo>
                    <a:pt x="2210" y="4555"/>
                    <a:pt x="2440" y="4759"/>
                    <a:pt x="2684" y="4759"/>
                  </a:cubicBezTo>
                  <a:cubicBezTo>
                    <a:pt x="2946" y="4759"/>
                    <a:pt x="3223" y="4524"/>
                    <a:pt x="3366" y="3953"/>
                  </a:cubicBezTo>
                  <a:cubicBezTo>
                    <a:pt x="3416" y="3727"/>
                    <a:pt x="3416" y="3502"/>
                    <a:pt x="3416" y="3326"/>
                  </a:cubicBezTo>
                  <a:cubicBezTo>
                    <a:pt x="3700" y="3435"/>
                    <a:pt x="4003" y="3507"/>
                    <a:pt x="4225" y="3507"/>
                  </a:cubicBezTo>
                  <a:cubicBezTo>
                    <a:pt x="4258" y="3507"/>
                    <a:pt x="4289" y="3505"/>
                    <a:pt x="4319" y="3502"/>
                  </a:cubicBezTo>
                  <a:cubicBezTo>
                    <a:pt x="5020" y="3401"/>
                    <a:pt x="5296" y="2675"/>
                    <a:pt x="4243" y="2224"/>
                  </a:cubicBezTo>
                  <a:cubicBezTo>
                    <a:pt x="4193" y="2198"/>
                    <a:pt x="4118" y="2173"/>
                    <a:pt x="4068" y="2148"/>
                  </a:cubicBezTo>
                  <a:cubicBezTo>
                    <a:pt x="4293" y="1973"/>
                    <a:pt x="4469" y="1772"/>
                    <a:pt x="4569" y="1622"/>
                  </a:cubicBezTo>
                  <a:cubicBezTo>
                    <a:pt x="4784" y="1157"/>
                    <a:pt x="4615" y="691"/>
                    <a:pt x="4146" y="691"/>
                  </a:cubicBezTo>
                  <a:cubicBezTo>
                    <a:pt x="3957" y="691"/>
                    <a:pt x="3721" y="766"/>
                    <a:pt x="3441" y="945"/>
                  </a:cubicBezTo>
                  <a:cubicBezTo>
                    <a:pt x="3391" y="995"/>
                    <a:pt x="3366" y="1020"/>
                    <a:pt x="3316" y="1046"/>
                  </a:cubicBezTo>
                  <a:cubicBezTo>
                    <a:pt x="3291" y="795"/>
                    <a:pt x="3241" y="569"/>
                    <a:pt x="3166" y="419"/>
                  </a:cubicBezTo>
                  <a:cubicBezTo>
                    <a:pt x="3027" y="153"/>
                    <a:pt x="2808" y="0"/>
                    <a:pt x="2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064050" y="4252475"/>
              <a:ext cx="27600" cy="23975"/>
            </a:xfrm>
            <a:custGeom>
              <a:avLst/>
              <a:gdLst/>
              <a:ahLst/>
              <a:cxnLst/>
              <a:rect l="l" t="t" r="r" b="b"/>
              <a:pathLst>
                <a:path w="1104" h="959" extrusionOk="0">
                  <a:moveTo>
                    <a:pt x="557" y="1"/>
                  </a:moveTo>
                  <a:cubicBezTo>
                    <a:pt x="266" y="1"/>
                    <a:pt x="49" y="147"/>
                    <a:pt x="26" y="379"/>
                  </a:cubicBezTo>
                  <a:cubicBezTo>
                    <a:pt x="1" y="655"/>
                    <a:pt x="226" y="931"/>
                    <a:pt x="527" y="956"/>
                  </a:cubicBezTo>
                  <a:cubicBezTo>
                    <a:pt x="548" y="957"/>
                    <a:pt x="568" y="958"/>
                    <a:pt x="587" y="958"/>
                  </a:cubicBezTo>
                  <a:cubicBezTo>
                    <a:pt x="877" y="958"/>
                    <a:pt x="1055" y="788"/>
                    <a:pt x="1078" y="530"/>
                  </a:cubicBezTo>
                  <a:cubicBezTo>
                    <a:pt x="1103" y="254"/>
                    <a:pt x="928" y="28"/>
                    <a:pt x="627" y="3"/>
                  </a:cubicBezTo>
                  <a:cubicBezTo>
                    <a:pt x="603" y="1"/>
                    <a:pt x="580" y="1"/>
                    <a:pt x="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069075" y="4245575"/>
              <a:ext cx="27575" cy="23975"/>
            </a:xfrm>
            <a:custGeom>
              <a:avLst/>
              <a:gdLst/>
              <a:ahLst/>
              <a:cxnLst/>
              <a:rect l="l" t="t" r="r" b="b"/>
              <a:pathLst>
                <a:path w="1103" h="959" extrusionOk="0">
                  <a:moveTo>
                    <a:pt x="557" y="1"/>
                  </a:moveTo>
                  <a:cubicBezTo>
                    <a:pt x="266" y="1"/>
                    <a:pt x="48" y="147"/>
                    <a:pt x="25" y="380"/>
                  </a:cubicBezTo>
                  <a:cubicBezTo>
                    <a:pt x="0" y="655"/>
                    <a:pt x="226" y="931"/>
                    <a:pt x="526" y="956"/>
                  </a:cubicBezTo>
                  <a:cubicBezTo>
                    <a:pt x="545" y="957"/>
                    <a:pt x="563" y="958"/>
                    <a:pt x="581" y="958"/>
                  </a:cubicBezTo>
                  <a:cubicBezTo>
                    <a:pt x="874" y="958"/>
                    <a:pt x="1054" y="766"/>
                    <a:pt x="1078" y="530"/>
                  </a:cubicBezTo>
                  <a:cubicBezTo>
                    <a:pt x="1103" y="254"/>
                    <a:pt x="927" y="29"/>
                    <a:pt x="627" y="4"/>
                  </a:cubicBezTo>
                  <a:cubicBezTo>
                    <a:pt x="603" y="2"/>
                    <a:pt x="580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 idx="2"/>
          </p:nvPr>
        </p:nvSpPr>
        <p:spPr>
          <a:xfrm>
            <a:off x="717525" y="1769725"/>
            <a:ext cx="232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FE8A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717525" y="2297425"/>
            <a:ext cx="232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title" idx="3"/>
          </p:nvPr>
        </p:nvSpPr>
        <p:spPr>
          <a:xfrm>
            <a:off x="3409100" y="1769725"/>
            <a:ext cx="232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FE8A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4"/>
          </p:nvPr>
        </p:nvSpPr>
        <p:spPr>
          <a:xfrm>
            <a:off x="3409100" y="2297425"/>
            <a:ext cx="232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title" idx="5"/>
          </p:nvPr>
        </p:nvSpPr>
        <p:spPr>
          <a:xfrm>
            <a:off x="717525" y="3437700"/>
            <a:ext cx="232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6"/>
          </p:nvPr>
        </p:nvSpPr>
        <p:spPr>
          <a:xfrm>
            <a:off x="717525" y="3965400"/>
            <a:ext cx="232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title" idx="7"/>
          </p:nvPr>
        </p:nvSpPr>
        <p:spPr>
          <a:xfrm>
            <a:off x="3409100" y="3437700"/>
            <a:ext cx="232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8"/>
          </p:nvPr>
        </p:nvSpPr>
        <p:spPr>
          <a:xfrm>
            <a:off x="3409100" y="3965400"/>
            <a:ext cx="232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9"/>
          </p:nvPr>
        </p:nvSpPr>
        <p:spPr>
          <a:xfrm>
            <a:off x="6100682" y="1769725"/>
            <a:ext cx="232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FE8A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13"/>
          </p:nvPr>
        </p:nvSpPr>
        <p:spPr>
          <a:xfrm>
            <a:off x="6100682" y="2297425"/>
            <a:ext cx="232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4"/>
          </p:nvPr>
        </p:nvSpPr>
        <p:spPr>
          <a:xfrm>
            <a:off x="6100682" y="3437700"/>
            <a:ext cx="232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subTitle" idx="15"/>
          </p:nvPr>
        </p:nvSpPr>
        <p:spPr>
          <a:xfrm>
            <a:off x="6100682" y="3965400"/>
            <a:ext cx="232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6" hasCustomPrompt="1"/>
          </p:nvPr>
        </p:nvSpPr>
        <p:spPr>
          <a:xfrm>
            <a:off x="1448925" y="1346700"/>
            <a:ext cx="860700" cy="4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title" idx="17" hasCustomPrompt="1"/>
          </p:nvPr>
        </p:nvSpPr>
        <p:spPr>
          <a:xfrm>
            <a:off x="1448925" y="3014700"/>
            <a:ext cx="860700" cy="4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18" hasCustomPrompt="1"/>
          </p:nvPr>
        </p:nvSpPr>
        <p:spPr>
          <a:xfrm>
            <a:off x="4140500" y="1346700"/>
            <a:ext cx="860700" cy="4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title" idx="19" hasCustomPrompt="1"/>
          </p:nvPr>
        </p:nvSpPr>
        <p:spPr>
          <a:xfrm>
            <a:off x="4140500" y="3014700"/>
            <a:ext cx="860700" cy="4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9" name="Google Shape;349;p13"/>
          <p:cNvSpPr txBox="1">
            <a:spLocks noGrp="1"/>
          </p:cNvSpPr>
          <p:nvPr>
            <p:ph type="title" idx="20" hasCustomPrompt="1"/>
          </p:nvPr>
        </p:nvSpPr>
        <p:spPr>
          <a:xfrm>
            <a:off x="6832075" y="1346700"/>
            <a:ext cx="860700" cy="4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21" hasCustomPrompt="1"/>
          </p:nvPr>
        </p:nvSpPr>
        <p:spPr>
          <a:xfrm>
            <a:off x="6832075" y="3014700"/>
            <a:ext cx="860700" cy="4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5"/>
          <p:cNvGrpSpPr/>
          <p:nvPr/>
        </p:nvGrpSpPr>
        <p:grpSpPr>
          <a:xfrm flipH="1">
            <a:off x="-64" y="4077292"/>
            <a:ext cx="9144089" cy="1235290"/>
            <a:chOff x="-45" y="3442997"/>
            <a:chExt cx="9144089" cy="1235290"/>
          </a:xfrm>
        </p:grpSpPr>
        <p:sp>
          <p:nvSpPr>
            <p:cNvPr id="389" name="Google Shape;389;p15"/>
            <p:cNvSpPr/>
            <p:nvPr/>
          </p:nvSpPr>
          <p:spPr>
            <a:xfrm>
              <a:off x="-45" y="3585778"/>
              <a:ext cx="9144089" cy="963003"/>
            </a:xfrm>
            <a:custGeom>
              <a:avLst/>
              <a:gdLst/>
              <a:ahLst/>
              <a:cxnLst/>
              <a:rect l="l" t="t" r="r" b="b"/>
              <a:pathLst>
                <a:path w="44061" h="14713" extrusionOk="0">
                  <a:moveTo>
                    <a:pt x="21429" y="1"/>
                  </a:moveTo>
                  <a:cubicBezTo>
                    <a:pt x="5915" y="1"/>
                    <a:pt x="0" y="2156"/>
                    <a:pt x="0" y="2156"/>
                  </a:cubicBezTo>
                  <a:lnTo>
                    <a:pt x="0" y="14712"/>
                  </a:lnTo>
                  <a:lnTo>
                    <a:pt x="44060" y="14712"/>
                  </a:lnTo>
                  <a:lnTo>
                    <a:pt x="44060" y="2156"/>
                  </a:lnTo>
                  <a:cubicBezTo>
                    <a:pt x="44060" y="2156"/>
                    <a:pt x="36216" y="1"/>
                    <a:pt x="2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468179" y="3442997"/>
              <a:ext cx="389311" cy="369233"/>
            </a:xfrm>
            <a:custGeom>
              <a:avLst/>
              <a:gdLst/>
              <a:ahLst/>
              <a:cxnLst/>
              <a:rect l="l" t="t" r="r" b="b"/>
              <a:pathLst>
                <a:path w="3335" h="3163" extrusionOk="0">
                  <a:moveTo>
                    <a:pt x="1399" y="1"/>
                  </a:moveTo>
                  <a:cubicBezTo>
                    <a:pt x="1377" y="1"/>
                    <a:pt x="1353" y="10"/>
                    <a:pt x="1329" y="30"/>
                  </a:cubicBezTo>
                  <a:cubicBezTo>
                    <a:pt x="928" y="356"/>
                    <a:pt x="1329" y="2611"/>
                    <a:pt x="1329" y="2611"/>
                  </a:cubicBezTo>
                  <a:cubicBezTo>
                    <a:pt x="1329" y="2611"/>
                    <a:pt x="829" y="920"/>
                    <a:pt x="470" y="920"/>
                  </a:cubicBezTo>
                  <a:cubicBezTo>
                    <a:pt x="418" y="920"/>
                    <a:pt x="370" y="954"/>
                    <a:pt x="326" y="1032"/>
                  </a:cubicBezTo>
                  <a:cubicBezTo>
                    <a:pt x="1" y="1659"/>
                    <a:pt x="878" y="3163"/>
                    <a:pt x="878" y="3163"/>
                  </a:cubicBezTo>
                  <a:lnTo>
                    <a:pt x="2357" y="2812"/>
                  </a:lnTo>
                  <a:cubicBezTo>
                    <a:pt x="2357" y="2812"/>
                    <a:pt x="3334" y="506"/>
                    <a:pt x="2733" y="506"/>
                  </a:cubicBezTo>
                  <a:cubicBezTo>
                    <a:pt x="2156" y="506"/>
                    <a:pt x="1855" y="2210"/>
                    <a:pt x="1855" y="2210"/>
                  </a:cubicBezTo>
                  <a:cubicBezTo>
                    <a:pt x="1855" y="2210"/>
                    <a:pt x="1745" y="1"/>
                    <a:pt x="1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8464644" y="3540004"/>
              <a:ext cx="292655" cy="249463"/>
            </a:xfrm>
            <a:custGeom>
              <a:avLst/>
              <a:gdLst/>
              <a:ahLst/>
              <a:cxnLst/>
              <a:rect l="l" t="t" r="r" b="b"/>
              <a:pathLst>
                <a:path w="2507" h="2137" extrusionOk="0">
                  <a:moveTo>
                    <a:pt x="1288" y="0"/>
                  </a:moveTo>
                  <a:cubicBezTo>
                    <a:pt x="1277" y="0"/>
                    <a:pt x="1266" y="2"/>
                    <a:pt x="1254" y="7"/>
                  </a:cubicBezTo>
                  <a:cubicBezTo>
                    <a:pt x="903" y="157"/>
                    <a:pt x="702" y="1786"/>
                    <a:pt x="702" y="1786"/>
                  </a:cubicBezTo>
                  <a:cubicBezTo>
                    <a:pt x="702" y="1786"/>
                    <a:pt x="702" y="434"/>
                    <a:pt x="443" y="434"/>
                  </a:cubicBezTo>
                  <a:cubicBezTo>
                    <a:pt x="415" y="434"/>
                    <a:pt x="385" y="449"/>
                    <a:pt x="351" y="483"/>
                  </a:cubicBezTo>
                  <a:cubicBezTo>
                    <a:pt x="1" y="834"/>
                    <a:pt x="276" y="2062"/>
                    <a:pt x="276" y="2062"/>
                  </a:cubicBezTo>
                  <a:lnTo>
                    <a:pt x="1354" y="2137"/>
                  </a:lnTo>
                  <a:cubicBezTo>
                    <a:pt x="1354" y="2137"/>
                    <a:pt x="2507" y="758"/>
                    <a:pt x="2106" y="633"/>
                  </a:cubicBezTo>
                  <a:cubicBezTo>
                    <a:pt x="2084" y="626"/>
                    <a:pt x="2062" y="623"/>
                    <a:pt x="2040" y="623"/>
                  </a:cubicBezTo>
                  <a:cubicBezTo>
                    <a:pt x="1644" y="623"/>
                    <a:pt x="1128" y="1611"/>
                    <a:pt x="1128" y="1611"/>
                  </a:cubicBezTo>
                  <a:cubicBezTo>
                    <a:pt x="1128" y="1611"/>
                    <a:pt x="1572" y="0"/>
                    <a:pt x="1288" y="0"/>
                  </a:cubicBezTo>
                  <a:close/>
                </a:path>
              </a:pathLst>
            </a:custGeom>
            <a:solidFill>
              <a:srgbClr val="98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4090000" y="4574627"/>
              <a:ext cx="67473" cy="103661"/>
            </a:xfrm>
            <a:custGeom>
              <a:avLst/>
              <a:gdLst/>
              <a:ahLst/>
              <a:cxnLst/>
              <a:rect l="l" t="t" r="r" b="b"/>
              <a:pathLst>
                <a:path w="578" h="888" extrusionOk="0">
                  <a:moveTo>
                    <a:pt x="157" y="1"/>
                  </a:moveTo>
                  <a:cubicBezTo>
                    <a:pt x="139" y="1"/>
                    <a:pt x="120" y="4"/>
                    <a:pt x="101" y="10"/>
                  </a:cubicBezTo>
                  <a:cubicBezTo>
                    <a:pt x="26" y="35"/>
                    <a:pt x="1" y="110"/>
                    <a:pt x="26" y="186"/>
                  </a:cubicBezTo>
                  <a:lnTo>
                    <a:pt x="302" y="812"/>
                  </a:lnTo>
                  <a:cubicBezTo>
                    <a:pt x="327" y="862"/>
                    <a:pt x="377" y="887"/>
                    <a:pt x="427" y="887"/>
                  </a:cubicBezTo>
                  <a:lnTo>
                    <a:pt x="477" y="887"/>
                  </a:lnTo>
                  <a:cubicBezTo>
                    <a:pt x="552" y="862"/>
                    <a:pt x="577" y="787"/>
                    <a:pt x="552" y="712"/>
                  </a:cubicBezTo>
                  <a:lnTo>
                    <a:pt x="276" y="85"/>
                  </a:lnTo>
                  <a:cubicBezTo>
                    <a:pt x="258" y="29"/>
                    <a:pt x="211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4174867" y="4528983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76" y="0"/>
                  </a:moveTo>
                  <a:cubicBezTo>
                    <a:pt x="101" y="0"/>
                    <a:pt x="51" y="50"/>
                    <a:pt x="26" y="126"/>
                  </a:cubicBezTo>
                  <a:lnTo>
                    <a:pt x="1" y="1003"/>
                  </a:lnTo>
                  <a:cubicBezTo>
                    <a:pt x="1" y="1078"/>
                    <a:pt x="51" y="1153"/>
                    <a:pt x="126" y="1153"/>
                  </a:cubicBezTo>
                  <a:cubicBezTo>
                    <a:pt x="201" y="1153"/>
                    <a:pt x="251" y="1103"/>
                    <a:pt x="251" y="1028"/>
                  </a:cubicBezTo>
                  <a:lnTo>
                    <a:pt x="301" y="126"/>
                  </a:lnTo>
                  <a:cubicBezTo>
                    <a:pt x="301" y="50"/>
                    <a:pt x="251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4379858" y="3858002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4464724" y="381224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251520" y="4498632"/>
              <a:ext cx="70274" cy="106462"/>
            </a:xfrm>
            <a:custGeom>
              <a:avLst/>
              <a:gdLst/>
              <a:ahLst/>
              <a:cxnLst/>
              <a:rect l="l" t="t" r="r" b="b"/>
              <a:pathLst>
                <a:path w="602" h="912" extrusionOk="0">
                  <a:moveTo>
                    <a:pt x="156" y="0"/>
                  </a:moveTo>
                  <a:cubicBezTo>
                    <a:pt x="138" y="0"/>
                    <a:pt x="119" y="3"/>
                    <a:pt x="101" y="10"/>
                  </a:cubicBezTo>
                  <a:cubicBezTo>
                    <a:pt x="51" y="35"/>
                    <a:pt x="0" y="110"/>
                    <a:pt x="51" y="185"/>
                  </a:cubicBezTo>
                  <a:lnTo>
                    <a:pt x="326" y="812"/>
                  </a:lnTo>
                  <a:cubicBezTo>
                    <a:pt x="351" y="862"/>
                    <a:pt x="401" y="912"/>
                    <a:pt x="452" y="912"/>
                  </a:cubicBezTo>
                  <a:cubicBezTo>
                    <a:pt x="452" y="912"/>
                    <a:pt x="477" y="887"/>
                    <a:pt x="502" y="887"/>
                  </a:cubicBezTo>
                  <a:cubicBezTo>
                    <a:pt x="552" y="862"/>
                    <a:pt x="602" y="787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6386" y="445287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6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03"/>
                  </a:lnTo>
                  <a:cubicBezTo>
                    <a:pt x="0" y="1078"/>
                    <a:pt x="50" y="1153"/>
                    <a:pt x="126" y="1153"/>
                  </a:cubicBezTo>
                  <a:cubicBezTo>
                    <a:pt x="201" y="1153"/>
                    <a:pt x="251" y="1103"/>
                    <a:pt x="276" y="1028"/>
                  </a:cubicBezTo>
                  <a:lnTo>
                    <a:pt x="301" y="126"/>
                  </a:lnTo>
                  <a:cubicBezTo>
                    <a:pt x="301" y="51"/>
                    <a:pt x="251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48060" y="398079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430008" y="393503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4964812" y="4156249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21" y="1"/>
                  </a:moveTo>
                  <a:cubicBezTo>
                    <a:pt x="367" y="1"/>
                    <a:pt x="320" y="29"/>
                    <a:pt x="301" y="85"/>
                  </a:cubicBezTo>
                  <a:lnTo>
                    <a:pt x="26" y="712"/>
                  </a:lnTo>
                  <a:cubicBezTo>
                    <a:pt x="1" y="787"/>
                    <a:pt x="26" y="862"/>
                    <a:pt x="101" y="887"/>
                  </a:cubicBezTo>
                  <a:cubicBezTo>
                    <a:pt x="101" y="912"/>
                    <a:pt x="126" y="912"/>
                    <a:pt x="151" y="912"/>
                  </a:cubicBezTo>
                  <a:cubicBezTo>
                    <a:pt x="201" y="912"/>
                    <a:pt x="251" y="887"/>
                    <a:pt x="251" y="837"/>
                  </a:cubicBezTo>
                  <a:lnTo>
                    <a:pt x="527" y="186"/>
                  </a:lnTo>
                  <a:cubicBezTo>
                    <a:pt x="577" y="110"/>
                    <a:pt x="527" y="35"/>
                    <a:pt x="477" y="10"/>
                  </a:cubicBezTo>
                  <a:cubicBezTo>
                    <a:pt x="458" y="4"/>
                    <a:pt x="439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4912165" y="4110605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51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078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2056710" y="4118310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435" y="0"/>
                  </a:moveTo>
                  <a:cubicBezTo>
                    <a:pt x="390" y="0"/>
                    <a:pt x="338" y="28"/>
                    <a:pt x="301" y="85"/>
                  </a:cubicBezTo>
                  <a:lnTo>
                    <a:pt x="25" y="711"/>
                  </a:lnTo>
                  <a:cubicBezTo>
                    <a:pt x="0" y="786"/>
                    <a:pt x="25" y="862"/>
                    <a:pt x="100" y="887"/>
                  </a:cubicBezTo>
                  <a:cubicBezTo>
                    <a:pt x="125" y="887"/>
                    <a:pt x="151" y="912"/>
                    <a:pt x="151" y="912"/>
                  </a:cubicBezTo>
                  <a:cubicBezTo>
                    <a:pt x="201" y="912"/>
                    <a:pt x="251" y="862"/>
                    <a:pt x="276" y="811"/>
                  </a:cubicBezTo>
                  <a:lnTo>
                    <a:pt x="552" y="185"/>
                  </a:lnTo>
                  <a:cubicBezTo>
                    <a:pt x="577" y="110"/>
                    <a:pt x="552" y="34"/>
                    <a:pt x="476" y="9"/>
                  </a:cubicBezTo>
                  <a:cubicBezTo>
                    <a:pt x="464" y="3"/>
                    <a:pt x="450" y="0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2004063" y="4072550"/>
              <a:ext cx="38056" cy="134712"/>
            </a:xfrm>
            <a:custGeom>
              <a:avLst/>
              <a:gdLst/>
              <a:ahLst/>
              <a:cxnLst/>
              <a:rect l="l" t="t" r="r" b="b"/>
              <a:pathLst>
                <a:path w="326" h="1154" extrusionOk="0">
                  <a:moveTo>
                    <a:pt x="150" y="0"/>
                  </a:moveTo>
                  <a:cubicBezTo>
                    <a:pt x="75" y="0"/>
                    <a:pt x="0" y="51"/>
                    <a:pt x="25" y="126"/>
                  </a:cubicBezTo>
                  <a:lnTo>
                    <a:pt x="50" y="1028"/>
                  </a:lnTo>
                  <a:cubicBezTo>
                    <a:pt x="50" y="1103"/>
                    <a:pt x="125" y="1153"/>
                    <a:pt x="175" y="1153"/>
                  </a:cubicBezTo>
                  <a:lnTo>
                    <a:pt x="201" y="1153"/>
                  </a:lnTo>
                  <a:cubicBezTo>
                    <a:pt x="276" y="1153"/>
                    <a:pt x="326" y="1078"/>
                    <a:pt x="326" y="1003"/>
                  </a:cubicBezTo>
                  <a:lnTo>
                    <a:pt x="276" y="126"/>
                  </a:lnTo>
                  <a:cubicBezTo>
                    <a:pt x="276" y="5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3469787" y="411527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46" y="1"/>
                  </a:moveTo>
                  <a:cubicBezTo>
                    <a:pt x="392" y="1"/>
                    <a:pt x="345" y="29"/>
                    <a:pt x="326" y="86"/>
                  </a:cubicBezTo>
                  <a:lnTo>
                    <a:pt x="51" y="712"/>
                  </a:lnTo>
                  <a:cubicBezTo>
                    <a:pt x="0" y="787"/>
                    <a:pt x="51" y="862"/>
                    <a:pt x="101" y="888"/>
                  </a:cubicBezTo>
                  <a:cubicBezTo>
                    <a:pt x="126" y="913"/>
                    <a:pt x="151" y="913"/>
                    <a:pt x="151" y="913"/>
                  </a:cubicBezTo>
                  <a:cubicBezTo>
                    <a:pt x="201" y="913"/>
                    <a:pt x="251" y="888"/>
                    <a:pt x="276" y="837"/>
                  </a:cubicBezTo>
                  <a:lnTo>
                    <a:pt x="552" y="186"/>
                  </a:lnTo>
                  <a:cubicBezTo>
                    <a:pt x="577" y="111"/>
                    <a:pt x="552" y="35"/>
                    <a:pt x="502" y="10"/>
                  </a:cubicBezTo>
                  <a:cubicBezTo>
                    <a:pt x="483" y="4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3420058" y="4069631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6"/>
                    <a:pt x="0" y="151"/>
                  </a:cubicBezTo>
                  <a:lnTo>
                    <a:pt x="25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103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6260835" y="398839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6342783" y="394263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210262" y="4548774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21" y="1"/>
                  </a:moveTo>
                  <a:cubicBezTo>
                    <a:pt x="367" y="1"/>
                    <a:pt x="320" y="29"/>
                    <a:pt x="301" y="85"/>
                  </a:cubicBezTo>
                  <a:lnTo>
                    <a:pt x="26" y="712"/>
                  </a:lnTo>
                  <a:cubicBezTo>
                    <a:pt x="1" y="787"/>
                    <a:pt x="26" y="862"/>
                    <a:pt x="101" y="887"/>
                  </a:cubicBezTo>
                  <a:cubicBezTo>
                    <a:pt x="101" y="912"/>
                    <a:pt x="126" y="912"/>
                    <a:pt x="151" y="912"/>
                  </a:cubicBezTo>
                  <a:cubicBezTo>
                    <a:pt x="201" y="912"/>
                    <a:pt x="251" y="887"/>
                    <a:pt x="251" y="837"/>
                  </a:cubicBezTo>
                  <a:lnTo>
                    <a:pt x="527" y="186"/>
                  </a:lnTo>
                  <a:cubicBezTo>
                    <a:pt x="577" y="110"/>
                    <a:pt x="527" y="35"/>
                    <a:pt x="477" y="10"/>
                  </a:cubicBezTo>
                  <a:cubicBezTo>
                    <a:pt x="458" y="4"/>
                    <a:pt x="439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7157615" y="4503130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51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078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8045745" y="401121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8130612" y="3965455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5"/>
          <p:cNvGrpSpPr/>
          <p:nvPr/>
        </p:nvGrpSpPr>
        <p:grpSpPr>
          <a:xfrm>
            <a:off x="-162987" y="144930"/>
            <a:ext cx="10069235" cy="3198830"/>
            <a:chOff x="1155729" y="269165"/>
            <a:chExt cx="2156430" cy="685062"/>
          </a:xfrm>
        </p:grpSpPr>
        <p:sp>
          <p:nvSpPr>
            <p:cNvPr id="413" name="Google Shape;413;p15"/>
            <p:cNvSpPr/>
            <p:nvPr/>
          </p:nvSpPr>
          <p:spPr>
            <a:xfrm>
              <a:off x="3018757" y="878528"/>
              <a:ext cx="269450" cy="75700"/>
            </a:xfrm>
            <a:custGeom>
              <a:avLst/>
              <a:gdLst/>
              <a:ahLst/>
              <a:cxnLst/>
              <a:rect l="l" t="t" r="r" b="b"/>
              <a:pathLst>
                <a:path w="10778" h="3028" extrusionOk="0">
                  <a:moveTo>
                    <a:pt x="4342" y="1"/>
                  </a:moveTo>
                  <a:cubicBezTo>
                    <a:pt x="4187" y="1"/>
                    <a:pt x="4033" y="23"/>
                    <a:pt x="3885" y="70"/>
                  </a:cubicBezTo>
                  <a:cubicBezTo>
                    <a:pt x="3409" y="195"/>
                    <a:pt x="2983" y="521"/>
                    <a:pt x="2707" y="947"/>
                  </a:cubicBezTo>
                  <a:cubicBezTo>
                    <a:pt x="2507" y="1298"/>
                    <a:pt x="2357" y="1699"/>
                    <a:pt x="2031" y="1950"/>
                  </a:cubicBezTo>
                  <a:cubicBezTo>
                    <a:pt x="1680" y="2175"/>
                    <a:pt x="1254" y="2175"/>
                    <a:pt x="853" y="2275"/>
                  </a:cubicBezTo>
                  <a:cubicBezTo>
                    <a:pt x="452" y="2351"/>
                    <a:pt x="26" y="2626"/>
                    <a:pt x="1" y="3027"/>
                  </a:cubicBezTo>
                  <a:lnTo>
                    <a:pt x="10778" y="3027"/>
                  </a:lnTo>
                  <a:cubicBezTo>
                    <a:pt x="10728" y="2727"/>
                    <a:pt x="10677" y="2426"/>
                    <a:pt x="10552" y="2125"/>
                  </a:cubicBezTo>
                  <a:cubicBezTo>
                    <a:pt x="10427" y="1849"/>
                    <a:pt x="10201" y="1599"/>
                    <a:pt x="9900" y="1524"/>
                  </a:cubicBezTo>
                  <a:cubicBezTo>
                    <a:pt x="9783" y="1490"/>
                    <a:pt x="9667" y="1482"/>
                    <a:pt x="9550" y="1482"/>
                  </a:cubicBezTo>
                  <a:cubicBezTo>
                    <a:pt x="9433" y="1482"/>
                    <a:pt x="9316" y="1490"/>
                    <a:pt x="9199" y="1490"/>
                  </a:cubicBezTo>
                  <a:cubicBezTo>
                    <a:pt x="9082" y="1490"/>
                    <a:pt x="8965" y="1482"/>
                    <a:pt x="8848" y="1448"/>
                  </a:cubicBezTo>
                  <a:cubicBezTo>
                    <a:pt x="8447" y="1323"/>
                    <a:pt x="8146" y="822"/>
                    <a:pt x="7720" y="797"/>
                  </a:cubicBezTo>
                  <a:cubicBezTo>
                    <a:pt x="7708" y="796"/>
                    <a:pt x="7697" y="796"/>
                    <a:pt x="7685" y="796"/>
                  </a:cubicBezTo>
                  <a:cubicBezTo>
                    <a:pt x="7251" y="796"/>
                    <a:pt x="6907" y="1248"/>
                    <a:pt x="6492" y="1248"/>
                  </a:cubicBezTo>
                  <a:cubicBezTo>
                    <a:pt x="6241" y="1248"/>
                    <a:pt x="5991" y="1072"/>
                    <a:pt x="5815" y="897"/>
                  </a:cubicBezTo>
                  <a:cubicBezTo>
                    <a:pt x="5640" y="697"/>
                    <a:pt x="5489" y="496"/>
                    <a:pt x="5289" y="321"/>
                  </a:cubicBezTo>
                  <a:cubicBezTo>
                    <a:pt x="5029" y="113"/>
                    <a:pt x="4686" y="1"/>
                    <a:pt x="4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2901109" y="269165"/>
              <a:ext cx="411050" cy="115375"/>
            </a:xfrm>
            <a:custGeom>
              <a:avLst/>
              <a:gdLst/>
              <a:ahLst/>
              <a:cxnLst/>
              <a:rect l="l" t="t" r="r" b="b"/>
              <a:pathLst>
                <a:path w="16442" h="4615" extrusionOk="0">
                  <a:moveTo>
                    <a:pt x="9835" y="1"/>
                  </a:moveTo>
                  <a:cubicBezTo>
                    <a:pt x="9304" y="1"/>
                    <a:pt x="8771" y="174"/>
                    <a:pt x="8371" y="505"/>
                  </a:cubicBezTo>
                  <a:cubicBezTo>
                    <a:pt x="8071" y="755"/>
                    <a:pt x="7845" y="1081"/>
                    <a:pt x="7569" y="1357"/>
                  </a:cubicBezTo>
                  <a:cubicBezTo>
                    <a:pt x="7294" y="1632"/>
                    <a:pt x="6943" y="1883"/>
                    <a:pt x="6567" y="1883"/>
                  </a:cubicBezTo>
                  <a:cubicBezTo>
                    <a:pt x="5914" y="1883"/>
                    <a:pt x="5400" y="1229"/>
                    <a:pt x="4757" y="1229"/>
                  </a:cubicBezTo>
                  <a:cubicBezTo>
                    <a:pt x="4734" y="1229"/>
                    <a:pt x="4710" y="1230"/>
                    <a:pt x="4687" y="1231"/>
                  </a:cubicBezTo>
                  <a:cubicBezTo>
                    <a:pt x="4010" y="1256"/>
                    <a:pt x="3584" y="2008"/>
                    <a:pt x="2933" y="2209"/>
                  </a:cubicBezTo>
                  <a:cubicBezTo>
                    <a:pt x="2755" y="2271"/>
                    <a:pt x="2570" y="2286"/>
                    <a:pt x="2384" y="2286"/>
                  </a:cubicBezTo>
                  <a:cubicBezTo>
                    <a:pt x="2214" y="2286"/>
                    <a:pt x="2043" y="2274"/>
                    <a:pt x="1874" y="2274"/>
                  </a:cubicBezTo>
                  <a:cubicBezTo>
                    <a:pt x="1706" y="2274"/>
                    <a:pt x="1540" y="2286"/>
                    <a:pt x="1379" y="2334"/>
                  </a:cubicBezTo>
                  <a:cubicBezTo>
                    <a:pt x="903" y="2459"/>
                    <a:pt x="552" y="2835"/>
                    <a:pt x="351" y="3261"/>
                  </a:cubicBezTo>
                  <a:cubicBezTo>
                    <a:pt x="151" y="3688"/>
                    <a:pt x="76" y="4164"/>
                    <a:pt x="0" y="4615"/>
                  </a:cubicBezTo>
                  <a:lnTo>
                    <a:pt x="16442" y="4615"/>
                  </a:lnTo>
                  <a:cubicBezTo>
                    <a:pt x="16417" y="3988"/>
                    <a:pt x="15765" y="3612"/>
                    <a:pt x="15163" y="3462"/>
                  </a:cubicBezTo>
                  <a:cubicBezTo>
                    <a:pt x="14537" y="3337"/>
                    <a:pt x="13885" y="3312"/>
                    <a:pt x="13359" y="2961"/>
                  </a:cubicBezTo>
                  <a:cubicBezTo>
                    <a:pt x="12858" y="2585"/>
                    <a:pt x="12632" y="1983"/>
                    <a:pt x="12306" y="1457"/>
                  </a:cubicBezTo>
                  <a:cubicBezTo>
                    <a:pt x="11880" y="805"/>
                    <a:pt x="11254" y="304"/>
                    <a:pt x="10527" y="104"/>
                  </a:cubicBezTo>
                  <a:cubicBezTo>
                    <a:pt x="10304" y="34"/>
                    <a:pt x="10070" y="1"/>
                    <a:pt x="9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1155729" y="420989"/>
              <a:ext cx="226225" cy="70575"/>
            </a:xfrm>
            <a:custGeom>
              <a:avLst/>
              <a:gdLst/>
              <a:ahLst/>
              <a:cxnLst/>
              <a:rect l="l" t="t" r="r" b="b"/>
              <a:pathLst>
                <a:path w="9049" h="2823" extrusionOk="0">
                  <a:moveTo>
                    <a:pt x="3986" y="1"/>
                  </a:moveTo>
                  <a:cubicBezTo>
                    <a:pt x="3540" y="1"/>
                    <a:pt x="3093" y="151"/>
                    <a:pt x="2758" y="441"/>
                  </a:cubicBezTo>
                  <a:cubicBezTo>
                    <a:pt x="2482" y="692"/>
                    <a:pt x="2257" y="1043"/>
                    <a:pt x="1906" y="1193"/>
                  </a:cubicBezTo>
                  <a:cubicBezTo>
                    <a:pt x="1655" y="1268"/>
                    <a:pt x="1404" y="1243"/>
                    <a:pt x="1154" y="1293"/>
                  </a:cubicBezTo>
                  <a:cubicBezTo>
                    <a:pt x="527" y="1444"/>
                    <a:pt x="1" y="2195"/>
                    <a:pt x="101" y="2822"/>
                  </a:cubicBezTo>
                  <a:lnTo>
                    <a:pt x="8923" y="2822"/>
                  </a:lnTo>
                  <a:cubicBezTo>
                    <a:pt x="9049" y="2496"/>
                    <a:pt x="8372" y="2120"/>
                    <a:pt x="8096" y="1895"/>
                  </a:cubicBezTo>
                  <a:cubicBezTo>
                    <a:pt x="7820" y="1669"/>
                    <a:pt x="7871" y="1318"/>
                    <a:pt x="7695" y="942"/>
                  </a:cubicBezTo>
                  <a:cubicBezTo>
                    <a:pt x="7547" y="667"/>
                    <a:pt x="7202" y="499"/>
                    <a:pt x="6871" y="499"/>
                  </a:cubicBezTo>
                  <a:cubicBezTo>
                    <a:pt x="6811" y="499"/>
                    <a:pt x="6751" y="505"/>
                    <a:pt x="6693" y="516"/>
                  </a:cubicBezTo>
                  <a:cubicBezTo>
                    <a:pt x="6417" y="541"/>
                    <a:pt x="6166" y="667"/>
                    <a:pt x="5866" y="692"/>
                  </a:cubicBezTo>
                  <a:cubicBezTo>
                    <a:pt x="5465" y="692"/>
                    <a:pt x="5164" y="391"/>
                    <a:pt x="4813" y="190"/>
                  </a:cubicBezTo>
                  <a:cubicBezTo>
                    <a:pt x="4558" y="63"/>
                    <a:pt x="4272" y="1"/>
                    <a:pt x="3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15"/>
          <p:cNvGrpSpPr/>
          <p:nvPr/>
        </p:nvGrpSpPr>
        <p:grpSpPr>
          <a:xfrm>
            <a:off x="416784" y="3216722"/>
            <a:ext cx="601480" cy="538618"/>
            <a:chOff x="1573275" y="3569975"/>
            <a:chExt cx="163100" cy="146050"/>
          </a:xfrm>
        </p:grpSpPr>
        <p:sp>
          <p:nvSpPr>
            <p:cNvPr id="417" name="Google Shape;417;p15"/>
            <p:cNvSpPr/>
            <p:nvPr/>
          </p:nvSpPr>
          <p:spPr>
            <a:xfrm>
              <a:off x="1573275" y="3569975"/>
              <a:ext cx="163100" cy="146050"/>
            </a:xfrm>
            <a:custGeom>
              <a:avLst/>
              <a:gdLst/>
              <a:ahLst/>
              <a:cxnLst/>
              <a:rect l="l" t="t" r="r" b="b"/>
              <a:pathLst>
                <a:path w="6524" h="5842" extrusionOk="0">
                  <a:moveTo>
                    <a:pt x="3175" y="0"/>
                  </a:moveTo>
                  <a:cubicBezTo>
                    <a:pt x="2819" y="0"/>
                    <a:pt x="2481" y="336"/>
                    <a:pt x="2438" y="1138"/>
                  </a:cubicBezTo>
                  <a:cubicBezTo>
                    <a:pt x="2413" y="1439"/>
                    <a:pt x="2464" y="1714"/>
                    <a:pt x="2514" y="1940"/>
                  </a:cubicBezTo>
                  <a:cubicBezTo>
                    <a:pt x="2113" y="1664"/>
                    <a:pt x="1636" y="1464"/>
                    <a:pt x="1361" y="1464"/>
                  </a:cubicBezTo>
                  <a:cubicBezTo>
                    <a:pt x="1348" y="1463"/>
                    <a:pt x="1335" y="1463"/>
                    <a:pt x="1322" y="1463"/>
                  </a:cubicBezTo>
                  <a:cubicBezTo>
                    <a:pt x="469" y="1463"/>
                    <a:pt x="0" y="2277"/>
                    <a:pt x="1185" y="3043"/>
                  </a:cubicBezTo>
                  <a:cubicBezTo>
                    <a:pt x="1311" y="3118"/>
                    <a:pt x="1436" y="3193"/>
                    <a:pt x="1561" y="3243"/>
                  </a:cubicBezTo>
                  <a:cubicBezTo>
                    <a:pt x="1336" y="3393"/>
                    <a:pt x="1135" y="3544"/>
                    <a:pt x="1035" y="3669"/>
                  </a:cubicBezTo>
                  <a:cubicBezTo>
                    <a:pt x="644" y="4216"/>
                    <a:pt x="802" y="4870"/>
                    <a:pt x="1508" y="4870"/>
                  </a:cubicBezTo>
                  <a:cubicBezTo>
                    <a:pt x="1708" y="4870"/>
                    <a:pt x="1951" y="4818"/>
                    <a:pt x="2238" y="4697"/>
                  </a:cubicBezTo>
                  <a:cubicBezTo>
                    <a:pt x="2338" y="4647"/>
                    <a:pt x="2438" y="4596"/>
                    <a:pt x="2539" y="4546"/>
                  </a:cubicBezTo>
                  <a:lnTo>
                    <a:pt x="2539" y="4546"/>
                  </a:lnTo>
                  <a:cubicBezTo>
                    <a:pt x="2514" y="4822"/>
                    <a:pt x="2539" y="5048"/>
                    <a:pt x="2589" y="5198"/>
                  </a:cubicBezTo>
                  <a:cubicBezTo>
                    <a:pt x="2709" y="5595"/>
                    <a:pt x="2991" y="5841"/>
                    <a:pt x="3287" y="5841"/>
                  </a:cubicBezTo>
                  <a:cubicBezTo>
                    <a:pt x="3609" y="5841"/>
                    <a:pt x="3948" y="5551"/>
                    <a:pt x="4118" y="4847"/>
                  </a:cubicBezTo>
                  <a:cubicBezTo>
                    <a:pt x="4193" y="4571"/>
                    <a:pt x="4193" y="4321"/>
                    <a:pt x="4168" y="4070"/>
                  </a:cubicBezTo>
                  <a:lnTo>
                    <a:pt x="4168" y="4070"/>
                  </a:lnTo>
                  <a:cubicBezTo>
                    <a:pt x="4520" y="4215"/>
                    <a:pt x="4889" y="4309"/>
                    <a:pt x="5148" y="4309"/>
                  </a:cubicBezTo>
                  <a:cubicBezTo>
                    <a:pt x="5202" y="4309"/>
                    <a:pt x="5252" y="4304"/>
                    <a:pt x="5296" y="4296"/>
                  </a:cubicBezTo>
                  <a:cubicBezTo>
                    <a:pt x="6173" y="4170"/>
                    <a:pt x="6524" y="3293"/>
                    <a:pt x="5220" y="2717"/>
                  </a:cubicBezTo>
                  <a:cubicBezTo>
                    <a:pt x="5145" y="2692"/>
                    <a:pt x="5070" y="2667"/>
                    <a:pt x="4995" y="2642"/>
                  </a:cubicBezTo>
                  <a:cubicBezTo>
                    <a:pt x="5271" y="2416"/>
                    <a:pt x="5496" y="2165"/>
                    <a:pt x="5596" y="1965"/>
                  </a:cubicBezTo>
                  <a:cubicBezTo>
                    <a:pt x="5864" y="1411"/>
                    <a:pt x="5661" y="857"/>
                    <a:pt x="5096" y="857"/>
                  </a:cubicBezTo>
                  <a:cubicBezTo>
                    <a:pt x="4868" y="857"/>
                    <a:pt x="4581" y="947"/>
                    <a:pt x="4243" y="1163"/>
                  </a:cubicBezTo>
                  <a:cubicBezTo>
                    <a:pt x="4168" y="1213"/>
                    <a:pt x="4118" y="1263"/>
                    <a:pt x="4068" y="1288"/>
                  </a:cubicBezTo>
                  <a:cubicBezTo>
                    <a:pt x="4042" y="987"/>
                    <a:pt x="3992" y="687"/>
                    <a:pt x="3892" y="511"/>
                  </a:cubicBezTo>
                  <a:cubicBezTo>
                    <a:pt x="3720" y="189"/>
                    <a:pt x="3443" y="0"/>
                    <a:pt x="3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1632350" y="3635800"/>
              <a:ext cx="33850" cy="29725"/>
            </a:xfrm>
            <a:custGeom>
              <a:avLst/>
              <a:gdLst/>
              <a:ahLst/>
              <a:cxnLst/>
              <a:rect l="l" t="t" r="r" b="b"/>
              <a:pathLst>
                <a:path w="1354" h="1189" extrusionOk="0">
                  <a:moveTo>
                    <a:pt x="663" y="1"/>
                  </a:moveTo>
                  <a:cubicBezTo>
                    <a:pt x="338" y="1"/>
                    <a:pt x="73" y="192"/>
                    <a:pt x="50" y="485"/>
                  </a:cubicBezTo>
                  <a:cubicBezTo>
                    <a:pt x="0" y="811"/>
                    <a:pt x="276" y="1161"/>
                    <a:pt x="677" y="1186"/>
                  </a:cubicBezTo>
                  <a:cubicBezTo>
                    <a:pt x="696" y="1188"/>
                    <a:pt x="715" y="1188"/>
                    <a:pt x="733" y="1188"/>
                  </a:cubicBezTo>
                  <a:cubicBezTo>
                    <a:pt x="1078" y="1188"/>
                    <a:pt x="1305" y="969"/>
                    <a:pt x="1329" y="660"/>
                  </a:cubicBezTo>
                  <a:cubicBezTo>
                    <a:pt x="1354" y="334"/>
                    <a:pt x="1153" y="34"/>
                    <a:pt x="777" y="9"/>
                  </a:cubicBezTo>
                  <a:cubicBezTo>
                    <a:pt x="739" y="3"/>
                    <a:pt x="701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1638600" y="3627175"/>
              <a:ext cx="33875" cy="29575"/>
            </a:xfrm>
            <a:custGeom>
              <a:avLst/>
              <a:gdLst/>
              <a:ahLst/>
              <a:cxnLst/>
              <a:rect l="l" t="t" r="r" b="b"/>
              <a:pathLst>
                <a:path w="1355" h="1183" extrusionOk="0">
                  <a:moveTo>
                    <a:pt x="682" y="0"/>
                  </a:moveTo>
                  <a:cubicBezTo>
                    <a:pt x="337" y="0"/>
                    <a:pt x="49" y="174"/>
                    <a:pt x="26" y="479"/>
                  </a:cubicBezTo>
                  <a:cubicBezTo>
                    <a:pt x="1" y="805"/>
                    <a:pt x="277" y="1156"/>
                    <a:pt x="653" y="1181"/>
                  </a:cubicBezTo>
                  <a:cubicBezTo>
                    <a:pt x="672" y="1182"/>
                    <a:pt x="690" y="1182"/>
                    <a:pt x="709" y="1182"/>
                  </a:cubicBezTo>
                  <a:cubicBezTo>
                    <a:pt x="1056" y="1182"/>
                    <a:pt x="1305" y="964"/>
                    <a:pt x="1329" y="654"/>
                  </a:cubicBezTo>
                  <a:cubicBezTo>
                    <a:pt x="1354" y="328"/>
                    <a:pt x="1154" y="28"/>
                    <a:pt x="753" y="3"/>
                  </a:cubicBezTo>
                  <a:cubicBezTo>
                    <a:pt x="729" y="1"/>
                    <a:pt x="706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15"/>
          <p:cNvSpPr/>
          <p:nvPr/>
        </p:nvSpPr>
        <p:spPr>
          <a:xfrm rot="2571829">
            <a:off x="8584079" y="1342186"/>
            <a:ext cx="468869" cy="345952"/>
          </a:xfrm>
          <a:custGeom>
            <a:avLst/>
            <a:gdLst/>
            <a:ahLst/>
            <a:cxnLst/>
            <a:rect l="l" t="t" r="r" b="b"/>
            <a:pathLst>
              <a:path w="4863" h="3588" extrusionOk="0">
                <a:moveTo>
                  <a:pt x="3219" y="0"/>
                </a:moveTo>
                <a:cubicBezTo>
                  <a:pt x="3191" y="0"/>
                  <a:pt x="3163" y="1"/>
                  <a:pt x="3133" y="3"/>
                </a:cubicBezTo>
                <a:cubicBezTo>
                  <a:pt x="2131" y="54"/>
                  <a:pt x="2507" y="1733"/>
                  <a:pt x="2507" y="1733"/>
                </a:cubicBezTo>
                <a:cubicBezTo>
                  <a:pt x="2507" y="1733"/>
                  <a:pt x="1942" y="667"/>
                  <a:pt x="1384" y="667"/>
                </a:cubicBezTo>
                <a:cubicBezTo>
                  <a:pt x="1236" y="667"/>
                  <a:pt x="1089" y="742"/>
                  <a:pt x="953" y="931"/>
                </a:cubicBezTo>
                <a:cubicBezTo>
                  <a:pt x="0" y="2284"/>
                  <a:pt x="3384" y="3587"/>
                  <a:pt x="3384" y="3587"/>
                </a:cubicBezTo>
                <a:cubicBezTo>
                  <a:pt x="3384" y="3587"/>
                  <a:pt x="4862" y="0"/>
                  <a:pt x="32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title"/>
          </p:nvPr>
        </p:nvSpPr>
        <p:spPr>
          <a:xfrm>
            <a:off x="1755000" y="2458375"/>
            <a:ext cx="5634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"/>
          </p:nvPr>
        </p:nvSpPr>
        <p:spPr>
          <a:xfrm>
            <a:off x="1755000" y="1273625"/>
            <a:ext cx="56340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27"/>
          <p:cNvGrpSpPr/>
          <p:nvPr/>
        </p:nvGrpSpPr>
        <p:grpSpPr>
          <a:xfrm flipH="1">
            <a:off x="-64" y="3908267"/>
            <a:ext cx="9144089" cy="1404315"/>
            <a:chOff x="-45" y="3273972"/>
            <a:chExt cx="9144089" cy="1404315"/>
          </a:xfrm>
        </p:grpSpPr>
        <p:sp>
          <p:nvSpPr>
            <p:cNvPr id="802" name="Google Shape;802;p27"/>
            <p:cNvSpPr/>
            <p:nvPr/>
          </p:nvSpPr>
          <p:spPr>
            <a:xfrm>
              <a:off x="-45" y="3585778"/>
              <a:ext cx="9144089" cy="963003"/>
            </a:xfrm>
            <a:custGeom>
              <a:avLst/>
              <a:gdLst/>
              <a:ahLst/>
              <a:cxnLst/>
              <a:rect l="l" t="t" r="r" b="b"/>
              <a:pathLst>
                <a:path w="44061" h="14713" extrusionOk="0">
                  <a:moveTo>
                    <a:pt x="21429" y="1"/>
                  </a:moveTo>
                  <a:cubicBezTo>
                    <a:pt x="5915" y="1"/>
                    <a:pt x="0" y="2156"/>
                    <a:pt x="0" y="2156"/>
                  </a:cubicBezTo>
                  <a:lnTo>
                    <a:pt x="0" y="14712"/>
                  </a:lnTo>
                  <a:lnTo>
                    <a:pt x="44060" y="14712"/>
                  </a:lnTo>
                  <a:lnTo>
                    <a:pt x="44060" y="2156"/>
                  </a:lnTo>
                  <a:cubicBezTo>
                    <a:pt x="44060" y="2156"/>
                    <a:pt x="36216" y="1"/>
                    <a:pt x="2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3080467" y="3273972"/>
              <a:ext cx="389311" cy="369233"/>
            </a:xfrm>
            <a:custGeom>
              <a:avLst/>
              <a:gdLst/>
              <a:ahLst/>
              <a:cxnLst/>
              <a:rect l="l" t="t" r="r" b="b"/>
              <a:pathLst>
                <a:path w="3335" h="3163" extrusionOk="0">
                  <a:moveTo>
                    <a:pt x="1399" y="1"/>
                  </a:moveTo>
                  <a:cubicBezTo>
                    <a:pt x="1377" y="1"/>
                    <a:pt x="1353" y="10"/>
                    <a:pt x="1329" y="30"/>
                  </a:cubicBezTo>
                  <a:cubicBezTo>
                    <a:pt x="928" y="356"/>
                    <a:pt x="1329" y="2611"/>
                    <a:pt x="1329" y="2611"/>
                  </a:cubicBezTo>
                  <a:cubicBezTo>
                    <a:pt x="1329" y="2611"/>
                    <a:pt x="829" y="920"/>
                    <a:pt x="470" y="920"/>
                  </a:cubicBezTo>
                  <a:cubicBezTo>
                    <a:pt x="418" y="920"/>
                    <a:pt x="370" y="954"/>
                    <a:pt x="326" y="1032"/>
                  </a:cubicBezTo>
                  <a:cubicBezTo>
                    <a:pt x="1" y="1659"/>
                    <a:pt x="878" y="3163"/>
                    <a:pt x="878" y="3163"/>
                  </a:cubicBezTo>
                  <a:lnTo>
                    <a:pt x="2357" y="2812"/>
                  </a:lnTo>
                  <a:cubicBezTo>
                    <a:pt x="2357" y="2812"/>
                    <a:pt x="3334" y="506"/>
                    <a:pt x="2733" y="506"/>
                  </a:cubicBezTo>
                  <a:cubicBezTo>
                    <a:pt x="2156" y="506"/>
                    <a:pt x="1855" y="2210"/>
                    <a:pt x="1855" y="2210"/>
                  </a:cubicBezTo>
                  <a:cubicBezTo>
                    <a:pt x="1855" y="2210"/>
                    <a:pt x="1745" y="1"/>
                    <a:pt x="1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5698519" y="3393754"/>
              <a:ext cx="292655" cy="249463"/>
            </a:xfrm>
            <a:custGeom>
              <a:avLst/>
              <a:gdLst/>
              <a:ahLst/>
              <a:cxnLst/>
              <a:rect l="l" t="t" r="r" b="b"/>
              <a:pathLst>
                <a:path w="2507" h="2137" extrusionOk="0">
                  <a:moveTo>
                    <a:pt x="1288" y="0"/>
                  </a:moveTo>
                  <a:cubicBezTo>
                    <a:pt x="1277" y="0"/>
                    <a:pt x="1266" y="2"/>
                    <a:pt x="1254" y="7"/>
                  </a:cubicBezTo>
                  <a:cubicBezTo>
                    <a:pt x="903" y="157"/>
                    <a:pt x="702" y="1786"/>
                    <a:pt x="702" y="1786"/>
                  </a:cubicBezTo>
                  <a:cubicBezTo>
                    <a:pt x="702" y="1786"/>
                    <a:pt x="702" y="434"/>
                    <a:pt x="443" y="434"/>
                  </a:cubicBezTo>
                  <a:cubicBezTo>
                    <a:pt x="415" y="434"/>
                    <a:pt x="385" y="449"/>
                    <a:pt x="351" y="483"/>
                  </a:cubicBezTo>
                  <a:cubicBezTo>
                    <a:pt x="1" y="834"/>
                    <a:pt x="276" y="2062"/>
                    <a:pt x="276" y="2062"/>
                  </a:cubicBezTo>
                  <a:lnTo>
                    <a:pt x="1354" y="2137"/>
                  </a:lnTo>
                  <a:cubicBezTo>
                    <a:pt x="1354" y="2137"/>
                    <a:pt x="2507" y="758"/>
                    <a:pt x="2106" y="633"/>
                  </a:cubicBezTo>
                  <a:cubicBezTo>
                    <a:pt x="2084" y="626"/>
                    <a:pt x="2062" y="623"/>
                    <a:pt x="2040" y="623"/>
                  </a:cubicBezTo>
                  <a:cubicBezTo>
                    <a:pt x="1644" y="623"/>
                    <a:pt x="1128" y="1611"/>
                    <a:pt x="1128" y="1611"/>
                  </a:cubicBezTo>
                  <a:cubicBezTo>
                    <a:pt x="1128" y="1611"/>
                    <a:pt x="1572" y="0"/>
                    <a:pt x="1288" y="0"/>
                  </a:cubicBezTo>
                  <a:close/>
                </a:path>
              </a:pathLst>
            </a:custGeom>
            <a:solidFill>
              <a:srgbClr val="98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4090000" y="4574627"/>
              <a:ext cx="67473" cy="103661"/>
            </a:xfrm>
            <a:custGeom>
              <a:avLst/>
              <a:gdLst/>
              <a:ahLst/>
              <a:cxnLst/>
              <a:rect l="l" t="t" r="r" b="b"/>
              <a:pathLst>
                <a:path w="578" h="888" extrusionOk="0">
                  <a:moveTo>
                    <a:pt x="157" y="1"/>
                  </a:moveTo>
                  <a:cubicBezTo>
                    <a:pt x="139" y="1"/>
                    <a:pt x="120" y="4"/>
                    <a:pt x="101" y="10"/>
                  </a:cubicBezTo>
                  <a:cubicBezTo>
                    <a:pt x="26" y="35"/>
                    <a:pt x="1" y="110"/>
                    <a:pt x="26" y="186"/>
                  </a:cubicBezTo>
                  <a:lnTo>
                    <a:pt x="302" y="812"/>
                  </a:lnTo>
                  <a:cubicBezTo>
                    <a:pt x="327" y="862"/>
                    <a:pt x="377" y="887"/>
                    <a:pt x="427" y="887"/>
                  </a:cubicBezTo>
                  <a:lnTo>
                    <a:pt x="477" y="887"/>
                  </a:lnTo>
                  <a:cubicBezTo>
                    <a:pt x="552" y="862"/>
                    <a:pt x="577" y="787"/>
                    <a:pt x="552" y="712"/>
                  </a:cubicBezTo>
                  <a:lnTo>
                    <a:pt x="276" y="85"/>
                  </a:lnTo>
                  <a:cubicBezTo>
                    <a:pt x="258" y="29"/>
                    <a:pt x="211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4174867" y="4528983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76" y="0"/>
                  </a:moveTo>
                  <a:cubicBezTo>
                    <a:pt x="101" y="0"/>
                    <a:pt x="51" y="50"/>
                    <a:pt x="26" y="126"/>
                  </a:cubicBezTo>
                  <a:lnTo>
                    <a:pt x="1" y="1003"/>
                  </a:lnTo>
                  <a:cubicBezTo>
                    <a:pt x="1" y="1078"/>
                    <a:pt x="51" y="1153"/>
                    <a:pt x="126" y="1153"/>
                  </a:cubicBezTo>
                  <a:cubicBezTo>
                    <a:pt x="201" y="1153"/>
                    <a:pt x="251" y="1103"/>
                    <a:pt x="251" y="1028"/>
                  </a:cubicBezTo>
                  <a:lnTo>
                    <a:pt x="301" y="126"/>
                  </a:lnTo>
                  <a:cubicBezTo>
                    <a:pt x="301" y="50"/>
                    <a:pt x="251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4379858" y="3858002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4464724" y="381224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251520" y="4498632"/>
              <a:ext cx="70274" cy="106462"/>
            </a:xfrm>
            <a:custGeom>
              <a:avLst/>
              <a:gdLst/>
              <a:ahLst/>
              <a:cxnLst/>
              <a:rect l="l" t="t" r="r" b="b"/>
              <a:pathLst>
                <a:path w="602" h="912" extrusionOk="0">
                  <a:moveTo>
                    <a:pt x="156" y="0"/>
                  </a:moveTo>
                  <a:cubicBezTo>
                    <a:pt x="138" y="0"/>
                    <a:pt x="119" y="3"/>
                    <a:pt x="101" y="10"/>
                  </a:cubicBezTo>
                  <a:cubicBezTo>
                    <a:pt x="51" y="35"/>
                    <a:pt x="0" y="110"/>
                    <a:pt x="51" y="185"/>
                  </a:cubicBezTo>
                  <a:lnTo>
                    <a:pt x="326" y="812"/>
                  </a:lnTo>
                  <a:cubicBezTo>
                    <a:pt x="351" y="862"/>
                    <a:pt x="401" y="912"/>
                    <a:pt x="452" y="912"/>
                  </a:cubicBezTo>
                  <a:cubicBezTo>
                    <a:pt x="452" y="912"/>
                    <a:pt x="477" y="887"/>
                    <a:pt x="502" y="887"/>
                  </a:cubicBezTo>
                  <a:cubicBezTo>
                    <a:pt x="552" y="862"/>
                    <a:pt x="602" y="787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336386" y="4452872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6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03"/>
                  </a:lnTo>
                  <a:cubicBezTo>
                    <a:pt x="0" y="1078"/>
                    <a:pt x="50" y="1153"/>
                    <a:pt x="126" y="1153"/>
                  </a:cubicBezTo>
                  <a:cubicBezTo>
                    <a:pt x="201" y="1153"/>
                    <a:pt x="251" y="1103"/>
                    <a:pt x="276" y="1028"/>
                  </a:cubicBezTo>
                  <a:lnTo>
                    <a:pt x="301" y="126"/>
                  </a:lnTo>
                  <a:cubicBezTo>
                    <a:pt x="301" y="51"/>
                    <a:pt x="251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348060" y="398079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430008" y="393503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4964812" y="4156249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21" y="1"/>
                  </a:moveTo>
                  <a:cubicBezTo>
                    <a:pt x="367" y="1"/>
                    <a:pt x="320" y="29"/>
                    <a:pt x="301" y="85"/>
                  </a:cubicBezTo>
                  <a:lnTo>
                    <a:pt x="26" y="712"/>
                  </a:lnTo>
                  <a:cubicBezTo>
                    <a:pt x="1" y="787"/>
                    <a:pt x="26" y="862"/>
                    <a:pt x="101" y="887"/>
                  </a:cubicBezTo>
                  <a:cubicBezTo>
                    <a:pt x="101" y="912"/>
                    <a:pt x="126" y="912"/>
                    <a:pt x="151" y="912"/>
                  </a:cubicBezTo>
                  <a:cubicBezTo>
                    <a:pt x="201" y="912"/>
                    <a:pt x="251" y="887"/>
                    <a:pt x="251" y="837"/>
                  </a:cubicBezTo>
                  <a:lnTo>
                    <a:pt x="527" y="186"/>
                  </a:lnTo>
                  <a:cubicBezTo>
                    <a:pt x="577" y="110"/>
                    <a:pt x="527" y="35"/>
                    <a:pt x="477" y="10"/>
                  </a:cubicBezTo>
                  <a:cubicBezTo>
                    <a:pt x="458" y="4"/>
                    <a:pt x="439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4912165" y="4110605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51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078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2056710" y="4118310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435" y="0"/>
                  </a:moveTo>
                  <a:cubicBezTo>
                    <a:pt x="390" y="0"/>
                    <a:pt x="338" y="28"/>
                    <a:pt x="301" y="85"/>
                  </a:cubicBezTo>
                  <a:lnTo>
                    <a:pt x="25" y="711"/>
                  </a:lnTo>
                  <a:cubicBezTo>
                    <a:pt x="0" y="786"/>
                    <a:pt x="25" y="862"/>
                    <a:pt x="100" y="887"/>
                  </a:cubicBezTo>
                  <a:cubicBezTo>
                    <a:pt x="125" y="887"/>
                    <a:pt x="151" y="912"/>
                    <a:pt x="151" y="912"/>
                  </a:cubicBezTo>
                  <a:cubicBezTo>
                    <a:pt x="201" y="912"/>
                    <a:pt x="251" y="862"/>
                    <a:pt x="276" y="811"/>
                  </a:cubicBezTo>
                  <a:lnTo>
                    <a:pt x="552" y="185"/>
                  </a:lnTo>
                  <a:cubicBezTo>
                    <a:pt x="577" y="110"/>
                    <a:pt x="552" y="34"/>
                    <a:pt x="476" y="9"/>
                  </a:cubicBezTo>
                  <a:cubicBezTo>
                    <a:pt x="464" y="3"/>
                    <a:pt x="450" y="0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2004063" y="4072550"/>
              <a:ext cx="38056" cy="134712"/>
            </a:xfrm>
            <a:custGeom>
              <a:avLst/>
              <a:gdLst/>
              <a:ahLst/>
              <a:cxnLst/>
              <a:rect l="l" t="t" r="r" b="b"/>
              <a:pathLst>
                <a:path w="326" h="1154" extrusionOk="0">
                  <a:moveTo>
                    <a:pt x="150" y="0"/>
                  </a:moveTo>
                  <a:cubicBezTo>
                    <a:pt x="75" y="0"/>
                    <a:pt x="0" y="51"/>
                    <a:pt x="25" y="126"/>
                  </a:cubicBezTo>
                  <a:lnTo>
                    <a:pt x="50" y="1028"/>
                  </a:lnTo>
                  <a:cubicBezTo>
                    <a:pt x="50" y="1103"/>
                    <a:pt x="125" y="1153"/>
                    <a:pt x="175" y="1153"/>
                  </a:cubicBezTo>
                  <a:lnTo>
                    <a:pt x="201" y="1153"/>
                  </a:lnTo>
                  <a:cubicBezTo>
                    <a:pt x="276" y="1153"/>
                    <a:pt x="326" y="1078"/>
                    <a:pt x="326" y="1003"/>
                  </a:cubicBezTo>
                  <a:lnTo>
                    <a:pt x="276" y="126"/>
                  </a:lnTo>
                  <a:cubicBezTo>
                    <a:pt x="276" y="5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3469787" y="411527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46" y="1"/>
                  </a:moveTo>
                  <a:cubicBezTo>
                    <a:pt x="392" y="1"/>
                    <a:pt x="345" y="29"/>
                    <a:pt x="326" y="86"/>
                  </a:cubicBezTo>
                  <a:lnTo>
                    <a:pt x="51" y="712"/>
                  </a:lnTo>
                  <a:cubicBezTo>
                    <a:pt x="0" y="787"/>
                    <a:pt x="51" y="862"/>
                    <a:pt x="101" y="888"/>
                  </a:cubicBezTo>
                  <a:cubicBezTo>
                    <a:pt x="126" y="913"/>
                    <a:pt x="151" y="913"/>
                    <a:pt x="151" y="913"/>
                  </a:cubicBezTo>
                  <a:cubicBezTo>
                    <a:pt x="201" y="913"/>
                    <a:pt x="251" y="888"/>
                    <a:pt x="276" y="837"/>
                  </a:cubicBezTo>
                  <a:lnTo>
                    <a:pt x="552" y="186"/>
                  </a:lnTo>
                  <a:cubicBezTo>
                    <a:pt x="577" y="111"/>
                    <a:pt x="552" y="35"/>
                    <a:pt x="502" y="10"/>
                  </a:cubicBezTo>
                  <a:cubicBezTo>
                    <a:pt x="483" y="4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3420058" y="4069631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6"/>
                    <a:pt x="0" y="151"/>
                  </a:cubicBezTo>
                  <a:lnTo>
                    <a:pt x="25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103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260835" y="3988396"/>
              <a:ext cx="67356" cy="106462"/>
            </a:xfrm>
            <a:custGeom>
              <a:avLst/>
              <a:gdLst/>
              <a:ahLst/>
              <a:cxnLst/>
              <a:rect l="l" t="t" r="r" b="b"/>
              <a:pathLst>
                <a:path w="577" h="912" extrusionOk="0">
                  <a:moveTo>
                    <a:pt x="156" y="0"/>
                  </a:moveTo>
                  <a:cubicBezTo>
                    <a:pt x="138" y="0"/>
                    <a:pt x="120" y="3"/>
                    <a:pt x="101" y="9"/>
                  </a:cubicBezTo>
                  <a:cubicBezTo>
                    <a:pt x="26" y="35"/>
                    <a:pt x="0" y="110"/>
                    <a:pt x="26" y="185"/>
                  </a:cubicBezTo>
                  <a:lnTo>
                    <a:pt x="301" y="837"/>
                  </a:lnTo>
                  <a:cubicBezTo>
                    <a:pt x="326" y="887"/>
                    <a:pt x="376" y="912"/>
                    <a:pt x="427" y="912"/>
                  </a:cubicBezTo>
                  <a:cubicBezTo>
                    <a:pt x="452" y="912"/>
                    <a:pt x="452" y="912"/>
                    <a:pt x="477" y="887"/>
                  </a:cubicBezTo>
                  <a:cubicBezTo>
                    <a:pt x="552" y="862"/>
                    <a:pt x="577" y="786"/>
                    <a:pt x="552" y="711"/>
                  </a:cubicBezTo>
                  <a:lnTo>
                    <a:pt x="276" y="85"/>
                  </a:lnTo>
                  <a:cubicBezTo>
                    <a:pt x="257" y="28"/>
                    <a:pt x="210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342783" y="3942636"/>
              <a:ext cx="38172" cy="134712"/>
            </a:xfrm>
            <a:custGeom>
              <a:avLst/>
              <a:gdLst/>
              <a:ahLst/>
              <a:cxnLst/>
              <a:rect l="l" t="t" r="r" b="b"/>
              <a:pathLst>
                <a:path w="327" h="1154" extrusionOk="0">
                  <a:moveTo>
                    <a:pt x="201" y="0"/>
                  </a:moveTo>
                  <a:cubicBezTo>
                    <a:pt x="126" y="0"/>
                    <a:pt x="50" y="51"/>
                    <a:pt x="50" y="126"/>
                  </a:cubicBezTo>
                  <a:lnTo>
                    <a:pt x="25" y="1028"/>
                  </a:lnTo>
                  <a:cubicBezTo>
                    <a:pt x="0" y="1078"/>
                    <a:pt x="75" y="1153"/>
                    <a:pt x="151" y="1153"/>
                  </a:cubicBezTo>
                  <a:cubicBezTo>
                    <a:pt x="226" y="1153"/>
                    <a:pt x="276" y="1103"/>
                    <a:pt x="276" y="1028"/>
                  </a:cubicBezTo>
                  <a:lnTo>
                    <a:pt x="326" y="126"/>
                  </a:lnTo>
                  <a:cubicBezTo>
                    <a:pt x="326" y="76"/>
                    <a:pt x="276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7210262" y="4548774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421" y="1"/>
                  </a:moveTo>
                  <a:cubicBezTo>
                    <a:pt x="367" y="1"/>
                    <a:pt x="320" y="29"/>
                    <a:pt x="301" y="85"/>
                  </a:cubicBezTo>
                  <a:lnTo>
                    <a:pt x="26" y="712"/>
                  </a:lnTo>
                  <a:cubicBezTo>
                    <a:pt x="1" y="787"/>
                    <a:pt x="26" y="862"/>
                    <a:pt x="101" y="887"/>
                  </a:cubicBezTo>
                  <a:cubicBezTo>
                    <a:pt x="101" y="912"/>
                    <a:pt x="126" y="912"/>
                    <a:pt x="151" y="912"/>
                  </a:cubicBezTo>
                  <a:cubicBezTo>
                    <a:pt x="201" y="912"/>
                    <a:pt x="251" y="887"/>
                    <a:pt x="251" y="837"/>
                  </a:cubicBezTo>
                  <a:lnTo>
                    <a:pt x="527" y="186"/>
                  </a:lnTo>
                  <a:cubicBezTo>
                    <a:pt x="577" y="110"/>
                    <a:pt x="527" y="35"/>
                    <a:pt x="477" y="10"/>
                  </a:cubicBezTo>
                  <a:cubicBezTo>
                    <a:pt x="458" y="4"/>
                    <a:pt x="439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7157615" y="4503130"/>
              <a:ext cx="35254" cy="134712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126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51" y="1028"/>
                  </a:lnTo>
                  <a:cubicBezTo>
                    <a:pt x="51" y="1103"/>
                    <a:pt x="101" y="1153"/>
                    <a:pt x="176" y="1153"/>
                  </a:cubicBezTo>
                  <a:cubicBezTo>
                    <a:pt x="251" y="1153"/>
                    <a:pt x="301" y="1078"/>
                    <a:pt x="301" y="1028"/>
                  </a:cubicBezTo>
                  <a:lnTo>
                    <a:pt x="251" y="126"/>
                  </a:lnTo>
                  <a:cubicBezTo>
                    <a:pt x="251" y="50"/>
                    <a:pt x="20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8045745" y="4011215"/>
              <a:ext cx="67356" cy="106579"/>
            </a:xfrm>
            <a:custGeom>
              <a:avLst/>
              <a:gdLst/>
              <a:ahLst/>
              <a:cxnLst/>
              <a:rect l="l" t="t" r="r" b="b"/>
              <a:pathLst>
                <a:path w="577" h="913" extrusionOk="0">
                  <a:moveTo>
                    <a:pt x="156" y="1"/>
                  </a:moveTo>
                  <a:cubicBezTo>
                    <a:pt x="138" y="1"/>
                    <a:pt x="119" y="4"/>
                    <a:pt x="100" y="10"/>
                  </a:cubicBezTo>
                  <a:cubicBezTo>
                    <a:pt x="50" y="35"/>
                    <a:pt x="0" y="110"/>
                    <a:pt x="25" y="185"/>
                  </a:cubicBezTo>
                  <a:lnTo>
                    <a:pt x="326" y="837"/>
                  </a:lnTo>
                  <a:cubicBezTo>
                    <a:pt x="326" y="887"/>
                    <a:pt x="376" y="912"/>
                    <a:pt x="426" y="912"/>
                  </a:cubicBezTo>
                  <a:cubicBezTo>
                    <a:pt x="451" y="912"/>
                    <a:pt x="476" y="912"/>
                    <a:pt x="476" y="887"/>
                  </a:cubicBezTo>
                  <a:cubicBezTo>
                    <a:pt x="552" y="862"/>
                    <a:pt x="577" y="787"/>
                    <a:pt x="552" y="737"/>
                  </a:cubicBezTo>
                  <a:lnTo>
                    <a:pt x="276" y="85"/>
                  </a:lnTo>
                  <a:cubicBezTo>
                    <a:pt x="257" y="29"/>
                    <a:pt x="210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8130612" y="3965455"/>
              <a:ext cx="35137" cy="134712"/>
            </a:xfrm>
            <a:custGeom>
              <a:avLst/>
              <a:gdLst/>
              <a:ahLst/>
              <a:cxnLst/>
              <a:rect l="l" t="t" r="r" b="b"/>
              <a:pathLst>
                <a:path w="301" h="1154" extrusionOk="0">
                  <a:moveTo>
                    <a:pt x="175" y="1"/>
                  </a:moveTo>
                  <a:cubicBezTo>
                    <a:pt x="100" y="1"/>
                    <a:pt x="50" y="51"/>
                    <a:pt x="50" y="126"/>
                  </a:cubicBezTo>
                  <a:lnTo>
                    <a:pt x="0" y="1029"/>
                  </a:lnTo>
                  <a:cubicBezTo>
                    <a:pt x="0" y="1104"/>
                    <a:pt x="50" y="1154"/>
                    <a:pt x="125" y="1154"/>
                  </a:cubicBezTo>
                  <a:cubicBezTo>
                    <a:pt x="201" y="1154"/>
                    <a:pt x="251" y="1104"/>
                    <a:pt x="251" y="1029"/>
                  </a:cubicBezTo>
                  <a:lnTo>
                    <a:pt x="301" y="151"/>
                  </a:lnTo>
                  <a:cubicBezTo>
                    <a:pt x="301" y="76"/>
                    <a:pt x="251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27"/>
          <p:cNvGrpSpPr/>
          <p:nvPr/>
        </p:nvGrpSpPr>
        <p:grpSpPr>
          <a:xfrm flipH="1">
            <a:off x="-380412" y="-62814"/>
            <a:ext cx="9977810" cy="1647164"/>
            <a:chOff x="1150118" y="224675"/>
            <a:chExt cx="2136851" cy="352757"/>
          </a:xfrm>
        </p:grpSpPr>
        <p:sp>
          <p:nvSpPr>
            <p:cNvPr id="826" name="Google Shape;826;p27"/>
            <p:cNvSpPr/>
            <p:nvPr/>
          </p:nvSpPr>
          <p:spPr>
            <a:xfrm>
              <a:off x="1794274" y="224675"/>
              <a:ext cx="269450" cy="75700"/>
            </a:xfrm>
            <a:custGeom>
              <a:avLst/>
              <a:gdLst/>
              <a:ahLst/>
              <a:cxnLst/>
              <a:rect l="l" t="t" r="r" b="b"/>
              <a:pathLst>
                <a:path w="10778" h="3028" extrusionOk="0">
                  <a:moveTo>
                    <a:pt x="4342" y="1"/>
                  </a:moveTo>
                  <a:cubicBezTo>
                    <a:pt x="4187" y="1"/>
                    <a:pt x="4033" y="23"/>
                    <a:pt x="3885" y="70"/>
                  </a:cubicBezTo>
                  <a:cubicBezTo>
                    <a:pt x="3409" y="195"/>
                    <a:pt x="2983" y="521"/>
                    <a:pt x="2707" y="947"/>
                  </a:cubicBezTo>
                  <a:cubicBezTo>
                    <a:pt x="2507" y="1298"/>
                    <a:pt x="2357" y="1699"/>
                    <a:pt x="2031" y="1950"/>
                  </a:cubicBezTo>
                  <a:cubicBezTo>
                    <a:pt x="1680" y="2175"/>
                    <a:pt x="1254" y="2175"/>
                    <a:pt x="853" y="2275"/>
                  </a:cubicBezTo>
                  <a:cubicBezTo>
                    <a:pt x="452" y="2351"/>
                    <a:pt x="26" y="2626"/>
                    <a:pt x="1" y="3027"/>
                  </a:cubicBezTo>
                  <a:lnTo>
                    <a:pt x="10778" y="3027"/>
                  </a:lnTo>
                  <a:cubicBezTo>
                    <a:pt x="10728" y="2727"/>
                    <a:pt x="10677" y="2426"/>
                    <a:pt x="10552" y="2125"/>
                  </a:cubicBezTo>
                  <a:cubicBezTo>
                    <a:pt x="10427" y="1849"/>
                    <a:pt x="10201" y="1599"/>
                    <a:pt x="9900" y="1524"/>
                  </a:cubicBezTo>
                  <a:cubicBezTo>
                    <a:pt x="9783" y="1490"/>
                    <a:pt x="9667" y="1482"/>
                    <a:pt x="9550" y="1482"/>
                  </a:cubicBezTo>
                  <a:cubicBezTo>
                    <a:pt x="9433" y="1482"/>
                    <a:pt x="9316" y="1490"/>
                    <a:pt x="9199" y="1490"/>
                  </a:cubicBezTo>
                  <a:cubicBezTo>
                    <a:pt x="9082" y="1490"/>
                    <a:pt x="8965" y="1482"/>
                    <a:pt x="8848" y="1448"/>
                  </a:cubicBezTo>
                  <a:cubicBezTo>
                    <a:pt x="8447" y="1323"/>
                    <a:pt x="8146" y="822"/>
                    <a:pt x="7720" y="797"/>
                  </a:cubicBezTo>
                  <a:cubicBezTo>
                    <a:pt x="7708" y="796"/>
                    <a:pt x="7697" y="796"/>
                    <a:pt x="7685" y="796"/>
                  </a:cubicBezTo>
                  <a:cubicBezTo>
                    <a:pt x="7251" y="796"/>
                    <a:pt x="6907" y="1248"/>
                    <a:pt x="6492" y="1248"/>
                  </a:cubicBezTo>
                  <a:cubicBezTo>
                    <a:pt x="6241" y="1248"/>
                    <a:pt x="5991" y="1072"/>
                    <a:pt x="5815" y="897"/>
                  </a:cubicBezTo>
                  <a:cubicBezTo>
                    <a:pt x="5640" y="697"/>
                    <a:pt x="5489" y="496"/>
                    <a:pt x="5289" y="321"/>
                  </a:cubicBezTo>
                  <a:cubicBezTo>
                    <a:pt x="5029" y="113"/>
                    <a:pt x="4686" y="1"/>
                    <a:pt x="4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2875919" y="385419"/>
              <a:ext cx="411050" cy="115375"/>
            </a:xfrm>
            <a:custGeom>
              <a:avLst/>
              <a:gdLst/>
              <a:ahLst/>
              <a:cxnLst/>
              <a:rect l="l" t="t" r="r" b="b"/>
              <a:pathLst>
                <a:path w="16442" h="4615" extrusionOk="0">
                  <a:moveTo>
                    <a:pt x="9835" y="1"/>
                  </a:moveTo>
                  <a:cubicBezTo>
                    <a:pt x="9304" y="1"/>
                    <a:pt x="8771" y="174"/>
                    <a:pt x="8371" y="505"/>
                  </a:cubicBezTo>
                  <a:cubicBezTo>
                    <a:pt x="8071" y="755"/>
                    <a:pt x="7845" y="1081"/>
                    <a:pt x="7569" y="1357"/>
                  </a:cubicBezTo>
                  <a:cubicBezTo>
                    <a:pt x="7294" y="1632"/>
                    <a:pt x="6943" y="1883"/>
                    <a:pt x="6567" y="1883"/>
                  </a:cubicBezTo>
                  <a:cubicBezTo>
                    <a:pt x="5914" y="1883"/>
                    <a:pt x="5400" y="1229"/>
                    <a:pt x="4757" y="1229"/>
                  </a:cubicBezTo>
                  <a:cubicBezTo>
                    <a:pt x="4734" y="1229"/>
                    <a:pt x="4710" y="1230"/>
                    <a:pt x="4687" y="1231"/>
                  </a:cubicBezTo>
                  <a:cubicBezTo>
                    <a:pt x="4010" y="1256"/>
                    <a:pt x="3584" y="2008"/>
                    <a:pt x="2933" y="2209"/>
                  </a:cubicBezTo>
                  <a:cubicBezTo>
                    <a:pt x="2755" y="2271"/>
                    <a:pt x="2570" y="2286"/>
                    <a:pt x="2384" y="2286"/>
                  </a:cubicBezTo>
                  <a:cubicBezTo>
                    <a:pt x="2214" y="2286"/>
                    <a:pt x="2043" y="2274"/>
                    <a:pt x="1874" y="2274"/>
                  </a:cubicBezTo>
                  <a:cubicBezTo>
                    <a:pt x="1706" y="2274"/>
                    <a:pt x="1540" y="2286"/>
                    <a:pt x="1379" y="2334"/>
                  </a:cubicBezTo>
                  <a:cubicBezTo>
                    <a:pt x="903" y="2459"/>
                    <a:pt x="552" y="2835"/>
                    <a:pt x="351" y="3261"/>
                  </a:cubicBezTo>
                  <a:cubicBezTo>
                    <a:pt x="151" y="3688"/>
                    <a:pt x="76" y="4164"/>
                    <a:pt x="0" y="4615"/>
                  </a:cubicBezTo>
                  <a:lnTo>
                    <a:pt x="16442" y="4615"/>
                  </a:lnTo>
                  <a:cubicBezTo>
                    <a:pt x="16417" y="3988"/>
                    <a:pt x="15765" y="3612"/>
                    <a:pt x="15163" y="3462"/>
                  </a:cubicBezTo>
                  <a:cubicBezTo>
                    <a:pt x="14537" y="3337"/>
                    <a:pt x="13885" y="3312"/>
                    <a:pt x="13359" y="2961"/>
                  </a:cubicBezTo>
                  <a:cubicBezTo>
                    <a:pt x="12858" y="2585"/>
                    <a:pt x="12632" y="1983"/>
                    <a:pt x="12306" y="1457"/>
                  </a:cubicBezTo>
                  <a:cubicBezTo>
                    <a:pt x="11880" y="805"/>
                    <a:pt x="11254" y="304"/>
                    <a:pt x="10527" y="104"/>
                  </a:cubicBezTo>
                  <a:cubicBezTo>
                    <a:pt x="10304" y="34"/>
                    <a:pt x="10070" y="1"/>
                    <a:pt x="9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1150118" y="506857"/>
              <a:ext cx="226225" cy="70575"/>
            </a:xfrm>
            <a:custGeom>
              <a:avLst/>
              <a:gdLst/>
              <a:ahLst/>
              <a:cxnLst/>
              <a:rect l="l" t="t" r="r" b="b"/>
              <a:pathLst>
                <a:path w="9049" h="2823" extrusionOk="0">
                  <a:moveTo>
                    <a:pt x="3986" y="1"/>
                  </a:moveTo>
                  <a:cubicBezTo>
                    <a:pt x="3540" y="1"/>
                    <a:pt x="3093" y="151"/>
                    <a:pt x="2758" y="441"/>
                  </a:cubicBezTo>
                  <a:cubicBezTo>
                    <a:pt x="2482" y="692"/>
                    <a:pt x="2257" y="1043"/>
                    <a:pt x="1906" y="1193"/>
                  </a:cubicBezTo>
                  <a:cubicBezTo>
                    <a:pt x="1655" y="1268"/>
                    <a:pt x="1404" y="1243"/>
                    <a:pt x="1154" y="1293"/>
                  </a:cubicBezTo>
                  <a:cubicBezTo>
                    <a:pt x="527" y="1444"/>
                    <a:pt x="1" y="2195"/>
                    <a:pt x="101" y="2822"/>
                  </a:cubicBezTo>
                  <a:lnTo>
                    <a:pt x="8923" y="2822"/>
                  </a:lnTo>
                  <a:cubicBezTo>
                    <a:pt x="9049" y="2496"/>
                    <a:pt x="8372" y="2120"/>
                    <a:pt x="8096" y="1895"/>
                  </a:cubicBezTo>
                  <a:cubicBezTo>
                    <a:pt x="7820" y="1669"/>
                    <a:pt x="7871" y="1318"/>
                    <a:pt x="7695" y="942"/>
                  </a:cubicBezTo>
                  <a:cubicBezTo>
                    <a:pt x="7547" y="667"/>
                    <a:pt x="7202" y="499"/>
                    <a:pt x="6871" y="499"/>
                  </a:cubicBezTo>
                  <a:cubicBezTo>
                    <a:pt x="6811" y="499"/>
                    <a:pt x="6751" y="505"/>
                    <a:pt x="6693" y="516"/>
                  </a:cubicBezTo>
                  <a:cubicBezTo>
                    <a:pt x="6417" y="541"/>
                    <a:pt x="6166" y="667"/>
                    <a:pt x="5866" y="692"/>
                  </a:cubicBezTo>
                  <a:cubicBezTo>
                    <a:pt x="5465" y="692"/>
                    <a:pt x="5164" y="391"/>
                    <a:pt x="4813" y="190"/>
                  </a:cubicBezTo>
                  <a:cubicBezTo>
                    <a:pt x="4558" y="63"/>
                    <a:pt x="4272" y="1"/>
                    <a:pt x="3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7"/>
          <p:cNvSpPr txBox="1">
            <a:spLocks noGrp="1"/>
          </p:cNvSpPr>
          <p:nvPr>
            <p:ph type="title"/>
          </p:nvPr>
        </p:nvSpPr>
        <p:spPr>
          <a:xfrm>
            <a:off x="2006550" y="1769175"/>
            <a:ext cx="513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0" name="Google Shape;830;p27"/>
          <p:cNvSpPr txBox="1">
            <a:spLocks noGrp="1"/>
          </p:cNvSpPr>
          <p:nvPr>
            <p:ph type="title" idx="2" hasCustomPrompt="1"/>
          </p:nvPr>
        </p:nvSpPr>
        <p:spPr>
          <a:xfrm>
            <a:off x="3820500" y="1049425"/>
            <a:ext cx="15030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31" name="Google Shape;831;p27"/>
          <p:cNvSpPr txBox="1">
            <a:spLocks noGrp="1"/>
          </p:cNvSpPr>
          <p:nvPr>
            <p:ph type="subTitle" idx="1"/>
          </p:nvPr>
        </p:nvSpPr>
        <p:spPr>
          <a:xfrm>
            <a:off x="2006550" y="2610975"/>
            <a:ext cx="51309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2" name="Google Shape;832;p27"/>
          <p:cNvGrpSpPr/>
          <p:nvPr/>
        </p:nvGrpSpPr>
        <p:grpSpPr>
          <a:xfrm>
            <a:off x="8192033" y="437824"/>
            <a:ext cx="468881" cy="421350"/>
            <a:chOff x="2015625" y="4198850"/>
            <a:chExt cx="132400" cy="118975"/>
          </a:xfrm>
        </p:grpSpPr>
        <p:sp>
          <p:nvSpPr>
            <p:cNvPr id="833" name="Google Shape;833;p27"/>
            <p:cNvSpPr/>
            <p:nvPr/>
          </p:nvSpPr>
          <p:spPr>
            <a:xfrm>
              <a:off x="2015625" y="4198850"/>
              <a:ext cx="132400" cy="118975"/>
            </a:xfrm>
            <a:custGeom>
              <a:avLst/>
              <a:gdLst/>
              <a:ahLst/>
              <a:cxnLst/>
              <a:rect l="l" t="t" r="r" b="b"/>
              <a:pathLst>
                <a:path w="5296" h="4759" extrusionOk="0">
                  <a:moveTo>
                    <a:pt x="2595" y="0"/>
                  </a:moveTo>
                  <a:cubicBezTo>
                    <a:pt x="2307" y="0"/>
                    <a:pt x="2031" y="282"/>
                    <a:pt x="1988" y="945"/>
                  </a:cubicBezTo>
                  <a:cubicBezTo>
                    <a:pt x="1988" y="1171"/>
                    <a:pt x="2013" y="1396"/>
                    <a:pt x="2063" y="1597"/>
                  </a:cubicBezTo>
                  <a:cubicBezTo>
                    <a:pt x="1712" y="1346"/>
                    <a:pt x="1336" y="1196"/>
                    <a:pt x="1110" y="1196"/>
                  </a:cubicBezTo>
                  <a:cubicBezTo>
                    <a:pt x="1098" y="1195"/>
                    <a:pt x="1085" y="1195"/>
                    <a:pt x="1073" y="1195"/>
                  </a:cubicBezTo>
                  <a:cubicBezTo>
                    <a:pt x="394" y="1195"/>
                    <a:pt x="0" y="1859"/>
                    <a:pt x="960" y="2474"/>
                  </a:cubicBezTo>
                  <a:cubicBezTo>
                    <a:pt x="1060" y="2549"/>
                    <a:pt x="1161" y="2599"/>
                    <a:pt x="1261" y="2650"/>
                  </a:cubicBezTo>
                  <a:cubicBezTo>
                    <a:pt x="1085" y="2750"/>
                    <a:pt x="935" y="2875"/>
                    <a:pt x="835" y="3000"/>
                  </a:cubicBezTo>
                  <a:cubicBezTo>
                    <a:pt x="523" y="3448"/>
                    <a:pt x="650" y="3972"/>
                    <a:pt x="1228" y="3972"/>
                  </a:cubicBezTo>
                  <a:cubicBezTo>
                    <a:pt x="1393" y="3972"/>
                    <a:pt x="1597" y="3928"/>
                    <a:pt x="1837" y="3828"/>
                  </a:cubicBezTo>
                  <a:cubicBezTo>
                    <a:pt x="1912" y="3802"/>
                    <a:pt x="1988" y="3752"/>
                    <a:pt x="2063" y="3702"/>
                  </a:cubicBezTo>
                  <a:lnTo>
                    <a:pt x="2063" y="3702"/>
                  </a:lnTo>
                  <a:cubicBezTo>
                    <a:pt x="2038" y="3928"/>
                    <a:pt x="2063" y="4103"/>
                    <a:pt x="2113" y="4229"/>
                  </a:cubicBezTo>
                  <a:cubicBezTo>
                    <a:pt x="2210" y="4555"/>
                    <a:pt x="2440" y="4759"/>
                    <a:pt x="2684" y="4759"/>
                  </a:cubicBezTo>
                  <a:cubicBezTo>
                    <a:pt x="2946" y="4759"/>
                    <a:pt x="3223" y="4524"/>
                    <a:pt x="3366" y="3953"/>
                  </a:cubicBezTo>
                  <a:cubicBezTo>
                    <a:pt x="3416" y="3727"/>
                    <a:pt x="3416" y="3502"/>
                    <a:pt x="3416" y="3326"/>
                  </a:cubicBezTo>
                  <a:cubicBezTo>
                    <a:pt x="3700" y="3435"/>
                    <a:pt x="4003" y="3507"/>
                    <a:pt x="4225" y="3507"/>
                  </a:cubicBezTo>
                  <a:cubicBezTo>
                    <a:pt x="4258" y="3507"/>
                    <a:pt x="4289" y="3505"/>
                    <a:pt x="4319" y="3502"/>
                  </a:cubicBezTo>
                  <a:cubicBezTo>
                    <a:pt x="5020" y="3401"/>
                    <a:pt x="5296" y="2675"/>
                    <a:pt x="4243" y="2224"/>
                  </a:cubicBezTo>
                  <a:cubicBezTo>
                    <a:pt x="4193" y="2198"/>
                    <a:pt x="4118" y="2173"/>
                    <a:pt x="4068" y="2148"/>
                  </a:cubicBezTo>
                  <a:cubicBezTo>
                    <a:pt x="4293" y="1973"/>
                    <a:pt x="4469" y="1772"/>
                    <a:pt x="4569" y="1622"/>
                  </a:cubicBezTo>
                  <a:cubicBezTo>
                    <a:pt x="4784" y="1157"/>
                    <a:pt x="4615" y="691"/>
                    <a:pt x="4146" y="691"/>
                  </a:cubicBezTo>
                  <a:cubicBezTo>
                    <a:pt x="3957" y="691"/>
                    <a:pt x="3721" y="766"/>
                    <a:pt x="3441" y="945"/>
                  </a:cubicBezTo>
                  <a:cubicBezTo>
                    <a:pt x="3391" y="995"/>
                    <a:pt x="3366" y="1020"/>
                    <a:pt x="3316" y="1046"/>
                  </a:cubicBezTo>
                  <a:cubicBezTo>
                    <a:pt x="3291" y="795"/>
                    <a:pt x="3241" y="569"/>
                    <a:pt x="3166" y="419"/>
                  </a:cubicBezTo>
                  <a:cubicBezTo>
                    <a:pt x="3027" y="153"/>
                    <a:pt x="2808" y="0"/>
                    <a:pt x="2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2064050" y="4252475"/>
              <a:ext cx="27600" cy="23975"/>
            </a:xfrm>
            <a:custGeom>
              <a:avLst/>
              <a:gdLst/>
              <a:ahLst/>
              <a:cxnLst/>
              <a:rect l="l" t="t" r="r" b="b"/>
              <a:pathLst>
                <a:path w="1104" h="959" extrusionOk="0">
                  <a:moveTo>
                    <a:pt x="557" y="1"/>
                  </a:moveTo>
                  <a:cubicBezTo>
                    <a:pt x="266" y="1"/>
                    <a:pt x="49" y="147"/>
                    <a:pt x="26" y="379"/>
                  </a:cubicBezTo>
                  <a:cubicBezTo>
                    <a:pt x="1" y="655"/>
                    <a:pt x="226" y="931"/>
                    <a:pt x="527" y="956"/>
                  </a:cubicBezTo>
                  <a:cubicBezTo>
                    <a:pt x="548" y="957"/>
                    <a:pt x="568" y="958"/>
                    <a:pt x="587" y="958"/>
                  </a:cubicBezTo>
                  <a:cubicBezTo>
                    <a:pt x="877" y="958"/>
                    <a:pt x="1055" y="788"/>
                    <a:pt x="1078" y="530"/>
                  </a:cubicBezTo>
                  <a:cubicBezTo>
                    <a:pt x="1103" y="254"/>
                    <a:pt x="928" y="28"/>
                    <a:pt x="627" y="3"/>
                  </a:cubicBezTo>
                  <a:cubicBezTo>
                    <a:pt x="603" y="1"/>
                    <a:pt x="580" y="1"/>
                    <a:pt x="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2069075" y="4245575"/>
              <a:ext cx="27575" cy="23975"/>
            </a:xfrm>
            <a:custGeom>
              <a:avLst/>
              <a:gdLst/>
              <a:ahLst/>
              <a:cxnLst/>
              <a:rect l="l" t="t" r="r" b="b"/>
              <a:pathLst>
                <a:path w="1103" h="959" extrusionOk="0">
                  <a:moveTo>
                    <a:pt x="557" y="1"/>
                  </a:moveTo>
                  <a:cubicBezTo>
                    <a:pt x="266" y="1"/>
                    <a:pt x="48" y="147"/>
                    <a:pt x="25" y="380"/>
                  </a:cubicBezTo>
                  <a:cubicBezTo>
                    <a:pt x="0" y="655"/>
                    <a:pt x="226" y="931"/>
                    <a:pt x="526" y="956"/>
                  </a:cubicBezTo>
                  <a:cubicBezTo>
                    <a:pt x="545" y="957"/>
                    <a:pt x="563" y="958"/>
                    <a:pt x="581" y="958"/>
                  </a:cubicBezTo>
                  <a:cubicBezTo>
                    <a:pt x="874" y="958"/>
                    <a:pt x="1054" y="766"/>
                    <a:pt x="1078" y="530"/>
                  </a:cubicBezTo>
                  <a:cubicBezTo>
                    <a:pt x="1103" y="254"/>
                    <a:pt x="927" y="29"/>
                    <a:pt x="627" y="4"/>
                  </a:cubicBezTo>
                  <a:cubicBezTo>
                    <a:pt x="603" y="2"/>
                    <a:pt x="580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525" y="445025"/>
            <a:ext cx="7708800" cy="572700"/>
          </a:xfrm>
          <a:prstGeom prst="rect">
            <a:avLst/>
          </a:prstGeom>
          <a:noFill/>
          <a:ln>
            <a:noFill/>
          </a:ln>
          <a:effectLst>
            <a:outerShdw dist="38100" dir="48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7525" y="1152475"/>
            <a:ext cx="77088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●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○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■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●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○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■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●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○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ellota Text"/>
              <a:buChar char="■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61" r:id="rId8"/>
    <p:sldLayoutId id="2147483673" r:id="rId9"/>
    <p:sldLayoutId id="2147483674" r:id="rId10"/>
    <p:sldLayoutId id="2147483679" r:id="rId11"/>
    <p:sldLayoutId id="2147483680" r:id="rId12"/>
    <p:sldLayoutId id="2147483682" r:id="rId13"/>
    <p:sldLayoutId id="214748368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9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1" name="Google Shape;1141;p41"/>
          <p:cNvGrpSpPr/>
          <p:nvPr/>
        </p:nvGrpSpPr>
        <p:grpSpPr>
          <a:xfrm>
            <a:off x="6741477" y="3073797"/>
            <a:ext cx="1571013" cy="1691822"/>
            <a:chOff x="6741477" y="3073797"/>
            <a:chExt cx="1571013" cy="1691822"/>
          </a:xfrm>
        </p:grpSpPr>
        <p:sp>
          <p:nvSpPr>
            <p:cNvPr id="1142" name="Google Shape;1142;p41"/>
            <p:cNvSpPr/>
            <p:nvPr/>
          </p:nvSpPr>
          <p:spPr>
            <a:xfrm>
              <a:off x="6970348" y="4508571"/>
              <a:ext cx="1204745" cy="249475"/>
            </a:xfrm>
            <a:custGeom>
              <a:avLst/>
              <a:gdLst/>
              <a:ahLst/>
              <a:cxnLst/>
              <a:rect l="l" t="t" r="r" b="b"/>
              <a:pathLst>
                <a:path w="17796" h="3685" extrusionOk="0">
                  <a:moveTo>
                    <a:pt x="8898" y="0"/>
                  </a:moveTo>
                  <a:cubicBezTo>
                    <a:pt x="3986" y="0"/>
                    <a:pt x="1" y="828"/>
                    <a:pt x="1" y="1830"/>
                  </a:cubicBezTo>
                  <a:cubicBezTo>
                    <a:pt x="1" y="2858"/>
                    <a:pt x="3986" y="3685"/>
                    <a:pt x="8898" y="3685"/>
                  </a:cubicBezTo>
                  <a:cubicBezTo>
                    <a:pt x="13811" y="3685"/>
                    <a:pt x="17795" y="2858"/>
                    <a:pt x="17795" y="1830"/>
                  </a:cubicBezTo>
                  <a:cubicBezTo>
                    <a:pt x="17795" y="828"/>
                    <a:pt x="13811" y="0"/>
                    <a:pt x="8898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3" name="Google Shape;1143;p41"/>
            <p:cNvGrpSpPr/>
            <p:nvPr/>
          </p:nvGrpSpPr>
          <p:grpSpPr>
            <a:xfrm rot="-606789" flipH="1">
              <a:off x="6861159" y="3179206"/>
              <a:ext cx="1331650" cy="1481005"/>
              <a:chOff x="2426925" y="3998750"/>
              <a:chExt cx="337025" cy="374825"/>
            </a:xfrm>
          </p:grpSpPr>
          <p:sp>
            <p:nvSpPr>
              <p:cNvPr id="1144" name="Google Shape;1144;p41"/>
              <p:cNvSpPr/>
              <p:nvPr/>
            </p:nvSpPr>
            <p:spPr>
              <a:xfrm>
                <a:off x="2426925" y="3998750"/>
                <a:ext cx="337025" cy="374825"/>
              </a:xfrm>
              <a:custGeom>
                <a:avLst/>
                <a:gdLst/>
                <a:ahLst/>
                <a:cxnLst/>
                <a:rect l="l" t="t" r="r" b="b"/>
                <a:pathLst>
                  <a:path w="13481" h="14993" extrusionOk="0">
                    <a:moveTo>
                      <a:pt x="4498" y="0"/>
                    </a:moveTo>
                    <a:cubicBezTo>
                      <a:pt x="4160" y="0"/>
                      <a:pt x="3845" y="48"/>
                      <a:pt x="3556" y="127"/>
                    </a:cubicBezTo>
                    <a:cubicBezTo>
                      <a:pt x="1877" y="578"/>
                      <a:pt x="47" y="2333"/>
                      <a:pt x="22" y="7972"/>
                    </a:cubicBezTo>
                    <a:cubicBezTo>
                      <a:pt x="1" y="12733"/>
                      <a:pt x="2856" y="14993"/>
                      <a:pt x="5888" y="14993"/>
                    </a:cubicBezTo>
                    <a:cubicBezTo>
                      <a:pt x="6447" y="14993"/>
                      <a:pt x="7012" y="14916"/>
                      <a:pt x="7566" y="14764"/>
                    </a:cubicBezTo>
                    <a:cubicBezTo>
                      <a:pt x="11100" y="13786"/>
                      <a:pt x="13481" y="9927"/>
                      <a:pt x="10598" y="5065"/>
                    </a:cubicBezTo>
                    <a:cubicBezTo>
                      <a:pt x="8200" y="1073"/>
                      <a:pt x="6091" y="0"/>
                      <a:pt x="4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1"/>
              <p:cNvSpPr/>
              <p:nvPr/>
            </p:nvSpPr>
            <p:spPr>
              <a:xfrm>
                <a:off x="2550900" y="4108425"/>
                <a:ext cx="5515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407" extrusionOk="0">
                    <a:moveTo>
                      <a:pt x="1203" y="1"/>
                    </a:moveTo>
                    <a:cubicBezTo>
                      <a:pt x="602" y="1"/>
                      <a:pt x="25" y="552"/>
                      <a:pt x="0" y="1254"/>
                    </a:cubicBezTo>
                    <a:cubicBezTo>
                      <a:pt x="0" y="1956"/>
                      <a:pt x="477" y="2382"/>
                      <a:pt x="1078" y="2407"/>
                    </a:cubicBezTo>
                    <a:cubicBezTo>
                      <a:pt x="1680" y="2407"/>
                      <a:pt x="2181" y="1981"/>
                      <a:pt x="2181" y="1279"/>
                    </a:cubicBezTo>
                    <a:cubicBezTo>
                      <a:pt x="2206" y="577"/>
                      <a:pt x="1805" y="1"/>
                      <a:pt x="12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1"/>
              <p:cNvSpPr/>
              <p:nvPr/>
            </p:nvSpPr>
            <p:spPr>
              <a:xfrm>
                <a:off x="2587225" y="4184650"/>
                <a:ext cx="6582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298" extrusionOk="0">
                    <a:moveTo>
                      <a:pt x="1125" y="1"/>
                    </a:moveTo>
                    <a:cubicBezTo>
                      <a:pt x="795" y="1"/>
                      <a:pt x="497" y="138"/>
                      <a:pt x="327" y="436"/>
                    </a:cubicBezTo>
                    <a:cubicBezTo>
                      <a:pt x="1" y="937"/>
                      <a:pt x="176" y="1739"/>
                      <a:pt x="778" y="2115"/>
                    </a:cubicBezTo>
                    <a:cubicBezTo>
                      <a:pt x="991" y="2239"/>
                      <a:pt x="1207" y="2297"/>
                      <a:pt x="1412" y="2297"/>
                    </a:cubicBezTo>
                    <a:cubicBezTo>
                      <a:pt x="1786" y="2297"/>
                      <a:pt x="2121" y="2104"/>
                      <a:pt x="2332" y="1764"/>
                    </a:cubicBezTo>
                    <a:cubicBezTo>
                      <a:pt x="2633" y="1263"/>
                      <a:pt x="2507" y="611"/>
                      <a:pt x="1906" y="235"/>
                    </a:cubicBezTo>
                    <a:cubicBezTo>
                      <a:pt x="1655" y="82"/>
                      <a:pt x="1380" y="1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1"/>
              <p:cNvSpPr/>
              <p:nvPr/>
            </p:nvSpPr>
            <p:spPr>
              <a:xfrm>
                <a:off x="2481975" y="4045875"/>
                <a:ext cx="658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285" extrusionOk="0">
                    <a:moveTo>
                      <a:pt x="1114" y="1"/>
                    </a:moveTo>
                    <a:cubicBezTo>
                      <a:pt x="785" y="1"/>
                      <a:pt x="496" y="140"/>
                      <a:pt x="326" y="423"/>
                    </a:cubicBezTo>
                    <a:cubicBezTo>
                      <a:pt x="0" y="949"/>
                      <a:pt x="176" y="1726"/>
                      <a:pt x="777" y="2102"/>
                    </a:cubicBezTo>
                    <a:cubicBezTo>
                      <a:pt x="990" y="2226"/>
                      <a:pt x="1207" y="2284"/>
                      <a:pt x="1412" y="2284"/>
                    </a:cubicBezTo>
                    <a:cubicBezTo>
                      <a:pt x="1785" y="2284"/>
                      <a:pt x="2121" y="2091"/>
                      <a:pt x="2331" y="1751"/>
                    </a:cubicBezTo>
                    <a:cubicBezTo>
                      <a:pt x="2632" y="1250"/>
                      <a:pt x="2507" y="598"/>
                      <a:pt x="1905" y="247"/>
                    </a:cubicBezTo>
                    <a:cubicBezTo>
                      <a:pt x="1643" y="83"/>
                      <a:pt x="1367" y="1"/>
                      <a:pt x="1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1"/>
              <p:cNvSpPr/>
              <p:nvPr/>
            </p:nvSpPr>
            <p:spPr>
              <a:xfrm>
                <a:off x="2495125" y="4207900"/>
                <a:ext cx="66450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188" extrusionOk="0">
                    <a:moveTo>
                      <a:pt x="1477" y="0"/>
                    </a:moveTo>
                    <a:cubicBezTo>
                      <a:pt x="1359" y="0"/>
                      <a:pt x="1233" y="19"/>
                      <a:pt x="1103" y="57"/>
                    </a:cubicBezTo>
                    <a:cubicBezTo>
                      <a:pt x="427" y="232"/>
                      <a:pt x="1" y="759"/>
                      <a:pt x="151" y="1335"/>
                    </a:cubicBezTo>
                    <a:cubicBezTo>
                      <a:pt x="276" y="1813"/>
                      <a:pt x="779" y="2187"/>
                      <a:pt x="1333" y="2187"/>
                    </a:cubicBezTo>
                    <a:cubicBezTo>
                      <a:pt x="1448" y="2187"/>
                      <a:pt x="1564" y="2172"/>
                      <a:pt x="1680" y="2137"/>
                    </a:cubicBezTo>
                    <a:cubicBezTo>
                      <a:pt x="2357" y="1962"/>
                      <a:pt x="2657" y="1385"/>
                      <a:pt x="2482" y="809"/>
                    </a:cubicBezTo>
                    <a:cubicBezTo>
                      <a:pt x="2360" y="323"/>
                      <a:pt x="1977" y="0"/>
                      <a:pt x="1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41"/>
              <p:cNvSpPr/>
              <p:nvPr/>
            </p:nvSpPr>
            <p:spPr>
              <a:xfrm>
                <a:off x="2454400" y="4125825"/>
                <a:ext cx="63950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413" extrusionOk="0">
                    <a:moveTo>
                      <a:pt x="1218" y="1"/>
                    </a:moveTo>
                    <a:cubicBezTo>
                      <a:pt x="1097" y="1"/>
                      <a:pt x="974" y="27"/>
                      <a:pt x="853" y="82"/>
                    </a:cubicBezTo>
                    <a:cubicBezTo>
                      <a:pt x="301" y="307"/>
                      <a:pt x="1" y="1059"/>
                      <a:pt x="276" y="1711"/>
                    </a:cubicBezTo>
                    <a:cubicBezTo>
                      <a:pt x="496" y="2169"/>
                      <a:pt x="877" y="2413"/>
                      <a:pt x="1281" y="2413"/>
                    </a:cubicBezTo>
                    <a:cubicBezTo>
                      <a:pt x="1430" y="2413"/>
                      <a:pt x="1582" y="2380"/>
                      <a:pt x="1730" y="2312"/>
                    </a:cubicBezTo>
                    <a:cubicBezTo>
                      <a:pt x="2281" y="2062"/>
                      <a:pt x="2557" y="1460"/>
                      <a:pt x="2281" y="834"/>
                    </a:cubicBezTo>
                    <a:cubicBezTo>
                      <a:pt x="2047" y="326"/>
                      <a:pt x="1645" y="1"/>
                      <a:pt x="1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41"/>
              <p:cNvSpPr/>
              <p:nvPr/>
            </p:nvSpPr>
            <p:spPr>
              <a:xfrm>
                <a:off x="2560925" y="4264925"/>
                <a:ext cx="6392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417" extrusionOk="0">
                    <a:moveTo>
                      <a:pt x="1217" y="0"/>
                    </a:moveTo>
                    <a:cubicBezTo>
                      <a:pt x="1097" y="0"/>
                      <a:pt x="974" y="26"/>
                      <a:pt x="852" y="82"/>
                    </a:cubicBezTo>
                    <a:cubicBezTo>
                      <a:pt x="301" y="332"/>
                      <a:pt x="0" y="1084"/>
                      <a:pt x="276" y="1711"/>
                    </a:cubicBezTo>
                    <a:cubicBezTo>
                      <a:pt x="475" y="2181"/>
                      <a:pt x="857" y="2417"/>
                      <a:pt x="1262" y="2417"/>
                    </a:cubicBezTo>
                    <a:cubicBezTo>
                      <a:pt x="1418" y="2417"/>
                      <a:pt x="1577" y="2382"/>
                      <a:pt x="1730" y="2312"/>
                    </a:cubicBezTo>
                    <a:cubicBezTo>
                      <a:pt x="2281" y="2062"/>
                      <a:pt x="2557" y="1460"/>
                      <a:pt x="2256" y="834"/>
                    </a:cubicBezTo>
                    <a:cubicBezTo>
                      <a:pt x="2041" y="326"/>
                      <a:pt x="1643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41"/>
              <p:cNvSpPr/>
              <p:nvPr/>
            </p:nvSpPr>
            <p:spPr>
              <a:xfrm>
                <a:off x="2646125" y="4254825"/>
                <a:ext cx="658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285" extrusionOk="0">
                    <a:moveTo>
                      <a:pt x="1115" y="1"/>
                    </a:moveTo>
                    <a:cubicBezTo>
                      <a:pt x="786" y="1"/>
                      <a:pt x="497" y="138"/>
                      <a:pt x="327" y="436"/>
                    </a:cubicBezTo>
                    <a:cubicBezTo>
                      <a:pt x="1" y="937"/>
                      <a:pt x="176" y="1739"/>
                      <a:pt x="778" y="2090"/>
                    </a:cubicBezTo>
                    <a:cubicBezTo>
                      <a:pt x="992" y="2224"/>
                      <a:pt x="1210" y="2285"/>
                      <a:pt x="1415" y="2285"/>
                    </a:cubicBezTo>
                    <a:cubicBezTo>
                      <a:pt x="1785" y="2285"/>
                      <a:pt x="2113" y="2087"/>
                      <a:pt x="2307" y="1764"/>
                    </a:cubicBezTo>
                    <a:cubicBezTo>
                      <a:pt x="2632" y="1238"/>
                      <a:pt x="2507" y="611"/>
                      <a:pt x="1906" y="235"/>
                    </a:cubicBezTo>
                    <a:cubicBezTo>
                      <a:pt x="1644" y="82"/>
                      <a:pt x="1368" y="1"/>
                      <a:pt x="1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41"/>
              <p:cNvSpPr/>
              <p:nvPr/>
            </p:nvSpPr>
            <p:spPr>
              <a:xfrm>
                <a:off x="2641125" y="4123825"/>
                <a:ext cx="645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207" extrusionOk="0">
                    <a:moveTo>
                      <a:pt x="1486" y="0"/>
                    </a:moveTo>
                    <a:cubicBezTo>
                      <a:pt x="1365" y="0"/>
                      <a:pt x="1237" y="20"/>
                      <a:pt x="1103" y="62"/>
                    </a:cubicBezTo>
                    <a:cubicBezTo>
                      <a:pt x="451" y="237"/>
                      <a:pt x="0" y="763"/>
                      <a:pt x="151" y="1340"/>
                    </a:cubicBezTo>
                    <a:cubicBezTo>
                      <a:pt x="299" y="1827"/>
                      <a:pt x="805" y="2207"/>
                      <a:pt x="1367" y="2207"/>
                    </a:cubicBezTo>
                    <a:cubicBezTo>
                      <a:pt x="1470" y="2207"/>
                      <a:pt x="1575" y="2194"/>
                      <a:pt x="1680" y="2167"/>
                    </a:cubicBezTo>
                    <a:cubicBezTo>
                      <a:pt x="2281" y="1991"/>
                      <a:pt x="2582" y="1540"/>
                      <a:pt x="2532" y="1039"/>
                    </a:cubicBezTo>
                    <a:cubicBezTo>
                      <a:pt x="2406" y="763"/>
                      <a:pt x="2281" y="488"/>
                      <a:pt x="2106" y="212"/>
                    </a:cubicBezTo>
                    <a:cubicBezTo>
                      <a:pt x="1939" y="78"/>
                      <a:pt x="1727" y="0"/>
                      <a:pt x="14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1"/>
              <p:cNvSpPr/>
              <p:nvPr/>
            </p:nvSpPr>
            <p:spPr>
              <a:xfrm>
                <a:off x="2433100" y="4067700"/>
                <a:ext cx="37625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2173" extrusionOk="0">
                    <a:moveTo>
                      <a:pt x="602" y="1"/>
                    </a:moveTo>
                    <a:cubicBezTo>
                      <a:pt x="351" y="602"/>
                      <a:pt x="151" y="1304"/>
                      <a:pt x="1" y="2156"/>
                    </a:cubicBezTo>
                    <a:cubicBezTo>
                      <a:pt x="73" y="2167"/>
                      <a:pt x="146" y="2173"/>
                      <a:pt x="220" y="2173"/>
                    </a:cubicBezTo>
                    <a:cubicBezTo>
                      <a:pt x="326" y="2173"/>
                      <a:pt x="434" y="2160"/>
                      <a:pt x="552" y="2131"/>
                    </a:cubicBezTo>
                    <a:cubicBezTo>
                      <a:pt x="1229" y="1956"/>
                      <a:pt x="1504" y="1354"/>
                      <a:pt x="1354" y="778"/>
                    </a:cubicBezTo>
                    <a:cubicBezTo>
                      <a:pt x="1254" y="402"/>
                      <a:pt x="978" y="10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1"/>
              <p:cNvSpPr/>
              <p:nvPr/>
            </p:nvSpPr>
            <p:spPr>
              <a:xfrm>
                <a:off x="2600400" y="4042025"/>
                <a:ext cx="595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411" extrusionOk="0">
                    <a:moveTo>
                      <a:pt x="1128" y="0"/>
                    </a:moveTo>
                    <a:cubicBezTo>
                      <a:pt x="1028" y="0"/>
                      <a:pt x="953" y="25"/>
                      <a:pt x="877" y="75"/>
                    </a:cubicBezTo>
                    <a:cubicBezTo>
                      <a:pt x="326" y="301"/>
                      <a:pt x="0" y="1078"/>
                      <a:pt x="301" y="1704"/>
                    </a:cubicBezTo>
                    <a:cubicBezTo>
                      <a:pt x="500" y="2175"/>
                      <a:pt x="882" y="2410"/>
                      <a:pt x="1287" y="2410"/>
                    </a:cubicBezTo>
                    <a:cubicBezTo>
                      <a:pt x="1443" y="2410"/>
                      <a:pt x="1602" y="2376"/>
                      <a:pt x="1755" y="2306"/>
                    </a:cubicBezTo>
                    <a:cubicBezTo>
                      <a:pt x="2106" y="2131"/>
                      <a:pt x="2356" y="1830"/>
                      <a:pt x="2381" y="1454"/>
                    </a:cubicBezTo>
                    <a:cubicBezTo>
                      <a:pt x="1955" y="877"/>
                      <a:pt x="1529" y="401"/>
                      <a:pt x="11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1"/>
              <p:cNvSpPr/>
              <p:nvPr/>
            </p:nvSpPr>
            <p:spPr>
              <a:xfrm>
                <a:off x="2547775" y="4000050"/>
                <a:ext cx="570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859" extrusionOk="0">
                    <a:moveTo>
                      <a:pt x="251" y="0"/>
                    </a:moveTo>
                    <a:cubicBezTo>
                      <a:pt x="50" y="326"/>
                      <a:pt x="0" y="752"/>
                      <a:pt x="175" y="1153"/>
                    </a:cubicBezTo>
                    <a:cubicBezTo>
                      <a:pt x="393" y="1624"/>
                      <a:pt x="780" y="1859"/>
                      <a:pt x="1186" y="1859"/>
                    </a:cubicBezTo>
                    <a:cubicBezTo>
                      <a:pt x="1342" y="1859"/>
                      <a:pt x="1501" y="1824"/>
                      <a:pt x="1654" y="1754"/>
                    </a:cubicBezTo>
                    <a:cubicBezTo>
                      <a:pt x="2005" y="1604"/>
                      <a:pt x="2256" y="1278"/>
                      <a:pt x="2281" y="877"/>
                    </a:cubicBezTo>
                    <a:cubicBezTo>
                      <a:pt x="1554" y="376"/>
                      <a:pt x="877" y="100"/>
                      <a:pt x="2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41"/>
              <p:cNvSpPr/>
              <p:nvPr/>
            </p:nvSpPr>
            <p:spPr>
              <a:xfrm>
                <a:off x="2475075" y="4001925"/>
                <a:ext cx="395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078" extrusionOk="0">
                    <a:moveTo>
                      <a:pt x="1580" y="0"/>
                    </a:moveTo>
                    <a:cubicBezTo>
                      <a:pt x="1053" y="151"/>
                      <a:pt x="502" y="451"/>
                      <a:pt x="1" y="953"/>
                    </a:cubicBezTo>
                    <a:cubicBezTo>
                      <a:pt x="171" y="1038"/>
                      <a:pt x="345" y="1078"/>
                      <a:pt x="510" y="1078"/>
                    </a:cubicBezTo>
                    <a:cubicBezTo>
                      <a:pt x="880" y="1078"/>
                      <a:pt x="1214" y="880"/>
                      <a:pt x="1404" y="552"/>
                    </a:cubicBezTo>
                    <a:cubicBezTo>
                      <a:pt x="1530" y="376"/>
                      <a:pt x="1580" y="201"/>
                      <a:pt x="15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41"/>
              <p:cNvSpPr/>
              <p:nvPr/>
            </p:nvSpPr>
            <p:spPr>
              <a:xfrm>
                <a:off x="2427450" y="4192400"/>
                <a:ext cx="3200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2407" extrusionOk="0">
                    <a:moveTo>
                      <a:pt x="302" y="0"/>
                    </a:moveTo>
                    <a:cubicBezTo>
                      <a:pt x="201" y="0"/>
                      <a:pt x="101" y="25"/>
                      <a:pt x="1" y="50"/>
                    </a:cubicBezTo>
                    <a:cubicBezTo>
                      <a:pt x="1" y="101"/>
                      <a:pt x="1" y="176"/>
                      <a:pt x="1" y="226"/>
                    </a:cubicBezTo>
                    <a:cubicBezTo>
                      <a:pt x="1" y="1028"/>
                      <a:pt x="76" y="1730"/>
                      <a:pt x="201" y="2406"/>
                    </a:cubicBezTo>
                    <a:cubicBezTo>
                      <a:pt x="803" y="2381"/>
                      <a:pt x="1279" y="1955"/>
                      <a:pt x="1279" y="1278"/>
                    </a:cubicBezTo>
                    <a:cubicBezTo>
                      <a:pt x="1279" y="577"/>
                      <a:pt x="903" y="0"/>
                      <a:pt x="3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1"/>
              <p:cNvSpPr/>
              <p:nvPr/>
            </p:nvSpPr>
            <p:spPr>
              <a:xfrm>
                <a:off x="2445625" y="4268625"/>
                <a:ext cx="6142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293" extrusionOk="0">
                    <a:moveTo>
                      <a:pt x="939" y="0"/>
                    </a:moveTo>
                    <a:cubicBezTo>
                      <a:pt x="611" y="0"/>
                      <a:pt x="321" y="138"/>
                      <a:pt x="151" y="435"/>
                    </a:cubicBezTo>
                    <a:cubicBezTo>
                      <a:pt x="51" y="560"/>
                      <a:pt x="1" y="711"/>
                      <a:pt x="1" y="886"/>
                    </a:cubicBezTo>
                    <a:cubicBezTo>
                      <a:pt x="226" y="1387"/>
                      <a:pt x="527" y="1839"/>
                      <a:pt x="828" y="2214"/>
                    </a:cubicBezTo>
                    <a:cubicBezTo>
                      <a:pt x="966" y="2267"/>
                      <a:pt x="1103" y="2292"/>
                      <a:pt x="1234" y="2292"/>
                    </a:cubicBezTo>
                    <a:cubicBezTo>
                      <a:pt x="1602" y="2292"/>
                      <a:pt x="1928" y="2096"/>
                      <a:pt x="2131" y="1763"/>
                    </a:cubicBezTo>
                    <a:cubicBezTo>
                      <a:pt x="2457" y="1262"/>
                      <a:pt x="2332" y="610"/>
                      <a:pt x="1730" y="235"/>
                    </a:cubicBezTo>
                    <a:cubicBezTo>
                      <a:pt x="1468" y="82"/>
                      <a:pt x="1192" y="0"/>
                      <a:pt x="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1"/>
              <p:cNvSpPr/>
              <p:nvPr/>
            </p:nvSpPr>
            <p:spPr>
              <a:xfrm>
                <a:off x="2607925" y="4332725"/>
                <a:ext cx="58275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1430" extrusionOk="0">
                    <a:moveTo>
                      <a:pt x="1451" y="1"/>
                    </a:moveTo>
                    <a:cubicBezTo>
                      <a:pt x="1340" y="1"/>
                      <a:pt x="1223" y="17"/>
                      <a:pt x="1103" y="51"/>
                    </a:cubicBezTo>
                    <a:cubicBezTo>
                      <a:pt x="426" y="252"/>
                      <a:pt x="0" y="753"/>
                      <a:pt x="150" y="1330"/>
                    </a:cubicBezTo>
                    <a:cubicBezTo>
                      <a:pt x="175" y="1380"/>
                      <a:pt x="175" y="1405"/>
                      <a:pt x="175" y="1430"/>
                    </a:cubicBezTo>
                    <a:cubicBezTo>
                      <a:pt x="226" y="1430"/>
                      <a:pt x="276" y="1405"/>
                      <a:pt x="326" y="1405"/>
                    </a:cubicBezTo>
                    <a:cubicBezTo>
                      <a:pt x="1053" y="1204"/>
                      <a:pt x="1729" y="879"/>
                      <a:pt x="2331" y="452"/>
                    </a:cubicBezTo>
                    <a:cubicBezTo>
                      <a:pt x="2138" y="182"/>
                      <a:pt x="1825" y="1"/>
                      <a:pt x="14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1"/>
              <p:cNvSpPr/>
              <p:nvPr/>
            </p:nvSpPr>
            <p:spPr>
              <a:xfrm>
                <a:off x="2518950" y="4329625"/>
                <a:ext cx="545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1755" extrusionOk="0">
                    <a:moveTo>
                      <a:pt x="1203" y="0"/>
                    </a:moveTo>
                    <a:cubicBezTo>
                      <a:pt x="602" y="0"/>
                      <a:pt x="0" y="551"/>
                      <a:pt x="0" y="1253"/>
                    </a:cubicBezTo>
                    <a:cubicBezTo>
                      <a:pt x="0" y="1278"/>
                      <a:pt x="0" y="1303"/>
                      <a:pt x="0" y="1328"/>
                    </a:cubicBezTo>
                    <a:cubicBezTo>
                      <a:pt x="652" y="1604"/>
                      <a:pt x="1379" y="1729"/>
                      <a:pt x="2080" y="1754"/>
                    </a:cubicBezTo>
                    <a:cubicBezTo>
                      <a:pt x="2156" y="1604"/>
                      <a:pt x="2181" y="1454"/>
                      <a:pt x="2181" y="1278"/>
                    </a:cubicBezTo>
                    <a:cubicBezTo>
                      <a:pt x="2181" y="576"/>
                      <a:pt x="1805" y="25"/>
                      <a:pt x="12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1"/>
              <p:cNvSpPr/>
              <p:nvPr/>
            </p:nvSpPr>
            <p:spPr>
              <a:xfrm>
                <a:off x="2681850" y="4187450"/>
                <a:ext cx="43250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2288" extrusionOk="0">
                    <a:moveTo>
                      <a:pt x="1130" y="1"/>
                    </a:moveTo>
                    <a:cubicBezTo>
                      <a:pt x="791" y="1"/>
                      <a:pt x="495" y="142"/>
                      <a:pt x="326" y="424"/>
                    </a:cubicBezTo>
                    <a:cubicBezTo>
                      <a:pt x="0" y="950"/>
                      <a:pt x="176" y="1752"/>
                      <a:pt x="777" y="2103"/>
                    </a:cubicBezTo>
                    <a:cubicBezTo>
                      <a:pt x="988" y="2226"/>
                      <a:pt x="1211" y="2287"/>
                      <a:pt x="1411" y="2287"/>
                    </a:cubicBezTo>
                    <a:cubicBezTo>
                      <a:pt x="1497" y="2287"/>
                      <a:pt x="1579" y="2276"/>
                      <a:pt x="1655" y="2253"/>
                    </a:cubicBezTo>
                    <a:cubicBezTo>
                      <a:pt x="1730" y="1577"/>
                      <a:pt x="1680" y="825"/>
                      <a:pt x="1479" y="48"/>
                    </a:cubicBezTo>
                    <a:cubicBezTo>
                      <a:pt x="1360" y="17"/>
                      <a:pt x="1243" y="1"/>
                      <a:pt x="11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1"/>
              <p:cNvSpPr/>
              <p:nvPr/>
            </p:nvSpPr>
            <p:spPr>
              <a:xfrm>
                <a:off x="2426925" y="4062700"/>
                <a:ext cx="281275" cy="310875"/>
              </a:xfrm>
              <a:custGeom>
                <a:avLst/>
                <a:gdLst/>
                <a:ahLst/>
                <a:cxnLst/>
                <a:rect l="l" t="t" r="r" b="b"/>
                <a:pathLst>
                  <a:path w="11251" h="12435" extrusionOk="0">
                    <a:moveTo>
                      <a:pt x="924" y="0"/>
                    </a:moveTo>
                    <a:lnTo>
                      <a:pt x="924" y="0"/>
                    </a:lnTo>
                    <a:cubicBezTo>
                      <a:pt x="398" y="1203"/>
                      <a:pt x="22" y="2933"/>
                      <a:pt x="22" y="5414"/>
                    </a:cubicBezTo>
                    <a:cubicBezTo>
                      <a:pt x="1" y="10175"/>
                      <a:pt x="2856" y="12435"/>
                      <a:pt x="5888" y="12435"/>
                    </a:cubicBezTo>
                    <a:cubicBezTo>
                      <a:pt x="6447" y="12435"/>
                      <a:pt x="7012" y="12358"/>
                      <a:pt x="7566" y="12206"/>
                    </a:cubicBezTo>
                    <a:cubicBezTo>
                      <a:pt x="9145" y="11780"/>
                      <a:pt x="10473" y="10752"/>
                      <a:pt x="11250" y="9349"/>
                    </a:cubicBezTo>
                    <a:lnTo>
                      <a:pt x="11250" y="9349"/>
                    </a:lnTo>
                    <a:cubicBezTo>
                      <a:pt x="10523" y="9925"/>
                      <a:pt x="9671" y="10376"/>
                      <a:pt x="8769" y="10627"/>
                    </a:cubicBezTo>
                    <a:cubicBezTo>
                      <a:pt x="8180" y="10786"/>
                      <a:pt x="7579" y="10866"/>
                      <a:pt x="6984" y="10866"/>
                    </a:cubicBezTo>
                    <a:cubicBezTo>
                      <a:pt x="3730" y="10866"/>
                      <a:pt x="652" y="8461"/>
                      <a:pt x="674" y="3334"/>
                    </a:cubicBezTo>
                    <a:cubicBezTo>
                      <a:pt x="674" y="2055"/>
                      <a:pt x="774" y="928"/>
                      <a:pt x="924" y="0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1"/>
              <p:cNvSpPr/>
              <p:nvPr/>
            </p:nvSpPr>
            <p:spPr>
              <a:xfrm>
                <a:off x="2534600" y="4012800"/>
                <a:ext cx="105300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3316" extrusionOk="0">
                    <a:moveTo>
                      <a:pt x="772" y="1"/>
                    </a:moveTo>
                    <a:cubicBezTo>
                      <a:pt x="579" y="1"/>
                      <a:pt x="425" y="54"/>
                      <a:pt x="327" y="167"/>
                    </a:cubicBezTo>
                    <a:cubicBezTo>
                      <a:pt x="1" y="543"/>
                      <a:pt x="527" y="1545"/>
                      <a:pt x="1504" y="2372"/>
                    </a:cubicBezTo>
                    <a:cubicBezTo>
                      <a:pt x="2207" y="2967"/>
                      <a:pt x="2949" y="3315"/>
                      <a:pt x="3440" y="3315"/>
                    </a:cubicBezTo>
                    <a:cubicBezTo>
                      <a:pt x="3633" y="3315"/>
                      <a:pt x="3787" y="3262"/>
                      <a:pt x="3885" y="3149"/>
                    </a:cubicBezTo>
                    <a:cubicBezTo>
                      <a:pt x="4211" y="2773"/>
                      <a:pt x="3685" y="1771"/>
                      <a:pt x="2707" y="944"/>
                    </a:cubicBezTo>
                    <a:cubicBezTo>
                      <a:pt x="2005" y="349"/>
                      <a:pt x="1263" y="1"/>
                      <a:pt x="772" y="1"/>
                    </a:cubicBezTo>
                    <a:close/>
                  </a:path>
                </a:pathLst>
              </a:custGeom>
              <a:solidFill>
                <a:srgbClr val="FFFFFF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4" name="Google Shape;1164;p41"/>
          <p:cNvGrpSpPr/>
          <p:nvPr/>
        </p:nvGrpSpPr>
        <p:grpSpPr>
          <a:xfrm>
            <a:off x="7303836" y="2136163"/>
            <a:ext cx="1801725" cy="2687640"/>
            <a:chOff x="7303836" y="2136163"/>
            <a:chExt cx="1801725" cy="2687640"/>
          </a:xfrm>
        </p:grpSpPr>
        <p:sp>
          <p:nvSpPr>
            <p:cNvPr id="1165" name="Google Shape;1165;p41"/>
            <p:cNvSpPr/>
            <p:nvPr/>
          </p:nvSpPr>
          <p:spPr>
            <a:xfrm>
              <a:off x="7677775" y="4528114"/>
              <a:ext cx="1427786" cy="295690"/>
            </a:xfrm>
            <a:custGeom>
              <a:avLst/>
              <a:gdLst/>
              <a:ahLst/>
              <a:cxnLst/>
              <a:rect l="l" t="t" r="r" b="b"/>
              <a:pathLst>
                <a:path w="12231" h="2533" extrusionOk="0">
                  <a:moveTo>
                    <a:pt x="6116" y="1"/>
                  </a:moveTo>
                  <a:cubicBezTo>
                    <a:pt x="2732" y="1"/>
                    <a:pt x="0" y="552"/>
                    <a:pt x="0" y="1254"/>
                  </a:cubicBezTo>
                  <a:cubicBezTo>
                    <a:pt x="0" y="1956"/>
                    <a:pt x="2732" y="2532"/>
                    <a:pt x="6116" y="2532"/>
                  </a:cubicBezTo>
                  <a:cubicBezTo>
                    <a:pt x="9499" y="2532"/>
                    <a:pt x="12231" y="1956"/>
                    <a:pt x="12231" y="1254"/>
                  </a:cubicBezTo>
                  <a:cubicBezTo>
                    <a:pt x="12231" y="552"/>
                    <a:pt x="9499" y="1"/>
                    <a:pt x="6116" y="1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6" name="Google Shape;1166;p41"/>
            <p:cNvGrpSpPr/>
            <p:nvPr/>
          </p:nvGrpSpPr>
          <p:grpSpPr>
            <a:xfrm>
              <a:off x="7303836" y="2136163"/>
              <a:ext cx="1696109" cy="2562624"/>
              <a:chOff x="3270025" y="492475"/>
              <a:chExt cx="582275" cy="879750"/>
            </a:xfrm>
          </p:grpSpPr>
          <p:sp>
            <p:nvSpPr>
              <p:cNvPr id="1167" name="Google Shape;1167;p41"/>
              <p:cNvSpPr/>
              <p:nvPr/>
            </p:nvSpPr>
            <p:spPr>
              <a:xfrm>
                <a:off x="3362300" y="932350"/>
                <a:ext cx="1867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4155" extrusionOk="0">
                    <a:moveTo>
                      <a:pt x="1855" y="1"/>
                    </a:moveTo>
                    <a:lnTo>
                      <a:pt x="1" y="803"/>
                    </a:lnTo>
                    <a:cubicBezTo>
                      <a:pt x="26" y="853"/>
                      <a:pt x="176" y="1454"/>
                      <a:pt x="1053" y="2256"/>
                    </a:cubicBezTo>
                    <a:cubicBezTo>
                      <a:pt x="1940" y="3027"/>
                      <a:pt x="3183" y="4154"/>
                      <a:pt x="5306" y="4154"/>
                    </a:cubicBezTo>
                    <a:cubicBezTo>
                      <a:pt x="5943" y="4154"/>
                      <a:pt x="6660" y="4053"/>
                      <a:pt x="7469" y="3810"/>
                    </a:cubicBezTo>
                    <a:lnTo>
                      <a:pt x="6667" y="1153"/>
                    </a:lnTo>
                    <a:cubicBezTo>
                      <a:pt x="6038" y="1337"/>
                      <a:pt x="5476" y="1411"/>
                      <a:pt x="4977" y="1411"/>
                    </a:cubicBezTo>
                    <a:cubicBezTo>
                      <a:pt x="2952" y="1411"/>
                      <a:pt x="1976" y="182"/>
                      <a:pt x="18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1"/>
              <p:cNvSpPr/>
              <p:nvPr/>
            </p:nvSpPr>
            <p:spPr>
              <a:xfrm>
                <a:off x="3507675" y="1129725"/>
                <a:ext cx="95875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8293" extrusionOk="0">
                    <a:moveTo>
                      <a:pt x="50" y="0"/>
                    </a:moveTo>
                    <a:cubicBezTo>
                      <a:pt x="25" y="1128"/>
                      <a:pt x="0" y="2356"/>
                      <a:pt x="0" y="3534"/>
                    </a:cubicBezTo>
                    <a:cubicBezTo>
                      <a:pt x="0" y="5088"/>
                      <a:pt x="50" y="6542"/>
                      <a:pt x="126" y="7594"/>
                    </a:cubicBezTo>
                    <a:cubicBezTo>
                      <a:pt x="126" y="7594"/>
                      <a:pt x="882" y="8293"/>
                      <a:pt x="2007" y="8293"/>
                    </a:cubicBezTo>
                    <a:cubicBezTo>
                      <a:pt x="2359" y="8293"/>
                      <a:pt x="2746" y="8225"/>
                      <a:pt x="3158" y="8046"/>
                    </a:cubicBezTo>
                    <a:lnTo>
                      <a:pt x="3534" y="3810"/>
                    </a:lnTo>
                    <a:cubicBezTo>
                      <a:pt x="3534" y="3810"/>
                      <a:pt x="3835" y="351"/>
                      <a:pt x="3835" y="351"/>
                    </a:cubicBezTo>
                    <a:cubicBezTo>
                      <a:pt x="2582" y="326"/>
                      <a:pt x="1303" y="201"/>
                      <a:pt x="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1"/>
              <p:cNvSpPr/>
              <p:nvPr/>
            </p:nvSpPr>
            <p:spPr>
              <a:xfrm>
                <a:off x="3507675" y="1129725"/>
                <a:ext cx="95875" cy="1111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4446" extrusionOk="0">
                    <a:moveTo>
                      <a:pt x="50" y="0"/>
                    </a:moveTo>
                    <a:cubicBezTo>
                      <a:pt x="25" y="1128"/>
                      <a:pt x="0" y="2356"/>
                      <a:pt x="0" y="3534"/>
                    </a:cubicBezTo>
                    <a:cubicBezTo>
                      <a:pt x="0" y="3785"/>
                      <a:pt x="0" y="4035"/>
                      <a:pt x="0" y="4261"/>
                    </a:cubicBezTo>
                    <a:cubicBezTo>
                      <a:pt x="538" y="4383"/>
                      <a:pt x="1113" y="4446"/>
                      <a:pt x="1690" y="4446"/>
                    </a:cubicBezTo>
                    <a:cubicBezTo>
                      <a:pt x="2296" y="4446"/>
                      <a:pt x="2907" y="4377"/>
                      <a:pt x="3484" y="4236"/>
                    </a:cubicBezTo>
                    <a:lnTo>
                      <a:pt x="3534" y="3810"/>
                    </a:lnTo>
                    <a:cubicBezTo>
                      <a:pt x="3534" y="3810"/>
                      <a:pt x="3835" y="351"/>
                      <a:pt x="3835" y="351"/>
                    </a:cubicBezTo>
                    <a:cubicBezTo>
                      <a:pt x="2582" y="326"/>
                      <a:pt x="1303" y="201"/>
                      <a:pt x="50" y="0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1"/>
              <p:cNvSpPr/>
              <p:nvPr/>
            </p:nvSpPr>
            <p:spPr>
              <a:xfrm>
                <a:off x="3458800" y="1320200"/>
                <a:ext cx="382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279" extrusionOk="0">
                    <a:moveTo>
                      <a:pt x="1354" y="0"/>
                    </a:moveTo>
                    <a:lnTo>
                      <a:pt x="1354" y="0"/>
                    </a:lnTo>
                    <a:cubicBezTo>
                      <a:pt x="0" y="176"/>
                      <a:pt x="176" y="1028"/>
                      <a:pt x="176" y="1028"/>
                    </a:cubicBezTo>
                    <a:cubicBezTo>
                      <a:pt x="577" y="1128"/>
                      <a:pt x="752" y="1203"/>
                      <a:pt x="1228" y="1279"/>
                    </a:cubicBezTo>
                    <a:cubicBezTo>
                      <a:pt x="1454" y="878"/>
                      <a:pt x="1529" y="452"/>
                      <a:pt x="1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1"/>
              <p:cNvSpPr/>
              <p:nvPr/>
            </p:nvSpPr>
            <p:spPr>
              <a:xfrm>
                <a:off x="3488875" y="1291050"/>
                <a:ext cx="100800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2637" extrusionOk="0">
                    <a:moveTo>
                      <a:pt x="1496" y="1"/>
                    </a:moveTo>
                    <a:cubicBezTo>
                      <a:pt x="557" y="1"/>
                      <a:pt x="602" y="1091"/>
                      <a:pt x="602" y="1091"/>
                    </a:cubicBezTo>
                    <a:cubicBezTo>
                      <a:pt x="451" y="1091"/>
                      <a:pt x="451" y="1091"/>
                      <a:pt x="126" y="1141"/>
                    </a:cubicBezTo>
                    <a:cubicBezTo>
                      <a:pt x="301" y="1567"/>
                      <a:pt x="226" y="2019"/>
                      <a:pt x="0" y="2420"/>
                    </a:cubicBezTo>
                    <a:cubicBezTo>
                      <a:pt x="1248" y="2600"/>
                      <a:pt x="2397" y="2636"/>
                      <a:pt x="3117" y="2636"/>
                    </a:cubicBezTo>
                    <a:cubicBezTo>
                      <a:pt x="3596" y="2636"/>
                      <a:pt x="3885" y="2620"/>
                      <a:pt x="3885" y="2620"/>
                    </a:cubicBezTo>
                    <a:lnTo>
                      <a:pt x="4010" y="1242"/>
                    </a:lnTo>
                    <a:cubicBezTo>
                      <a:pt x="4031" y="779"/>
                      <a:pt x="3665" y="423"/>
                      <a:pt x="3251" y="423"/>
                    </a:cubicBezTo>
                    <a:cubicBezTo>
                      <a:pt x="3171" y="423"/>
                      <a:pt x="3089" y="436"/>
                      <a:pt x="3008" y="465"/>
                    </a:cubicBezTo>
                    <a:cubicBezTo>
                      <a:pt x="2657" y="590"/>
                      <a:pt x="2557" y="765"/>
                      <a:pt x="2507" y="891"/>
                    </a:cubicBezTo>
                    <a:cubicBezTo>
                      <a:pt x="2557" y="640"/>
                      <a:pt x="2281" y="114"/>
                      <a:pt x="1680" y="14"/>
                    </a:cubicBezTo>
                    <a:cubicBezTo>
                      <a:pt x="1614" y="5"/>
                      <a:pt x="1553" y="1"/>
                      <a:pt x="14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1"/>
              <p:cNvSpPr/>
              <p:nvPr/>
            </p:nvSpPr>
            <p:spPr>
              <a:xfrm>
                <a:off x="3462675" y="1345225"/>
                <a:ext cx="12397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817" extrusionOk="0">
                    <a:moveTo>
                      <a:pt x="64" y="1"/>
                    </a:moveTo>
                    <a:cubicBezTo>
                      <a:pt x="0" y="1"/>
                      <a:pt x="71" y="353"/>
                      <a:pt x="71" y="353"/>
                    </a:cubicBezTo>
                    <a:cubicBezTo>
                      <a:pt x="1256" y="738"/>
                      <a:pt x="2738" y="817"/>
                      <a:pt x="3753" y="817"/>
                    </a:cubicBezTo>
                    <a:cubicBezTo>
                      <a:pt x="4455" y="817"/>
                      <a:pt x="4933" y="779"/>
                      <a:pt x="4933" y="779"/>
                    </a:cubicBezTo>
                    <a:lnTo>
                      <a:pt x="4958" y="478"/>
                    </a:lnTo>
                    <a:lnTo>
                      <a:pt x="4958" y="478"/>
                    </a:lnTo>
                    <a:cubicBezTo>
                      <a:pt x="4958" y="478"/>
                      <a:pt x="4845" y="482"/>
                      <a:pt x="4644" y="482"/>
                    </a:cubicBezTo>
                    <a:cubicBezTo>
                      <a:pt x="3907" y="482"/>
                      <a:pt x="1981" y="435"/>
                      <a:pt x="71" y="2"/>
                    </a:cubicBezTo>
                    <a:cubicBezTo>
                      <a:pt x="68" y="1"/>
                      <a:pt x="66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1"/>
              <p:cNvSpPr/>
              <p:nvPr/>
            </p:nvSpPr>
            <p:spPr>
              <a:xfrm>
                <a:off x="3555925" y="1323325"/>
                <a:ext cx="181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06" extrusionOk="0">
                    <a:moveTo>
                      <a:pt x="401" y="1"/>
                    </a:moveTo>
                    <a:cubicBezTo>
                      <a:pt x="201" y="1"/>
                      <a:pt x="25" y="126"/>
                      <a:pt x="25" y="327"/>
                    </a:cubicBezTo>
                    <a:cubicBezTo>
                      <a:pt x="0" y="527"/>
                      <a:pt x="150" y="703"/>
                      <a:pt x="351" y="703"/>
                    </a:cubicBezTo>
                    <a:cubicBezTo>
                      <a:pt x="366" y="704"/>
                      <a:pt x="380" y="705"/>
                      <a:pt x="394" y="705"/>
                    </a:cubicBezTo>
                    <a:cubicBezTo>
                      <a:pt x="573" y="705"/>
                      <a:pt x="704" y="562"/>
                      <a:pt x="727" y="377"/>
                    </a:cubicBezTo>
                    <a:cubicBezTo>
                      <a:pt x="727" y="176"/>
                      <a:pt x="602" y="26"/>
                      <a:pt x="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1"/>
              <p:cNvSpPr/>
              <p:nvPr/>
            </p:nvSpPr>
            <p:spPr>
              <a:xfrm>
                <a:off x="3502025" y="1317075"/>
                <a:ext cx="345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301" extrusionOk="0">
                    <a:moveTo>
                      <a:pt x="101" y="0"/>
                    </a:moveTo>
                    <a:cubicBezTo>
                      <a:pt x="51" y="0"/>
                      <a:pt x="26" y="25"/>
                      <a:pt x="26" y="75"/>
                    </a:cubicBezTo>
                    <a:cubicBezTo>
                      <a:pt x="1" y="100"/>
                      <a:pt x="51" y="151"/>
                      <a:pt x="76" y="151"/>
                    </a:cubicBezTo>
                    <a:lnTo>
                      <a:pt x="1279" y="301"/>
                    </a:lnTo>
                    <a:lnTo>
                      <a:pt x="1304" y="301"/>
                    </a:lnTo>
                    <a:cubicBezTo>
                      <a:pt x="1329" y="301"/>
                      <a:pt x="1354" y="276"/>
                      <a:pt x="1379" y="251"/>
                    </a:cubicBezTo>
                    <a:cubicBezTo>
                      <a:pt x="1379" y="201"/>
                      <a:pt x="1354" y="176"/>
                      <a:pt x="1304" y="176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1"/>
              <p:cNvSpPr/>
              <p:nvPr/>
            </p:nvSpPr>
            <p:spPr>
              <a:xfrm>
                <a:off x="3490125" y="1286675"/>
                <a:ext cx="48900" cy="3167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267" extrusionOk="0">
                    <a:moveTo>
                      <a:pt x="677" y="138"/>
                    </a:moveTo>
                    <a:cubicBezTo>
                      <a:pt x="677" y="138"/>
                      <a:pt x="702" y="163"/>
                      <a:pt x="702" y="163"/>
                    </a:cubicBezTo>
                    <a:cubicBezTo>
                      <a:pt x="727" y="189"/>
                      <a:pt x="752" y="214"/>
                      <a:pt x="777" y="239"/>
                    </a:cubicBezTo>
                    <a:cubicBezTo>
                      <a:pt x="828" y="389"/>
                      <a:pt x="853" y="514"/>
                      <a:pt x="878" y="665"/>
                    </a:cubicBezTo>
                    <a:cubicBezTo>
                      <a:pt x="878" y="715"/>
                      <a:pt x="903" y="765"/>
                      <a:pt x="903" y="815"/>
                    </a:cubicBezTo>
                    <a:cubicBezTo>
                      <a:pt x="903" y="815"/>
                      <a:pt x="903" y="815"/>
                      <a:pt x="878" y="790"/>
                    </a:cubicBezTo>
                    <a:cubicBezTo>
                      <a:pt x="777" y="640"/>
                      <a:pt x="702" y="464"/>
                      <a:pt x="652" y="264"/>
                    </a:cubicBezTo>
                    <a:cubicBezTo>
                      <a:pt x="627" y="214"/>
                      <a:pt x="627" y="163"/>
                      <a:pt x="652" y="163"/>
                    </a:cubicBezTo>
                    <a:cubicBezTo>
                      <a:pt x="652" y="138"/>
                      <a:pt x="652" y="138"/>
                      <a:pt x="677" y="138"/>
                    </a:cubicBezTo>
                    <a:close/>
                    <a:moveTo>
                      <a:pt x="199" y="454"/>
                    </a:moveTo>
                    <a:cubicBezTo>
                      <a:pt x="209" y="454"/>
                      <a:pt x="219" y="457"/>
                      <a:pt x="226" y="464"/>
                    </a:cubicBezTo>
                    <a:cubicBezTo>
                      <a:pt x="276" y="464"/>
                      <a:pt x="326" y="489"/>
                      <a:pt x="351" y="514"/>
                    </a:cubicBezTo>
                    <a:cubicBezTo>
                      <a:pt x="527" y="615"/>
                      <a:pt x="652" y="740"/>
                      <a:pt x="777" y="890"/>
                    </a:cubicBezTo>
                    <a:cubicBezTo>
                      <a:pt x="777" y="890"/>
                      <a:pt x="802" y="915"/>
                      <a:pt x="802" y="915"/>
                    </a:cubicBezTo>
                    <a:cubicBezTo>
                      <a:pt x="602" y="865"/>
                      <a:pt x="376" y="740"/>
                      <a:pt x="201" y="590"/>
                    </a:cubicBezTo>
                    <a:cubicBezTo>
                      <a:pt x="151" y="539"/>
                      <a:pt x="151" y="514"/>
                      <a:pt x="151" y="489"/>
                    </a:cubicBezTo>
                    <a:cubicBezTo>
                      <a:pt x="151" y="472"/>
                      <a:pt x="176" y="454"/>
                      <a:pt x="199" y="454"/>
                    </a:cubicBezTo>
                    <a:close/>
                    <a:moveTo>
                      <a:pt x="677" y="1"/>
                    </a:moveTo>
                    <a:cubicBezTo>
                      <a:pt x="640" y="1"/>
                      <a:pt x="602" y="13"/>
                      <a:pt x="577" y="38"/>
                    </a:cubicBezTo>
                    <a:cubicBezTo>
                      <a:pt x="527" y="63"/>
                      <a:pt x="477" y="138"/>
                      <a:pt x="502" y="289"/>
                    </a:cubicBezTo>
                    <a:cubicBezTo>
                      <a:pt x="527" y="364"/>
                      <a:pt x="552" y="439"/>
                      <a:pt x="577" y="514"/>
                    </a:cubicBezTo>
                    <a:cubicBezTo>
                      <a:pt x="527" y="464"/>
                      <a:pt x="477" y="439"/>
                      <a:pt x="452" y="414"/>
                    </a:cubicBezTo>
                    <a:cubicBezTo>
                      <a:pt x="376" y="364"/>
                      <a:pt x="326" y="314"/>
                      <a:pt x="226" y="314"/>
                    </a:cubicBezTo>
                    <a:cubicBezTo>
                      <a:pt x="151" y="314"/>
                      <a:pt x="26" y="364"/>
                      <a:pt x="0" y="464"/>
                    </a:cubicBezTo>
                    <a:cubicBezTo>
                      <a:pt x="0" y="590"/>
                      <a:pt x="76" y="665"/>
                      <a:pt x="126" y="690"/>
                    </a:cubicBezTo>
                    <a:cubicBezTo>
                      <a:pt x="226" y="790"/>
                      <a:pt x="376" y="890"/>
                      <a:pt x="552" y="966"/>
                    </a:cubicBezTo>
                    <a:cubicBezTo>
                      <a:pt x="527" y="1016"/>
                      <a:pt x="577" y="1041"/>
                      <a:pt x="602" y="1066"/>
                    </a:cubicBezTo>
                    <a:lnTo>
                      <a:pt x="978" y="1116"/>
                    </a:lnTo>
                    <a:cubicBezTo>
                      <a:pt x="978" y="1116"/>
                      <a:pt x="978" y="1141"/>
                      <a:pt x="1003" y="1141"/>
                    </a:cubicBezTo>
                    <a:cubicBezTo>
                      <a:pt x="1003" y="1141"/>
                      <a:pt x="1028" y="1141"/>
                      <a:pt x="1028" y="1116"/>
                    </a:cubicBezTo>
                    <a:lnTo>
                      <a:pt x="1880" y="1266"/>
                    </a:lnTo>
                    <a:cubicBezTo>
                      <a:pt x="1905" y="1266"/>
                      <a:pt x="1955" y="1241"/>
                      <a:pt x="1955" y="1216"/>
                    </a:cubicBezTo>
                    <a:cubicBezTo>
                      <a:pt x="1955" y="1166"/>
                      <a:pt x="1930" y="1141"/>
                      <a:pt x="1905" y="1116"/>
                    </a:cubicBezTo>
                    <a:lnTo>
                      <a:pt x="1103" y="991"/>
                    </a:lnTo>
                    <a:cubicBezTo>
                      <a:pt x="1053" y="890"/>
                      <a:pt x="1028" y="765"/>
                      <a:pt x="1028" y="640"/>
                    </a:cubicBezTo>
                    <a:cubicBezTo>
                      <a:pt x="1003" y="489"/>
                      <a:pt x="978" y="339"/>
                      <a:pt x="878" y="189"/>
                    </a:cubicBezTo>
                    <a:cubicBezTo>
                      <a:pt x="853" y="138"/>
                      <a:pt x="828" y="88"/>
                      <a:pt x="777" y="38"/>
                    </a:cubicBezTo>
                    <a:cubicBezTo>
                      <a:pt x="752" y="13"/>
                      <a:pt x="715" y="1"/>
                      <a:pt x="6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1"/>
              <p:cNvSpPr/>
              <p:nvPr/>
            </p:nvSpPr>
            <p:spPr>
              <a:xfrm>
                <a:off x="3670575" y="1201150"/>
                <a:ext cx="117825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941" extrusionOk="0">
                    <a:moveTo>
                      <a:pt x="3359" y="1"/>
                    </a:moveTo>
                    <a:cubicBezTo>
                      <a:pt x="2382" y="452"/>
                      <a:pt x="803" y="1003"/>
                      <a:pt x="1" y="1153"/>
                    </a:cubicBezTo>
                    <a:cubicBezTo>
                      <a:pt x="627" y="2582"/>
                      <a:pt x="1254" y="3910"/>
                      <a:pt x="1755" y="4813"/>
                    </a:cubicBezTo>
                    <a:cubicBezTo>
                      <a:pt x="1755" y="4813"/>
                      <a:pt x="2107" y="4941"/>
                      <a:pt x="2615" y="4941"/>
                    </a:cubicBezTo>
                    <a:cubicBezTo>
                      <a:pt x="3207" y="4941"/>
                      <a:pt x="4011" y="4766"/>
                      <a:pt x="4712" y="4011"/>
                    </a:cubicBezTo>
                    <a:lnTo>
                      <a:pt x="33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1"/>
              <p:cNvSpPr/>
              <p:nvPr/>
            </p:nvSpPr>
            <p:spPr>
              <a:xfrm>
                <a:off x="3636125" y="1119075"/>
                <a:ext cx="152275" cy="2056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8224" extrusionOk="0">
                    <a:moveTo>
                      <a:pt x="3634" y="0"/>
                    </a:moveTo>
                    <a:cubicBezTo>
                      <a:pt x="2456" y="476"/>
                      <a:pt x="1253" y="877"/>
                      <a:pt x="0" y="1178"/>
                    </a:cubicBezTo>
                    <a:cubicBezTo>
                      <a:pt x="426" y="2231"/>
                      <a:pt x="902" y="3359"/>
                      <a:pt x="1379" y="4436"/>
                    </a:cubicBezTo>
                    <a:cubicBezTo>
                      <a:pt x="2005" y="5865"/>
                      <a:pt x="2632" y="7193"/>
                      <a:pt x="3133" y="8096"/>
                    </a:cubicBezTo>
                    <a:cubicBezTo>
                      <a:pt x="3133" y="8096"/>
                      <a:pt x="3485" y="8224"/>
                      <a:pt x="3993" y="8224"/>
                    </a:cubicBezTo>
                    <a:cubicBezTo>
                      <a:pt x="4585" y="8224"/>
                      <a:pt x="5389" y="8049"/>
                      <a:pt x="6090" y="7294"/>
                    </a:cubicBezTo>
                    <a:lnTo>
                      <a:pt x="4737" y="3284"/>
                    </a:lnTo>
                    <a:cubicBezTo>
                      <a:pt x="4712" y="3284"/>
                      <a:pt x="3634" y="0"/>
                      <a:pt x="36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1"/>
              <p:cNvSpPr/>
              <p:nvPr/>
            </p:nvSpPr>
            <p:spPr>
              <a:xfrm>
                <a:off x="3636125" y="1119075"/>
                <a:ext cx="11405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412" extrusionOk="0">
                    <a:moveTo>
                      <a:pt x="3634" y="0"/>
                    </a:moveTo>
                    <a:cubicBezTo>
                      <a:pt x="2456" y="476"/>
                      <a:pt x="1253" y="877"/>
                      <a:pt x="0" y="1178"/>
                    </a:cubicBezTo>
                    <a:cubicBezTo>
                      <a:pt x="426" y="2231"/>
                      <a:pt x="902" y="3359"/>
                      <a:pt x="1379" y="4411"/>
                    </a:cubicBezTo>
                    <a:cubicBezTo>
                      <a:pt x="2506" y="4060"/>
                      <a:pt x="3584" y="3534"/>
                      <a:pt x="4562" y="2857"/>
                    </a:cubicBezTo>
                    <a:lnTo>
                      <a:pt x="3634" y="0"/>
                    </a:ln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1"/>
              <p:cNvSpPr/>
              <p:nvPr/>
            </p:nvSpPr>
            <p:spPr>
              <a:xfrm>
                <a:off x="3668700" y="1329600"/>
                <a:ext cx="401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429" extrusionOk="0">
                    <a:moveTo>
                      <a:pt x="1153" y="0"/>
                    </a:moveTo>
                    <a:cubicBezTo>
                      <a:pt x="0" y="702"/>
                      <a:pt x="502" y="1429"/>
                      <a:pt x="502" y="1429"/>
                    </a:cubicBezTo>
                    <a:cubicBezTo>
                      <a:pt x="903" y="1354"/>
                      <a:pt x="1103" y="1354"/>
                      <a:pt x="1554" y="1228"/>
                    </a:cubicBezTo>
                    <a:cubicBezTo>
                      <a:pt x="1604" y="777"/>
                      <a:pt x="1504" y="351"/>
                      <a:pt x="11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1"/>
              <p:cNvSpPr/>
              <p:nvPr/>
            </p:nvSpPr>
            <p:spPr>
              <a:xfrm>
                <a:off x="3693750" y="1280050"/>
                <a:ext cx="104050" cy="796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186" extrusionOk="0">
                    <a:moveTo>
                      <a:pt x="2991" y="1"/>
                    </a:moveTo>
                    <a:cubicBezTo>
                      <a:pt x="2812" y="1"/>
                      <a:pt x="2630" y="64"/>
                      <a:pt x="2482" y="203"/>
                    </a:cubicBezTo>
                    <a:cubicBezTo>
                      <a:pt x="2231" y="454"/>
                      <a:pt x="2206" y="654"/>
                      <a:pt x="2206" y="779"/>
                    </a:cubicBezTo>
                    <a:cubicBezTo>
                      <a:pt x="2145" y="574"/>
                      <a:pt x="1846" y="283"/>
                      <a:pt x="1408" y="283"/>
                    </a:cubicBezTo>
                    <a:cubicBezTo>
                      <a:pt x="1313" y="283"/>
                      <a:pt x="1211" y="297"/>
                      <a:pt x="1104" y="328"/>
                    </a:cubicBezTo>
                    <a:cubicBezTo>
                      <a:pt x="1" y="629"/>
                      <a:pt x="527" y="1732"/>
                      <a:pt x="527" y="1732"/>
                    </a:cubicBezTo>
                    <a:cubicBezTo>
                      <a:pt x="427" y="1782"/>
                      <a:pt x="402" y="1807"/>
                      <a:pt x="126" y="1957"/>
                    </a:cubicBezTo>
                    <a:cubicBezTo>
                      <a:pt x="477" y="2308"/>
                      <a:pt x="577" y="2734"/>
                      <a:pt x="527" y="3185"/>
                    </a:cubicBezTo>
                    <a:cubicBezTo>
                      <a:pt x="2557" y="2634"/>
                      <a:pt x="4161" y="1807"/>
                      <a:pt x="4161" y="1807"/>
                    </a:cubicBezTo>
                    <a:lnTo>
                      <a:pt x="3710" y="504"/>
                    </a:lnTo>
                    <a:cubicBezTo>
                      <a:pt x="3599" y="187"/>
                      <a:pt x="3299" y="1"/>
                      <a:pt x="29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1"/>
              <p:cNvSpPr/>
              <p:nvPr/>
            </p:nvSpPr>
            <p:spPr>
              <a:xfrm>
                <a:off x="3679975" y="1325850"/>
                <a:ext cx="1215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1855" extrusionOk="0">
                    <a:moveTo>
                      <a:pt x="4762" y="0"/>
                    </a:moveTo>
                    <a:cubicBezTo>
                      <a:pt x="4762" y="0"/>
                      <a:pt x="2507" y="1053"/>
                      <a:pt x="76" y="1529"/>
                    </a:cubicBezTo>
                    <a:cubicBezTo>
                      <a:pt x="0" y="1529"/>
                      <a:pt x="226" y="1855"/>
                      <a:pt x="226" y="1855"/>
                    </a:cubicBezTo>
                    <a:cubicBezTo>
                      <a:pt x="2306" y="1654"/>
                      <a:pt x="4863" y="276"/>
                      <a:pt x="4863" y="276"/>
                    </a:cubicBezTo>
                    <a:lnTo>
                      <a:pt x="476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1"/>
              <p:cNvSpPr/>
              <p:nvPr/>
            </p:nvSpPr>
            <p:spPr>
              <a:xfrm>
                <a:off x="3758925" y="1302650"/>
                <a:ext cx="200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716" extrusionOk="0">
                    <a:moveTo>
                      <a:pt x="410" y="1"/>
                    </a:moveTo>
                    <a:cubicBezTo>
                      <a:pt x="366" y="1"/>
                      <a:pt x="321" y="9"/>
                      <a:pt x="276" y="26"/>
                    </a:cubicBezTo>
                    <a:cubicBezTo>
                      <a:pt x="101" y="101"/>
                      <a:pt x="0" y="301"/>
                      <a:pt x="76" y="477"/>
                    </a:cubicBezTo>
                    <a:cubicBezTo>
                      <a:pt x="138" y="622"/>
                      <a:pt x="285" y="715"/>
                      <a:pt x="434" y="715"/>
                    </a:cubicBezTo>
                    <a:cubicBezTo>
                      <a:pt x="465" y="715"/>
                      <a:pt x="496" y="711"/>
                      <a:pt x="527" y="702"/>
                    </a:cubicBezTo>
                    <a:cubicBezTo>
                      <a:pt x="702" y="627"/>
                      <a:pt x="802" y="427"/>
                      <a:pt x="727" y="251"/>
                    </a:cubicBezTo>
                    <a:cubicBezTo>
                      <a:pt x="688" y="96"/>
                      <a:pt x="559" y="1"/>
                      <a:pt x="4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1"/>
              <p:cNvSpPr/>
              <p:nvPr/>
            </p:nvSpPr>
            <p:spPr>
              <a:xfrm>
                <a:off x="3705675" y="1313675"/>
                <a:ext cx="3385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488" extrusionOk="0">
                    <a:moveTo>
                      <a:pt x="1277" y="1"/>
                    </a:moveTo>
                    <a:cubicBezTo>
                      <a:pt x="1268" y="1"/>
                      <a:pt x="1260" y="4"/>
                      <a:pt x="1253" y="11"/>
                    </a:cubicBezTo>
                    <a:lnTo>
                      <a:pt x="75" y="337"/>
                    </a:lnTo>
                    <a:cubicBezTo>
                      <a:pt x="25" y="362"/>
                      <a:pt x="0" y="387"/>
                      <a:pt x="25" y="437"/>
                    </a:cubicBezTo>
                    <a:cubicBezTo>
                      <a:pt x="25" y="462"/>
                      <a:pt x="75" y="487"/>
                      <a:pt x="100" y="487"/>
                    </a:cubicBezTo>
                    <a:lnTo>
                      <a:pt x="1278" y="136"/>
                    </a:lnTo>
                    <a:cubicBezTo>
                      <a:pt x="1328" y="136"/>
                      <a:pt x="1353" y="86"/>
                      <a:pt x="1328" y="61"/>
                    </a:cubicBezTo>
                    <a:cubicBezTo>
                      <a:pt x="1328" y="24"/>
                      <a:pt x="1302" y="1"/>
                      <a:pt x="12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1"/>
              <p:cNvSpPr/>
              <p:nvPr/>
            </p:nvSpPr>
            <p:spPr>
              <a:xfrm>
                <a:off x="3686250" y="1293100"/>
                <a:ext cx="526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010" extrusionOk="0">
                    <a:moveTo>
                      <a:pt x="526" y="132"/>
                    </a:moveTo>
                    <a:cubicBezTo>
                      <a:pt x="577" y="157"/>
                      <a:pt x="602" y="182"/>
                      <a:pt x="627" y="207"/>
                    </a:cubicBezTo>
                    <a:cubicBezTo>
                      <a:pt x="752" y="282"/>
                      <a:pt x="827" y="408"/>
                      <a:pt x="902" y="533"/>
                    </a:cubicBezTo>
                    <a:cubicBezTo>
                      <a:pt x="927" y="583"/>
                      <a:pt x="952" y="633"/>
                      <a:pt x="1003" y="658"/>
                    </a:cubicBezTo>
                    <a:lnTo>
                      <a:pt x="952" y="658"/>
                    </a:lnTo>
                    <a:cubicBezTo>
                      <a:pt x="802" y="558"/>
                      <a:pt x="652" y="408"/>
                      <a:pt x="526" y="257"/>
                    </a:cubicBezTo>
                    <a:cubicBezTo>
                      <a:pt x="501" y="207"/>
                      <a:pt x="476" y="182"/>
                      <a:pt x="476" y="157"/>
                    </a:cubicBezTo>
                    <a:lnTo>
                      <a:pt x="501" y="157"/>
                    </a:lnTo>
                    <a:cubicBezTo>
                      <a:pt x="501" y="132"/>
                      <a:pt x="526" y="132"/>
                      <a:pt x="526" y="132"/>
                    </a:cubicBezTo>
                    <a:close/>
                    <a:moveTo>
                      <a:pt x="276" y="597"/>
                    </a:moveTo>
                    <a:cubicBezTo>
                      <a:pt x="309" y="597"/>
                      <a:pt x="343" y="608"/>
                      <a:pt x="376" y="608"/>
                    </a:cubicBezTo>
                    <a:cubicBezTo>
                      <a:pt x="551" y="658"/>
                      <a:pt x="727" y="709"/>
                      <a:pt x="902" y="784"/>
                    </a:cubicBezTo>
                    <a:cubicBezTo>
                      <a:pt x="902" y="784"/>
                      <a:pt x="927" y="784"/>
                      <a:pt x="927" y="809"/>
                    </a:cubicBezTo>
                    <a:cubicBezTo>
                      <a:pt x="877" y="815"/>
                      <a:pt x="824" y="818"/>
                      <a:pt x="769" y="818"/>
                    </a:cubicBezTo>
                    <a:cubicBezTo>
                      <a:pt x="603" y="818"/>
                      <a:pt x="420" y="790"/>
                      <a:pt x="251" y="734"/>
                    </a:cubicBezTo>
                    <a:cubicBezTo>
                      <a:pt x="201" y="709"/>
                      <a:pt x="176" y="683"/>
                      <a:pt x="176" y="658"/>
                    </a:cubicBezTo>
                    <a:cubicBezTo>
                      <a:pt x="150" y="658"/>
                      <a:pt x="176" y="608"/>
                      <a:pt x="226" y="608"/>
                    </a:cubicBezTo>
                    <a:cubicBezTo>
                      <a:pt x="242" y="600"/>
                      <a:pt x="259" y="597"/>
                      <a:pt x="276" y="597"/>
                    </a:cubicBezTo>
                    <a:close/>
                    <a:moveTo>
                      <a:pt x="524" y="0"/>
                    </a:moveTo>
                    <a:cubicBezTo>
                      <a:pt x="450" y="0"/>
                      <a:pt x="397" y="41"/>
                      <a:pt x="376" y="82"/>
                    </a:cubicBezTo>
                    <a:cubicBezTo>
                      <a:pt x="326" y="132"/>
                      <a:pt x="326" y="232"/>
                      <a:pt x="426" y="358"/>
                    </a:cubicBezTo>
                    <a:cubicBezTo>
                      <a:pt x="451" y="408"/>
                      <a:pt x="501" y="458"/>
                      <a:pt x="551" y="508"/>
                    </a:cubicBezTo>
                    <a:cubicBezTo>
                      <a:pt x="501" y="483"/>
                      <a:pt x="451" y="483"/>
                      <a:pt x="401" y="483"/>
                    </a:cubicBezTo>
                    <a:cubicBezTo>
                      <a:pt x="358" y="468"/>
                      <a:pt x="314" y="454"/>
                      <a:pt x="271" y="454"/>
                    </a:cubicBezTo>
                    <a:cubicBezTo>
                      <a:pt x="239" y="454"/>
                      <a:pt x="207" y="462"/>
                      <a:pt x="176" y="483"/>
                    </a:cubicBezTo>
                    <a:cubicBezTo>
                      <a:pt x="75" y="508"/>
                      <a:pt x="0" y="608"/>
                      <a:pt x="25" y="709"/>
                    </a:cubicBezTo>
                    <a:cubicBezTo>
                      <a:pt x="50" y="809"/>
                      <a:pt x="176" y="859"/>
                      <a:pt x="226" y="859"/>
                    </a:cubicBezTo>
                    <a:cubicBezTo>
                      <a:pt x="351" y="909"/>
                      <a:pt x="526" y="959"/>
                      <a:pt x="727" y="959"/>
                    </a:cubicBezTo>
                    <a:cubicBezTo>
                      <a:pt x="727" y="984"/>
                      <a:pt x="777" y="1009"/>
                      <a:pt x="802" y="1009"/>
                    </a:cubicBezTo>
                    <a:lnTo>
                      <a:pt x="1153" y="909"/>
                    </a:lnTo>
                    <a:lnTo>
                      <a:pt x="1228" y="909"/>
                    </a:lnTo>
                    <a:lnTo>
                      <a:pt x="2055" y="683"/>
                    </a:lnTo>
                    <a:cubicBezTo>
                      <a:pt x="2105" y="683"/>
                      <a:pt x="2105" y="633"/>
                      <a:pt x="2105" y="608"/>
                    </a:cubicBezTo>
                    <a:cubicBezTo>
                      <a:pt x="2105" y="572"/>
                      <a:pt x="2079" y="548"/>
                      <a:pt x="2054" y="548"/>
                    </a:cubicBezTo>
                    <a:cubicBezTo>
                      <a:pt x="2045" y="548"/>
                      <a:pt x="2037" y="551"/>
                      <a:pt x="2030" y="558"/>
                    </a:cubicBezTo>
                    <a:lnTo>
                      <a:pt x="1253" y="759"/>
                    </a:lnTo>
                    <a:cubicBezTo>
                      <a:pt x="1153" y="658"/>
                      <a:pt x="1103" y="583"/>
                      <a:pt x="1028" y="458"/>
                    </a:cubicBezTo>
                    <a:cubicBezTo>
                      <a:pt x="952" y="333"/>
                      <a:pt x="852" y="207"/>
                      <a:pt x="727" y="82"/>
                    </a:cubicBezTo>
                    <a:cubicBezTo>
                      <a:pt x="677" y="57"/>
                      <a:pt x="627" y="32"/>
                      <a:pt x="577" y="7"/>
                    </a:cubicBezTo>
                    <a:cubicBezTo>
                      <a:pt x="558" y="2"/>
                      <a:pt x="541" y="0"/>
                      <a:pt x="5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41"/>
              <p:cNvSpPr/>
              <p:nvPr/>
            </p:nvSpPr>
            <p:spPr>
              <a:xfrm>
                <a:off x="3720700" y="1063300"/>
                <a:ext cx="583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608" extrusionOk="0">
                    <a:moveTo>
                      <a:pt x="1153" y="1"/>
                    </a:moveTo>
                    <a:cubicBezTo>
                      <a:pt x="527" y="1"/>
                      <a:pt x="1" y="577"/>
                      <a:pt x="1" y="1304"/>
                    </a:cubicBezTo>
                    <a:cubicBezTo>
                      <a:pt x="1" y="2006"/>
                      <a:pt x="527" y="2607"/>
                      <a:pt x="1153" y="2607"/>
                    </a:cubicBezTo>
                    <a:cubicBezTo>
                      <a:pt x="1805" y="2607"/>
                      <a:pt x="2331" y="2006"/>
                      <a:pt x="2331" y="1304"/>
                    </a:cubicBezTo>
                    <a:cubicBezTo>
                      <a:pt x="2331" y="577"/>
                      <a:pt x="1805" y="1"/>
                      <a:pt x="11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41"/>
              <p:cNvSpPr/>
              <p:nvPr/>
            </p:nvSpPr>
            <p:spPr>
              <a:xfrm>
                <a:off x="3488875" y="900900"/>
                <a:ext cx="279475" cy="317700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12708" extrusionOk="0">
                    <a:moveTo>
                      <a:pt x="4473" y="1"/>
                    </a:moveTo>
                    <a:cubicBezTo>
                      <a:pt x="4427" y="1"/>
                      <a:pt x="4382" y="2"/>
                      <a:pt x="4336" y="5"/>
                    </a:cubicBezTo>
                    <a:cubicBezTo>
                      <a:pt x="3534" y="56"/>
                      <a:pt x="2657" y="381"/>
                      <a:pt x="1855" y="1259"/>
                    </a:cubicBezTo>
                    <a:cubicBezTo>
                      <a:pt x="1805" y="1308"/>
                      <a:pt x="1765" y="1324"/>
                      <a:pt x="1730" y="1324"/>
                    </a:cubicBezTo>
                    <a:cubicBezTo>
                      <a:pt x="1667" y="1324"/>
                      <a:pt x="1619" y="1273"/>
                      <a:pt x="1564" y="1273"/>
                    </a:cubicBezTo>
                    <a:cubicBezTo>
                      <a:pt x="1526" y="1273"/>
                      <a:pt x="1483" y="1298"/>
                      <a:pt x="1429" y="1384"/>
                    </a:cubicBezTo>
                    <a:cubicBezTo>
                      <a:pt x="1103" y="1860"/>
                      <a:pt x="151" y="6271"/>
                      <a:pt x="0" y="11985"/>
                    </a:cubicBezTo>
                    <a:cubicBezTo>
                      <a:pt x="0" y="11985"/>
                      <a:pt x="2047" y="12707"/>
                      <a:pt x="4603" y="12707"/>
                    </a:cubicBezTo>
                    <a:cubicBezTo>
                      <a:pt x="6738" y="12707"/>
                      <a:pt x="9228" y="12204"/>
                      <a:pt x="11178" y="10356"/>
                    </a:cubicBezTo>
                    <a:cubicBezTo>
                      <a:pt x="11178" y="10356"/>
                      <a:pt x="8722" y="1384"/>
                      <a:pt x="6667" y="632"/>
                    </a:cubicBezTo>
                    <a:cubicBezTo>
                      <a:pt x="5800" y="327"/>
                      <a:pt x="5130" y="1"/>
                      <a:pt x="4473" y="1"/>
                    </a:cubicBezTo>
                    <a:close/>
                  </a:path>
                </a:pathLst>
              </a:custGeom>
              <a:solidFill>
                <a:srgbClr val="D4C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41"/>
              <p:cNvSpPr/>
              <p:nvPr/>
            </p:nvSpPr>
            <p:spPr>
              <a:xfrm>
                <a:off x="3528350" y="892050"/>
                <a:ext cx="11467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525" extrusionOk="0">
                    <a:moveTo>
                      <a:pt x="1995" y="0"/>
                    </a:moveTo>
                    <a:cubicBezTo>
                      <a:pt x="1188" y="0"/>
                      <a:pt x="462" y="535"/>
                      <a:pt x="251" y="1337"/>
                    </a:cubicBezTo>
                    <a:cubicBezTo>
                      <a:pt x="0" y="2289"/>
                      <a:pt x="351" y="3467"/>
                      <a:pt x="1554" y="3517"/>
                    </a:cubicBezTo>
                    <a:cubicBezTo>
                      <a:pt x="1637" y="3522"/>
                      <a:pt x="1717" y="3525"/>
                      <a:pt x="1795" y="3525"/>
                    </a:cubicBezTo>
                    <a:cubicBezTo>
                      <a:pt x="3715" y="3525"/>
                      <a:pt x="4095" y="2077"/>
                      <a:pt x="4336" y="1161"/>
                    </a:cubicBezTo>
                    <a:cubicBezTo>
                      <a:pt x="4587" y="209"/>
                      <a:pt x="3409" y="309"/>
                      <a:pt x="2456" y="59"/>
                    </a:cubicBezTo>
                    <a:cubicBezTo>
                      <a:pt x="2302" y="19"/>
                      <a:pt x="2147" y="0"/>
                      <a:pt x="1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1"/>
              <p:cNvSpPr/>
              <p:nvPr/>
            </p:nvSpPr>
            <p:spPr>
              <a:xfrm>
                <a:off x="3499525" y="1006275"/>
                <a:ext cx="22935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2406" extrusionOk="0">
                    <a:moveTo>
                      <a:pt x="8647" y="1"/>
                    </a:moveTo>
                    <a:cubicBezTo>
                      <a:pt x="6477" y="752"/>
                      <a:pt x="4371" y="982"/>
                      <a:pt x="2625" y="982"/>
                    </a:cubicBezTo>
                    <a:cubicBezTo>
                      <a:pt x="1690" y="982"/>
                      <a:pt x="858" y="916"/>
                      <a:pt x="176" y="828"/>
                    </a:cubicBezTo>
                    <a:cubicBezTo>
                      <a:pt x="101" y="1254"/>
                      <a:pt x="51" y="1705"/>
                      <a:pt x="0" y="2181"/>
                    </a:cubicBezTo>
                    <a:cubicBezTo>
                      <a:pt x="740" y="2306"/>
                      <a:pt x="1715" y="2405"/>
                      <a:pt x="2845" y="2405"/>
                    </a:cubicBezTo>
                    <a:cubicBezTo>
                      <a:pt x="4664" y="2405"/>
                      <a:pt x="6885" y="2149"/>
                      <a:pt x="9173" y="1329"/>
                    </a:cubicBezTo>
                    <a:cubicBezTo>
                      <a:pt x="8998" y="878"/>
                      <a:pt x="8822" y="427"/>
                      <a:pt x="8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1"/>
              <p:cNvSpPr/>
              <p:nvPr/>
            </p:nvSpPr>
            <p:spPr>
              <a:xfrm>
                <a:off x="3495775" y="1039500"/>
                <a:ext cx="245000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2485" extrusionOk="0">
                    <a:moveTo>
                      <a:pt x="9323" y="0"/>
                    </a:moveTo>
                    <a:cubicBezTo>
                      <a:pt x="7035" y="820"/>
                      <a:pt x="4814" y="1076"/>
                      <a:pt x="2995" y="1076"/>
                    </a:cubicBezTo>
                    <a:cubicBezTo>
                      <a:pt x="1865" y="1076"/>
                      <a:pt x="890" y="977"/>
                      <a:pt x="150" y="852"/>
                    </a:cubicBezTo>
                    <a:cubicBezTo>
                      <a:pt x="75" y="1279"/>
                      <a:pt x="25" y="1730"/>
                      <a:pt x="0" y="2181"/>
                    </a:cubicBezTo>
                    <a:cubicBezTo>
                      <a:pt x="783" y="2339"/>
                      <a:pt x="1927" y="2485"/>
                      <a:pt x="3294" y="2485"/>
                    </a:cubicBezTo>
                    <a:cubicBezTo>
                      <a:pt x="5165" y="2485"/>
                      <a:pt x="7453" y="2212"/>
                      <a:pt x="9800" y="1329"/>
                    </a:cubicBezTo>
                    <a:cubicBezTo>
                      <a:pt x="9649" y="903"/>
                      <a:pt x="9499" y="451"/>
                      <a:pt x="9323" y="0"/>
                    </a:cubicBezTo>
                    <a:close/>
                  </a:path>
                </a:pathLst>
              </a:custGeom>
              <a:solidFill>
                <a:srgbClr val="FF9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1"/>
              <p:cNvSpPr/>
              <p:nvPr/>
            </p:nvSpPr>
            <p:spPr>
              <a:xfrm>
                <a:off x="3509550" y="900900"/>
                <a:ext cx="191125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3791" extrusionOk="0">
                    <a:moveTo>
                      <a:pt x="3646" y="1"/>
                    </a:moveTo>
                    <a:cubicBezTo>
                      <a:pt x="3600" y="1"/>
                      <a:pt x="3555" y="2"/>
                      <a:pt x="3509" y="5"/>
                    </a:cubicBezTo>
                    <a:cubicBezTo>
                      <a:pt x="2707" y="56"/>
                      <a:pt x="1830" y="381"/>
                      <a:pt x="1028" y="1259"/>
                    </a:cubicBezTo>
                    <a:cubicBezTo>
                      <a:pt x="978" y="1308"/>
                      <a:pt x="938" y="1324"/>
                      <a:pt x="903" y="1324"/>
                    </a:cubicBezTo>
                    <a:cubicBezTo>
                      <a:pt x="840" y="1324"/>
                      <a:pt x="792" y="1273"/>
                      <a:pt x="737" y="1273"/>
                    </a:cubicBezTo>
                    <a:cubicBezTo>
                      <a:pt x="699" y="1273"/>
                      <a:pt x="656" y="1298"/>
                      <a:pt x="602" y="1384"/>
                    </a:cubicBezTo>
                    <a:cubicBezTo>
                      <a:pt x="477" y="1559"/>
                      <a:pt x="251" y="2386"/>
                      <a:pt x="0" y="3690"/>
                    </a:cubicBezTo>
                    <a:cubicBezTo>
                      <a:pt x="576" y="3750"/>
                      <a:pt x="1232" y="3790"/>
                      <a:pt x="1949" y="3790"/>
                    </a:cubicBezTo>
                    <a:cubicBezTo>
                      <a:pt x="3603" y="3790"/>
                      <a:pt x="5581" y="3577"/>
                      <a:pt x="7645" y="2913"/>
                    </a:cubicBezTo>
                    <a:cubicBezTo>
                      <a:pt x="7068" y="1760"/>
                      <a:pt x="6442" y="858"/>
                      <a:pt x="5840" y="632"/>
                    </a:cubicBezTo>
                    <a:cubicBezTo>
                      <a:pt x="4973" y="327"/>
                      <a:pt x="4303" y="1"/>
                      <a:pt x="36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1"/>
              <p:cNvSpPr/>
              <p:nvPr/>
            </p:nvSpPr>
            <p:spPr>
              <a:xfrm>
                <a:off x="3503900" y="973700"/>
                <a:ext cx="2118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8473" h="2285" extrusionOk="0">
                    <a:moveTo>
                      <a:pt x="7871" y="1"/>
                    </a:moveTo>
                    <a:cubicBezTo>
                      <a:pt x="5807" y="665"/>
                      <a:pt x="3829" y="878"/>
                      <a:pt x="2175" y="878"/>
                    </a:cubicBezTo>
                    <a:cubicBezTo>
                      <a:pt x="1458" y="878"/>
                      <a:pt x="802" y="838"/>
                      <a:pt x="226" y="778"/>
                    </a:cubicBezTo>
                    <a:cubicBezTo>
                      <a:pt x="151" y="1179"/>
                      <a:pt x="76" y="1630"/>
                      <a:pt x="1" y="2131"/>
                    </a:cubicBezTo>
                    <a:cubicBezTo>
                      <a:pt x="683" y="2219"/>
                      <a:pt x="1515" y="2285"/>
                      <a:pt x="2450" y="2285"/>
                    </a:cubicBezTo>
                    <a:cubicBezTo>
                      <a:pt x="4196" y="2285"/>
                      <a:pt x="6302" y="2055"/>
                      <a:pt x="8472" y="1304"/>
                    </a:cubicBezTo>
                    <a:cubicBezTo>
                      <a:pt x="8272" y="853"/>
                      <a:pt x="8071" y="402"/>
                      <a:pt x="7871" y="1"/>
                    </a:cubicBezTo>
                    <a:close/>
                  </a:path>
                </a:pathLst>
              </a:custGeom>
              <a:solidFill>
                <a:srgbClr val="FF9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1"/>
              <p:cNvSpPr/>
              <p:nvPr/>
            </p:nvSpPr>
            <p:spPr>
              <a:xfrm>
                <a:off x="3492625" y="1072700"/>
                <a:ext cx="25942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10377" h="2582" extrusionOk="0">
                    <a:moveTo>
                      <a:pt x="9926" y="1"/>
                    </a:moveTo>
                    <a:cubicBezTo>
                      <a:pt x="7579" y="884"/>
                      <a:pt x="5291" y="1157"/>
                      <a:pt x="3420" y="1157"/>
                    </a:cubicBezTo>
                    <a:cubicBezTo>
                      <a:pt x="2053" y="1157"/>
                      <a:pt x="909" y="1011"/>
                      <a:pt x="126" y="853"/>
                    </a:cubicBezTo>
                    <a:cubicBezTo>
                      <a:pt x="76" y="1279"/>
                      <a:pt x="26" y="1730"/>
                      <a:pt x="1" y="2181"/>
                    </a:cubicBezTo>
                    <a:cubicBezTo>
                      <a:pt x="769" y="2376"/>
                      <a:pt x="2082" y="2581"/>
                      <a:pt x="3703" y="2581"/>
                    </a:cubicBezTo>
                    <a:cubicBezTo>
                      <a:pt x="5627" y="2581"/>
                      <a:pt x="7983" y="2292"/>
                      <a:pt x="10377" y="1354"/>
                    </a:cubicBezTo>
                    <a:cubicBezTo>
                      <a:pt x="10251" y="928"/>
                      <a:pt x="10101" y="477"/>
                      <a:pt x="99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1"/>
              <p:cNvSpPr/>
              <p:nvPr/>
            </p:nvSpPr>
            <p:spPr>
              <a:xfrm>
                <a:off x="3488875" y="1140375"/>
                <a:ext cx="279475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3129" extrusionOk="0">
                    <a:moveTo>
                      <a:pt x="10953" y="0"/>
                    </a:moveTo>
                    <a:cubicBezTo>
                      <a:pt x="8482" y="986"/>
                      <a:pt x="6057" y="1285"/>
                      <a:pt x="4089" y="1285"/>
                    </a:cubicBezTo>
                    <a:cubicBezTo>
                      <a:pt x="2203" y="1285"/>
                      <a:pt x="737" y="1011"/>
                      <a:pt x="50" y="802"/>
                    </a:cubicBezTo>
                    <a:cubicBezTo>
                      <a:pt x="25" y="1329"/>
                      <a:pt x="0" y="1855"/>
                      <a:pt x="0" y="2406"/>
                    </a:cubicBezTo>
                    <a:cubicBezTo>
                      <a:pt x="0" y="2406"/>
                      <a:pt x="2047" y="3128"/>
                      <a:pt x="4603" y="3128"/>
                    </a:cubicBezTo>
                    <a:cubicBezTo>
                      <a:pt x="6738" y="3128"/>
                      <a:pt x="9228" y="2625"/>
                      <a:pt x="11178" y="777"/>
                    </a:cubicBezTo>
                    <a:cubicBezTo>
                      <a:pt x="11178" y="777"/>
                      <a:pt x="11078" y="477"/>
                      <a:pt x="109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1"/>
              <p:cNvSpPr/>
              <p:nvPr/>
            </p:nvSpPr>
            <p:spPr>
              <a:xfrm>
                <a:off x="3490125" y="1106550"/>
                <a:ext cx="272575" cy="65975"/>
              </a:xfrm>
              <a:custGeom>
                <a:avLst/>
                <a:gdLst/>
                <a:ahLst/>
                <a:cxnLst/>
                <a:rect l="l" t="t" r="r" b="b"/>
                <a:pathLst>
                  <a:path w="10903" h="2639" extrusionOk="0">
                    <a:moveTo>
                      <a:pt x="10477" y="0"/>
                    </a:moveTo>
                    <a:cubicBezTo>
                      <a:pt x="8083" y="938"/>
                      <a:pt x="5727" y="1227"/>
                      <a:pt x="3803" y="1227"/>
                    </a:cubicBezTo>
                    <a:cubicBezTo>
                      <a:pt x="2182" y="1227"/>
                      <a:pt x="869" y="1022"/>
                      <a:pt x="101" y="827"/>
                    </a:cubicBezTo>
                    <a:cubicBezTo>
                      <a:pt x="76" y="1278"/>
                      <a:pt x="26" y="1704"/>
                      <a:pt x="0" y="2155"/>
                    </a:cubicBezTo>
                    <a:cubicBezTo>
                      <a:pt x="687" y="2364"/>
                      <a:pt x="2153" y="2638"/>
                      <a:pt x="4039" y="2638"/>
                    </a:cubicBezTo>
                    <a:cubicBezTo>
                      <a:pt x="6007" y="2638"/>
                      <a:pt x="8432" y="2339"/>
                      <a:pt x="10903" y="1353"/>
                    </a:cubicBezTo>
                    <a:cubicBezTo>
                      <a:pt x="10803" y="1003"/>
                      <a:pt x="10652" y="526"/>
                      <a:pt x="10477" y="0"/>
                    </a:cubicBezTo>
                    <a:close/>
                  </a:path>
                </a:pathLst>
              </a:custGeom>
              <a:solidFill>
                <a:srgbClr val="FF9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1"/>
              <p:cNvSpPr/>
              <p:nvPr/>
            </p:nvSpPr>
            <p:spPr>
              <a:xfrm>
                <a:off x="3508925" y="1021325"/>
                <a:ext cx="214300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4241" extrusionOk="0">
                    <a:moveTo>
                      <a:pt x="7544" y="0"/>
                    </a:moveTo>
                    <a:lnTo>
                      <a:pt x="0" y="2131"/>
                    </a:lnTo>
                    <a:cubicBezTo>
                      <a:pt x="0" y="2131"/>
                      <a:pt x="1772" y="4240"/>
                      <a:pt x="4561" y="4240"/>
                    </a:cubicBezTo>
                    <a:cubicBezTo>
                      <a:pt x="4812" y="4240"/>
                      <a:pt x="5072" y="4223"/>
                      <a:pt x="5339" y="4186"/>
                    </a:cubicBezTo>
                    <a:cubicBezTo>
                      <a:pt x="8572" y="3710"/>
                      <a:pt x="7544" y="1"/>
                      <a:pt x="7544" y="0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1"/>
              <p:cNvSpPr/>
              <p:nvPr/>
            </p:nvSpPr>
            <p:spPr>
              <a:xfrm>
                <a:off x="3512050" y="900900"/>
                <a:ext cx="17735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385" extrusionOk="0">
                    <a:moveTo>
                      <a:pt x="3546" y="1"/>
                    </a:moveTo>
                    <a:cubicBezTo>
                      <a:pt x="3500" y="1"/>
                      <a:pt x="3455" y="2"/>
                      <a:pt x="3409" y="5"/>
                    </a:cubicBezTo>
                    <a:cubicBezTo>
                      <a:pt x="2607" y="56"/>
                      <a:pt x="1730" y="381"/>
                      <a:pt x="928" y="1259"/>
                    </a:cubicBezTo>
                    <a:cubicBezTo>
                      <a:pt x="878" y="1308"/>
                      <a:pt x="838" y="1324"/>
                      <a:pt x="803" y="1324"/>
                    </a:cubicBezTo>
                    <a:cubicBezTo>
                      <a:pt x="740" y="1324"/>
                      <a:pt x="692" y="1273"/>
                      <a:pt x="637" y="1273"/>
                    </a:cubicBezTo>
                    <a:cubicBezTo>
                      <a:pt x="599" y="1273"/>
                      <a:pt x="556" y="1298"/>
                      <a:pt x="502" y="1384"/>
                    </a:cubicBezTo>
                    <a:cubicBezTo>
                      <a:pt x="377" y="1534"/>
                      <a:pt x="201" y="2186"/>
                      <a:pt x="1" y="3188"/>
                    </a:cubicBezTo>
                    <a:cubicBezTo>
                      <a:pt x="678" y="3320"/>
                      <a:pt x="1361" y="3384"/>
                      <a:pt x="2039" y="3384"/>
                    </a:cubicBezTo>
                    <a:cubicBezTo>
                      <a:pt x="3821" y="3384"/>
                      <a:pt x="5569" y="2939"/>
                      <a:pt x="7093" y="2086"/>
                    </a:cubicBezTo>
                    <a:cubicBezTo>
                      <a:pt x="6642" y="1334"/>
                      <a:pt x="6191" y="807"/>
                      <a:pt x="5740" y="632"/>
                    </a:cubicBezTo>
                    <a:cubicBezTo>
                      <a:pt x="4873" y="327"/>
                      <a:pt x="4203" y="1"/>
                      <a:pt x="3546" y="1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1"/>
              <p:cNvSpPr/>
              <p:nvPr/>
            </p:nvSpPr>
            <p:spPr>
              <a:xfrm>
                <a:off x="3528350" y="892050"/>
                <a:ext cx="11467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525" extrusionOk="0">
                    <a:moveTo>
                      <a:pt x="1995" y="0"/>
                    </a:moveTo>
                    <a:cubicBezTo>
                      <a:pt x="1188" y="0"/>
                      <a:pt x="462" y="535"/>
                      <a:pt x="251" y="1337"/>
                    </a:cubicBezTo>
                    <a:cubicBezTo>
                      <a:pt x="0" y="2289"/>
                      <a:pt x="351" y="3467"/>
                      <a:pt x="1554" y="3517"/>
                    </a:cubicBezTo>
                    <a:cubicBezTo>
                      <a:pt x="1637" y="3522"/>
                      <a:pt x="1717" y="3525"/>
                      <a:pt x="1795" y="3525"/>
                    </a:cubicBezTo>
                    <a:cubicBezTo>
                      <a:pt x="3715" y="3525"/>
                      <a:pt x="4095" y="2077"/>
                      <a:pt x="4336" y="1161"/>
                    </a:cubicBezTo>
                    <a:cubicBezTo>
                      <a:pt x="4587" y="209"/>
                      <a:pt x="3409" y="309"/>
                      <a:pt x="2456" y="59"/>
                    </a:cubicBezTo>
                    <a:cubicBezTo>
                      <a:pt x="2302" y="19"/>
                      <a:pt x="2147" y="0"/>
                      <a:pt x="1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1"/>
              <p:cNvSpPr/>
              <p:nvPr/>
            </p:nvSpPr>
            <p:spPr>
              <a:xfrm>
                <a:off x="3528350" y="892050"/>
                <a:ext cx="11467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525" extrusionOk="0">
                    <a:moveTo>
                      <a:pt x="1995" y="0"/>
                    </a:moveTo>
                    <a:cubicBezTo>
                      <a:pt x="1188" y="0"/>
                      <a:pt x="462" y="535"/>
                      <a:pt x="251" y="1337"/>
                    </a:cubicBezTo>
                    <a:cubicBezTo>
                      <a:pt x="0" y="2289"/>
                      <a:pt x="351" y="3467"/>
                      <a:pt x="1554" y="3517"/>
                    </a:cubicBezTo>
                    <a:cubicBezTo>
                      <a:pt x="1637" y="3522"/>
                      <a:pt x="1717" y="3525"/>
                      <a:pt x="1795" y="3525"/>
                    </a:cubicBezTo>
                    <a:cubicBezTo>
                      <a:pt x="3715" y="3525"/>
                      <a:pt x="4095" y="2077"/>
                      <a:pt x="4336" y="1161"/>
                    </a:cubicBezTo>
                    <a:cubicBezTo>
                      <a:pt x="4587" y="209"/>
                      <a:pt x="3409" y="309"/>
                      <a:pt x="2456" y="59"/>
                    </a:cubicBezTo>
                    <a:cubicBezTo>
                      <a:pt x="2302" y="19"/>
                      <a:pt x="2147" y="0"/>
                      <a:pt x="1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1"/>
              <p:cNvSpPr/>
              <p:nvPr/>
            </p:nvSpPr>
            <p:spPr>
              <a:xfrm>
                <a:off x="3464425" y="492475"/>
                <a:ext cx="168925" cy="23940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9576" extrusionOk="0">
                    <a:moveTo>
                      <a:pt x="3739" y="0"/>
                    </a:moveTo>
                    <a:cubicBezTo>
                      <a:pt x="3467" y="0"/>
                      <a:pt x="3166" y="72"/>
                      <a:pt x="2833" y="227"/>
                    </a:cubicBezTo>
                    <a:cubicBezTo>
                      <a:pt x="1" y="1530"/>
                      <a:pt x="3685" y="9575"/>
                      <a:pt x="3685" y="9575"/>
                    </a:cubicBezTo>
                    <a:cubicBezTo>
                      <a:pt x="3685" y="9575"/>
                      <a:pt x="6116" y="9124"/>
                      <a:pt x="6141" y="8949"/>
                    </a:cubicBezTo>
                    <a:cubicBezTo>
                      <a:pt x="6164" y="8788"/>
                      <a:pt x="6757" y="0"/>
                      <a:pt x="3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1"/>
              <p:cNvSpPr/>
              <p:nvPr/>
            </p:nvSpPr>
            <p:spPr>
              <a:xfrm>
                <a:off x="3494500" y="527950"/>
                <a:ext cx="110900" cy="200800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8032" extrusionOk="0">
                    <a:moveTo>
                      <a:pt x="2268" y="0"/>
                    </a:moveTo>
                    <a:cubicBezTo>
                      <a:pt x="2124" y="0"/>
                      <a:pt x="1970" y="36"/>
                      <a:pt x="1805" y="111"/>
                    </a:cubicBezTo>
                    <a:cubicBezTo>
                      <a:pt x="1" y="938"/>
                      <a:pt x="2858" y="8031"/>
                      <a:pt x="2858" y="8031"/>
                    </a:cubicBezTo>
                    <a:cubicBezTo>
                      <a:pt x="2858" y="8031"/>
                      <a:pt x="4412" y="7730"/>
                      <a:pt x="4412" y="7630"/>
                    </a:cubicBezTo>
                    <a:cubicBezTo>
                      <a:pt x="4435" y="7513"/>
                      <a:pt x="4371" y="0"/>
                      <a:pt x="2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1"/>
              <p:cNvSpPr/>
              <p:nvPr/>
            </p:nvSpPr>
            <p:spPr>
              <a:xfrm>
                <a:off x="3626100" y="530725"/>
                <a:ext cx="226200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9048" h="9084" extrusionOk="0">
                    <a:moveTo>
                      <a:pt x="4385" y="0"/>
                    </a:moveTo>
                    <a:cubicBezTo>
                      <a:pt x="1507" y="0"/>
                      <a:pt x="0" y="8196"/>
                      <a:pt x="0" y="8196"/>
                    </a:cubicBezTo>
                    <a:cubicBezTo>
                      <a:pt x="0" y="8196"/>
                      <a:pt x="2020" y="9084"/>
                      <a:pt x="2342" y="9084"/>
                    </a:cubicBezTo>
                    <a:cubicBezTo>
                      <a:pt x="2362" y="9084"/>
                      <a:pt x="2375" y="9080"/>
                      <a:pt x="2381" y="9073"/>
                    </a:cubicBezTo>
                    <a:cubicBezTo>
                      <a:pt x="2506" y="8948"/>
                      <a:pt x="9048" y="802"/>
                      <a:pt x="4662" y="25"/>
                    </a:cubicBezTo>
                    <a:cubicBezTo>
                      <a:pt x="4568" y="8"/>
                      <a:pt x="4476" y="0"/>
                      <a:pt x="4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1"/>
              <p:cNvSpPr/>
              <p:nvPr/>
            </p:nvSpPr>
            <p:spPr>
              <a:xfrm>
                <a:off x="3636125" y="560500"/>
                <a:ext cx="161050" cy="192200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7688" extrusionOk="0">
                    <a:moveTo>
                      <a:pt x="3525" y="0"/>
                    </a:moveTo>
                    <a:cubicBezTo>
                      <a:pt x="1627" y="0"/>
                      <a:pt x="0" y="7105"/>
                      <a:pt x="0" y="7105"/>
                    </a:cubicBezTo>
                    <a:cubicBezTo>
                      <a:pt x="0" y="7105"/>
                      <a:pt x="1299" y="7688"/>
                      <a:pt x="1505" y="7688"/>
                    </a:cubicBezTo>
                    <a:cubicBezTo>
                      <a:pt x="1517" y="7688"/>
                      <a:pt x="1525" y="7686"/>
                      <a:pt x="1529" y="7682"/>
                    </a:cubicBezTo>
                    <a:cubicBezTo>
                      <a:pt x="1579" y="7581"/>
                      <a:pt x="6441" y="514"/>
                      <a:pt x="3659" y="12"/>
                    </a:cubicBezTo>
                    <a:cubicBezTo>
                      <a:pt x="3614" y="4"/>
                      <a:pt x="3569" y="0"/>
                      <a:pt x="3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1"/>
              <p:cNvSpPr/>
              <p:nvPr/>
            </p:nvSpPr>
            <p:spPr>
              <a:xfrm>
                <a:off x="3431225" y="705525"/>
                <a:ext cx="302025" cy="246325"/>
              </a:xfrm>
              <a:custGeom>
                <a:avLst/>
                <a:gdLst/>
                <a:ahLst/>
                <a:cxnLst/>
                <a:rect l="l" t="t" r="r" b="b"/>
                <a:pathLst>
                  <a:path w="12081" h="9853" extrusionOk="0">
                    <a:moveTo>
                      <a:pt x="6456" y="0"/>
                    </a:moveTo>
                    <a:cubicBezTo>
                      <a:pt x="6163" y="0"/>
                      <a:pt x="5970" y="30"/>
                      <a:pt x="5865" y="51"/>
                    </a:cubicBezTo>
                    <a:cubicBezTo>
                      <a:pt x="5790" y="51"/>
                      <a:pt x="5715" y="51"/>
                      <a:pt x="5640" y="76"/>
                    </a:cubicBezTo>
                    <a:cubicBezTo>
                      <a:pt x="5063" y="101"/>
                      <a:pt x="2707" y="678"/>
                      <a:pt x="1429" y="3159"/>
                    </a:cubicBezTo>
                    <a:cubicBezTo>
                      <a:pt x="1" y="5891"/>
                      <a:pt x="1003" y="7595"/>
                      <a:pt x="2256" y="8572"/>
                    </a:cubicBezTo>
                    <a:cubicBezTo>
                      <a:pt x="3200" y="9323"/>
                      <a:pt x="4765" y="9853"/>
                      <a:pt x="6327" y="9853"/>
                    </a:cubicBezTo>
                    <a:cubicBezTo>
                      <a:pt x="6797" y="9853"/>
                      <a:pt x="7267" y="9805"/>
                      <a:pt x="7720" y="9700"/>
                    </a:cubicBezTo>
                    <a:cubicBezTo>
                      <a:pt x="9650" y="9274"/>
                      <a:pt x="12081" y="8372"/>
                      <a:pt x="11880" y="5540"/>
                    </a:cubicBezTo>
                    <a:cubicBezTo>
                      <a:pt x="11705" y="2708"/>
                      <a:pt x="10201" y="728"/>
                      <a:pt x="8296" y="277"/>
                    </a:cubicBezTo>
                    <a:cubicBezTo>
                      <a:pt x="7465" y="58"/>
                      <a:pt x="6863" y="0"/>
                      <a:pt x="64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1"/>
              <p:cNvSpPr/>
              <p:nvPr/>
            </p:nvSpPr>
            <p:spPr>
              <a:xfrm>
                <a:off x="3431225" y="761925"/>
                <a:ext cx="208675" cy="189925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7597" extrusionOk="0">
                    <a:moveTo>
                      <a:pt x="2006" y="0"/>
                    </a:moveTo>
                    <a:cubicBezTo>
                      <a:pt x="1805" y="276"/>
                      <a:pt x="1605" y="577"/>
                      <a:pt x="1429" y="903"/>
                    </a:cubicBezTo>
                    <a:cubicBezTo>
                      <a:pt x="1" y="3635"/>
                      <a:pt x="1003" y="5339"/>
                      <a:pt x="2256" y="6316"/>
                    </a:cubicBezTo>
                    <a:cubicBezTo>
                      <a:pt x="3200" y="7067"/>
                      <a:pt x="4765" y="7597"/>
                      <a:pt x="6327" y="7597"/>
                    </a:cubicBezTo>
                    <a:cubicBezTo>
                      <a:pt x="6797" y="7597"/>
                      <a:pt x="7267" y="7549"/>
                      <a:pt x="7720" y="7444"/>
                    </a:cubicBezTo>
                    <a:cubicBezTo>
                      <a:pt x="7920" y="7419"/>
                      <a:pt x="8121" y="7369"/>
                      <a:pt x="8346" y="7294"/>
                    </a:cubicBezTo>
                    <a:cubicBezTo>
                      <a:pt x="2808" y="5740"/>
                      <a:pt x="1805" y="2557"/>
                      <a:pt x="2006" y="0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1"/>
              <p:cNvSpPr/>
              <p:nvPr/>
            </p:nvSpPr>
            <p:spPr>
              <a:xfrm>
                <a:off x="3477600" y="859175"/>
                <a:ext cx="564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909" extrusionOk="0">
                    <a:moveTo>
                      <a:pt x="1078" y="1"/>
                    </a:moveTo>
                    <a:cubicBezTo>
                      <a:pt x="678" y="1"/>
                      <a:pt x="310" y="233"/>
                      <a:pt x="176" y="597"/>
                    </a:cubicBezTo>
                    <a:cubicBezTo>
                      <a:pt x="0" y="1098"/>
                      <a:pt x="276" y="1649"/>
                      <a:pt x="802" y="1850"/>
                    </a:cubicBezTo>
                    <a:cubicBezTo>
                      <a:pt x="922" y="1890"/>
                      <a:pt x="1044" y="1909"/>
                      <a:pt x="1163" y="1909"/>
                    </a:cubicBezTo>
                    <a:cubicBezTo>
                      <a:pt x="1569" y="1909"/>
                      <a:pt x="1945" y="1686"/>
                      <a:pt x="2080" y="1298"/>
                    </a:cubicBezTo>
                    <a:cubicBezTo>
                      <a:pt x="2256" y="822"/>
                      <a:pt x="1980" y="271"/>
                      <a:pt x="1454" y="70"/>
                    </a:cubicBezTo>
                    <a:cubicBezTo>
                      <a:pt x="1330" y="23"/>
                      <a:pt x="1202" y="1"/>
                      <a:pt x="1078" y="1"/>
                    </a:cubicBezTo>
                    <a:close/>
                  </a:path>
                </a:pathLst>
              </a:custGeom>
              <a:solidFill>
                <a:srgbClr val="FE8A9F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1"/>
              <p:cNvSpPr/>
              <p:nvPr/>
            </p:nvSpPr>
            <p:spPr>
              <a:xfrm>
                <a:off x="3594750" y="868575"/>
                <a:ext cx="56425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909" extrusionOk="0">
                    <a:moveTo>
                      <a:pt x="1079" y="1"/>
                    </a:moveTo>
                    <a:cubicBezTo>
                      <a:pt x="678" y="1"/>
                      <a:pt x="310" y="233"/>
                      <a:pt x="176" y="597"/>
                    </a:cubicBezTo>
                    <a:cubicBezTo>
                      <a:pt x="1" y="1098"/>
                      <a:pt x="277" y="1649"/>
                      <a:pt x="803" y="1850"/>
                    </a:cubicBezTo>
                    <a:cubicBezTo>
                      <a:pt x="917" y="1890"/>
                      <a:pt x="1034" y="1909"/>
                      <a:pt x="1150" y="1909"/>
                    </a:cubicBezTo>
                    <a:cubicBezTo>
                      <a:pt x="1545" y="1909"/>
                      <a:pt x="1920" y="1686"/>
                      <a:pt x="2056" y="1298"/>
                    </a:cubicBezTo>
                    <a:cubicBezTo>
                      <a:pt x="2257" y="822"/>
                      <a:pt x="1956" y="246"/>
                      <a:pt x="1455" y="70"/>
                    </a:cubicBezTo>
                    <a:cubicBezTo>
                      <a:pt x="1330" y="23"/>
                      <a:pt x="1203" y="1"/>
                      <a:pt x="1079" y="1"/>
                    </a:cubicBezTo>
                    <a:close/>
                  </a:path>
                </a:pathLst>
              </a:custGeom>
              <a:solidFill>
                <a:srgbClr val="FE8A9F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1"/>
              <p:cNvSpPr/>
              <p:nvPr/>
            </p:nvSpPr>
            <p:spPr>
              <a:xfrm>
                <a:off x="3493450" y="775525"/>
                <a:ext cx="4307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20" extrusionOk="0">
                    <a:moveTo>
                      <a:pt x="1378" y="1"/>
                    </a:moveTo>
                    <a:cubicBezTo>
                      <a:pt x="875" y="1"/>
                      <a:pt x="369" y="233"/>
                      <a:pt x="18" y="584"/>
                    </a:cubicBezTo>
                    <a:cubicBezTo>
                      <a:pt x="0" y="602"/>
                      <a:pt x="7" y="620"/>
                      <a:pt x="22" y="620"/>
                    </a:cubicBezTo>
                    <a:cubicBezTo>
                      <a:pt x="28" y="620"/>
                      <a:pt x="36" y="617"/>
                      <a:pt x="43" y="609"/>
                    </a:cubicBezTo>
                    <a:cubicBezTo>
                      <a:pt x="478" y="289"/>
                      <a:pt x="997" y="52"/>
                      <a:pt x="1524" y="52"/>
                    </a:cubicBezTo>
                    <a:cubicBezTo>
                      <a:pt x="1573" y="52"/>
                      <a:pt x="1623" y="54"/>
                      <a:pt x="1672" y="58"/>
                    </a:cubicBezTo>
                    <a:cubicBezTo>
                      <a:pt x="1697" y="58"/>
                      <a:pt x="1722" y="33"/>
                      <a:pt x="1697" y="33"/>
                    </a:cubicBezTo>
                    <a:cubicBezTo>
                      <a:pt x="1592" y="11"/>
                      <a:pt x="1485" y="1"/>
                      <a:pt x="1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1"/>
              <p:cNvSpPr/>
              <p:nvPr/>
            </p:nvSpPr>
            <p:spPr>
              <a:xfrm>
                <a:off x="3617325" y="789500"/>
                <a:ext cx="3760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989" extrusionOk="0">
                    <a:moveTo>
                      <a:pt x="25" y="0"/>
                    </a:moveTo>
                    <a:cubicBezTo>
                      <a:pt x="0" y="0"/>
                      <a:pt x="0" y="25"/>
                      <a:pt x="25" y="25"/>
                    </a:cubicBezTo>
                    <a:cubicBezTo>
                      <a:pt x="577" y="176"/>
                      <a:pt x="1153" y="476"/>
                      <a:pt x="1454" y="978"/>
                    </a:cubicBezTo>
                    <a:cubicBezTo>
                      <a:pt x="1461" y="985"/>
                      <a:pt x="1469" y="988"/>
                      <a:pt x="1475" y="988"/>
                    </a:cubicBezTo>
                    <a:cubicBezTo>
                      <a:pt x="1491" y="988"/>
                      <a:pt x="1504" y="970"/>
                      <a:pt x="1504" y="953"/>
                    </a:cubicBezTo>
                    <a:cubicBezTo>
                      <a:pt x="1203" y="401"/>
                      <a:pt x="627" y="75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1"/>
              <p:cNvSpPr/>
              <p:nvPr/>
            </p:nvSpPr>
            <p:spPr>
              <a:xfrm>
                <a:off x="3525200" y="833250"/>
                <a:ext cx="72550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2340" extrusionOk="0">
                    <a:moveTo>
                      <a:pt x="1479" y="0"/>
                    </a:moveTo>
                    <a:cubicBezTo>
                      <a:pt x="1202" y="0"/>
                      <a:pt x="435" y="84"/>
                      <a:pt x="252" y="982"/>
                    </a:cubicBezTo>
                    <a:cubicBezTo>
                      <a:pt x="1" y="2060"/>
                      <a:pt x="1054" y="2335"/>
                      <a:pt x="1605" y="2335"/>
                    </a:cubicBezTo>
                    <a:cubicBezTo>
                      <a:pt x="1653" y="2338"/>
                      <a:pt x="1703" y="2339"/>
                      <a:pt x="1754" y="2339"/>
                    </a:cubicBezTo>
                    <a:cubicBezTo>
                      <a:pt x="2266" y="2339"/>
                      <a:pt x="2901" y="2194"/>
                      <a:pt x="2833" y="1283"/>
                    </a:cubicBezTo>
                    <a:cubicBezTo>
                      <a:pt x="2758" y="280"/>
                      <a:pt x="1956" y="30"/>
                      <a:pt x="1580" y="5"/>
                    </a:cubicBezTo>
                    <a:cubicBezTo>
                      <a:pt x="1580" y="5"/>
                      <a:pt x="1542" y="0"/>
                      <a:pt x="1479" y="0"/>
                    </a:cubicBezTo>
                    <a:close/>
                  </a:path>
                </a:pathLst>
              </a:custGeom>
              <a:solidFill>
                <a:srgbClr val="FE8A9F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1"/>
              <p:cNvSpPr/>
              <p:nvPr/>
            </p:nvSpPr>
            <p:spPr>
              <a:xfrm>
                <a:off x="3548400" y="830675"/>
                <a:ext cx="3072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660" extrusionOk="0">
                    <a:moveTo>
                      <a:pt x="171" y="0"/>
                    </a:moveTo>
                    <a:cubicBezTo>
                      <a:pt x="115" y="0"/>
                      <a:pt x="70" y="29"/>
                      <a:pt x="50" y="108"/>
                    </a:cubicBezTo>
                    <a:cubicBezTo>
                      <a:pt x="0" y="433"/>
                      <a:pt x="602" y="659"/>
                      <a:pt x="602" y="659"/>
                    </a:cubicBezTo>
                    <a:cubicBezTo>
                      <a:pt x="903" y="534"/>
                      <a:pt x="1228" y="183"/>
                      <a:pt x="1003" y="32"/>
                    </a:cubicBezTo>
                    <a:cubicBezTo>
                      <a:pt x="979" y="12"/>
                      <a:pt x="951" y="4"/>
                      <a:pt x="922" y="4"/>
                    </a:cubicBezTo>
                    <a:cubicBezTo>
                      <a:pt x="771" y="4"/>
                      <a:pt x="577" y="233"/>
                      <a:pt x="577" y="233"/>
                    </a:cubicBezTo>
                    <a:cubicBezTo>
                      <a:pt x="577" y="233"/>
                      <a:pt x="330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1"/>
              <p:cNvSpPr/>
              <p:nvPr/>
            </p:nvSpPr>
            <p:spPr>
              <a:xfrm>
                <a:off x="3547150" y="829925"/>
                <a:ext cx="29475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715" extrusionOk="0">
                    <a:moveTo>
                      <a:pt x="991" y="71"/>
                    </a:moveTo>
                    <a:cubicBezTo>
                      <a:pt x="1013" y="71"/>
                      <a:pt x="1034" y="76"/>
                      <a:pt x="1053" y="88"/>
                    </a:cubicBezTo>
                    <a:cubicBezTo>
                      <a:pt x="1078" y="113"/>
                      <a:pt x="1103" y="163"/>
                      <a:pt x="1103" y="213"/>
                    </a:cubicBezTo>
                    <a:cubicBezTo>
                      <a:pt x="1078" y="338"/>
                      <a:pt x="877" y="539"/>
                      <a:pt x="652" y="639"/>
                    </a:cubicBezTo>
                    <a:cubicBezTo>
                      <a:pt x="501" y="564"/>
                      <a:pt x="100" y="363"/>
                      <a:pt x="151" y="163"/>
                    </a:cubicBezTo>
                    <a:cubicBezTo>
                      <a:pt x="151" y="88"/>
                      <a:pt x="176" y="88"/>
                      <a:pt x="201" y="88"/>
                    </a:cubicBezTo>
                    <a:lnTo>
                      <a:pt x="226" y="88"/>
                    </a:lnTo>
                    <a:cubicBezTo>
                      <a:pt x="326" y="88"/>
                      <a:pt x="501" y="213"/>
                      <a:pt x="602" y="288"/>
                    </a:cubicBezTo>
                    <a:lnTo>
                      <a:pt x="627" y="313"/>
                    </a:lnTo>
                    <a:lnTo>
                      <a:pt x="652" y="288"/>
                    </a:lnTo>
                    <a:cubicBezTo>
                      <a:pt x="715" y="224"/>
                      <a:pt x="869" y="71"/>
                      <a:pt x="991" y="71"/>
                    </a:cubicBezTo>
                    <a:close/>
                    <a:moveTo>
                      <a:pt x="975" y="0"/>
                    </a:moveTo>
                    <a:cubicBezTo>
                      <a:pt x="839" y="0"/>
                      <a:pt x="686" y="153"/>
                      <a:pt x="627" y="213"/>
                    </a:cubicBezTo>
                    <a:cubicBezTo>
                      <a:pt x="539" y="147"/>
                      <a:pt x="354" y="3"/>
                      <a:pt x="225" y="3"/>
                    </a:cubicBezTo>
                    <a:cubicBezTo>
                      <a:pt x="208" y="3"/>
                      <a:pt x="191" y="6"/>
                      <a:pt x="176" y="12"/>
                    </a:cubicBezTo>
                    <a:cubicBezTo>
                      <a:pt x="125" y="12"/>
                      <a:pt x="75" y="62"/>
                      <a:pt x="75" y="138"/>
                    </a:cubicBezTo>
                    <a:cubicBezTo>
                      <a:pt x="0" y="463"/>
                      <a:pt x="627" y="714"/>
                      <a:pt x="652" y="714"/>
                    </a:cubicBezTo>
                    <a:lnTo>
                      <a:pt x="677" y="714"/>
                    </a:lnTo>
                    <a:cubicBezTo>
                      <a:pt x="902" y="639"/>
                      <a:pt x="1153" y="413"/>
                      <a:pt x="1178" y="213"/>
                    </a:cubicBezTo>
                    <a:cubicBezTo>
                      <a:pt x="1178" y="138"/>
                      <a:pt x="1153" y="88"/>
                      <a:pt x="1078" y="37"/>
                    </a:cubicBezTo>
                    <a:cubicBezTo>
                      <a:pt x="1046" y="11"/>
                      <a:pt x="1011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1"/>
              <p:cNvSpPr/>
              <p:nvPr/>
            </p:nvSpPr>
            <p:spPr>
              <a:xfrm>
                <a:off x="3563425" y="842125"/>
                <a:ext cx="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2" extrusionOk="0">
                    <a:moveTo>
                      <a:pt x="1" y="1"/>
                    </a:moveTo>
                    <a:lnTo>
                      <a:pt x="1" y="452"/>
                    </a:lnTo>
                  </a:path>
                </a:pathLst>
              </a:custGeom>
              <a:solidFill>
                <a:srgbClr val="222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1"/>
              <p:cNvSpPr/>
              <p:nvPr/>
            </p:nvSpPr>
            <p:spPr>
              <a:xfrm>
                <a:off x="3562175" y="842125"/>
                <a:ext cx="25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52" extrusionOk="0">
                    <a:moveTo>
                      <a:pt x="1" y="1"/>
                    </a:moveTo>
                    <a:lnTo>
                      <a:pt x="1" y="452"/>
                    </a:lnTo>
                    <a:lnTo>
                      <a:pt x="101" y="452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1"/>
              <p:cNvSpPr/>
              <p:nvPr/>
            </p:nvSpPr>
            <p:spPr>
              <a:xfrm>
                <a:off x="3549650" y="856850"/>
                <a:ext cx="31350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591" extrusionOk="0">
                    <a:moveTo>
                      <a:pt x="1036" y="0"/>
                    </a:moveTo>
                    <a:cubicBezTo>
                      <a:pt x="677" y="0"/>
                      <a:pt x="313" y="101"/>
                      <a:pt x="0" y="289"/>
                    </a:cubicBezTo>
                    <a:cubicBezTo>
                      <a:pt x="101" y="439"/>
                      <a:pt x="276" y="564"/>
                      <a:pt x="527" y="589"/>
                    </a:cubicBezTo>
                    <a:cubicBezTo>
                      <a:pt x="544" y="590"/>
                      <a:pt x="560" y="591"/>
                      <a:pt x="576" y="591"/>
                    </a:cubicBezTo>
                    <a:cubicBezTo>
                      <a:pt x="1063" y="591"/>
                      <a:pt x="1205" y="231"/>
                      <a:pt x="1254" y="13"/>
                    </a:cubicBezTo>
                    <a:cubicBezTo>
                      <a:pt x="1182" y="5"/>
                      <a:pt x="1109" y="0"/>
                      <a:pt x="10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1"/>
              <p:cNvSpPr/>
              <p:nvPr/>
            </p:nvSpPr>
            <p:spPr>
              <a:xfrm>
                <a:off x="3545250" y="851800"/>
                <a:ext cx="363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491" extrusionOk="0">
                    <a:moveTo>
                      <a:pt x="871" y="1"/>
                    </a:moveTo>
                    <a:cubicBezTo>
                      <a:pt x="397" y="1"/>
                      <a:pt x="1" y="65"/>
                      <a:pt x="1" y="65"/>
                    </a:cubicBezTo>
                    <a:cubicBezTo>
                      <a:pt x="1" y="65"/>
                      <a:pt x="26" y="290"/>
                      <a:pt x="176" y="491"/>
                    </a:cubicBezTo>
                    <a:cubicBezTo>
                      <a:pt x="489" y="303"/>
                      <a:pt x="853" y="202"/>
                      <a:pt x="1212" y="202"/>
                    </a:cubicBezTo>
                    <a:cubicBezTo>
                      <a:pt x="1285" y="202"/>
                      <a:pt x="1358" y="207"/>
                      <a:pt x="1430" y="215"/>
                    </a:cubicBezTo>
                    <a:cubicBezTo>
                      <a:pt x="1455" y="115"/>
                      <a:pt x="1455" y="40"/>
                      <a:pt x="1455" y="40"/>
                    </a:cubicBezTo>
                    <a:cubicBezTo>
                      <a:pt x="1261" y="11"/>
                      <a:pt x="1060" y="1"/>
                      <a:pt x="8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1"/>
              <p:cNvSpPr/>
              <p:nvPr/>
            </p:nvSpPr>
            <p:spPr>
              <a:xfrm>
                <a:off x="3421825" y="831475"/>
                <a:ext cx="890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1705" extrusionOk="0">
                    <a:moveTo>
                      <a:pt x="3560" y="1705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1"/>
              <p:cNvSpPr/>
              <p:nvPr/>
            </p:nvSpPr>
            <p:spPr>
              <a:xfrm>
                <a:off x="3421200" y="831200"/>
                <a:ext cx="902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727" extrusionOk="0">
                    <a:moveTo>
                      <a:pt x="19" y="0"/>
                    </a:moveTo>
                    <a:cubicBezTo>
                      <a:pt x="12" y="0"/>
                      <a:pt x="1" y="11"/>
                      <a:pt x="1" y="11"/>
                    </a:cubicBezTo>
                    <a:cubicBezTo>
                      <a:pt x="1" y="11"/>
                      <a:pt x="1" y="37"/>
                      <a:pt x="1" y="37"/>
                    </a:cubicBezTo>
                    <a:cubicBezTo>
                      <a:pt x="602" y="337"/>
                      <a:pt x="1204" y="613"/>
                      <a:pt x="1780" y="889"/>
                    </a:cubicBezTo>
                    <a:cubicBezTo>
                      <a:pt x="2382" y="1189"/>
                      <a:pt x="2983" y="1465"/>
                      <a:pt x="3585" y="1716"/>
                    </a:cubicBezTo>
                    <a:cubicBezTo>
                      <a:pt x="3592" y="1723"/>
                      <a:pt x="3597" y="1726"/>
                      <a:pt x="3601" y="1726"/>
                    </a:cubicBezTo>
                    <a:cubicBezTo>
                      <a:pt x="3610" y="1726"/>
                      <a:pt x="3610" y="1708"/>
                      <a:pt x="3610" y="1691"/>
                    </a:cubicBezTo>
                    <a:cubicBezTo>
                      <a:pt x="3008" y="1390"/>
                      <a:pt x="2432" y="1114"/>
                      <a:pt x="1830" y="839"/>
                    </a:cubicBezTo>
                    <a:cubicBezTo>
                      <a:pt x="1229" y="563"/>
                      <a:pt x="627" y="262"/>
                      <a:pt x="26" y="11"/>
                    </a:cubicBezTo>
                    <a:cubicBezTo>
                      <a:pt x="26" y="3"/>
                      <a:pt x="23" y="0"/>
                      <a:pt x="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1"/>
              <p:cNvSpPr/>
              <p:nvPr/>
            </p:nvSpPr>
            <p:spPr>
              <a:xfrm>
                <a:off x="3413675" y="872200"/>
                <a:ext cx="952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452" extrusionOk="0">
                    <a:moveTo>
                      <a:pt x="3810" y="452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41"/>
              <p:cNvSpPr/>
              <p:nvPr/>
            </p:nvSpPr>
            <p:spPr>
              <a:xfrm>
                <a:off x="3413050" y="871575"/>
                <a:ext cx="9652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502" extrusionOk="0">
                    <a:moveTo>
                      <a:pt x="26" y="0"/>
                    </a:moveTo>
                    <a:cubicBezTo>
                      <a:pt x="26" y="0"/>
                      <a:pt x="1" y="26"/>
                      <a:pt x="1" y="26"/>
                    </a:cubicBezTo>
                    <a:cubicBezTo>
                      <a:pt x="1" y="26"/>
                      <a:pt x="1" y="51"/>
                      <a:pt x="26" y="51"/>
                    </a:cubicBezTo>
                    <a:cubicBezTo>
                      <a:pt x="652" y="126"/>
                      <a:pt x="1279" y="201"/>
                      <a:pt x="1931" y="276"/>
                    </a:cubicBezTo>
                    <a:cubicBezTo>
                      <a:pt x="2557" y="376"/>
                      <a:pt x="3184" y="427"/>
                      <a:pt x="3835" y="502"/>
                    </a:cubicBezTo>
                    <a:cubicBezTo>
                      <a:pt x="3860" y="502"/>
                      <a:pt x="3860" y="452"/>
                      <a:pt x="3835" y="452"/>
                    </a:cubicBezTo>
                    <a:cubicBezTo>
                      <a:pt x="3209" y="351"/>
                      <a:pt x="2557" y="276"/>
                      <a:pt x="1931" y="201"/>
                    </a:cubicBezTo>
                    <a:cubicBezTo>
                      <a:pt x="1304" y="151"/>
                      <a:pt x="652" y="76"/>
                      <a:pt x="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41"/>
              <p:cNvSpPr/>
              <p:nvPr/>
            </p:nvSpPr>
            <p:spPr>
              <a:xfrm>
                <a:off x="3434350" y="891625"/>
                <a:ext cx="7710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602" extrusionOk="0">
                    <a:moveTo>
                      <a:pt x="3084" y="0"/>
                    </a:moveTo>
                    <a:lnTo>
                      <a:pt x="1" y="60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1"/>
              <p:cNvSpPr/>
              <p:nvPr/>
            </p:nvSpPr>
            <p:spPr>
              <a:xfrm>
                <a:off x="3433725" y="891000"/>
                <a:ext cx="783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627" extrusionOk="0">
                    <a:moveTo>
                      <a:pt x="3109" y="0"/>
                    </a:moveTo>
                    <a:cubicBezTo>
                      <a:pt x="2056" y="176"/>
                      <a:pt x="1053" y="376"/>
                      <a:pt x="26" y="602"/>
                    </a:cubicBezTo>
                    <a:cubicBezTo>
                      <a:pt x="1" y="602"/>
                      <a:pt x="1" y="627"/>
                      <a:pt x="26" y="627"/>
                    </a:cubicBezTo>
                    <a:cubicBezTo>
                      <a:pt x="1053" y="452"/>
                      <a:pt x="2081" y="276"/>
                      <a:pt x="3109" y="51"/>
                    </a:cubicBezTo>
                    <a:cubicBezTo>
                      <a:pt x="3134" y="51"/>
                      <a:pt x="3109" y="0"/>
                      <a:pt x="31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1"/>
              <p:cNvSpPr/>
              <p:nvPr/>
            </p:nvSpPr>
            <p:spPr>
              <a:xfrm>
                <a:off x="3626725" y="868450"/>
                <a:ext cx="9712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753" extrusionOk="0">
                    <a:moveTo>
                      <a:pt x="0" y="752"/>
                    </a:moveTo>
                    <a:lnTo>
                      <a:pt x="388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1"/>
              <p:cNvSpPr/>
              <p:nvPr/>
            </p:nvSpPr>
            <p:spPr>
              <a:xfrm>
                <a:off x="3626100" y="867825"/>
                <a:ext cx="983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803" extrusionOk="0">
                    <a:moveTo>
                      <a:pt x="3910" y="0"/>
                    </a:moveTo>
                    <a:cubicBezTo>
                      <a:pt x="3258" y="125"/>
                      <a:pt x="2607" y="251"/>
                      <a:pt x="1955" y="351"/>
                    </a:cubicBezTo>
                    <a:cubicBezTo>
                      <a:pt x="1303" y="476"/>
                      <a:pt x="652" y="602"/>
                      <a:pt x="25" y="752"/>
                    </a:cubicBezTo>
                    <a:cubicBezTo>
                      <a:pt x="0" y="752"/>
                      <a:pt x="0" y="802"/>
                      <a:pt x="25" y="802"/>
                    </a:cubicBezTo>
                    <a:cubicBezTo>
                      <a:pt x="677" y="677"/>
                      <a:pt x="1328" y="577"/>
                      <a:pt x="1980" y="426"/>
                    </a:cubicBezTo>
                    <a:cubicBezTo>
                      <a:pt x="2632" y="301"/>
                      <a:pt x="3283" y="176"/>
                      <a:pt x="3910" y="50"/>
                    </a:cubicBezTo>
                    <a:cubicBezTo>
                      <a:pt x="3935" y="50"/>
                      <a:pt x="3935" y="25"/>
                      <a:pt x="3935" y="25"/>
                    </a:cubicBezTo>
                    <a:cubicBezTo>
                      <a:pt x="3935" y="0"/>
                      <a:pt x="3935" y="0"/>
                      <a:pt x="3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1"/>
              <p:cNvSpPr/>
              <p:nvPr/>
            </p:nvSpPr>
            <p:spPr>
              <a:xfrm>
                <a:off x="3622950" y="897900"/>
                <a:ext cx="927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52" extrusionOk="0">
                    <a:moveTo>
                      <a:pt x="1" y="0"/>
                    </a:moveTo>
                    <a:lnTo>
                      <a:pt x="3710" y="45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1"/>
              <p:cNvSpPr/>
              <p:nvPr/>
            </p:nvSpPr>
            <p:spPr>
              <a:xfrm>
                <a:off x="3622325" y="897275"/>
                <a:ext cx="9402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502" extrusionOk="0">
                    <a:moveTo>
                      <a:pt x="26" y="0"/>
                    </a:moveTo>
                    <a:cubicBezTo>
                      <a:pt x="1" y="0"/>
                      <a:pt x="1" y="50"/>
                      <a:pt x="1" y="50"/>
                    </a:cubicBezTo>
                    <a:cubicBezTo>
                      <a:pt x="1254" y="226"/>
                      <a:pt x="2507" y="351"/>
                      <a:pt x="3735" y="501"/>
                    </a:cubicBezTo>
                    <a:cubicBezTo>
                      <a:pt x="3760" y="501"/>
                      <a:pt x="3760" y="451"/>
                      <a:pt x="3735" y="451"/>
                    </a:cubicBezTo>
                    <a:cubicBezTo>
                      <a:pt x="3134" y="351"/>
                      <a:pt x="2507" y="301"/>
                      <a:pt x="1880" y="201"/>
                    </a:cubicBezTo>
                    <a:cubicBezTo>
                      <a:pt x="1254" y="125"/>
                      <a:pt x="652" y="75"/>
                      <a:pt x="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1"/>
              <p:cNvSpPr/>
              <p:nvPr/>
            </p:nvSpPr>
            <p:spPr>
              <a:xfrm>
                <a:off x="3615450" y="906675"/>
                <a:ext cx="69550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1354" extrusionOk="0">
                    <a:moveTo>
                      <a:pt x="0" y="0"/>
                    </a:moveTo>
                    <a:lnTo>
                      <a:pt x="2782" y="135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1"/>
              <p:cNvSpPr/>
              <p:nvPr/>
            </p:nvSpPr>
            <p:spPr>
              <a:xfrm>
                <a:off x="3614800" y="906475"/>
                <a:ext cx="714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387" extrusionOk="0">
                    <a:moveTo>
                      <a:pt x="14" y="1"/>
                    </a:moveTo>
                    <a:cubicBezTo>
                      <a:pt x="1" y="1"/>
                      <a:pt x="1" y="33"/>
                      <a:pt x="1" y="33"/>
                    </a:cubicBezTo>
                    <a:cubicBezTo>
                      <a:pt x="928" y="509"/>
                      <a:pt x="1856" y="960"/>
                      <a:pt x="2808" y="1386"/>
                    </a:cubicBezTo>
                    <a:cubicBezTo>
                      <a:pt x="2833" y="1386"/>
                      <a:pt x="2858" y="1361"/>
                      <a:pt x="2833" y="1361"/>
                    </a:cubicBezTo>
                    <a:cubicBezTo>
                      <a:pt x="1906" y="885"/>
                      <a:pt x="978" y="409"/>
                      <a:pt x="26" y="8"/>
                    </a:cubicBezTo>
                    <a:cubicBezTo>
                      <a:pt x="21" y="3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1"/>
              <p:cNvSpPr/>
              <p:nvPr/>
            </p:nvSpPr>
            <p:spPr>
              <a:xfrm>
                <a:off x="3639875" y="854025"/>
                <a:ext cx="94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76" extrusionOk="0">
                    <a:moveTo>
                      <a:pt x="0" y="1"/>
                    </a:moveTo>
                    <a:cubicBezTo>
                      <a:pt x="0" y="1"/>
                      <a:pt x="0" y="26"/>
                      <a:pt x="0" y="26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51" y="76"/>
                      <a:pt x="101" y="76"/>
                      <a:pt x="151" y="76"/>
                    </a:cubicBezTo>
                    <a:lnTo>
                      <a:pt x="376" y="76"/>
                    </a:lnTo>
                    <a:cubicBezTo>
                      <a:pt x="376" y="51"/>
                      <a:pt x="376" y="51"/>
                      <a:pt x="376" y="51"/>
                    </a:cubicBezTo>
                    <a:cubicBezTo>
                      <a:pt x="301" y="26"/>
                      <a:pt x="226" y="1"/>
                      <a:pt x="1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1"/>
              <p:cNvSpPr/>
              <p:nvPr/>
            </p:nvSpPr>
            <p:spPr>
              <a:xfrm>
                <a:off x="3638000" y="847925"/>
                <a:ext cx="11300" cy="237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95" extrusionOk="0">
                    <a:moveTo>
                      <a:pt x="326" y="0"/>
                    </a:moveTo>
                    <a:cubicBezTo>
                      <a:pt x="295" y="0"/>
                      <a:pt x="263" y="7"/>
                      <a:pt x="226" y="19"/>
                    </a:cubicBezTo>
                    <a:cubicBezTo>
                      <a:pt x="151" y="19"/>
                      <a:pt x="75" y="19"/>
                      <a:pt x="25" y="44"/>
                    </a:cubicBezTo>
                    <a:cubicBezTo>
                      <a:pt x="25" y="44"/>
                      <a:pt x="0" y="69"/>
                      <a:pt x="0" y="69"/>
                    </a:cubicBezTo>
                    <a:cubicBezTo>
                      <a:pt x="0" y="69"/>
                      <a:pt x="25" y="94"/>
                      <a:pt x="25" y="94"/>
                    </a:cubicBezTo>
                    <a:lnTo>
                      <a:pt x="226" y="94"/>
                    </a:lnTo>
                    <a:cubicBezTo>
                      <a:pt x="301" y="69"/>
                      <a:pt x="376" y="69"/>
                      <a:pt x="426" y="44"/>
                    </a:cubicBezTo>
                    <a:cubicBezTo>
                      <a:pt x="451" y="44"/>
                      <a:pt x="451" y="44"/>
                      <a:pt x="451" y="19"/>
                    </a:cubicBezTo>
                    <a:lnTo>
                      <a:pt x="426" y="19"/>
                    </a:lnTo>
                    <a:cubicBezTo>
                      <a:pt x="389" y="7"/>
                      <a:pt x="357" y="0"/>
                      <a:pt x="3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1"/>
              <p:cNvSpPr/>
              <p:nvPr/>
            </p:nvSpPr>
            <p:spPr>
              <a:xfrm>
                <a:off x="3637375" y="839000"/>
                <a:ext cx="10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76" extrusionOk="0">
                    <a:moveTo>
                      <a:pt x="401" y="0"/>
                    </a:moveTo>
                    <a:cubicBezTo>
                      <a:pt x="326" y="0"/>
                      <a:pt x="251" y="25"/>
                      <a:pt x="201" y="50"/>
                    </a:cubicBezTo>
                    <a:cubicBezTo>
                      <a:pt x="126" y="75"/>
                      <a:pt x="75" y="100"/>
                      <a:pt x="0" y="151"/>
                    </a:cubicBezTo>
                    <a:cubicBezTo>
                      <a:pt x="0" y="176"/>
                      <a:pt x="25" y="176"/>
                      <a:pt x="25" y="176"/>
                    </a:cubicBezTo>
                    <a:cubicBezTo>
                      <a:pt x="100" y="176"/>
                      <a:pt x="151" y="151"/>
                      <a:pt x="226" y="126"/>
                    </a:cubicBezTo>
                    <a:cubicBezTo>
                      <a:pt x="276" y="100"/>
                      <a:pt x="351" y="75"/>
                      <a:pt x="401" y="25"/>
                    </a:cubicBezTo>
                    <a:cubicBezTo>
                      <a:pt x="426" y="25"/>
                      <a:pt x="426" y="25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1"/>
              <p:cNvSpPr/>
              <p:nvPr/>
            </p:nvSpPr>
            <p:spPr>
              <a:xfrm>
                <a:off x="3595400" y="828825"/>
                <a:ext cx="4875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166" extrusionOk="0">
                    <a:moveTo>
                      <a:pt x="1012" y="0"/>
                    </a:moveTo>
                    <a:cubicBezTo>
                      <a:pt x="595" y="0"/>
                      <a:pt x="150" y="280"/>
                      <a:pt x="0" y="858"/>
                    </a:cubicBezTo>
                    <a:cubicBezTo>
                      <a:pt x="0" y="890"/>
                      <a:pt x="30" y="922"/>
                      <a:pt x="59" y="922"/>
                    </a:cubicBezTo>
                    <a:cubicBezTo>
                      <a:pt x="75" y="922"/>
                      <a:pt x="91" y="911"/>
                      <a:pt x="100" y="883"/>
                    </a:cubicBezTo>
                    <a:cubicBezTo>
                      <a:pt x="299" y="439"/>
                      <a:pt x="656" y="213"/>
                      <a:pt x="989" y="213"/>
                    </a:cubicBezTo>
                    <a:cubicBezTo>
                      <a:pt x="1368" y="213"/>
                      <a:pt x="1714" y="508"/>
                      <a:pt x="1754" y="1109"/>
                    </a:cubicBezTo>
                    <a:cubicBezTo>
                      <a:pt x="1754" y="1147"/>
                      <a:pt x="1779" y="1165"/>
                      <a:pt x="1805" y="1165"/>
                    </a:cubicBezTo>
                    <a:cubicBezTo>
                      <a:pt x="1830" y="1165"/>
                      <a:pt x="1855" y="1147"/>
                      <a:pt x="1855" y="1109"/>
                    </a:cubicBezTo>
                    <a:cubicBezTo>
                      <a:pt x="1949" y="380"/>
                      <a:pt x="1499" y="0"/>
                      <a:pt x="10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1"/>
              <p:cNvSpPr/>
              <p:nvPr/>
            </p:nvSpPr>
            <p:spPr>
              <a:xfrm>
                <a:off x="3481350" y="832100"/>
                <a:ext cx="88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26" extrusionOk="0">
                    <a:moveTo>
                      <a:pt x="26" y="1"/>
                    </a:moveTo>
                    <a:cubicBezTo>
                      <a:pt x="26" y="1"/>
                      <a:pt x="1" y="26"/>
                      <a:pt x="1" y="26"/>
                    </a:cubicBezTo>
                    <a:cubicBezTo>
                      <a:pt x="1" y="51"/>
                      <a:pt x="1" y="51"/>
                      <a:pt x="26" y="51"/>
                    </a:cubicBezTo>
                    <a:cubicBezTo>
                      <a:pt x="76" y="76"/>
                      <a:pt x="151" y="101"/>
                      <a:pt x="201" y="101"/>
                    </a:cubicBezTo>
                    <a:cubicBezTo>
                      <a:pt x="251" y="126"/>
                      <a:pt x="301" y="126"/>
                      <a:pt x="326" y="126"/>
                    </a:cubicBezTo>
                    <a:lnTo>
                      <a:pt x="351" y="126"/>
                    </a:lnTo>
                    <a:cubicBezTo>
                      <a:pt x="351" y="101"/>
                      <a:pt x="351" y="101"/>
                      <a:pt x="351" y="76"/>
                    </a:cubicBezTo>
                    <a:cubicBezTo>
                      <a:pt x="326" y="51"/>
                      <a:pt x="276" y="51"/>
                      <a:pt x="226" y="26"/>
                    </a:cubicBezTo>
                    <a:cubicBezTo>
                      <a:pt x="151" y="26"/>
                      <a:pt x="101" y="26"/>
                      <a:pt x="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1"/>
              <p:cNvSpPr/>
              <p:nvPr/>
            </p:nvSpPr>
            <p:spPr>
              <a:xfrm>
                <a:off x="3483850" y="825825"/>
                <a:ext cx="942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02" extrusionOk="0">
                    <a:moveTo>
                      <a:pt x="26" y="1"/>
                    </a:moveTo>
                    <a:cubicBezTo>
                      <a:pt x="26" y="1"/>
                      <a:pt x="1" y="1"/>
                      <a:pt x="1" y="26"/>
                    </a:cubicBezTo>
                    <a:cubicBezTo>
                      <a:pt x="1" y="26"/>
                      <a:pt x="1" y="26"/>
                      <a:pt x="1" y="51"/>
                    </a:cubicBezTo>
                    <a:cubicBezTo>
                      <a:pt x="51" y="76"/>
                      <a:pt x="126" y="101"/>
                      <a:pt x="176" y="151"/>
                    </a:cubicBezTo>
                    <a:cubicBezTo>
                      <a:pt x="226" y="176"/>
                      <a:pt x="302" y="201"/>
                      <a:pt x="352" y="201"/>
                    </a:cubicBezTo>
                    <a:cubicBezTo>
                      <a:pt x="377" y="201"/>
                      <a:pt x="377" y="201"/>
                      <a:pt x="377" y="176"/>
                    </a:cubicBezTo>
                    <a:cubicBezTo>
                      <a:pt x="327" y="126"/>
                      <a:pt x="277" y="101"/>
                      <a:pt x="201" y="76"/>
                    </a:cubicBezTo>
                    <a:cubicBezTo>
                      <a:pt x="151" y="51"/>
                      <a:pt x="101" y="26"/>
                      <a:pt x="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1"/>
              <p:cNvSpPr/>
              <p:nvPr/>
            </p:nvSpPr>
            <p:spPr>
              <a:xfrm>
                <a:off x="3488250" y="817700"/>
                <a:ext cx="817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76" extrusionOk="0">
                    <a:moveTo>
                      <a:pt x="0" y="0"/>
                    </a:moveTo>
                    <a:cubicBezTo>
                      <a:pt x="0" y="0"/>
                      <a:pt x="0" y="25"/>
                      <a:pt x="0" y="25"/>
                    </a:cubicBezTo>
                    <a:cubicBezTo>
                      <a:pt x="25" y="75"/>
                      <a:pt x="75" y="125"/>
                      <a:pt x="126" y="176"/>
                    </a:cubicBezTo>
                    <a:cubicBezTo>
                      <a:pt x="176" y="201"/>
                      <a:pt x="226" y="251"/>
                      <a:pt x="301" y="276"/>
                    </a:cubicBezTo>
                    <a:lnTo>
                      <a:pt x="326" y="276"/>
                    </a:lnTo>
                    <a:cubicBezTo>
                      <a:pt x="326" y="251"/>
                      <a:pt x="326" y="251"/>
                      <a:pt x="301" y="251"/>
                    </a:cubicBezTo>
                    <a:cubicBezTo>
                      <a:pt x="276" y="201"/>
                      <a:pt x="226" y="150"/>
                      <a:pt x="176" y="100"/>
                    </a:cubicBezTo>
                    <a:cubicBezTo>
                      <a:pt x="126" y="75"/>
                      <a:pt x="75" y="25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1"/>
              <p:cNvSpPr/>
              <p:nvPr/>
            </p:nvSpPr>
            <p:spPr>
              <a:xfrm>
                <a:off x="3487625" y="814800"/>
                <a:ext cx="446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192" extrusionOk="0">
                    <a:moveTo>
                      <a:pt x="853" y="1"/>
                    </a:moveTo>
                    <a:cubicBezTo>
                      <a:pt x="488" y="1"/>
                      <a:pt x="121" y="260"/>
                      <a:pt x="0" y="843"/>
                    </a:cubicBezTo>
                    <a:cubicBezTo>
                      <a:pt x="0" y="887"/>
                      <a:pt x="26" y="913"/>
                      <a:pt x="52" y="913"/>
                    </a:cubicBezTo>
                    <a:cubicBezTo>
                      <a:pt x="71" y="913"/>
                      <a:pt x="90" y="899"/>
                      <a:pt x="100" y="868"/>
                    </a:cubicBezTo>
                    <a:cubicBezTo>
                      <a:pt x="276" y="418"/>
                      <a:pt x="576" y="213"/>
                      <a:pt x="865" y="213"/>
                    </a:cubicBezTo>
                    <a:cubicBezTo>
                      <a:pt x="1236" y="213"/>
                      <a:pt x="1587" y="552"/>
                      <a:pt x="1629" y="1144"/>
                    </a:cubicBezTo>
                    <a:cubicBezTo>
                      <a:pt x="1629" y="1171"/>
                      <a:pt x="1659" y="1191"/>
                      <a:pt x="1687" y="1191"/>
                    </a:cubicBezTo>
                    <a:cubicBezTo>
                      <a:pt x="1709" y="1191"/>
                      <a:pt x="1730" y="1178"/>
                      <a:pt x="1730" y="1144"/>
                    </a:cubicBezTo>
                    <a:cubicBezTo>
                      <a:pt x="1786" y="426"/>
                      <a:pt x="1321" y="1"/>
                      <a:pt x="8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1"/>
              <p:cNvSpPr/>
              <p:nvPr/>
            </p:nvSpPr>
            <p:spPr>
              <a:xfrm>
                <a:off x="3273175" y="876200"/>
                <a:ext cx="207375" cy="166950"/>
              </a:xfrm>
              <a:custGeom>
                <a:avLst/>
                <a:gdLst/>
                <a:ahLst/>
                <a:cxnLst/>
                <a:rect l="l" t="t" r="r" b="b"/>
                <a:pathLst>
                  <a:path w="8295" h="6678" extrusionOk="0">
                    <a:moveTo>
                      <a:pt x="4813" y="655"/>
                    </a:moveTo>
                    <a:cubicBezTo>
                      <a:pt x="5003" y="655"/>
                      <a:pt x="5187" y="748"/>
                      <a:pt x="5295" y="918"/>
                    </a:cubicBezTo>
                    <a:cubicBezTo>
                      <a:pt x="5495" y="1194"/>
                      <a:pt x="5295" y="1545"/>
                      <a:pt x="5019" y="1720"/>
                    </a:cubicBezTo>
                    <a:cubicBezTo>
                      <a:pt x="4896" y="1802"/>
                      <a:pt x="4778" y="1842"/>
                      <a:pt x="4669" y="1842"/>
                    </a:cubicBezTo>
                    <a:cubicBezTo>
                      <a:pt x="4510" y="1842"/>
                      <a:pt x="4371" y="1758"/>
                      <a:pt x="4267" y="1595"/>
                    </a:cubicBezTo>
                    <a:cubicBezTo>
                      <a:pt x="4092" y="1319"/>
                      <a:pt x="4167" y="943"/>
                      <a:pt x="4468" y="768"/>
                    </a:cubicBezTo>
                    <a:cubicBezTo>
                      <a:pt x="4574" y="691"/>
                      <a:pt x="4694" y="655"/>
                      <a:pt x="4813" y="655"/>
                    </a:cubicBezTo>
                    <a:close/>
                    <a:moveTo>
                      <a:pt x="4601" y="0"/>
                    </a:moveTo>
                    <a:cubicBezTo>
                      <a:pt x="4401" y="0"/>
                      <a:pt x="4218" y="46"/>
                      <a:pt x="4067" y="141"/>
                    </a:cubicBezTo>
                    <a:cubicBezTo>
                      <a:pt x="3140" y="768"/>
                      <a:pt x="3516" y="1319"/>
                      <a:pt x="2864" y="2071"/>
                    </a:cubicBezTo>
                    <a:cubicBezTo>
                      <a:pt x="2513" y="2472"/>
                      <a:pt x="1987" y="2322"/>
                      <a:pt x="1485" y="2472"/>
                    </a:cubicBezTo>
                    <a:cubicBezTo>
                      <a:pt x="934" y="2623"/>
                      <a:pt x="232" y="3099"/>
                      <a:pt x="132" y="4051"/>
                    </a:cubicBezTo>
                    <a:cubicBezTo>
                      <a:pt x="0" y="5202"/>
                      <a:pt x="1272" y="6677"/>
                      <a:pt x="3040" y="6677"/>
                    </a:cubicBezTo>
                    <a:cubicBezTo>
                      <a:pt x="3966" y="6677"/>
                      <a:pt x="5029" y="6272"/>
                      <a:pt x="6097" y="5204"/>
                    </a:cubicBezTo>
                    <a:cubicBezTo>
                      <a:pt x="8294" y="2303"/>
                      <a:pt x="6022" y="0"/>
                      <a:pt x="4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1"/>
              <p:cNvSpPr/>
              <p:nvPr/>
            </p:nvSpPr>
            <p:spPr>
              <a:xfrm>
                <a:off x="3270025" y="869925"/>
                <a:ext cx="207400" cy="167125"/>
              </a:xfrm>
              <a:custGeom>
                <a:avLst/>
                <a:gdLst/>
                <a:ahLst/>
                <a:cxnLst/>
                <a:rect l="l" t="t" r="r" b="b"/>
                <a:pathLst>
                  <a:path w="8296" h="6685" extrusionOk="0">
                    <a:moveTo>
                      <a:pt x="4809" y="673"/>
                    </a:moveTo>
                    <a:cubicBezTo>
                      <a:pt x="5011" y="673"/>
                      <a:pt x="5210" y="761"/>
                      <a:pt x="5321" y="919"/>
                    </a:cubicBezTo>
                    <a:cubicBezTo>
                      <a:pt x="5496" y="1194"/>
                      <a:pt x="5296" y="1545"/>
                      <a:pt x="5020" y="1746"/>
                    </a:cubicBezTo>
                    <a:cubicBezTo>
                      <a:pt x="4903" y="1814"/>
                      <a:pt x="4790" y="1848"/>
                      <a:pt x="4685" y="1848"/>
                    </a:cubicBezTo>
                    <a:cubicBezTo>
                      <a:pt x="4520" y="1848"/>
                      <a:pt x="4375" y="1764"/>
                      <a:pt x="4268" y="1595"/>
                    </a:cubicBezTo>
                    <a:cubicBezTo>
                      <a:pt x="4093" y="1320"/>
                      <a:pt x="4168" y="944"/>
                      <a:pt x="4469" y="768"/>
                    </a:cubicBezTo>
                    <a:cubicBezTo>
                      <a:pt x="4571" y="703"/>
                      <a:pt x="4690" y="673"/>
                      <a:pt x="4809" y="673"/>
                    </a:cubicBezTo>
                    <a:close/>
                    <a:moveTo>
                      <a:pt x="4618" y="0"/>
                    </a:moveTo>
                    <a:cubicBezTo>
                      <a:pt x="4421" y="0"/>
                      <a:pt x="4241" y="46"/>
                      <a:pt x="4093" y="142"/>
                    </a:cubicBezTo>
                    <a:cubicBezTo>
                      <a:pt x="3140" y="768"/>
                      <a:pt x="3516" y="1320"/>
                      <a:pt x="2865" y="2072"/>
                    </a:cubicBezTo>
                    <a:cubicBezTo>
                      <a:pt x="2514" y="2473"/>
                      <a:pt x="1987" y="2322"/>
                      <a:pt x="1486" y="2473"/>
                    </a:cubicBezTo>
                    <a:cubicBezTo>
                      <a:pt x="935" y="2623"/>
                      <a:pt x="233" y="3099"/>
                      <a:pt x="133" y="4051"/>
                    </a:cubicBezTo>
                    <a:cubicBezTo>
                      <a:pt x="1" y="5205"/>
                      <a:pt x="1279" y="6685"/>
                      <a:pt x="3053" y="6685"/>
                    </a:cubicBezTo>
                    <a:cubicBezTo>
                      <a:pt x="3976" y="6685"/>
                      <a:pt x="5034" y="6284"/>
                      <a:pt x="6098" y="5229"/>
                    </a:cubicBezTo>
                    <a:cubicBezTo>
                      <a:pt x="8295" y="2307"/>
                      <a:pt x="6022" y="0"/>
                      <a:pt x="46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1"/>
              <p:cNvSpPr/>
              <p:nvPr/>
            </p:nvSpPr>
            <p:spPr>
              <a:xfrm>
                <a:off x="3270025" y="950525"/>
                <a:ext cx="157475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3461" extrusionOk="0">
                    <a:moveTo>
                      <a:pt x="408" y="0"/>
                    </a:moveTo>
                    <a:cubicBezTo>
                      <a:pt x="283" y="226"/>
                      <a:pt x="158" y="502"/>
                      <a:pt x="133" y="827"/>
                    </a:cubicBezTo>
                    <a:cubicBezTo>
                      <a:pt x="1" y="1981"/>
                      <a:pt x="1279" y="3461"/>
                      <a:pt x="3053" y="3461"/>
                    </a:cubicBezTo>
                    <a:cubicBezTo>
                      <a:pt x="3976" y="3461"/>
                      <a:pt x="5034" y="3060"/>
                      <a:pt x="6098" y="2005"/>
                    </a:cubicBezTo>
                    <a:cubicBezTo>
                      <a:pt x="6173" y="1905"/>
                      <a:pt x="6223" y="1830"/>
                      <a:pt x="6298" y="1730"/>
                    </a:cubicBezTo>
                    <a:cubicBezTo>
                      <a:pt x="4068" y="1730"/>
                      <a:pt x="1712" y="1404"/>
                      <a:pt x="408" y="0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1"/>
              <p:cNvSpPr/>
              <p:nvPr/>
            </p:nvSpPr>
            <p:spPr>
              <a:xfrm>
                <a:off x="3466950" y="978100"/>
                <a:ext cx="95100" cy="14000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5600" extrusionOk="0">
                    <a:moveTo>
                      <a:pt x="827" y="0"/>
                    </a:moveTo>
                    <a:lnTo>
                      <a:pt x="0" y="501"/>
                    </a:lnTo>
                    <a:cubicBezTo>
                      <a:pt x="777" y="3534"/>
                      <a:pt x="2130" y="4912"/>
                      <a:pt x="3008" y="5514"/>
                    </a:cubicBezTo>
                    <a:cubicBezTo>
                      <a:pt x="3092" y="5573"/>
                      <a:pt x="3187" y="5599"/>
                      <a:pt x="3281" y="5599"/>
                    </a:cubicBezTo>
                    <a:cubicBezTo>
                      <a:pt x="3547" y="5599"/>
                      <a:pt x="3803" y="5385"/>
                      <a:pt x="3785" y="5088"/>
                    </a:cubicBezTo>
                    <a:cubicBezTo>
                      <a:pt x="3609" y="1805"/>
                      <a:pt x="827" y="0"/>
                      <a:pt x="8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1"/>
              <p:cNvSpPr/>
              <p:nvPr/>
            </p:nvSpPr>
            <p:spPr>
              <a:xfrm>
                <a:off x="3517700" y="1015050"/>
                <a:ext cx="44350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4122" extrusionOk="0">
                    <a:moveTo>
                      <a:pt x="351" y="1"/>
                    </a:moveTo>
                    <a:lnTo>
                      <a:pt x="351" y="1"/>
                    </a:lnTo>
                    <a:cubicBezTo>
                      <a:pt x="426" y="1028"/>
                      <a:pt x="376" y="2231"/>
                      <a:pt x="0" y="3184"/>
                    </a:cubicBezTo>
                    <a:cubicBezTo>
                      <a:pt x="351" y="3560"/>
                      <a:pt x="677" y="3835"/>
                      <a:pt x="978" y="4036"/>
                    </a:cubicBezTo>
                    <a:cubicBezTo>
                      <a:pt x="1062" y="4095"/>
                      <a:pt x="1157" y="4121"/>
                      <a:pt x="1251" y="4121"/>
                    </a:cubicBezTo>
                    <a:cubicBezTo>
                      <a:pt x="1517" y="4121"/>
                      <a:pt x="1773" y="3907"/>
                      <a:pt x="1755" y="3610"/>
                    </a:cubicBezTo>
                    <a:cubicBezTo>
                      <a:pt x="1679" y="2056"/>
                      <a:pt x="1003" y="853"/>
                      <a:pt x="351" y="1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1"/>
              <p:cNvSpPr/>
              <p:nvPr/>
            </p:nvSpPr>
            <p:spPr>
              <a:xfrm>
                <a:off x="3457550" y="966725"/>
                <a:ext cx="4305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466" extrusionOk="0">
                    <a:moveTo>
                      <a:pt x="1062" y="1"/>
                    </a:moveTo>
                    <a:cubicBezTo>
                      <a:pt x="1058" y="1"/>
                      <a:pt x="1055" y="2"/>
                      <a:pt x="1053" y="4"/>
                    </a:cubicBezTo>
                    <a:cubicBezTo>
                      <a:pt x="978" y="54"/>
                      <a:pt x="0" y="706"/>
                      <a:pt x="0" y="706"/>
                    </a:cubicBezTo>
                    <a:cubicBezTo>
                      <a:pt x="0" y="706"/>
                      <a:pt x="268" y="1466"/>
                      <a:pt x="573" y="1466"/>
                    </a:cubicBezTo>
                    <a:cubicBezTo>
                      <a:pt x="591" y="1466"/>
                      <a:pt x="609" y="1463"/>
                      <a:pt x="627" y="1458"/>
                    </a:cubicBezTo>
                    <a:cubicBezTo>
                      <a:pt x="953" y="1382"/>
                      <a:pt x="1554" y="806"/>
                      <a:pt x="1554" y="806"/>
                    </a:cubicBezTo>
                    <a:cubicBezTo>
                      <a:pt x="1722" y="518"/>
                      <a:pt x="1155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1"/>
              <p:cNvSpPr/>
              <p:nvPr/>
            </p:nvSpPr>
            <p:spPr>
              <a:xfrm>
                <a:off x="3433725" y="934850"/>
                <a:ext cx="53300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2001" extrusionOk="0">
                    <a:moveTo>
                      <a:pt x="1379" y="1"/>
                    </a:moveTo>
                    <a:lnTo>
                      <a:pt x="1379" y="1"/>
                    </a:lnTo>
                    <a:cubicBezTo>
                      <a:pt x="1404" y="302"/>
                      <a:pt x="1655" y="552"/>
                      <a:pt x="1505" y="728"/>
                    </a:cubicBezTo>
                    <a:cubicBezTo>
                      <a:pt x="1437" y="842"/>
                      <a:pt x="1367" y="887"/>
                      <a:pt x="1294" y="887"/>
                    </a:cubicBezTo>
                    <a:cubicBezTo>
                      <a:pt x="1051" y="887"/>
                      <a:pt x="776" y="395"/>
                      <a:pt x="444" y="395"/>
                    </a:cubicBezTo>
                    <a:cubicBezTo>
                      <a:pt x="398" y="395"/>
                      <a:pt x="350" y="405"/>
                      <a:pt x="302" y="427"/>
                    </a:cubicBezTo>
                    <a:cubicBezTo>
                      <a:pt x="1" y="703"/>
                      <a:pt x="402" y="1179"/>
                      <a:pt x="126" y="1454"/>
                    </a:cubicBezTo>
                    <a:cubicBezTo>
                      <a:pt x="302" y="1780"/>
                      <a:pt x="577" y="1931"/>
                      <a:pt x="778" y="1981"/>
                    </a:cubicBezTo>
                    <a:cubicBezTo>
                      <a:pt x="820" y="1995"/>
                      <a:pt x="864" y="2001"/>
                      <a:pt x="908" y="2001"/>
                    </a:cubicBezTo>
                    <a:cubicBezTo>
                      <a:pt x="1022" y="2001"/>
                      <a:pt x="1139" y="1960"/>
                      <a:pt x="1229" y="1906"/>
                    </a:cubicBezTo>
                    <a:lnTo>
                      <a:pt x="1881" y="1480"/>
                    </a:lnTo>
                    <a:cubicBezTo>
                      <a:pt x="2031" y="1379"/>
                      <a:pt x="2131" y="1204"/>
                      <a:pt x="2106" y="1028"/>
                    </a:cubicBezTo>
                    <a:cubicBezTo>
                      <a:pt x="2106" y="703"/>
                      <a:pt x="2031" y="226"/>
                      <a:pt x="1530" y="51"/>
                    </a:cubicBezTo>
                    <a:cubicBezTo>
                      <a:pt x="1480" y="51"/>
                      <a:pt x="1429" y="26"/>
                      <a:pt x="1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1"/>
              <p:cNvSpPr/>
              <p:nvPr/>
            </p:nvSpPr>
            <p:spPr>
              <a:xfrm>
                <a:off x="3429150" y="918775"/>
                <a:ext cx="45950" cy="5245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098" extrusionOk="0">
                    <a:moveTo>
                      <a:pt x="591" y="1"/>
                    </a:moveTo>
                    <a:cubicBezTo>
                      <a:pt x="298" y="1"/>
                      <a:pt x="0" y="849"/>
                      <a:pt x="184" y="1747"/>
                    </a:cubicBezTo>
                    <a:cubicBezTo>
                      <a:pt x="234" y="1897"/>
                      <a:pt x="259" y="1997"/>
                      <a:pt x="309" y="2097"/>
                    </a:cubicBezTo>
                    <a:cubicBezTo>
                      <a:pt x="585" y="1822"/>
                      <a:pt x="184" y="1346"/>
                      <a:pt x="485" y="1070"/>
                    </a:cubicBezTo>
                    <a:cubicBezTo>
                      <a:pt x="533" y="1048"/>
                      <a:pt x="581" y="1038"/>
                      <a:pt x="627" y="1038"/>
                    </a:cubicBezTo>
                    <a:cubicBezTo>
                      <a:pt x="959" y="1038"/>
                      <a:pt x="1234" y="1530"/>
                      <a:pt x="1477" y="1530"/>
                    </a:cubicBezTo>
                    <a:cubicBezTo>
                      <a:pt x="1550" y="1530"/>
                      <a:pt x="1620" y="1485"/>
                      <a:pt x="1688" y="1371"/>
                    </a:cubicBezTo>
                    <a:cubicBezTo>
                      <a:pt x="1838" y="1195"/>
                      <a:pt x="1587" y="945"/>
                      <a:pt x="1562" y="644"/>
                    </a:cubicBezTo>
                    <a:cubicBezTo>
                      <a:pt x="986" y="468"/>
                      <a:pt x="1111" y="644"/>
                      <a:pt x="785" y="143"/>
                    </a:cubicBezTo>
                    <a:cubicBezTo>
                      <a:pt x="725" y="45"/>
                      <a:pt x="658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1"/>
              <p:cNvSpPr/>
              <p:nvPr/>
            </p:nvSpPr>
            <p:spPr>
              <a:xfrm>
                <a:off x="3434975" y="948025"/>
                <a:ext cx="3262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1204" extrusionOk="0">
                    <a:moveTo>
                      <a:pt x="51" y="0"/>
                    </a:moveTo>
                    <a:lnTo>
                      <a:pt x="1" y="25"/>
                    </a:lnTo>
                    <a:cubicBezTo>
                      <a:pt x="302" y="526"/>
                      <a:pt x="753" y="927"/>
                      <a:pt x="1279" y="1203"/>
                    </a:cubicBezTo>
                    <a:lnTo>
                      <a:pt x="1304" y="1153"/>
                    </a:lnTo>
                    <a:cubicBezTo>
                      <a:pt x="778" y="902"/>
                      <a:pt x="352" y="476"/>
                      <a:pt x="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1"/>
              <p:cNvSpPr/>
              <p:nvPr/>
            </p:nvSpPr>
            <p:spPr>
              <a:xfrm>
                <a:off x="3448150" y="940500"/>
                <a:ext cx="2507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354" extrusionOk="0">
                    <a:moveTo>
                      <a:pt x="25" y="0"/>
                    </a:moveTo>
                    <a:lnTo>
                      <a:pt x="0" y="51"/>
                    </a:lnTo>
                    <a:cubicBezTo>
                      <a:pt x="451" y="351"/>
                      <a:pt x="802" y="827"/>
                      <a:pt x="953" y="1354"/>
                    </a:cubicBezTo>
                    <a:lnTo>
                      <a:pt x="1003" y="1329"/>
                    </a:lnTo>
                    <a:cubicBezTo>
                      <a:pt x="852" y="802"/>
                      <a:pt x="502" y="326"/>
                      <a:pt x="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1"/>
              <p:cNvSpPr/>
              <p:nvPr/>
            </p:nvSpPr>
            <p:spPr>
              <a:xfrm>
                <a:off x="3470700" y="939875"/>
                <a:ext cx="100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204" extrusionOk="0">
                    <a:moveTo>
                      <a:pt x="26" y="0"/>
                    </a:moveTo>
                    <a:lnTo>
                      <a:pt x="1" y="50"/>
                    </a:lnTo>
                    <a:cubicBezTo>
                      <a:pt x="176" y="201"/>
                      <a:pt x="251" y="426"/>
                      <a:pt x="301" y="577"/>
                    </a:cubicBezTo>
                    <a:cubicBezTo>
                      <a:pt x="351" y="777"/>
                      <a:pt x="351" y="1003"/>
                      <a:pt x="351" y="1203"/>
                    </a:cubicBezTo>
                    <a:lnTo>
                      <a:pt x="402" y="1203"/>
                    </a:lnTo>
                    <a:cubicBezTo>
                      <a:pt x="402" y="1003"/>
                      <a:pt x="402" y="777"/>
                      <a:pt x="351" y="577"/>
                    </a:cubicBezTo>
                    <a:cubicBezTo>
                      <a:pt x="301" y="401"/>
                      <a:pt x="226" y="176"/>
                      <a:pt x="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1"/>
              <p:cNvSpPr/>
              <p:nvPr/>
            </p:nvSpPr>
            <p:spPr>
              <a:xfrm>
                <a:off x="3434350" y="956150"/>
                <a:ext cx="2572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104" extrusionOk="0">
                    <a:moveTo>
                      <a:pt x="51" y="1"/>
                    </a:moveTo>
                    <a:lnTo>
                      <a:pt x="1" y="26"/>
                    </a:lnTo>
                    <a:cubicBezTo>
                      <a:pt x="151" y="502"/>
                      <a:pt x="527" y="928"/>
                      <a:pt x="1028" y="1104"/>
                    </a:cubicBezTo>
                    <a:lnTo>
                      <a:pt x="1028" y="1054"/>
                    </a:lnTo>
                    <a:cubicBezTo>
                      <a:pt x="577" y="878"/>
                      <a:pt x="201" y="477"/>
                      <a:pt x="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1"/>
              <p:cNvSpPr/>
              <p:nvPr/>
            </p:nvSpPr>
            <p:spPr>
              <a:xfrm>
                <a:off x="3437500" y="924825"/>
                <a:ext cx="81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703" extrusionOk="0">
                    <a:moveTo>
                      <a:pt x="176" y="1"/>
                    </a:moveTo>
                    <a:cubicBezTo>
                      <a:pt x="100" y="1"/>
                      <a:pt x="25" y="151"/>
                      <a:pt x="25" y="327"/>
                    </a:cubicBezTo>
                    <a:cubicBezTo>
                      <a:pt x="0" y="527"/>
                      <a:pt x="50" y="703"/>
                      <a:pt x="125" y="703"/>
                    </a:cubicBezTo>
                    <a:cubicBezTo>
                      <a:pt x="226" y="703"/>
                      <a:pt x="301" y="552"/>
                      <a:pt x="301" y="352"/>
                    </a:cubicBezTo>
                    <a:cubicBezTo>
                      <a:pt x="326" y="176"/>
                      <a:pt x="251" y="1"/>
                      <a:pt x="176" y="1"/>
                    </a:cubicBezTo>
                    <a:close/>
                  </a:path>
                </a:pathLst>
              </a:custGeom>
              <a:solidFill>
                <a:srgbClr val="FFFFFF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1"/>
              <p:cNvSpPr/>
              <p:nvPr/>
            </p:nvSpPr>
            <p:spPr>
              <a:xfrm>
                <a:off x="3480100" y="1006025"/>
                <a:ext cx="26350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796" extrusionOk="0">
                    <a:moveTo>
                      <a:pt x="164" y="1"/>
                    </a:moveTo>
                    <a:cubicBezTo>
                      <a:pt x="150" y="1"/>
                      <a:pt x="137" y="4"/>
                      <a:pt x="126" y="11"/>
                    </a:cubicBezTo>
                    <a:cubicBezTo>
                      <a:pt x="0" y="61"/>
                      <a:pt x="51" y="512"/>
                      <a:pt x="276" y="1013"/>
                    </a:cubicBezTo>
                    <a:cubicBezTo>
                      <a:pt x="487" y="1459"/>
                      <a:pt x="742" y="1795"/>
                      <a:pt x="897" y="1795"/>
                    </a:cubicBezTo>
                    <a:cubicBezTo>
                      <a:pt x="908" y="1795"/>
                      <a:pt x="918" y="1794"/>
                      <a:pt x="928" y="1790"/>
                    </a:cubicBezTo>
                    <a:cubicBezTo>
                      <a:pt x="1053" y="1740"/>
                      <a:pt x="978" y="1289"/>
                      <a:pt x="752" y="788"/>
                    </a:cubicBezTo>
                    <a:cubicBezTo>
                      <a:pt x="547" y="332"/>
                      <a:pt x="301" y="1"/>
                      <a:pt x="164" y="1"/>
                    </a:cubicBezTo>
                    <a:close/>
                  </a:path>
                </a:pathLst>
              </a:custGeom>
              <a:solidFill>
                <a:srgbClr val="FFFFFF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1"/>
              <p:cNvSpPr/>
              <p:nvPr/>
            </p:nvSpPr>
            <p:spPr>
              <a:xfrm>
                <a:off x="3631725" y="959375"/>
                <a:ext cx="78350" cy="875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03" extrusionOk="0">
                    <a:moveTo>
                      <a:pt x="1447" y="1"/>
                    </a:moveTo>
                    <a:cubicBezTo>
                      <a:pt x="1374" y="1"/>
                      <a:pt x="1301" y="8"/>
                      <a:pt x="1229" y="22"/>
                    </a:cubicBezTo>
                    <a:cubicBezTo>
                      <a:pt x="477" y="173"/>
                      <a:pt x="1" y="1050"/>
                      <a:pt x="176" y="2027"/>
                    </a:cubicBezTo>
                    <a:cubicBezTo>
                      <a:pt x="357" y="2888"/>
                      <a:pt x="1009" y="3503"/>
                      <a:pt x="1687" y="3503"/>
                    </a:cubicBezTo>
                    <a:cubicBezTo>
                      <a:pt x="1760" y="3503"/>
                      <a:pt x="1833" y="3496"/>
                      <a:pt x="1905" y="3481"/>
                    </a:cubicBezTo>
                    <a:cubicBezTo>
                      <a:pt x="2657" y="3331"/>
                      <a:pt x="3133" y="2428"/>
                      <a:pt x="2933" y="1476"/>
                    </a:cubicBezTo>
                    <a:cubicBezTo>
                      <a:pt x="2775" y="616"/>
                      <a:pt x="2125" y="1"/>
                      <a:pt x="14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1"/>
              <p:cNvSpPr/>
              <p:nvPr/>
            </p:nvSpPr>
            <p:spPr>
              <a:xfrm>
                <a:off x="3512050" y="974950"/>
                <a:ext cx="1911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4513" extrusionOk="0">
                    <a:moveTo>
                      <a:pt x="5289" y="1"/>
                    </a:moveTo>
                    <a:cubicBezTo>
                      <a:pt x="3994" y="1998"/>
                      <a:pt x="2427" y="2329"/>
                      <a:pt x="1544" y="2329"/>
                    </a:cubicBezTo>
                    <a:cubicBezTo>
                      <a:pt x="1197" y="2329"/>
                      <a:pt x="956" y="2278"/>
                      <a:pt x="878" y="2256"/>
                    </a:cubicBezTo>
                    <a:lnTo>
                      <a:pt x="1" y="4086"/>
                    </a:lnTo>
                    <a:cubicBezTo>
                      <a:pt x="51" y="4086"/>
                      <a:pt x="552" y="4462"/>
                      <a:pt x="1730" y="4512"/>
                    </a:cubicBezTo>
                    <a:cubicBezTo>
                      <a:pt x="1803" y="4512"/>
                      <a:pt x="1877" y="4512"/>
                      <a:pt x="1954" y="4512"/>
                    </a:cubicBezTo>
                    <a:cubicBezTo>
                      <a:pt x="3504" y="4512"/>
                      <a:pt x="5734" y="4444"/>
                      <a:pt x="7645" y="1530"/>
                    </a:cubicBezTo>
                    <a:lnTo>
                      <a:pt x="528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1"/>
              <p:cNvSpPr/>
              <p:nvPr/>
            </p:nvSpPr>
            <p:spPr>
              <a:xfrm>
                <a:off x="3480100" y="1026000"/>
                <a:ext cx="69575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55" extrusionOk="0">
                    <a:moveTo>
                      <a:pt x="862" y="1"/>
                    </a:moveTo>
                    <a:cubicBezTo>
                      <a:pt x="729" y="1"/>
                      <a:pt x="650" y="44"/>
                      <a:pt x="627" y="114"/>
                    </a:cubicBezTo>
                    <a:cubicBezTo>
                      <a:pt x="577" y="240"/>
                      <a:pt x="652" y="415"/>
                      <a:pt x="828" y="515"/>
                    </a:cubicBezTo>
                    <a:cubicBezTo>
                      <a:pt x="802" y="540"/>
                      <a:pt x="777" y="540"/>
                      <a:pt x="777" y="540"/>
                    </a:cubicBezTo>
                    <a:cubicBezTo>
                      <a:pt x="702" y="515"/>
                      <a:pt x="627" y="515"/>
                      <a:pt x="552" y="515"/>
                    </a:cubicBezTo>
                    <a:cubicBezTo>
                      <a:pt x="521" y="513"/>
                      <a:pt x="491" y="511"/>
                      <a:pt x="461" y="511"/>
                    </a:cubicBezTo>
                    <a:cubicBezTo>
                      <a:pt x="207" y="511"/>
                      <a:pt x="26" y="606"/>
                      <a:pt x="26" y="741"/>
                    </a:cubicBezTo>
                    <a:cubicBezTo>
                      <a:pt x="26" y="891"/>
                      <a:pt x="176" y="991"/>
                      <a:pt x="376" y="1042"/>
                    </a:cubicBezTo>
                    <a:cubicBezTo>
                      <a:pt x="151" y="1117"/>
                      <a:pt x="0" y="1242"/>
                      <a:pt x="0" y="1367"/>
                    </a:cubicBezTo>
                    <a:cubicBezTo>
                      <a:pt x="26" y="1493"/>
                      <a:pt x="251" y="1568"/>
                      <a:pt x="477" y="1593"/>
                    </a:cubicBezTo>
                    <a:cubicBezTo>
                      <a:pt x="276" y="1668"/>
                      <a:pt x="126" y="1793"/>
                      <a:pt x="151" y="1894"/>
                    </a:cubicBezTo>
                    <a:cubicBezTo>
                      <a:pt x="195" y="2025"/>
                      <a:pt x="372" y="2099"/>
                      <a:pt x="600" y="2099"/>
                    </a:cubicBezTo>
                    <a:cubicBezTo>
                      <a:pt x="633" y="2099"/>
                      <a:pt x="667" y="2097"/>
                      <a:pt x="702" y="2094"/>
                    </a:cubicBezTo>
                    <a:lnTo>
                      <a:pt x="702" y="2094"/>
                    </a:lnTo>
                    <a:cubicBezTo>
                      <a:pt x="577" y="2194"/>
                      <a:pt x="502" y="2295"/>
                      <a:pt x="552" y="2395"/>
                    </a:cubicBezTo>
                    <a:cubicBezTo>
                      <a:pt x="586" y="2499"/>
                      <a:pt x="729" y="2555"/>
                      <a:pt x="912" y="2555"/>
                    </a:cubicBezTo>
                    <a:cubicBezTo>
                      <a:pt x="995" y="2555"/>
                      <a:pt x="1085" y="2544"/>
                      <a:pt x="1178" y="2520"/>
                    </a:cubicBezTo>
                    <a:cubicBezTo>
                      <a:pt x="1279" y="2495"/>
                      <a:pt x="1379" y="2445"/>
                      <a:pt x="1479" y="2395"/>
                    </a:cubicBezTo>
                    <a:cubicBezTo>
                      <a:pt x="1630" y="2370"/>
                      <a:pt x="1980" y="2370"/>
                      <a:pt x="2306" y="2270"/>
                    </a:cubicBezTo>
                    <a:cubicBezTo>
                      <a:pt x="2507" y="2220"/>
                      <a:pt x="2682" y="2069"/>
                      <a:pt x="2782" y="1894"/>
                    </a:cubicBezTo>
                    <a:lnTo>
                      <a:pt x="2256" y="265"/>
                    </a:lnTo>
                    <a:cubicBezTo>
                      <a:pt x="2120" y="167"/>
                      <a:pt x="1969" y="131"/>
                      <a:pt x="1803" y="131"/>
                    </a:cubicBezTo>
                    <a:cubicBezTo>
                      <a:pt x="1755" y="131"/>
                      <a:pt x="1705" y="134"/>
                      <a:pt x="1655" y="139"/>
                    </a:cubicBezTo>
                    <a:cubicBezTo>
                      <a:pt x="1579" y="139"/>
                      <a:pt x="1554" y="164"/>
                      <a:pt x="1529" y="189"/>
                    </a:cubicBezTo>
                    <a:cubicBezTo>
                      <a:pt x="1236" y="56"/>
                      <a:pt x="1014" y="1"/>
                      <a:pt x="8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1"/>
              <p:cNvSpPr/>
              <p:nvPr/>
            </p:nvSpPr>
            <p:spPr>
              <a:xfrm>
                <a:off x="3312175" y="887875"/>
                <a:ext cx="432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30" extrusionOk="0">
                    <a:moveTo>
                      <a:pt x="1279" y="0"/>
                    </a:moveTo>
                    <a:cubicBezTo>
                      <a:pt x="1279" y="0"/>
                      <a:pt x="126" y="852"/>
                      <a:pt x="1" y="1354"/>
                    </a:cubicBezTo>
                    <a:lnTo>
                      <a:pt x="402" y="1729"/>
                    </a:lnTo>
                    <a:lnTo>
                      <a:pt x="1730" y="501"/>
                    </a:lnTo>
                    <a:lnTo>
                      <a:pt x="12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1"/>
              <p:cNvSpPr/>
              <p:nvPr/>
            </p:nvSpPr>
            <p:spPr>
              <a:xfrm>
                <a:off x="3310300" y="917875"/>
                <a:ext cx="2885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35" extrusionOk="0">
                    <a:moveTo>
                      <a:pt x="216" y="0"/>
                    </a:moveTo>
                    <a:cubicBezTo>
                      <a:pt x="180" y="0"/>
                      <a:pt x="149" y="9"/>
                      <a:pt x="126" y="28"/>
                    </a:cubicBezTo>
                    <a:cubicBezTo>
                      <a:pt x="0" y="103"/>
                      <a:pt x="101" y="454"/>
                      <a:pt x="326" y="780"/>
                    </a:cubicBezTo>
                    <a:cubicBezTo>
                      <a:pt x="530" y="1065"/>
                      <a:pt x="783" y="1234"/>
                      <a:pt x="938" y="1234"/>
                    </a:cubicBezTo>
                    <a:cubicBezTo>
                      <a:pt x="974" y="1234"/>
                      <a:pt x="1004" y="1225"/>
                      <a:pt x="1028" y="1206"/>
                    </a:cubicBezTo>
                    <a:cubicBezTo>
                      <a:pt x="1153" y="1131"/>
                      <a:pt x="1053" y="780"/>
                      <a:pt x="828" y="454"/>
                    </a:cubicBezTo>
                    <a:cubicBezTo>
                      <a:pt x="624" y="169"/>
                      <a:pt x="371" y="0"/>
                      <a:pt x="2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1"/>
              <p:cNvSpPr/>
              <p:nvPr/>
            </p:nvSpPr>
            <p:spPr>
              <a:xfrm>
                <a:off x="3320325" y="909400"/>
                <a:ext cx="307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198" extrusionOk="0">
                    <a:moveTo>
                      <a:pt x="237" y="0"/>
                    </a:moveTo>
                    <a:cubicBezTo>
                      <a:pt x="192" y="0"/>
                      <a:pt x="154" y="13"/>
                      <a:pt x="126" y="41"/>
                    </a:cubicBezTo>
                    <a:cubicBezTo>
                      <a:pt x="0" y="142"/>
                      <a:pt x="126" y="467"/>
                      <a:pt x="401" y="793"/>
                    </a:cubicBezTo>
                    <a:cubicBezTo>
                      <a:pt x="624" y="1036"/>
                      <a:pt x="880" y="1198"/>
                      <a:pt x="1036" y="1198"/>
                    </a:cubicBezTo>
                    <a:cubicBezTo>
                      <a:pt x="1073" y="1198"/>
                      <a:pt x="1104" y="1188"/>
                      <a:pt x="1128" y="1169"/>
                    </a:cubicBezTo>
                    <a:cubicBezTo>
                      <a:pt x="1229" y="1044"/>
                      <a:pt x="1128" y="718"/>
                      <a:pt x="853" y="392"/>
                    </a:cubicBezTo>
                    <a:cubicBezTo>
                      <a:pt x="638" y="159"/>
                      <a:pt x="394" y="0"/>
                      <a:pt x="2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1"/>
              <p:cNvSpPr/>
              <p:nvPr/>
            </p:nvSpPr>
            <p:spPr>
              <a:xfrm>
                <a:off x="3329725" y="899550"/>
                <a:ext cx="326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132" extrusionOk="0">
                    <a:moveTo>
                      <a:pt x="226" y="0"/>
                    </a:moveTo>
                    <a:cubicBezTo>
                      <a:pt x="183" y="0"/>
                      <a:pt x="149" y="12"/>
                      <a:pt x="126" y="34"/>
                    </a:cubicBezTo>
                    <a:cubicBezTo>
                      <a:pt x="0" y="160"/>
                      <a:pt x="151" y="486"/>
                      <a:pt x="452" y="786"/>
                    </a:cubicBezTo>
                    <a:cubicBezTo>
                      <a:pt x="679" y="995"/>
                      <a:pt x="921" y="1132"/>
                      <a:pt x="1069" y="1132"/>
                    </a:cubicBezTo>
                    <a:cubicBezTo>
                      <a:pt x="1116" y="1132"/>
                      <a:pt x="1154" y="1118"/>
                      <a:pt x="1178" y="1087"/>
                    </a:cubicBezTo>
                    <a:cubicBezTo>
                      <a:pt x="1304" y="962"/>
                      <a:pt x="1153" y="636"/>
                      <a:pt x="853" y="360"/>
                    </a:cubicBezTo>
                    <a:cubicBezTo>
                      <a:pt x="620" y="128"/>
                      <a:pt x="373" y="0"/>
                      <a:pt x="2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1"/>
              <p:cNvSpPr/>
              <p:nvPr/>
            </p:nvSpPr>
            <p:spPr>
              <a:xfrm>
                <a:off x="3337875" y="890475"/>
                <a:ext cx="3447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28" extrusionOk="0">
                    <a:moveTo>
                      <a:pt x="259" y="1"/>
                    </a:moveTo>
                    <a:cubicBezTo>
                      <a:pt x="188" y="1"/>
                      <a:pt x="133" y="23"/>
                      <a:pt x="100" y="72"/>
                    </a:cubicBezTo>
                    <a:cubicBezTo>
                      <a:pt x="0" y="197"/>
                      <a:pt x="176" y="498"/>
                      <a:pt x="501" y="748"/>
                    </a:cubicBezTo>
                    <a:cubicBezTo>
                      <a:pt x="732" y="926"/>
                      <a:pt x="975" y="1028"/>
                      <a:pt x="1133" y="1028"/>
                    </a:cubicBezTo>
                    <a:cubicBezTo>
                      <a:pt x="1198" y="1028"/>
                      <a:pt x="1249" y="1010"/>
                      <a:pt x="1278" y="974"/>
                    </a:cubicBezTo>
                    <a:cubicBezTo>
                      <a:pt x="1379" y="849"/>
                      <a:pt x="1178" y="523"/>
                      <a:pt x="852" y="272"/>
                    </a:cubicBezTo>
                    <a:cubicBezTo>
                      <a:pt x="631" y="102"/>
                      <a:pt x="410" y="1"/>
                      <a:pt x="2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1"/>
              <p:cNvSpPr/>
              <p:nvPr/>
            </p:nvSpPr>
            <p:spPr>
              <a:xfrm>
                <a:off x="3331600" y="883225"/>
                <a:ext cx="332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4" extrusionOk="0">
                    <a:moveTo>
                      <a:pt x="1042" y="0"/>
                    </a:moveTo>
                    <a:cubicBezTo>
                      <a:pt x="891" y="0"/>
                      <a:pt x="671" y="84"/>
                      <a:pt x="452" y="236"/>
                    </a:cubicBezTo>
                    <a:cubicBezTo>
                      <a:pt x="151" y="462"/>
                      <a:pt x="1" y="763"/>
                      <a:pt x="101" y="913"/>
                    </a:cubicBezTo>
                    <a:cubicBezTo>
                      <a:pt x="142" y="954"/>
                      <a:pt x="204" y="973"/>
                      <a:pt x="279" y="973"/>
                    </a:cubicBezTo>
                    <a:cubicBezTo>
                      <a:pt x="436" y="973"/>
                      <a:pt x="650" y="890"/>
                      <a:pt x="853" y="737"/>
                    </a:cubicBezTo>
                    <a:cubicBezTo>
                      <a:pt x="1153" y="512"/>
                      <a:pt x="1329" y="186"/>
                      <a:pt x="1204" y="61"/>
                    </a:cubicBezTo>
                    <a:cubicBezTo>
                      <a:pt x="1171" y="20"/>
                      <a:pt x="1114" y="0"/>
                      <a:pt x="10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1"/>
              <p:cNvSpPr/>
              <p:nvPr/>
            </p:nvSpPr>
            <p:spPr>
              <a:xfrm>
                <a:off x="3285600" y="951375"/>
                <a:ext cx="479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872" extrusionOk="0">
                    <a:moveTo>
                      <a:pt x="1177" y="0"/>
                    </a:moveTo>
                    <a:cubicBezTo>
                      <a:pt x="682" y="0"/>
                      <a:pt x="0" y="611"/>
                      <a:pt x="161" y="1094"/>
                    </a:cubicBezTo>
                    <a:cubicBezTo>
                      <a:pt x="208" y="1257"/>
                      <a:pt x="383" y="1398"/>
                      <a:pt x="548" y="1398"/>
                    </a:cubicBezTo>
                    <a:cubicBezTo>
                      <a:pt x="561" y="1398"/>
                      <a:pt x="574" y="1397"/>
                      <a:pt x="587" y="1395"/>
                    </a:cubicBezTo>
                    <a:cubicBezTo>
                      <a:pt x="681" y="1395"/>
                      <a:pt x="775" y="1353"/>
                      <a:pt x="859" y="1353"/>
                    </a:cubicBezTo>
                    <a:cubicBezTo>
                      <a:pt x="887" y="1353"/>
                      <a:pt x="913" y="1357"/>
                      <a:pt x="938" y="1370"/>
                    </a:cubicBezTo>
                    <a:cubicBezTo>
                      <a:pt x="1064" y="1420"/>
                      <a:pt x="1064" y="1621"/>
                      <a:pt x="1139" y="1721"/>
                    </a:cubicBezTo>
                    <a:cubicBezTo>
                      <a:pt x="1198" y="1827"/>
                      <a:pt x="1306" y="1872"/>
                      <a:pt x="1420" y="1872"/>
                    </a:cubicBezTo>
                    <a:cubicBezTo>
                      <a:pt x="1549" y="1872"/>
                      <a:pt x="1686" y="1814"/>
                      <a:pt x="1765" y="1721"/>
                    </a:cubicBezTo>
                    <a:cubicBezTo>
                      <a:pt x="1916" y="1520"/>
                      <a:pt x="1916" y="1270"/>
                      <a:pt x="1866" y="1019"/>
                    </a:cubicBezTo>
                    <a:cubicBezTo>
                      <a:pt x="1790" y="793"/>
                      <a:pt x="1690" y="568"/>
                      <a:pt x="1615" y="342"/>
                    </a:cubicBezTo>
                    <a:cubicBezTo>
                      <a:pt x="1543" y="99"/>
                      <a:pt x="1375" y="0"/>
                      <a:pt x="1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1"/>
              <p:cNvSpPr/>
              <p:nvPr/>
            </p:nvSpPr>
            <p:spPr>
              <a:xfrm>
                <a:off x="3337875" y="981550"/>
                <a:ext cx="53275" cy="4147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659" extrusionOk="0">
                    <a:moveTo>
                      <a:pt x="1282" y="1"/>
                    </a:moveTo>
                    <a:cubicBezTo>
                      <a:pt x="1125" y="1"/>
                      <a:pt x="1020" y="113"/>
                      <a:pt x="877" y="238"/>
                    </a:cubicBezTo>
                    <a:cubicBezTo>
                      <a:pt x="677" y="414"/>
                      <a:pt x="376" y="489"/>
                      <a:pt x="176" y="714"/>
                    </a:cubicBezTo>
                    <a:cubicBezTo>
                      <a:pt x="0" y="915"/>
                      <a:pt x="0" y="1241"/>
                      <a:pt x="151" y="1441"/>
                    </a:cubicBezTo>
                    <a:cubicBezTo>
                      <a:pt x="263" y="1586"/>
                      <a:pt x="438" y="1659"/>
                      <a:pt x="609" y="1659"/>
                    </a:cubicBezTo>
                    <a:cubicBezTo>
                      <a:pt x="703" y="1659"/>
                      <a:pt x="797" y="1636"/>
                      <a:pt x="877" y="1591"/>
                    </a:cubicBezTo>
                    <a:cubicBezTo>
                      <a:pt x="1053" y="1491"/>
                      <a:pt x="1178" y="1291"/>
                      <a:pt x="1379" y="1241"/>
                    </a:cubicBezTo>
                    <a:cubicBezTo>
                      <a:pt x="1432" y="1229"/>
                      <a:pt x="1487" y="1225"/>
                      <a:pt x="1541" y="1225"/>
                    </a:cubicBezTo>
                    <a:cubicBezTo>
                      <a:pt x="1617" y="1225"/>
                      <a:pt x="1691" y="1232"/>
                      <a:pt x="1761" y="1232"/>
                    </a:cubicBezTo>
                    <a:cubicBezTo>
                      <a:pt x="1855" y="1232"/>
                      <a:pt x="1940" y="1220"/>
                      <a:pt x="2005" y="1165"/>
                    </a:cubicBezTo>
                    <a:cubicBezTo>
                      <a:pt x="2105" y="1090"/>
                      <a:pt x="2131" y="940"/>
                      <a:pt x="2105" y="840"/>
                    </a:cubicBezTo>
                    <a:cubicBezTo>
                      <a:pt x="2080" y="739"/>
                      <a:pt x="2030" y="639"/>
                      <a:pt x="1955" y="539"/>
                    </a:cubicBezTo>
                    <a:cubicBezTo>
                      <a:pt x="1855" y="363"/>
                      <a:pt x="1704" y="163"/>
                      <a:pt x="1504" y="63"/>
                    </a:cubicBezTo>
                    <a:cubicBezTo>
                      <a:pt x="1417" y="19"/>
                      <a:pt x="1345" y="1"/>
                      <a:pt x="1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1"/>
              <p:cNvSpPr/>
              <p:nvPr/>
            </p:nvSpPr>
            <p:spPr>
              <a:xfrm>
                <a:off x="3343500" y="935375"/>
                <a:ext cx="4952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436" extrusionOk="0">
                    <a:moveTo>
                      <a:pt x="1235" y="0"/>
                    </a:moveTo>
                    <a:cubicBezTo>
                      <a:pt x="1022" y="0"/>
                      <a:pt x="827" y="74"/>
                      <a:pt x="652" y="205"/>
                    </a:cubicBezTo>
                    <a:lnTo>
                      <a:pt x="602" y="230"/>
                    </a:lnTo>
                    <a:cubicBezTo>
                      <a:pt x="327" y="356"/>
                      <a:pt x="126" y="606"/>
                      <a:pt x="51" y="882"/>
                    </a:cubicBezTo>
                    <a:cubicBezTo>
                      <a:pt x="26" y="982"/>
                      <a:pt x="1" y="1108"/>
                      <a:pt x="51" y="1233"/>
                    </a:cubicBezTo>
                    <a:cubicBezTo>
                      <a:pt x="76" y="1333"/>
                      <a:pt x="176" y="1433"/>
                      <a:pt x="302" y="1433"/>
                    </a:cubicBezTo>
                    <a:cubicBezTo>
                      <a:pt x="313" y="1435"/>
                      <a:pt x="324" y="1436"/>
                      <a:pt x="336" y="1436"/>
                    </a:cubicBezTo>
                    <a:cubicBezTo>
                      <a:pt x="497" y="1436"/>
                      <a:pt x="639" y="1278"/>
                      <a:pt x="803" y="1208"/>
                    </a:cubicBezTo>
                    <a:cubicBezTo>
                      <a:pt x="1078" y="1083"/>
                      <a:pt x="1454" y="1208"/>
                      <a:pt x="1705" y="1032"/>
                    </a:cubicBezTo>
                    <a:cubicBezTo>
                      <a:pt x="1906" y="907"/>
                      <a:pt x="1981" y="606"/>
                      <a:pt x="1906" y="381"/>
                    </a:cubicBezTo>
                    <a:cubicBezTo>
                      <a:pt x="1805" y="180"/>
                      <a:pt x="1555" y="30"/>
                      <a:pt x="1329" y="5"/>
                    </a:cubicBezTo>
                    <a:cubicBezTo>
                      <a:pt x="1297" y="2"/>
                      <a:pt x="1266" y="0"/>
                      <a:pt x="12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1"/>
              <p:cNvSpPr/>
              <p:nvPr/>
            </p:nvSpPr>
            <p:spPr>
              <a:xfrm>
                <a:off x="3398025" y="921300"/>
                <a:ext cx="319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477" extrusionOk="0">
                    <a:moveTo>
                      <a:pt x="574" y="0"/>
                    </a:moveTo>
                    <a:cubicBezTo>
                      <a:pt x="497" y="0"/>
                      <a:pt x="420" y="20"/>
                      <a:pt x="351" y="67"/>
                    </a:cubicBezTo>
                    <a:lnTo>
                      <a:pt x="326" y="67"/>
                    </a:lnTo>
                    <a:cubicBezTo>
                      <a:pt x="201" y="167"/>
                      <a:pt x="176" y="342"/>
                      <a:pt x="201" y="493"/>
                    </a:cubicBezTo>
                    <a:cubicBezTo>
                      <a:pt x="226" y="668"/>
                      <a:pt x="301" y="819"/>
                      <a:pt x="351" y="944"/>
                    </a:cubicBezTo>
                    <a:cubicBezTo>
                      <a:pt x="426" y="1094"/>
                      <a:pt x="476" y="1270"/>
                      <a:pt x="451" y="1420"/>
                    </a:cubicBezTo>
                    <a:cubicBezTo>
                      <a:pt x="401" y="1595"/>
                      <a:pt x="276" y="1746"/>
                      <a:pt x="176" y="1896"/>
                    </a:cubicBezTo>
                    <a:cubicBezTo>
                      <a:pt x="50" y="2047"/>
                      <a:pt x="0" y="2247"/>
                      <a:pt x="126" y="2397"/>
                    </a:cubicBezTo>
                    <a:cubicBezTo>
                      <a:pt x="179" y="2451"/>
                      <a:pt x="262" y="2476"/>
                      <a:pt x="346" y="2476"/>
                    </a:cubicBezTo>
                    <a:cubicBezTo>
                      <a:pt x="419" y="2476"/>
                      <a:pt x="493" y="2457"/>
                      <a:pt x="552" y="2423"/>
                    </a:cubicBezTo>
                    <a:cubicBezTo>
                      <a:pt x="677" y="2347"/>
                      <a:pt x="752" y="2197"/>
                      <a:pt x="827" y="2072"/>
                    </a:cubicBezTo>
                    <a:cubicBezTo>
                      <a:pt x="1003" y="1796"/>
                      <a:pt x="1153" y="1495"/>
                      <a:pt x="1228" y="1169"/>
                    </a:cubicBezTo>
                    <a:cubicBezTo>
                      <a:pt x="1278" y="869"/>
                      <a:pt x="1228" y="518"/>
                      <a:pt x="1053" y="242"/>
                    </a:cubicBezTo>
                    <a:cubicBezTo>
                      <a:pt x="931" y="103"/>
                      <a:pt x="750" y="0"/>
                      <a:pt x="5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3" name="Google Shape;1263;p41"/>
          <p:cNvGrpSpPr/>
          <p:nvPr/>
        </p:nvGrpSpPr>
        <p:grpSpPr>
          <a:xfrm>
            <a:off x="519691" y="3090732"/>
            <a:ext cx="1787860" cy="1843294"/>
            <a:chOff x="519691" y="3090732"/>
            <a:chExt cx="1787860" cy="1843294"/>
          </a:xfrm>
        </p:grpSpPr>
        <p:sp>
          <p:nvSpPr>
            <p:cNvPr id="1264" name="Google Shape;1264;p41"/>
            <p:cNvSpPr/>
            <p:nvPr/>
          </p:nvSpPr>
          <p:spPr>
            <a:xfrm>
              <a:off x="1009173" y="4508571"/>
              <a:ext cx="1204745" cy="249475"/>
            </a:xfrm>
            <a:custGeom>
              <a:avLst/>
              <a:gdLst/>
              <a:ahLst/>
              <a:cxnLst/>
              <a:rect l="l" t="t" r="r" b="b"/>
              <a:pathLst>
                <a:path w="17796" h="3685" extrusionOk="0">
                  <a:moveTo>
                    <a:pt x="8898" y="0"/>
                  </a:moveTo>
                  <a:cubicBezTo>
                    <a:pt x="3986" y="0"/>
                    <a:pt x="1" y="828"/>
                    <a:pt x="1" y="1830"/>
                  </a:cubicBezTo>
                  <a:cubicBezTo>
                    <a:pt x="1" y="2858"/>
                    <a:pt x="3986" y="3685"/>
                    <a:pt x="8898" y="3685"/>
                  </a:cubicBezTo>
                  <a:cubicBezTo>
                    <a:pt x="13811" y="3685"/>
                    <a:pt x="17795" y="2858"/>
                    <a:pt x="17795" y="1830"/>
                  </a:cubicBezTo>
                  <a:cubicBezTo>
                    <a:pt x="17795" y="828"/>
                    <a:pt x="13811" y="0"/>
                    <a:pt x="8898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5" name="Google Shape;1265;p41"/>
            <p:cNvGrpSpPr/>
            <p:nvPr/>
          </p:nvGrpSpPr>
          <p:grpSpPr>
            <a:xfrm>
              <a:off x="519691" y="3090732"/>
              <a:ext cx="1787860" cy="1843294"/>
              <a:chOff x="668391" y="3090732"/>
              <a:chExt cx="1787860" cy="1843294"/>
            </a:xfrm>
          </p:grpSpPr>
          <p:grpSp>
            <p:nvGrpSpPr>
              <p:cNvPr id="1266" name="Google Shape;1266;p41"/>
              <p:cNvGrpSpPr/>
              <p:nvPr/>
            </p:nvGrpSpPr>
            <p:grpSpPr>
              <a:xfrm rot="-1448655">
                <a:off x="902936" y="3297944"/>
                <a:ext cx="1318770" cy="1428870"/>
                <a:chOff x="2549025" y="4175000"/>
                <a:chExt cx="352150" cy="381550"/>
              </a:xfrm>
            </p:grpSpPr>
            <p:sp>
              <p:nvSpPr>
                <p:cNvPr id="1267" name="Google Shape;1267;p41"/>
                <p:cNvSpPr/>
                <p:nvPr/>
              </p:nvSpPr>
              <p:spPr>
                <a:xfrm>
                  <a:off x="2639250" y="4261950"/>
                  <a:ext cx="261925" cy="1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" h="4587" extrusionOk="0">
                      <a:moveTo>
                        <a:pt x="727" y="0"/>
                      </a:moveTo>
                      <a:cubicBezTo>
                        <a:pt x="476" y="276"/>
                        <a:pt x="251" y="577"/>
                        <a:pt x="0" y="928"/>
                      </a:cubicBezTo>
                      <a:cubicBezTo>
                        <a:pt x="2030" y="1830"/>
                        <a:pt x="6115" y="3484"/>
                        <a:pt x="10426" y="4587"/>
                      </a:cubicBezTo>
                      <a:cubicBezTo>
                        <a:pt x="10451" y="4010"/>
                        <a:pt x="10476" y="3484"/>
                        <a:pt x="10476" y="3008"/>
                      </a:cubicBezTo>
                      <a:cubicBezTo>
                        <a:pt x="6416" y="2106"/>
                        <a:pt x="2657" y="752"/>
                        <a:pt x="7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41"/>
                <p:cNvSpPr/>
                <p:nvPr/>
              </p:nvSpPr>
              <p:spPr>
                <a:xfrm>
                  <a:off x="2626075" y="4285125"/>
                  <a:ext cx="273850" cy="12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4" h="4863" extrusionOk="0">
                      <a:moveTo>
                        <a:pt x="527" y="1"/>
                      </a:moveTo>
                      <a:cubicBezTo>
                        <a:pt x="452" y="76"/>
                        <a:pt x="402" y="151"/>
                        <a:pt x="352" y="226"/>
                      </a:cubicBezTo>
                      <a:cubicBezTo>
                        <a:pt x="226" y="377"/>
                        <a:pt x="101" y="552"/>
                        <a:pt x="1" y="727"/>
                      </a:cubicBezTo>
                      <a:cubicBezTo>
                        <a:pt x="2006" y="1680"/>
                        <a:pt x="6292" y="3610"/>
                        <a:pt x="10828" y="4863"/>
                      </a:cubicBezTo>
                      <a:cubicBezTo>
                        <a:pt x="10853" y="4637"/>
                        <a:pt x="10878" y="4437"/>
                        <a:pt x="10903" y="4211"/>
                      </a:cubicBezTo>
                      <a:cubicBezTo>
                        <a:pt x="10928" y="4036"/>
                        <a:pt x="10928" y="3835"/>
                        <a:pt x="10953" y="3660"/>
                      </a:cubicBezTo>
                      <a:cubicBezTo>
                        <a:pt x="6642" y="2557"/>
                        <a:pt x="2557" y="903"/>
                        <a:pt x="5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41"/>
                <p:cNvSpPr/>
                <p:nvPr/>
              </p:nvSpPr>
              <p:spPr>
                <a:xfrm>
                  <a:off x="2657400" y="4243775"/>
                  <a:ext cx="243775" cy="9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1" h="3735" extrusionOk="0">
                      <a:moveTo>
                        <a:pt x="628" y="0"/>
                      </a:moveTo>
                      <a:cubicBezTo>
                        <a:pt x="427" y="226"/>
                        <a:pt x="202" y="477"/>
                        <a:pt x="1" y="727"/>
                      </a:cubicBezTo>
                      <a:cubicBezTo>
                        <a:pt x="1931" y="1479"/>
                        <a:pt x="5690" y="2833"/>
                        <a:pt x="9750" y="3735"/>
                      </a:cubicBezTo>
                      <a:cubicBezTo>
                        <a:pt x="9750" y="3309"/>
                        <a:pt x="9725" y="2908"/>
                        <a:pt x="9700" y="2532"/>
                      </a:cubicBezTo>
                      <a:cubicBezTo>
                        <a:pt x="5991" y="1805"/>
                        <a:pt x="2582" y="702"/>
                        <a:pt x="6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41"/>
                <p:cNvSpPr/>
                <p:nvPr/>
              </p:nvSpPr>
              <p:spPr>
                <a:xfrm>
                  <a:off x="2673075" y="4202425"/>
                  <a:ext cx="226850" cy="10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4186" extrusionOk="0">
                      <a:moveTo>
                        <a:pt x="1880" y="0"/>
                      </a:moveTo>
                      <a:cubicBezTo>
                        <a:pt x="1279" y="401"/>
                        <a:pt x="652" y="953"/>
                        <a:pt x="1" y="1654"/>
                      </a:cubicBezTo>
                      <a:cubicBezTo>
                        <a:pt x="1955" y="2356"/>
                        <a:pt x="5364" y="3459"/>
                        <a:pt x="9073" y="4186"/>
                      </a:cubicBezTo>
                      <a:cubicBezTo>
                        <a:pt x="8998" y="3509"/>
                        <a:pt x="8898" y="2933"/>
                        <a:pt x="8773" y="2406"/>
                      </a:cubicBezTo>
                      <a:cubicBezTo>
                        <a:pt x="6016" y="1679"/>
                        <a:pt x="3509" y="702"/>
                        <a:pt x="18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41"/>
                <p:cNvSpPr/>
                <p:nvPr/>
              </p:nvSpPr>
              <p:spPr>
                <a:xfrm>
                  <a:off x="2720075" y="4187375"/>
                  <a:ext cx="172325" cy="7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3" h="3009" extrusionOk="0">
                      <a:moveTo>
                        <a:pt x="1003" y="1"/>
                      </a:moveTo>
                      <a:cubicBezTo>
                        <a:pt x="677" y="151"/>
                        <a:pt x="351" y="352"/>
                        <a:pt x="0" y="602"/>
                      </a:cubicBezTo>
                      <a:cubicBezTo>
                        <a:pt x="1629" y="1304"/>
                        <a:pt x="4136" y="2281"/>
                        <a:pt x="6893" y="3008"/>
                      </a:cubicBezTo>
                      <a:cubicBezTo>
                        <a:pt x="6742" y="2507"/>
                        <a:pt x="6592" y="2081"/>
                        <a:pt x="6391" y="1705"/>
                      </a:cubicBezTo>
                      <a:cubicBezTo>
                        <a:pt x="4311" y="1179"/>
                        <a:pt x="2431" y="552"/>
                        <a:pt x="10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41"/>
                <p:cNvSpPr/>
                <p:nvPr/>
              </p:nvSpPr>
              <p:spPr>
                <a:xfrm>
                  <a:off x="2745125" y="4175000"/>
                  <a:ext cx="134750" cy="5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0" h="2201" extrusionOk="0">
                      <a:moveTo>
                        <a:pt x="1970" y="1"/>
                      </a:moveTo>
                      <a:cubicBezTo>
                        <a:pt x="1384" y="1"/>
                        <a:pt x="726" y="140"/>
                        <a:pt x="1" y="496"/>
                      </a:cubicBezTo>
                      <a:cubicBezTo>
                        <a:pt x="1429" y="1047"/>
                        <a:pt x="3309" y="1674"/>
                        <a:pt x="5389" y="2200"/>
                      </a:cubicBezTo>
                      <a:cubicBezTo>
                        <a:pt x="4838" y="1097"/>
                        <a:pt x="4061" y="546"/>
                        <a:pt x="3284" y="245"/>
                      </a:cubicBezTo>
                      <a:cubicBezTo>
                        <a:pt x="2897" y="97"/>
                        <a:pt x="2458" y="1"/>
                        <a:pt x="19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41"/>
                <p:cNvSpPr/>
                <p:nvPr/>
              </p:nvSpPr>
              <p:spPr>
                <a:xfrm>
                  <a:off x="2606650" y="4303300"/>
                  <a:ext cx="290125" cy="1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" h="5013" extrusionOk="0">
                      <a:moveTo>
                        <a:pt x="778" y="0"/>
                      </a:moveTo>
                      <a:cubicBezTo>
                        <a:pt x="477" y="477"/>
                        <a:pt x="201" y="928"/>
                        <a:pt x="1" y="1404"/>
                      </a:cubicBezTo>
                      <a:cubicBezTo>
                        <a:pt x="1931" y="2181"/>
                        <a:pt x="6567" y="3985"/>
                        <a:pt x="11430" y="5013"/>
                      </a:cubicBezTo>
                      <a:cubicBezTo>
                        <a:pt x="11505" y="4737"/>
                        <a:pt x="11555" y="4437"/>
                        <a:pt x="11605" y="4136"/>
                      </a:cubicBezTo>
                      <a:cubicBezTo>
                        <a:pt x="7069" y="2883"/>
                        <a:pt x="2783" y="953"/>
                        <a:pt x="7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41"/>
                <p:cNvSpPr/>
                <p:nvPr/>
              </p:nvSpPr>
              <p:spPr>
                <a:xfrm>
                  <a:off x="2590375" y="4404800"/>
                  <a:ext cx="260050" cy="12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2" h="5139" extrusionOk="0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0" y="602"/>
                        <a:pt x="75" y="1153"/>
                        <a:pt x="201" y="1655"/>
                      </a:cubicBezTo>
                      <a:cubicBezTo>
                        <a:pt x="2231" y="2582"/>
                        <a:pt x="5664" y="4061"/>
                        <a:pt x="9374" y="5138"/>
                      </a:cubicBezTo>
                      <a:cubicBezTo>
                        <a:pt x="9750" y="4888"/>
                        <a:pt x="10076" y="4612"/>
                        <a:pt x="10401" y="4261"/>
                      </a:cubicBezTo>
                      <a:cubicBezTo>
                        <a:pt x="6015" y="2933"/>
                        <a:pt x="1955" y="978"/>
                        <a:pt x="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41"/>
                <p:cNvSpPr/>
                <p:nvPr/>
              </p:nvSpPr>
              <p:spPr>
                <a:xfrm>
                  <a:off x="2595375" y="4446150"/>
                  <a:ext cx="229350" cy="1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418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26" y="452"/>
                        <a:pt x="302" y="853"/>
                        <a:pt x="502" y="1254"/>
                      </a:cubicBezTo>
                      <a:cubicBezTo>
                        <a:pt x="2307" y="2106"/>
                        <a:pt x="4863" y="3234"/>
                        <a:pt x="7645" y="4186"/>
                      </a:cubicBezTo>
                      <a:cubicBezTo>
                        <a:pt x="8171" y="4036"/>
                        <a:pt x="8698" y="3785"/>
                        <a:pt x="9174" y="3484"/>
                      </a:cubicBezTo>
                      <a:cubicBezTo>
                        <a:pt x="5464" y="2407"/>
                        <a:pt x="2031" y="928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41"/>
                <p:cNvSpPr/>
                <p:nvPr/>
              </p:nvSpPr>
              <p:spPr>
                <a:xfrm>
                  <a:off x="2591000" y="4382250"/>
                  <a:ext cx="278225" cy="12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" h="5164" extrusionOk="0">
                      <a:moveTo>
                        <a:pt x="101" y="0"/>
                      </a:moveTo>
                      <a:cubicBezTo>
                        <a:pt x="25" y="301"/>
                        <a:pt x="0" y="602"/>
                        <a:pt x="0" y="903"/>
                      </a:cubicBezTo>
                      <a:cubicBezTo>
                        <a:pt x="1930" y="1880"/>
                        <a:pt x="5990" y="3835"/>
                        <a:pt x="10376" y="5163"/>
                      </a:cubicBezTo>
                      <a:cubicBezTo>
                        <a:pt x="10652" y="4862"/>
                        <a:pt x="10903" y="4537"/>
                        <a:pt x="11128" y="4161"/>
                      </a:cubicBezTo>
                      <a:cubicBezTo>
                        <a:pt x="6416" y="2883"/>
                        <a:pt x="1955" y="878"/>
                        <a:pt x="1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41"/>
                <p:cNvSpPr/>
                <p:nvPr/>
              </p:nvSpPr>
              <p:spPr>
                <a:xfrm>
                  <a:off x="2599150" y="4338375"/>
                  <a:ext cx="29325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0" h="4738" extrusionOk="0">
                      <a:moveTo>
                        <a:pt x="301" y="1"/>
                      </a:moveTo>
                      <a:cubicBezTo>
                        <a:pt x="176" y="277"/>
                        <a:pt x="75" y="552"/>
                        <a:pt x="0" y="803"/>
                      </a:cubicBezTo>
                      <a:cubicBezTo>
                        <a:pt x="1880" y="1655"/>
                        <a:pt x="6516" y="3585"/>
                        <a:pt x="11379" y="4738"/>
                      </a:cubicBezTo>
                      <a:cubicBezTo>
                        <a:pt x="11529" y="4387"/>
                        <a:pt x="11629" y="4011"/>
                        <a:pt x="11730" y="3610"/>
                      </a:cubicBezTo>
                      <a:cubicBezTo>
                        <a:pt x="6867" y="2582"/>
                        <a:pt x="2231" y="778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41"/>
                <p:cNvSpPr/>
                <p:nvPr/>
              </p:nvSpPr>
              <p:spPr>
                <a:xfrm>
                  <a:off x="2607925" y="4477475"/>
                  <a:ext cx="178575" cy="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3" h="316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02" y="1254"/>
                        <a:pt x="1855" y="2206"/>
                        <a:pt x="3233" y="2733"/>
                      </a:cubicBezTo>
                      <a:cubicBezTo>
                        <a:pt x="3984" y="3012"/>
                        <a:pt x="4761" y="3162"/>
                        <a:pt x="5533" y="3162"/>
                      </a:cubicBezTo>
                      <a:cubicBezTo>
                        <a:pt x="6075" y="3162"/>
                        <a:pt x="6615" y="3088"/>
                        <a:pt x="7143" y="2933"/>
                      </a:cubicBezTo>
                      <a:cubicBezTo>
                        <a:pt x="4361" y="1981"/>
                        <a:pt x="1805" y="853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" name="Google Shape;1279;p41"/>
                <p:cNvSpPr/>
                <p:nvPr/>
              </p:nvSpPr>
              <p:spPr>
                <a:xfrm>
                  <a:off x="2593500" y="4358425"/>
                  <a:ext cx="290125" cy="12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" h="5114" extrusionOk="0">
                      <a:moveTo>
                        <a:pt x="226" y="1"/>
                      </a:moveTo>
                      <a:cubicBezTo>
                        <a:pt x="126" y="327"/>
                        <a:pt x="51" y="627"/>
                        <a:pt x="1" y="953"/>
                      </a:cubicBezTo>
                      <a:cubicBezTo>
                        <a:pt x="1855" y="1831"/>
                        <a:pt x="6316" y="3836"/>
                        <a:pt x="11028" y="5114"/>
                      </a:cubicBezTo>
                      <a:cubicBezTo>
                        <a:pt x="11254" y="4763"/>
                        <a:pt x="11429" y="4362"/>
                        <a:pt x="11605" y="3936"/>
                      </a:cubicBezTo>
                      <a:cubicBezTo>
                        <a:pt x="6742" y="2783"/>
                        <a:pt x="2106" y="853"/>
                        <a:pt x="2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" name="Google Shape;1280;p41"/>
                <p:cNvSpPr/>
                <p:nvPr/>
              </p:nvSpPr>
              <p:spPr>
                <a:xfrm>
                  <a:off x="2549025" y="4191775"/>
                  <a:ext cx="259425" cy="36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7" h="14589" extrusionOk="0">
                      <a:moveTo>
                        <a:pt x="7494" y="0"/>
                      </a:moveTo>
                      <a:lnTo>
                        <a:pt x="7494" y="0"/>
                      </a:lnTo>
                      <a:cubicBezTo>
                        <a:pt x="6291" y="677"/>
                        <a:pt x="4938" y="1880"/>
                        <a:pt x="3434" y="3960"/>
                      </a:cubicBezTo>
                      <a:cubicBezTo>
                        <a:pt x="0" y="8622"/>
                        <a:pt x="2055" y="12832"/>
                        <a:pt x="5589" y="14161"/>
                      </a:cubicBezTo>
                      <a:cubicBezTo>
                        <a:pt x="6333" y="14444"/>
                        <a:pt x="7110" y="14588"/>
                        <a:pt x="7879" y="14588"/>
                      </a:cubicBezTo>
                      <a:cubicBezTo>
                        <a:pt x="8742" y="14588"/>
                        <a:pt x="9594" y="14407"/>
                        <a:pt x="10376" y="14035"/>
                      </a:cubicBezTo>
                      <a:lnTo>
                        <a:pt x="10376" y="14035"/>
                      </a:lnTo>
                      <a:cubicBezTo>
                        <a:pt x="10257" y="14042"/>
                        <a:pt x="10138" y="14045"/>
                        <a:pt x="10019" y="14045"/>
                      </a:cubicBezTo>
                      <a:cubicBezTo>
                        <a:pt x="9186" y="14045"/>
                        <a:pt x="8355" y="13891"/>
                        <a:pt x="7544" y="13584"/>
                      </a:cubicBezTo>
                      <a:cubicBezTo>
                        <a:pt x="3760" y="12156"/>
                        <a:pt x="1554" y="7644"/>
                        <a:pt x="5238" y="2632"/>
                      </a:cubicBezTo>
                      <a:cubicBezTo>
                        <a:pt x="6015" y="1554"/>
                        <a:pt x="6767" y="702"/>
                        <a:pt x="749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" name="Google Shape;1281;p41"/>
                <p:cNvSpPr/>
                <p:nvPr/>
              </p:nvSpPr>
              <p:spPr>
                <a:xfrm>
                  <a:off x="2823450" y="4209650"/>
                  <a:ext cx="62675" cy="11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4660" extrusionOk="0">
                      <a:moveTo>
                        <a:pt x="800" y="1"/>
                      </a:moveTo>
                      <a:cubicBezTo>
                        <a:pt x="767" y="1"/>
                        <a:pt x="734" y="4"/>
                        <a:pt x="702" y="12"/>
                      </a:cubicBezTo>
                      <a:cubicBezTo>
                        <a:pt x="176" y="137"/>
                        <a:pt x="1" y="1290"/>
                        <a:pt x="326" y="2568"/>
                      </a:cubicBezTo>
                      <a:cubicBezTo>
                        <a:pt x="609" y="3769"/>
                        <a:pt x="1223" y="4660"/>
                        <a:pt x="1733" y="4660"/>
                      </a:cubicBezTo>
                      <a:cubicBezTo>
                        <a:pt x="1766" y="4660"/>
                        <a:pt x="1798" y="4656"/>
                        <a:pt x="1830" y="4649"/>
                      </a:cubicBezTo>
                      <a:cubicBezTo>
                        <a:pt x="2331" y="4523"/>
                        <a:pt x="2507" y="3396"/>
                        <a:pt x="2206" y="2117"/>
                      </a:cubicBezTo>
                      <a:cubicBezTo>
                        <a:pt x="1900" y="893"/>
                        <a:pt x="1307" y="1"/>
                        <a:pt x="80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1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2" name="Google Shape;1282;p41"/>
              <p:cNvSpPr/>
              <p:nvPr/>
            </p:nvSpPr>
            <p:spPr>
              <a:xfrm>
                <a:off x="1480273" y="4008111"/>
                <a:ext cx="504879" cy="214325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1836" extrusionOk="0">
                    <a:moveTo>
                      <a:pt x="1931" y="1"/>
                    </a:moveTo>
                    <a:cubicBezTo>
                      <a:pt x="1329" y="1"/>
                      <a:pt x="728" y="226"/>
                      <a:pt x="276" y="602"/>
                    </a:cubicBezTo>
                    <a:cubicBezTo>
                      <a:pt x="126" y="728"/>
                      <a:pt x="1" y="878"/>
                      <a:pt x="1" y="1079"/>
                    </a:cubicBezTo>
                    <a:cubicBezTo>
                      <a:pt x="1" y="1279"/>
                      <a:pt x="151" y="1429"/>
                      <a:pt x="302" y="1530"/>
                    </a:cubicBezTo>
                    <a:cubicBezTo>
                      <a:pt x="690" y="1780"/>
                      <a:pt x="1135" y="1830"/>
                      <a:pt x="1592" y="1830"/>
                    </a:cubicBezTo>
                    <a:cubicBezTo>
                      <a:pt x="1897" y="1830"/>
                      <a:pt x="2208" y="1808"/>
                      <a:pt x="2511" y="1808"/>
                    </a:cubicBezTo>
                    <a:cubicBezTo>
                      <a:pt x="2662" y="1808"/>
                      <a:pt x="2812" y="1814"/>
                      <a:pt x="2958" y="1830"/>
                    </a:cubicBezTo>
                    <a:cubicBezTo>
                      <a:pt x="2997" y="1834"/>
                      <a:pt x="3035" y="1836"/>
                      <a:pt x="3073" y="1836"/>
                    </a:cubicBezTo>
                    <a:cubicBezTo>
                      <a:pt x="3815" y="1836"/>
                      <a:pt x="4324" y="1150"/>
                      <a:pt x="3585" y="577"/>
                    </a:cubicBezTo>
                    <a:cubicBezTo>
                      <a:pt x="3109" y="201"/>
                      <a:pt x="2507" y="1"/>
                      <a:pt x="1931" y="1"/>
                    </a:cubicBezTo>
                    <a:close/>
                  </a:path>
                </a:pathLst>
              </a:custGeom>
              <a:solidFill>
                <a:srgbClr val="FFFFFF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3" name="Google Shape;1283;p41"/>
          <p:cNvGrpSpPr/>
          <p:nvPr/>
        </p:nvGrpSpPr>
        <p:grpSpPr>
          <a:xfrm>
            <a:off x="7956564" y="1211473"/>
            <a:ext cx="390634" cy="354445"/>
            <a:chOff x="2202525" y="4323250"/>
            <a:chExt cx="221825" cy="201275"/>
          </a:xfrm>
        </p:grpSpPr>
        <p:sp>
          <p:nvSpPr>
            <p:cNvPr id="1284" name="Google Shape;1284;p41"/>
            <p:cNvSpPr/>
            <p:nvPr/>
          </p:nvSpPr>
          <p:spPr>
            <a:xfrm>
              <a:off x="2202525" y="4323250"/>
              <a:ext cx="221825" cy="201275"/>
            </a:xfrm>
            <a:custGeom>
              <a:avLst/>
              <a:gdLst/>
              <a:ahLst/>
              <a:cxnLst/>
              <a:rect l="l" t="t" r="r" b="b"/>
              <a:pathLst>
                <a:path w="8873" h="8051" extrusionOk="0">
                  <a:moveTo>
                    <a:pt x="3924" y="0"/>
                  </a:moveTo>
                  <a:cubicBezTo>
                    <a:pt x="3903" y="0"/>
                    <a:pt x="3881" y="2"/>
                    <a:pt x="3860" y="4"/>
                  </a:cubicBezTo>
                  <a:cubicBezTo>
                    <a:pt x="3309" y="80"/>
                    <a:pt x="2983" y="1157"/>
                    <a:pt x="3158" y="2410"/>
                  </a:cubicBezTo>
                  <a:cubicBezTo>
                    <a:pt x="3208" y="2686"/>
                    <a:pt x="3284" y="2937"/>
                    <a:pt x="3359" y="3187"/>
                  </a:cubicBezTo>
                  <a:cubicBezTo>
                    <a:pt x="3108" y="3087"/>
                    <a:pt x="2807" y="2987"/>
                    <a:pt x="2507" y="2937"/>
                  </a:cubicBezTo>
                  <a:cubicBezTo>
                    <a:pt x="2244" y="2895"/>
                    <a:pt x="1988" y="2875"/>
                    <a:pt x="1748" y="2875"/>
                  </a:cubicBezTo>
                  <a:cubicBezTo>
                    <a:pt x="845" y="2875"/>
                    <a:pt x="160" y="3158"/>
                    <a:pt x="101" y="3613"/>
                  </a:cubicBezTo>
                  <a:cubicBezTo>
                    <a:pt x="0" y="4165"/>
                    <a:pt x="928" y="4791"/>
                    <a:pt x="2181" y="4967"/>
                  </a:cubicBezTo>
                  <a:cubicBezTo>
                    <a:pt x="2401" y="5004"/>
                    <a:pt x="2608" y="5027"/>
                    <a:pt x="2811" y="5027"/>
                  </a:cubicBezTo>
                  <a:cubicBezTo>
                    <a:pt x="2885" y="5027"/>
                    <a:pt x="2959" y="5024"/>
                    <a:pt x="3033" y="5017"/>
                  </a:cubicBezTo>
                  <a:lnTo>
                    <a:pt x="3033" y="5017"/>
                  </a:lnTo>
                  <a:cubicBezTo>
                    <a:pt x="2933" y="5167"/>
                    <a:pt x="2833" y="5318"/>
                    <a:pt x="2732" y="5493"/>
                  </a:cubicBezTo>
                  <a:cubicBezTo>
                    <a:pt x="2181" y="6646"/>
                    <a:pt x="2156" y="7749"/>
                    <a:pt x="2657" y="7999"/>
                  </a:cubicBezTo>
                  <a:cubicBezTo>
                    <a:pt x="2726" y="8034"/>
                    <a:pt x="2801" y="8050"/>
                    <a:pt x="2882" y="8050"/>
                  </a:cubicBezTo>
                  <a:cubicBezTo>
                    <a:pt x="3392" y="8050"/>
                    <a:pt x="4111" y="7394"/>
                    <a:pt x="4587" y="6420"/>
                  </a:cubicBezTo>
                  <a:cubicBezTo>
                    <a:pt x="4687" y="6220"/>
                    <a:pt x="4762" y="6045"/>
                    <a:pt x="4812" y="5844"/>
                  </a:cubicBezTo>
                  <a:cubicBezTo>
                    <a:pt x="4863" y="5944"/>
                    <a:pt x="4913" y="6019"/>
                    <a:pt x="4963" y="6095"/>
                  </a:cubicBezTo>
                  <a:cubicBezTo>
                    <a:pt x="5504" y="7011"/>
                    <a:pt x="6236" y="7598"/>
                    <a:pt x="6741" y="7598"/>
                  </a:cubicBezTo>
                  <a:cubicBezTo>
                    <a:pt x="6844" y="7598"/>
                    <a:pt x="6937" y="7574"/>
                    <a:pt x="7018" y="7523"/>
                  </a:cubicBezTo>
                  <a:cubicBezTo>
                    <a:pt x="7519" y="7222"/>
                    <a:pt x="7369" y="6120"/>
                    <a:pt x="6717" y="5042"/>
                  </a:cubicBezTo>
                  <a:cubicBezTo>
                    <a:pt x="6567" y="4791"/>
                    <a:pt x="6391" y="4566"/>
                    <a:pt x="6191" y="4365"/>
                  </a:cubicBezTo>
                  <a:cubicBezTo>
                    <a:pt x="6391" y="4340"/>
                    <a:pt x="6567" y="4315"/>
                    <a:pt x="6767" y="4265"/>
                  </a:cubicBezTo>
                  <a:cubicBezTo>
                    <a:pt x="7995" y="3964"/>
                    <a:pt x="8873" y="3263"/>
                    <a:pt x="8722" y="2711"/>
                  </a:cubicBezTo>
                  <a:cubicBezTo>
                    <a:pt x="8638" y="2340"/>
                    <a:pt x="8111" y="2128"/>
                    <a:pt x="7402" y="2128"/>
                  </a:cubicBezTo>
                  <a:cubicBezTo>
                    <a:pt x="7057" y="2128"/>
                    <a:pt x="6668" y="2178"/>
                    <a:pt x="6266" y="2285"/>
                  </a:cubicBezTo>
                  <a:cubicBezTo>
                    <a:pt x="5865" y="2385"/>
                    <a:pt x="5539" y="2536"/>
                    <a:pt x="5239" y="2686"/>
                  </a:cubicBezTo>
                  <a:cubicBezTo>
                    <a:pt x="5239" y="2511"/>
                    <a:pt x="5239" y="2335"/>
                    <a:pt x="5213" y="2135"/>
                  </a:cubicBezTo>
                  <a:cubicBezTo>
                    <a:pt x="5045" y="928"/>
                    <a:pt x="4481" y="0"/>
                    <a:pt x="3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2292125" y="4406625"/>
              <a:ext cx="46400" cy="40925"/>
            </a:xfrm>
            <a:custGeom>
              <a:avLst/>
              <a:gdLst/>
              <a:ahLst/>
              <a:cxnLst/>
              <a:rect l="l" t="t" r="r" b="b"/>
              <a:pathLst>
                <a:path w="1856" h="1637" extrusionOk="0">
                  <a:moveTo>
                    <a:pt x="953" y="1"/>
                  </a:moveTo>
                  <a:cubicBezTo>
                    <a:pt x="482" y="1"/>
                    <a:pt x="73" y="226"/>
                    <a:pt x="25" y="654"/>
                  </a:cubicBezTo>
                  <a:cubicBezTo>
                    <a:pt x="0" y="1106"/>
                    <a:pt x="376" y="1582"/>
                    <a:pt x="903" y="1632"/>
                  </a:cubicBezTo>
                  <a:cubicBezTo>
                    <a:pt x="937" y="1635"/>
                    <a:pt x="970" y="1637"/>
                    <a:pt x="1003" y="1637"/>
                  </a:cubicBezTo>
                  <a:cubicBezTo>
                    <a:pt x="1454" y="1637"/>
                    <a:pt x="1782" y="1325"/>
                    <a:pt x="1805" y="905"/>
                  </a:cubicBezTo>
                  <a:cubicBezTo>
                    <a:pt x="1855" y="454"/>
                    <a:pt x="1554" y="53"/>
                    <a:pt x="1028" y="3"/>
                  </a:cubicBezTo>
                  <a:cubicBezTo>
                    <a:pt x="1003" y="2"/>
                    <a:pt x="978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41"/>
          <p:cNvGrpSpPr/>
          <p:nvPr/>
        </p:nvGrpSpPr>
        <p:grpSpPr>
          <a:xfrm>
            <a:off x="174851" y="2176767"/>
            <a:ext cx="1427903" cy="2659487"/>
            <a:chOff x="174851" y="2176767"/>
            <a:chExt cx="1427903" cy="2659487"/>
          </a:xfrm>
        </p:grpSpPr>
        <p:sp>
          <p:nvSpPr>
            <p:cNvPr id="1287" name="Google Shape;1287;p41"/>
            <p:cNvSpPr/>
            <p:nvPr/>
          </p:nvSpPr>
          <p:spPr>
            <a:xfrm>
              <a:off x="174851" y="4540681"/>
              <a:ext cx="1427903" cy="295573"/>
            </a:xfrm>
            <a:custGeom>
              <a:avLst/>
              <a:gdLst/>
              <a:ahLst/>
              <a:cxnLst/>
              <a:rect l="l" t="t" r="r" b="b"/>
              <a:pathLst>
                <a:path w="12232" h="2532" extrusionOk="0">
                  <a:moveTo>
                    <a:pt x="6116" y="0"/>
                  </a:moveTo>
                  <a:cubicBezTo>
                    <a:pt x="2733" y="0"/>
                    <a:pt x="1" y="577"/>
                    <a:pt x="1" y="1279"/>
                  </a:cubicBezTo>
                  <a:cubicBezTo>
                    <a:pt x="1" y="1980"/>
                    <a:pt x="2733" y="2532"/>
                    <a:pt x="6116" y="2532"/>
                  </a:cubicBezTo>
                  <a:cubicBezTo>
                    <a:pt x="9500" y="2532"/>
                    <a:pt x="12231" y="1980"/>
                    <a:pt x="12231" y="1279"/>
                  </a:cubicBezTo>
                  <a:cubicBezTo>
                    <a:pt x="12231" y="577"/>
                    <a:pt x="9500" y="0"/>
                    <a:pt x="6116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8" name="Google Shape;1288;p41"/>
            <p:cNvGrpSpPr/>
            <p:nvPr/>
          </p:nvGrpSpPr>
          <p:grpSpPr>
            <a:xfrm>
              <a:off x="288738" y="2176767"/>
              <a:ext cx="1313952" cy="2562618"/>
              <a:chOff x="333195" y="2010424"/>
              <a:chExt cx="1252337" cy="2442449"/>
            </a:xfrm>
          </p:grpSpPr>
          <p:sp>
            <p:nvSpPr>
              <p:cNvPr id="1289" name="Google Shape;1289;p41"/>
              <p:cNvSpPr/>
              <p:nvPr/>
            </p:nvSpPr>
            <p:spPr>
              <a:xfrm>
                <a:off x="940945" y="3798472"/>
                <a:ext cx="259178" cy="559513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8551" extrusionOk="0">
                    <a:moveTo>
                      <a:pt x="3911" y="1"/>
                    </a:moveTo>
                    <a:cubicBezTo>
                      <a:pt x="2607" y="226"/>
                      <a:pt x="1304" y="351"/>
                      <a:pt x="1" y="376"/>
                    </a:cubicBezTo>
                    <a:lnTo>
                      <a:pt x="352" y="3935"/>
                    </a:lnTo>
                    <a:lnTo>
                      <a:pt x="327" y="3935"/>
                    </a:lnTo>
                    <a:lnTo>
                      <a:pt x="703" y="8296"/>
                    </a:lnTo>
                    <a:cubicBezTo>
                      <a:pt x="1124" y="8480"/>
                      <a:pt x="1521" y="8550"/>
                      <a:pt x="1882" y="8550"/>
                    </a:cubicBezTo>
                    <a:cubicBezTo>
                      <a:pt x="3047" y="8550"/>
                      <a:pt x="3836" y="7820"/>
                      <a:pt x="3836" y="7820"/>
                    </a:cubicBezTo>
                    <a:cubicBezTo>
                      <a:pt x="3911" y="6767"/>
                      <a:pt x="3961" y="5264"/>
                      <a:pt x="3961" y="3660"/>
                    </a:cubicBezTo>
                    <a:cubicBezTo>
                      <a:pt x="3961" y="2432"/>
                      <a:pt x="3936" y="1178"/>
                      <a:pt x="39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1"/>
              <p:cNvSpPr/>
              <p:nvPr/>
            </p:nvSpPr>
            <p:spPr>
              <a:xfrm>
                <a:off x="1229639" y="4311801"/>
                <a:ext cx="101682" cy="86960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329" extrusionOk="0">
                    <a:moveTo>
                      <a:pt x="175" y="0"/>
                    </a:moveTo>
                    <a:cubicBezTo>
                      <a:pt x="0" y="476"/>
                      <a:pt x="75" y="902"/>
                      <a:pt x="301" y="1329"/>
                    </a:cubicBezTo>
                    <a:cubicBezTo>
                      <a:pt x="777" y="1253"/>
                      <a:pt x="977" y="1178"/>
                      <a:pt x="1378" y="1078"/>
                    </a:cubicBezTo>
                    <a:cubicBezTo>
                      <a:pt x="1378" y="1078"/>
                      <a:pt x="1554" y="201"/>
                      <a:pt x="1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1"/>
              <p:cNvSpPr/>
              <p:nvPr/>
            </p:nvSpPr>
            <p:spPr>
              <a:xfrm>
                <a:off x="979289" y="4233869"/>
                <a:ext cx="271676" cy="177322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710" extrusionOk="0">
                    <a:moveTo>
                      <a:pt x="2607" y="1"/>
                    </a:moveTo>
                    <a:cubicBezTo>
                      <a:pt x="2549" y="1"/>
                      <a:pt x="2488" y="5"/>
                      <a:pt x="2423" y="13"/>
                    </a:cubicBezTo>
                    <a:cubicBezTo>
                      <a:pt x="1796" y="113"/>
                      <a:pt x="1520" y="665"/>
                      <a:pt x="1570" y="916"/>
                    </a:cubicBezTo>
                    <a:cubicBezTo>
                      <a:pt x="1520" y="790"/>
                      <a:pt x="1395" y="615"/>
                      <a:pt x="1069" y="489"/>
                    </a:cubicBezTo>
                    <a:cubicBezTo>
                      <a:pt x="979" y="455"/>
                      <a:pt x="888" y="439"/>
                      <a:pt x="799" y="439"/>
                    </a:cubicBezTo>
                    <a:cubicBezTo>
                      <a:pt x="371" y="439"/>
                      <a:pt x="0" y="810"/>
                      <a:pt x="42" y="1266"/>
                    </a:cubicBezTo>
                    <a:lnTo>
                      <a:pt x="142" y="2695"/>
                    </a:lnTo>
                    <a:cubicBezTo>
                      <a:pt x="142" y="2695"/>
                      <a:pt x="411" y="2710"/>
                      <a:pt x="863" y="2710"/>
                    </a:cubicBezTo>
                    <a:cubicBezTo>
                      <a:pt x="1599" y="2710"/>
                      <a:pt x="2818" y="2671"/>
                      <a:pt x="4152" y="2469"/>
                    </a:cubicBezTo>
                    <a:cubicBezTo>
                      <a:pt x="3926" y="2068"/>
                      <a:pt x="3826" y="1617"/>
                      <a:pt x="4001" y="1166"/>
                    </a:cubicBezTo>
                    <a:cubicBezTo>
                      <a:pt x="3676" y="1116"/>
                      <a:pt x="3676" y="1116"/>
                      <a:pt x="3525" y="1116"/>
                    </a:cubicBezTo>
                    <a:cubicBezTo>
                      <a:pt x="3525" y="1116"/>
                      <a:pt x="3570" y="1"/>
                      <a:pt x="2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1"/>
              <p:cNvSpPr/>
              <p:nvPr/>
            </p:nvSpPr>
            <p:spPr>
              <a:xfrm>
                <a:off x="986880" y="4380572"/>
                <a:ext cx="334295" cy="54963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840" extrusionOk="0">
                    <a:moveTo>
                      <a:pt x="5045" y="1"/>
                    </a:moveTo>
                    <a:cubicBezTo>
                      <a:pt x="5043" y="1"/>
                      <a:pt x="5041" y="1"/>
                      <a:pt x="5038" y="2"/>
                    </a:cubicBezTo>
                    <a:cubicBezTo>
                      <a:pt x="3089" y="435"/>
                      <a:pt x="1093" y="481"/>
                      <a:pt x="327" y="481"/>
                    </a:cubicBezTo>
                    <a:cubicBezTo>
                      <a:pt x="118" y="481"/>
                      <a:pt x="1" y="478"/>
                      <a:pt x="1" y="478"/>
                    </a:cubicBezTo>
                    <a:lnTo>
                      <a:pt x="1" y="478"/>
                    </a:lnTo>
                    <a:lnTo>
                      <a:pt x="26" y="804"/>
                    </a:lnTo>
                    <a:cubicBezTo>
                      <a:pt x="26" y="804"/>
                      <a:pt x="499" y="840"/>
                      <a:pt x="1198" y="840"/>
                    </a:cubicBezTo>
                    <a:cubicBezTo>
                      <a:pt x="2247" y="840"/>
                      <a:pt x="3805" y="759"/>
                      <a:pt x="5038" y="353"/>
                    </a:cubicBezTo>
                    <a:cubicBezTo>
                      <a:pt x="5038" y="353"/>
                      <a:pt x="5109" y="1"/>
                      <a:pt x="50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1"/>
              <p:cNvSpPr/>
              <p:nvPr/>
            </p:nvSpPr>
            <p:spPr>
              <a:xfrm>
                <a:off x="1021363" y="4321419"/>
                <a:ext cx="49205" cy="47831"/>
              </a:xfrm>
              <a:custGeom>
                <a:avLst/>
                <a:gdLst/>
                <a:ahLst/>
                <a:cxnLst/>
                <a:rect l="l" t="t" r="r" b="b"/>
                <a:pathLst>
                  <a:path w="752" h="731" extrusionOk="0">
                    <a:moveTo>
                      <a:pt x="394" y="1"/>
                    </a:moveTo>
                    <a:cubicBezTo>
                      <a:pt x="380" y="1"/>
                      <a:pt x="366" y="2"/>
                      <a:pt x="351" y="4"/>
                    </a:cubicBezTo>
                    <a:cubicBezTo>
                      <a:pt x="150" y="4"/>
                      <a:pt x="0" y="179"/>
                      <a:pt x="0" y="380"/>
                    </a:cubicBezTo>
                    <a:cubicBezTo>
                      <a:pt x="25" y="580"/>
                      <a:pt x="201" y="730"/>
                      <a:pt x="401" y="730"/>
                    </a:cubicBezTo>
                    <a:cubicBezTo>
                      <a:pt x="602" y="705"/>
                      <a:pt x="752" y="530"/>
                      <a:pt x="727" y="329"/>
                    </a:cubicBezTo>
                    <a:cubicBezTo>
                      <a:pt x="704" y="144"/>
                      <a:pt x="573" y="1"/>
                      <a:pt x="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1"/>
              <p:cNvSpPr/>
              <p:nvPr/>
            </p:nvSpPr>
            <p:spPr>
              <a:xfrm>
                <a:off x="1122982" y="4305192"/>
                <a:ext cx="91933" cy="19761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302" extrusionOk="0">
                    <a:moveTo>
                      <a:pt x="1304" y="1"/>
                    </a:moveTo>
                    <a:lnTo>
                      <a:pt x="76" y="151"/>
                    </a:lnTo>
                    <a:cubicBezTo>
                      <a:pt x="26" y="176"/>
                      <a:pt x="1" y="201"/>
                      <a:pt x="1" y="252"/>
                    </a:cubicBezTo>
                    <a:cubicBezTo>
                      <a:pt x="1" y="277"/>
                      <a:pt x="51" y="302"/>
                      <a:pt x="76" y="302"/>
                    </a:cubicBezTo>
                    <a:lnTo>
                      <a:pt x="1329" y="126"/>
                    </a:lnTo>
                    <a:cubicBezTo>
                      <a:pt x="1379" y="126"/>
                      <a:pt x="1404" y="101"/>
                      <a:pt x="1404" y="51"/>
                    </a:cubicBezTo>
                    <a:cubicBezTo>
                      <a:pt x="1379" y="26"/>
                      <a:pt x="1354" y="1"/>
                      <a:pt x="1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1"/>
              <p:cNvSpPr/>
              <p:nvPr/>
            </p:nvSpPr>
            <p:spPr>
              <a:xfrm>
                <a:off x="1114803" y="4222418"/>
                <a:ext cx="132893" cy="85128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301" extrusionOk="0">
                    <a:moveTo>
                      <a:pt x="1354" y="163"/>
                    </a:moveTo>
                    <a:cubicBezTo>
                      <a:pt x="1379" y="163"/>
                      <a:pt x="1379" y="213"/>
                      <a:pt x="1354" y="263"/>
                    </a:cubicBezTo>
                    <a:cubicBezTo>
                      <a:pt x="1304" y="464"/>
                      <a:pt x="1229" y="664"/>
                      <a:pt x="1104" y="815"/>
                    </a:cubicBezTo>
                    <a:lnTo>
                      <a:pt x="1104" y="815"/>
                    </a:lnTo>
                    <a:cubicBezTo>
                      <a:pt x="1104" y="773"/>
                      <a:pt x="1108" y="731"/>
                      <a:pt x="1128" y="689"/>
                    </a:cubicBezTo>
                    <a:cubicBezTo>
                      <a:pt x="1154" y="539"/>
                      <a:pt x="1179" y="389"/>
                      <a:pt x="1229" y="263"/>
                    </a:cubicBezTo>
                    <a:cubicBezTo>
                      <a:pt x="1254" y="213"/>
                      <a:pt x="1279" y="188"/>
                      <a:pt x="1304" y="163"/>
                    </a:cubicBezTo>
                    <a:close/>
                    <a:moveTo>
                      <a:pt x="1805" y="464"/>
                    </a:moveTo>
                    <a:cubicBezTo>
                      <a:pt x="1830" y="464"/>
                      <a:pt x="1880" y="489"/>
                      <a:pt x="1880" y="514"/>
                    </a:cubicBezTo>
                    <a:cubicBezTo>
                      <a:pt x="1880" y="514"/>
                      <a:pt x="1855" y="564"/>
                      <a:pt x="1805" y="614"/>
                    </a:cubicBezTo>
                    <a:cubicBezTo>
                      <a:pt x="1630" y="765"/>
                      <a:pt x="1404" y="890"/>
                      <a:pt x="1204" y="940"/>
                    </a:cubicBezTo>
                    <a:cubicBezTo>
                      <a:pt x="1204" y="940"/>
                      <a:pt x="1229" y="915"/>
                      <a:pt x="1229" y="915"/>
                    </a:cubicBezTo>
                    <a:cubicBezTo>
                      <a:pt x="1354" y="765"/>
                      <a:pt x="1504" y="639"/>
                      <a:pt x="1655" y="539"/>
                    </a:cubicBezTo>
                    <a:cubicBezTo>
                      <a:pt x="1705" y="514"/>
                      <a:pt x="1755" y="464"/>
                      <a:pt x="1805" y="464"/>
                    </a:cubicBezTo>
                    <a:close/>
                    <a:moveTo>
                      <a:pt x="1332" y="0"/>
                    </a:moveTo>
                    <a:cubicBezTo>
                      <a:pt x="1291" y="0"/>
                      <a:pt x="1254" y="13"/>
                      <a:pt x="1229" y="38"/>
                    </a:cubicBezTo>
                    <a:cubicBezTo>
                      <a:pt x="1179" y="88"/>
                      <a:pt x="1128" y="138"/>
                      <a:pt x="1103" y="188"/>
                    </a:cubicBezTo>
                    <a:cubicBezTo>
                      <a:pt x="1028" y="339"/>
                      <a:pt x="1003" y="514"/>
                      <a:pt x="978" y="664"/>
                    </a:cubicBezTo>
                    <a:cubicBezTo>
                      <a:pt x="953" y="790"/>
                      <a:pt x="928" y="915"/>
                      <a:pt x="903" y="1015"/>
                    </a:cubicBezTo>
                    <a:lnTo>
                      <a:pt x="76" y="1166"/>
                    </a:lnTo>
                    <a:cubicBezTo>
                      <a:pt x="51" y="1166"/>
                      <a:pt x="1" y="1191"/>
                      <a:pt x="26" y="1241"/>
                    </a:cubicBezTo>
                    <a:cubicBezTo>
                      <a:pt x="26" y="1278"/>
                      <a:pt x="39" y="1301"/>
                      <a:pt x="66" y="1301"/>
                    </a:cubicBezTo>
                    <a:cubicBezTo>
                      <a:pt x="76" y="1301"/>
                      <a:pt x="87" y="1298"/>
                      <a:pt x="101" y="1291"/>
                    </a:cubicBezTo>
                    <a:lnTo>
                      <a:pt x="978" y="1166"/>
                    </a:lnTo>
                    <a:lnTo>
                      <a:pt x="1003" y="1166"/>
                    </a:lnTo>
                    <a:cubicBezTo>
                      <a:pt x="1003" y="1166"/>
                      <a:pt x="1028" y="1166"/>
                      <a:pt x="1028" y="1141"/>
                    </a:cubicBezTo>
                    <a:lnTo>
                      <a:pt x="1404" y="1091"/>
                    </a:lnTo>
                    <a:cubicBezTo>
                      <a:pt x="1454" y="1091"/>
                      <a:pt x="1479" y="1040"/>
                      <a:pt x="1454" y="1015"/>
                    </a:cubicBezTo>
                    <a:cubicBezTo>
                      <a:pt x="1630" y="915"/>
                      <a:pt x="1805" y="815"/>
                      <a:pt x="1905" y="715"/>
                    </a:cubicBezTo>
                    <a:cubicBezTo>
                      <a:pt x="1930" y="689"/>
                      <a:pt x="2031" y="589"/>
                      <a:pt x="2006" y="489"/>
                    </a:cubicBezTo>
                    <a:cubicBezTo>
                      <a:pt x="2006" y="364"/>
                      <a:pt x="1880" y="314"/>
                      <a:pt x="1780" y="314"/>
                    </a:cubicBezTo>
                    <a:cubicBezTo>
                      <a:pt x="1705" y="339"/>
                      <a:pt x="1630" y="364"/>
                      <a:pt x="1580" y="414"/>
                    </a:cubicBezTo>
                    <a:cubicBezTo>
                      <a:pt x="1529" y="439"/>
                      <a:pt x="1479" y="489"/>
                      <a:pt x="1429" y="514"/>
                    </a:cubicBezTo>
                    <a:cubicBezTo>
                      <a:pt x="1454" y="439"/>
                      <a:pt x="1479" y="389"/>
                      <a:pt x="1504" y="314"/>
                    </a:cubicBezTo>
                    <a:cubicBezTo>
                      <a:pt x="1555" y="138"/>
                      <a:pt x="1504" y="63"/>
                      <a:pt x="1454" y="38"/>
                    </a:cubicBezTo>
                    <a:cubicBezTo>
                      <a:pt x="1417" y="13"/>
                      <a:pt x="1373" y="0"/>
                      <a:pt x="13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1"/>
              <p:cNvSpPr/>
              <p:nvPr/>
            </p:nvSpPr>
            <p:spPr>
              <a:xfrm>
                <a:off x="445741" y="3991960"/>
                <a:ext cx="314927" cy="333051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5090" extrusionOk="0">
                    <a:moveTo>
                      <a:pt x="1378" y="1"/>
                    </a:moveTo>
                    <a:lnTo>
                      <a:pt x="0" y="4136"/>
                    </a:lnTo>
                    <a:cubicBezTo>
                      <a:pt x="707" y="4912"/>
                      <a:pt x="1541" y="5089"/>
                      <a:pt x="2154" y="5089"/>
                    </a:cubicBezTo>
                    <a:cubicBezTo>
                      <a:pt x="2671" y="5089"/>
                      <a:pt x="3033" y="4963"/>
                      <a:pt x="3033" y="4963"/>
                    </a:cubicBezTo>
                    <a:cubicBezTo>
                      <a:pt x="3534" y="4011"/>
                      <a:pt x="4185" y="2658"/>
                      <a:pt x="4812" y="1204"/>
                    </a:cubicBezTo>
                    <a:cubicBezTo>
                      <a:pt x="4010" y="1029"/>
                      <a:pt x="2356" y="452"/>
                      <a:pt x="13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1"/>
              <p:cNvSpPr/>
              <p:nvPr/>
            </p:nvSpPr>
            <p:spPr>
              <a:xfrm>
                <a:off x="445741" y="3770597"/>
                <a:ext cx="408364" cy="554410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8473" extrusionOk="0">
                    <a:moveTo>
                      <a:pt x="2506" y="0"/>
                    </a:moveTo>
                    <a:lnTo>
                      <a:pt x="1404" y="3409"/>
                    </a:lnTo>
                    <a:cubicBezTo>
                      <a:pt x="1404" y="3409"/>
                      <a:pt x="1378" y="3384"/>
                      <a:pt x="1378" y="3384"/>
                    </a:cubicBezTo>
                    <a:lnTo>
                      <a:pt x="0" y="7519"/>
                    </a:lnTo>
                    <a:cubicBezTo>
                      <a:pt x="707" y="8295"/>
                      <a:pt x="1541" y="8472"/>
                      <a:pt x="2154" y="8472"/>
                    </a:cubicBezTo>
                    <a:cubicBezTo>
                      <a:pt x="2671" y="8472"/>
                      <a:pt x="3033" y="8346"/>
                      <a:pt x="3033" y="8346"/>
                    </a:cubicBezTo>
                    <a:cubicBezTo>
                      <a:pt x="3534" y="7394"/>
                      <a:pt x="4185" y="6041"/>
                      <a:pt x="4812" y="4587"/>
                    </a:cubicBezTo>
                    <a:cubicBezTo>
                      <a:pt x="5313" y="3459"/>
                      <a:pt x="5790" y="2306"/>
                      <a:pt x="6241" y="1229"/>
                    </a:cubicBezTo>
                    <a:cubicBezTo>
                      <a:pt x="4962" y="903"/>
                      <a:pt x="3734" y="502"/>
                      <a:pt x="2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1"/>
              <p:cNvSpPr/>
              <p:nvPr/>
            </p:nvSpPr>
            <p:spPr>
              <a:xfrm>
                <a:off x="658925" y="4338040"/>
                <a:ext cx="108291" cy="95139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454" extrusionOk="0">
                    <a:moveTo>
                      <a:pt x="451" y="0"/>
                    </a:moveTo>
                    <a:cubicBezTo>
                      <a:pt x="100" y="351"/>
                      <a:pt x="0" y="802"/>
                      <a:pt x="50" y="1253"/>
                    </a:cubicBezTo>
                    <a:cubicBezTo>
                      <a:pt x="501" y="1379"/>
                      <a:pt x="727" y="1404"/>
                      <a:pt x="1128" y="1454"/>
                    </a:cubicBezTo>
                    <a:cubicBezTo>
                      <a:pt x="1128" y="1454"/>
                      <a:pt x="1654" y="727"/>
                      <a:pt x="4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1"/>
              <p:cNvSpPr/>
              <p:nvPr/>
            </p:nvSpPr>
            <p:spPr>
              <a:xfrm>
                <a:off x="417801" y="4204620"/>
                <a:ext cx="282145" cy="21383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3268" extrusionOk="0">
                    <a:moveTo>
                      <a:pt x="1200" y="1"/>
                    </a:moveTo>
                    <a:cubicBezTo>
                      <a:pt x="890" y="1"/>
                      <a:pt x="586" y="183"/>
                      <a:pt x="477" y="510"/>
                    </a:cubicBezTo>
                    <a:lnTo>
                      <a:pt x="1" y="1864"/>
                    </a:lnTo>
                    <a:cubicBezTo>
                      <a:pt x="1" y="1864"/>
                      <a:pt x="1680" y="2716"/>
                      <a:pt x="3760" y="3267"/>
                    </a:cubicBezTo>
                    <a:cubicBezTo>
                      <a:pt x="3710" y="2816"/>
                      <a:pt x="3810" y="2365"/>
                      <a:pt x="4161" y="2014"/>
                    </a:cubicBezTo>
                    <a:cubicBezTo>
                      <a:pt x="3886" y="1839"/>
                      <a:pt x="3861" y="1839"/>
                      <a:pt x="3735" y="1789"/>
                    </a:cubicBezTo>
                    <a:cubicBezTo>
                      <a:pt x="3735" y="1789"/>
                      <a:pt x="4312" y="636"/>
                      <a:pt x="3159" y="335"/>
                    </a:cubicBezTo>
                    <a:cubicBezTo>
                      <a:pt x="3056" y="305"/>
                      <a:pt x="2958" y="292"/>
                      <a:pt x="2865" y="292"/>
                    </a:cubicBezTo>
                    <a:cubicBezTo>
                      <a:pt x="2414" y="292"/>
                      <a:pt x="2093" y="603"/>
                      <a:pt x="2031" y="811"/>
                    </a:cubicBezTo>
                    <a:cubicBezTo>
                      <a:pt x="2031" y="661"/>
                      <a:pt x="2006" y="460"/>
                      <a:pt x="1730" y="210"/>
                    </a:cubicBezTo>
                    <a:cubicBezTo>
                      <a:pt x="1579" y="68"/>
                      <a:pt x="1388" y="1"/>
                      <a:pt x="1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1"/>
              <p:cNvSpPr/>
              <p:nvPr/>
            </p:nvSpPr>
            <p:spPr>
              <a:xfrm>
                <a:off x="409622" y="4328159"/>
                <a:ext cx="326443" cy="124714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1906" extrusionOk="0">
                    <a:moveTo>
                      <a:pt x="101" y="1"/>
                    </a:moveTo>
                    <a:lnTo>
                      <a:pt x="1" y="302"/>
                    </a:lnTo>
                    <a:cubicBezTo>
                      <a:pt x="1" y="302"/>
                      <a:pt x="2607" y="1705"/>
                      <a:pt x="4763" y="1906"/>
                    </a:cubicBezTo>
                    <a:cubicBezTo>
                      <a:pt x="4763" y="1906"/>
                      <a:pt x="4988" y="1580"/>
                      <a:pt x="4913" y="1555"/>
                    </a:cubicBezTo>
                    <a:cubicBezTo>
                      <a:pt x="2407" y="1079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1"/>
              <p:cNvSpPr/>
              <p:nvPr/>
            </p:nvSpPr>
            <p:spPr>
              <a:xfrm>
                <a:off x="468643" y="4265866"/>
                <a:ext cx="54178" cy="4763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8" extrusionOk="0">
                    <a:moveTo>
                      <a:pt x="418" y="1"/>
                    </a:moveTo>
                    <a:cubicBezTo>
                      <a:pt x="268" y="1"/>
                      <a:pt x="134" y="96"/>
                      <a:pt x="76" y="251"/>
                    </a:cubicBezTo>
                    <a:cubicBezTo>
                      <a:pt x="1" y="427"/>
                      <a:pt x="101" y="652"/>
                      <a:pt x="302" y="702"/>
                    </a:cubicBezTo>
                    <a:cubicBezTo>
                      <a:pt x="341" y="719"/>
                      <a:pt x="383" y="727"/>
                      <a:pt x="425" y="727"/>
                    </a:cubicBezTo>
                    <a:cubicBezTo>
                      <a:pt x="570" y="727"/>
                      <a:pt x="714" y="632"/>
                      <a:pt x="753" y="477"/>
                    </a:cubicBezTo>
                    <a:cubicBezTo>
                      <a:pt x="828" y="301"/>
                      <a:pt x="728" y="101"/>
                      <a:pt x="552" y="25"/>
                    </a:cubicBezTo>
                    <a:cubicBezTo>
                      <a:pt x="507" y="9"/>
                      <a:pt x="462" y="1"/>
                      <a:pt x="4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1"/>
              <p:cNvSpPr/>
              <p:nvPr/>
            </p:nvSpPr>
            <p:spPr>
              <a:xfrm>
                <a:off x="576936" y="4295377"/>
                <a:ext cx="88596" cy="328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502" extrusionOk="0">
                    <a:moveTo>
                      <a:pt x="100" y="1"/>
                    </a:moveTo>
                    <a:cubicBezTo>
                      <a:pt x="50" y="1"/>
                      <a:pt x="25" y="26"/>
                      <a:pt x="0" y="51"/>
                    </a:cubicBezTo>
                    <a:cubicBezTo>
                      <a:pt x="0" y="101"/>
                      <a:pt x="25" y="126"/>
                      <a:pt x="50" y="151"/>
                    </a:cubicBezTo>
                    <a:lnTo>
                      <a:pt x="1253" y="502"/>
                    </a:lnTo>
                    <a:cubicBezTo>
                      <a:pt x="1303" y="502"/>
                      <a:pt x="1353" y="477"/>
                      <a:pt x="1353" y="452"/>
                    </a:cubicBezTo>
                    <a:cubicBezTo>
                      <a:pt x="1353" y="402"/>
                      <a:pt x="1353" y="377"/>
                      <a:pt x="1303" y="351"/>
                    </a:cubicBezTo>
                    <a:lnTo>
                      <a:pt x="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1"/>
              <p:cNvSpPr/>
              <p:nvPr/>
            </p:nvSpPr>
            <p:spPr>
              <a:xfrm>
                <a:off x="576936" y="4239627"/>
                <a:ext cx="142708" cy="67919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1038" extrusionOk="0">
                    <a:moveTo>
                      <a:pt x="1679" y="151"/>
                    </a:moveTo>
                    <a:cubicBezTo>
                      <a:pt x="1679" y="176"/>
                      <a:pt x="1679" y="226"/>
                      <a:pt x="1629" y="276"/>
                    </a:cubicBezTo>
                    <a:cubicBezTo>
                      <a:pt x="1504" y="426"/>
                      <a:pt x="1353" y="577"/>
                      <a:pt x="1178" y="677"/>
                    </a:cubicBezTo>
                    <a:cubicBezTo>
                      <a:pt x="1178" y="677"/>
                      <a:pt x="1170" y="677"/>
                      <a:pt x="1163" y="681"/>
                    </a:cubicBezTo>
                    <a:lnTo>
                      <a:pt x="1163" y="681"/>
                    </a:lnTo>
                    <a:cubicBezTo>
                      <a:pt x="1185" y="638"/>
                      <a:pt x="1206" y="595"/>
                      <a:pt x="1228" y="552"/>
                    </a:cubicBezTo>
                    <a:cubicBezTo>
                      <a:pt x="1328" y="426"/>
                      <a:pt x="1404" y="301"/>
                      <a:pt x="1529" y="201"/>
                    </a:cubicBezTo>
                    <a:cubicBezTo>
                      <a:pt x="1554" y="176"/>
                      <a:pt x="1579" y="151"/>
                      <a:pt x="1629" y="151"/>
                    </a:cubicBezTo>
                    <a:close/>
                    <a:moveTo>
                      <a:pt x="1905" y="616"/>
                    </a:moveTo>
                    <a:cubicBezTo>
                      <a:pt x="1922" y="616"/>
                      <a:pt x="1938" y="619"/>
                      <a:pt x="1955" y="627"/>
                    </a:cubicBezTo>
                    <a:cubicBezTo>
                      <a:pt x="1980" y="627"/>
                      <a:pt x="2005" y="677"/>
                      <a:pt x="2005" y="702"/>
                    </a:cubicBezTo>
                    <a:cubicBezTo>
                      <a:pt x="2005" y="702"/>
                      <a:pt x="1980" y="727"/>
                      <a:pt x="1905" y="752"/>
                    </a:cubicBezTo>
                    <a:cubicBezTo>
                      <a:pt x="1736" y="809"/>
                      <a:pt x="1552" y="837"/>
                      <a:pt x="1376" y="837"/>
                    </a:cubicBezTo>
                    <a:cubicBezTo>
                      <a:pt x="1317" y="837"/>
                      <a:pt x="1259" y="834"/>
                      <a:pt x="1203" y="828"/>
                    </a:cubicBezTo>
                    <a:cubicBezTo>
                      <a:pt x="1228" y="828"/>
                      <a:pt x="1228" y="802"/>
                      <a:pt x="1253" y="802"/>
                    </a:cubicBezTo>
                    <a:cubicBezTo>
                      <a:pt x="1429" y="727"/>
                      <a:pt x="1604" y="677"/>
                      <a:pt x="1805" y="627"/>
                    </a:cubicBezTo>
                    <a:cubicBezTo>
                      <a:pt x="1838" y="627"/>
                      <a:pt x="1871" y="616"/>
                      <a:pt x="1905" y="616"/>
                    </a:cubicBezTo>
                    <a:close/>
                    <a:moveTo>
                      <a:pt x="1604" y="0"/>
                    </a:moveTo>
                    <a:cubicBezTo>
                      <a:pt x="1529" y="25"/>
                      <a:pt x="1479" y="51"/>
                      <a:pt x="1429" y="101"/>
                    </a:cubicBezTo>
                    <a:cubicBezTo>
                      <a:pt x="1303" y="201"/>
                      <a:pt x="1203" y="351"/>
                      <a:pt x="1128" y="477"/>
                    </a:cubicBezTo>
                    <a:cubicBezTo>
                      <a:pt x="1053" y="577"/>
                      <a:pt x="977" y="702"/>
                      <a:pt x="902" y="777"/>
                    </a:cubicBezTo>
                    <a:lnTo>
                      <a:pt x="100" y="577"/>
                    </a:lnTo>
                    <a:cubicBezTo>
                      <a:pt x="87" y="570"/>
                      <a:pt x="75" y="567"/>
                      <a:pt x="65" y="567"/>
                    </a:cubicBezTo>
                    <a:cubicBezTo>
                      <a:pt x="37" y="567"/>
                      <a:pt x="18" y="590"/>
                      <a:pt x="0" y="627"/>
                    </a:cubicBezTo>
                    <a:cubicBezTo>
                      <a:pt x="0" y="652"/>
                      <a:pt x="25" y="702"/>
                      <a:pt x="50" y="702"/>
                    </a:cubicBezTo>
                    <a:lnTo>
                      <a:pt x="75" y="702"/>
                    </a:lnTo>
                    <a:lnTo>
                      <a:pt x="927" y="928"/>
                    </a:lnTo>
                    <a:lnTo>
                      <a:pt x="952" y="928"/>
                    </a:lnTo>
                    <a:cubicBezTo>
                      <a:pt x="952" y="953"/>
                      <a:pt x="952" y="953"/>
                      <a:pt x="977" y="953"/>
                    </a:cubicBezTo>
                    <a:lnTo>
                      <a:pt x="1353" y="1028"/>
                    </a:lnTo>
                    <a:cubicBezTo>
                      <a:pt x="1360" y="1035"/>
                      <a:pt x="1369" y="1038"/>
                      <a:pt x="1378" y="1038"/>
                    </a:cubicBezTo>
                    <a:cubicBezTo>
                      <a:pt x="1402" y="1038"/>
                      <a:pt x="1429" y="1015"/>
                      <a:pt x="1429" y="978"/>
                    </a:cubicBezTo>
                    <a:cubicBezTo>
                      <a:pt x="1629" y="978"/>
                      <a:pt x="1805" y="953"/>
                      <a:pt x="1955" y="903"/>
                    </a:cubicBezTo>
                    <a:cubicBezTo>
                      <a:pt x="2005" y="878"/>
                      <a:pt x="2105" y="828"/>
                      <a:pt x="2155" y="727"/>
                    </a:cubicBezTo>
                    <a:cubicBezTo>
                      <a:pt x="2180" y="627"/>
                      <a:pt x="2080" y="527"/>
                      <a:pt x="2005" y="477"/>
                    </a:cubicBezTo>
                    <a:cubicBezTo>
                      <a:pt x="1980" y="468"/>
                      <a:pt x="1952" y="465"/>
                      <a:pt x="1923" y="465"/>
                    </a:cubicBezTo>
                    <a:cubicBezTo>
                      <a:pt x="1866" y="465"/>
                      <a:pt x="1805" y="477"/>
                      <a:pt x="1754" y="477"/>
                    </a:cubicBezTo>
                    <a:cubicBezTo>
                      <a:pt x="1704" y="502"/>
                      <a:pt x="1654" y="502"/>
                      <a:pt x="1604" y="527"/>
                    </a:cubicBezTo>
                    <a:cubicBezTo>
                      <a:pt x="1654" y="477"/>
                      <a:pt x="1704" y="426"/>
                      <a:pt x="1754" y="351"/>
                    </a:cubicBezTo>
                    <a:cubicBezTo>
                      <a:pt x="1855" y="226"/>
                      <a:pt x="1830" y="151"/>
                      <a:pt x="1805" y="76"/>
                    </a:cubicBezTo>
                    <a:cubicBezTo>
                      <a:pt x="1754" y="25"/>
                      <a:pt x="1679" y="0"/>
                      <a:pt x="16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1"/>
              <p:cNvSpPr/>
              <p:nvPr/>
            </p:nvSpPr>
            <p:spPr>
              <a:xfrm>
                <a:off x="463735" y="3672184"/>
                <a:ext cx="150953" cy="169012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583" extrusionOk="0">
                    <a:moveTo>
                      <a:pt x="1154" y="1"/>
                    </a:moveTo>
                    <a:cubicBezTo>
                      <a:pt x="502" y="1"/>
                      <a:pt x="1" y="577"/>
                      <a:pt x="1" y="1279"/>
                    </a:cubicBezTo>
                    <a:cubicBezTo>
                      <a:pt x="1" y="2006"/>
                      <a:pt x="502" y="2582"/>
                      <a:pt x="1154" y="2582"/>
                    </a:cubicBezTo>
                    <a:cubicBezTo>
                      <a:pt x="1805" y="2582"/>
                      <a:pt x="2306" y="2006"/>
                      <a:pt x="2306" y="1279"/>
                    </a:cubicBezTo>
                    <a:cubicBezTo>
                      <a:pt x="2306" y="577"/>
                      <a:pt x="1805" y="1"/>
                      <a:pt x="11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1"/>
              <p:cNvSpPr/>
              <p:nvPr/>
            </p:nvSpPr>
            <p:spPr>
              <a:xfrm>
                <a:off x="542452" y="3724662"/>
                <a:ext cx="710139" cy="160506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453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" y="427"/>
                      <a:pt x="26" y="878"/>
                      <a:pt x="151" y="1329"/>
                    </a:cubicBezTo>
                    <a:cubicBezTo>
                      <a:pt x="2075" y="2093"/>
                      <a:pt x="4137" y="2452"/>
                      <a:pt x="6216" y="2452"/>
                    </a:cubicBezTo>
                    <a:cubicBezTo>
                      <a:pt x="7684" y="2452"/>
                      <a:pt x="9160" y="2273"/>
                      <a:pt x="10602" y="1931"/>
                    </a:cubicBezTo>
                    <a:cubicBezTo>
                      <a:pt x="10728" y="1605"/>
                      <a:pt x="10828" y="1254"/>
                      <a:pt x="10853" y="903"/>
                    </a:cubicBezTo>
                    <a:lnTo>
                      <a:pt x="10853" y="903"/>
                    </a:lnTo>
                    <a:cubicBezTo>
                      <a:pt x="9410" y="1235"/>
                      <a:pt x="8067" y="1370"/>
                      <a:pt x="6831" y="1370"/>
                    </a:cubicBezTo>
                    <a:cubicBezTo>
                      <a:pt x="3968" y="1370"/>
                      <a:pt x="1679" y="649"/>
                      <a:pt x="51" y="1"/>
                    </a:cubicBezTo>
                    <a:close/>
                  </a:path>
                </a:pathLst>
              </a:custGeom>
              <a:solidFill>
                <a:srgbClr val="FF9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1"/>
              <p:cNvSpPr/>
              <p:nvPr/>
            </p:nvSpPr>
            <p:spPr>
              <a:xfrm>
                <a:off x="542452" y="3724662"/>
                <a:ext cx="710139" cy="160506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453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" y="427"/>
                      <a:pt x="26" y="878"/>
                      <a:pt x="151" y="1329"/>
                    </a:cubicBezTo>
                    <a:cubicBezTo>
                      <a:pt x="2075" y="2093"/>
                      <a:pt x="4137" y="2452"/>
                      <a:pt x="6216" y="2452"/>
                    </a:cubicBezTo>
                    <a:cubicBezTo>
                      <a:pt x="7684" y="2452"/>
                      <a:pt x="9160" y="2273"/>
                      <a:pt x="10602" y="1931"/>
                    </a:cubicBezTo>
                    <a:cubicBezTo>
                      <a:pt x="10728" y="1605"/>
                      <a:pt x="10828" y="1254"/>
                      <a:pt x="10853" y="903"/>
                    </a:cubicBezTo>
                    <a:lnTo>
                      <a:pt x="10853" y="903"/>
                    </a:lnTo>
                    <a:cubicBezTo>
                      <a:pt x="9410" y="1235"/>
                      <a:pt x="8067" y="1370"/>
                      <a:pt x="6831" y="1370"/>
                    </a:cubicBezTo>
                    <a:cubicBezTo>
                      <a:pt x="3968" y="1370"/>
                      <a:pt x="1679" y="649"/>
                      <a:pt x="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1"/>
              <p:cNvSpPr/>
              <p:nvPr/>
            </p:nvSpPr>
            <p:spPr>
              <a:xfrm>
                <a:off x="552333" y="3811624"/>
                <a:ext cx="683900" cy="190736"/>
              </a:xfrm>
              <a:custGeom>
                <a:avLst/>
                <a:gdLst/>
                <a:ahLst/>
                <a:cxnLst/>
                <a:rect l="l" t="t" r="r" b="b"/>
                <a:pathLst>
                  <a:path w="10452" h="2915" extrusionOk="0">
                    <a:moveTo>
                      <a:pt x="0" y="0"/>
                    </a:moveTo>
                    <a:cubicBezTo>
                      <a:pt x="251" y="827"/>
                      <a:pt x="777" y="1604"/>
                      <a:pt x="1554" y="1980"/>
                    </a:cubicBezTo>
                    <a:cubicBezTo>
                      <a:pt x="3048" y="2689"/>
                      <a:pt x="4644" y="2914"/>
                      <a:pt x="6085" y="2914"/>
                    </a:cubicBezTo>
                    <a:cubicBezTo>
                      <a:pt x="6530" y="2914"/>
                      <a:pt x="6960" y="2893"/>
                      <a:pt x="7369" y="2857"/>
                    </a:cubicBezTo>
                    <a:cubicBezTo>
                      <a:pt x="8797" y="2757"/>
                      <a:pt x="9950" y="1830"/>
                      <a:pt x="10451" y="602"/>
                    </a:cubicBezTo>
                    <a:lnTo>
                      <a:pt x="10451" y="602"/>
                    </a:lnTo>
                    <a:cubicBezTo>
                      <a:pt x="9009" y="944"/>
                      <a:pt x="7533" y="1123"/>
                      <a:pt x="6065" y="1123"/>
                    </a:cubicBezTo>
                    <a:cubicBezTo>
                      <a:pt x="3986" y="1123"/>
                      <a:pt x="1924" y="76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1"/>
              <p:cNvSpPr/>
              <p:nvPr/>
            </p:nvSpPr>
            <p:spPr>
              <a:xfrm>
                <a:off x="929494" y="3287302"/>
                <a:ext cx="385463" cy="275078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4204" extrusionOk="0">
                    <a:moveTo>
                      <a:pt x="3412" y="0"/>
                    </a:moveTo>
                    <a:cubicBezTo>
                      <a:pt x="3216" y="0"/>
                      <a:pt x="3014" y="29"/>
                      <a:pt x="2808" y="93"/>
                    </a:cubicBezTo>
                    <a:cubicBezTo>
                      <a:pt x="2808" y="93"/>
                      <a:pt x="1" y="945"/>
                      <a:pt x="2156" y="4203"/>
                    </a:cubicBezTo>
                    <a:cubicBezTo>
                      <a:pt x="2156" y="4203"/>
                      <a:pt x="4888" y="3427"/>
                      <a:pt x="5890" y="1447"/>
                    </a:cubicBezTo>
                    <a:cubicBezTo>
                      <a:pt x="5890" y="1447"/>
                      <a:pt x="4810" y="0"/>
                      <a:pt x="3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1"/>
              <p:cNvSpPr/>
              <p:nvPr/>
            </p:nvSpPr>
            <p:spPr>
              <a:xfrm>
                <a:off x="517849" y="3183196"/>
                <a:ext cx="760980" cy="63535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9710" extrusionOk="0">
                    <a:moveTo>
                      <a:pt x="6614" y="0"/>
                    </a:moveTo>
                    <a:cubicBezTo>
                      <a:pt x="5951" y="0"/>
                      <a:pt x="5255" y="351"/>
                      <a:pt x="4337" y="657"/>
                    </a:cubicBezTo>
                    <a:cubicBezTo>
                      <a:pt x="2883" y="1183"/>
                      <a:pt x="26" y="8251"/>
                      <a:pt x="1" y="8426"/>
                    </a:cubicBezTo>
                    <a:cubicBezTo>
                      <a:pt x="1585" y="9056"/>
                      <a:pt x="4164" y="9710"/>
                      <a:pt x="7157" y="9710"/>
                    </a:cubicBezTo>
                    <a:cubicBezTo>
                      <a:pt x="8568" y="9710"/>
                      <a:pt x="10071" y="9564"/>
                      <a:pt x="11605" y="9203"/>
                    </a:cubicBezTo>
                    <a:cubicBezTo>
                      <a:pt x="11630" y="9028"/>
                      <a:pt x="10151" y="2411"/>
                      <a:pt x="9876" y="2035"/>
                    </a:cubicBezTo>
                    <a:cubicBezTo>
                      <a:pt x="9700" y="1759"/>
                      <a:pt x="9500" y="1509"/>
                      <a:pt x="9299" y="1283"/>
                    </a:cubicBezTo>
                    <a:cubicBezTo>
                      <a:pt x="8472" y="406"/>
                      <a:pt x="7545" y="80"/>
                      <a:pt x="6743" y="5"/>
                    </a:cubicBezTo>
                    <a:cubicBezTo>
                      <a:pt x="6700" y="2"/>
                      <a:pt x="6657" y="0"/>
                      <a:pt x="6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1"/>
              <p:cNvSpPr/>
              <p:nvPr/>
            </p:nvSpPr>
            <p:spPr>
              <a:xfrm>
                <a:off x="935187" y="3420198"/>
                <a:ext cx="296147" cy="275275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4207" extrusionOk="0">
                    <a:moveTo>
                      <a:pt x="2344" y="1"/>
                    </a:moveTo>
                    <a:cubicBezTo>
                      <a:pt x="2103" y="1"/>
                      <a:pt x="1863" y="228"/>
                      <a:pt x="1768" y="769"/>
                    </a:cubicBezTo>
                    <a:cubicBezTo>
                      <a:pt x="1743" y="969"/>
                      <a:pt x="1743" y="1170"/>
                      <a:pt x="1768" y="1345"/>
                    </a:cubicBezTo>
                    <a:cubicBezTo>
                      <a:pt x="1492" y="1120"/>
                      <a:pt x="1167" y="944"/>
                      <a:pt x="966" y="919"/>
                    </a:cubicBezTo>
                    <a:cubicBezTo>
                      <a:pt x="916" y="911"/>
                      <a:pt x="868" y="908"/>
                      <a:pt x="821" y="908"/>
                    </a:cubicBezTo>
                    <a:cubicBezTo>
                      <a:pt x="283" y="908"/>
                      <a:pt x="0" y="1422"/>
                      <a:pt x="716" y="2022"/>
                    </a:cubicBezTo>
                    <a:cubicBezTo>
                      <a:pt x="791" y="2097"/>
                      <a:pt x="891" y="2147"/>
                      <a:pt x="966" y="2198"/>
                    </a:cubicBezTo>
                    <a:cubicBezTo>
                      <a:pt x="791" y="2273"/>
                      <a:pt x="640" y="2373"/>
                      <a:pt x="565" y="2473"/>
                    </a:cubicBezTo>
                    <a:cubicBezTo>
                      <a:pt x="212" y="2847"/>
                      <a:pt x="306" y="3375"/>
                      <a:pt x="904" y="3375"/>
                    </a:cubicBezTo>
                    <a:cubicBezTo>
                      <a:pt x="1028" y="3375"/>
                      <a:pt x="1174" y="3352"/>
                      <a:pt x="1342" y="3300"/>
                    </a:cubicBezTo>
                    <a:cubicBezTo>
                      <a:pt x="1417" y="3275"/>
                      <a:pt x="1492" y="3250"/>
                      <a:pt x="1568" y="3225"/>
                    </a:cubicBezTo>
                    <a:lnTo>
                      <a:pt x="1568" y="3225"/>
                    </a:lnTo>
                    <a:cubicBezTo>
                      <a:pt x="1543" y="3401"/>
                      <a:pt x="1518" y="3576"/>
                      <a:pt x="1543" y="3676"/>
                    </a:cubicBezTo>
                    <a:cubicBezTo>
                      <a:pt x="1607" y="3997"/>
                      <a:pt x="1815" y="4206"/>
                      <a:pt x="2047" y="4206"/>
                    </a:cubicBezTo>
                    <a:cubicBezTo>
                      <a:pt x="2269" y="4206"/>
                      <a:pt x="2511" y="4016"/>
                      <a:pt x="2670" y="3551"/>
                    </a:cubicBezTo>
                    <a:cubicBezTo>
                      <a:pt x="2746" y="3350"/>
                      <a:pt x="2771" y="3175"/>
                      <a:pt x="2771" y="3000"/>
                    </a:cubicBezTo>
                    <a:cubicBezTo>
                      <a:pt x="3041" y="3157"/>
                      <a:pt x="3311" y="3254"/>
                      <a:pt x="3508" y="3254"/>
                    </a:cubicBezTo>
                    <a:cubicBezTo>
                      <a:pt x="3531" y="3254"/>
                      <a:pt x="3552" y="3253"/>
                      <a:pt x="3573" y="3250"/>
                    </a:cubicBezTo>
                    <a:cubicBezTo>
                      <a:pt x="4199" y="3250"/>
                      <a:pt x="4525" y="2624"/>
                      <a:pt x="3623" y="2122"/>
                    </a:cubicBezTo>
                    <a:cubicBezTo>
                      <a:pt x="3573" y="2097"/>
                      <a:pt x="3523" y="2072"/>
                      <a:pt x="3472" y="2047"/>
                    </a:cubicBezTo>
                    <a:cubicBezTo>
                      <a:pt x="3698" y="1897"/>
                      <a:pt x="3873" y="1746"/>
                      <a:pt x="3974" y="1621"/>
                    </a:cubicBezTo>
                    <a:cubicBezTo>
                      <a:pt x="4221" y="1222"/>
                      <a:pt x="4093" y="764"/>
                      <a:pt x="3611" y="764"/>
                    </a:cubicBezTo>
                    <a:cubicBezTo>
                      <a:pt x="3459" y="764"/>
                      <a:pt x="3270" y="811"/>
                      <a:pt x="3046" y="919"/>
                    </a:cubicBezTo>
                    <a:cubicBezTo>
                      <a:pt x="2996" y="944"/>
                      <a:pt x="2971" y="969"/>
                      <a:pt x="2921" y="995"/>
                    </a:cubicBezTo>
                    <a:cubicBezTo>
                      <a:pt x="2921" y="769"/>
                      <a:pt x="2921" y="568"/>
                      <a:pt x="2871" y="443"/>
                    </a:cubicBezTo>
                    <a:cubicBezTo>
                      <a:pt x="2756" y="166"/>
                      <a:pt x="2550" y="1"/>
                      <a:pt x="23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1"/>
              <p:cNvSpPr/>
              <p:nvPr/>
            </p:nvSpPr>
            <p:spPr>
              <a:xfrm>
                <a:off x="1036086" y="3543476"/>
                <a:ext cx="65694" cy="55618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50" extrusionOk="0">
                    <a:moveTo>
                      <a:pt x="467" y="0"/>
                    </a:moveTo>
                    <a:cubicBezTo>
                      <a:pt x="255" y="0"/>
                      <a:pt x="92" y="101"/>
                      <a:pt x="51" y="288"/>
                    </a:cubicBezTo>
                    <a:cubicBezTo>
                      <a:pt x="1" y="514"/>
                      <a:pt x="176" y="790"/>
                      <a:pt x="427" y="840"/>
                    </a:cubicBezTo>
                    <a:cubicBezTo>
                      <a:pt x="463" y="846"/>
                      <a:pt x="497" y="850"/>
                      <a:pt x="530" y="850"/>
                    </a:cubicBezTo>
                    <a:cubicBezTo>
                      <a:pt x="752" y="850"/>
                      <a:pt x="909" y="710"/>
                      <a:pt x="953" y="514"/>
                    </a:cubicBezTo>
                    <a:cubicBezTo>
                      <a:pt x="1003" y="288"/>
                      <a:pt x="878" y="63"/>
                      <a:pt x="602" y="13"/>
                    </a:cubicBezTo>
                    <a:cubicBezTo>
                      <a:pt x="556" y="4"/>
                      <a:pt x="510" y="0"/>
                      <a:pt x="467" y="0"/>
                    </a:cubicBezTo>
                    <a:close/>
                  </a:path>
                </a:pathLst>
              </a:custGeom>
              <a:solidFill>
                <a:srgbClr val="FFA3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1"/>
              <p:cNvSpPr/>
              <p:nvPr/>
            </p:nvSpPr>
            <p:spPr>
              <a:xfrm>
                <a:off x="1049238" y="3528099"/>
                <a:ext cx="65629" cy="5620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859" extrusionOk="0">
                    <a:moveTo>
                      <a:pt x="455" y="0"/>
                    </a:moveTo>
                    <a:cubicBezTo>
                      <a:pt x="260" y="0"/>
                      <a:pt x="90" y="117"/>
                      <a:pt x="50" y="298"/>
                    </a:cubicBezTo>
                    <a:cubicBezTo>
                      <a:pt x="0" y="523"/>
                      <a:pt x="176" y="799"/>
                      <a:pt x="451" y="849"/>
                    </a:cubicBezTo>
                    <a:cubicBezTo>
                      <a:pt x="484" y="856"/>
                      <a:pt x="516" y="859"/>
                      <a:pt x="546" y="859"/>
                    </a:cubicBezTo>
                    <a:cubicBezTo>
                      <a:pt x="752" y="859"/>
                      <a:pt x="909" y="720"/>
                      <a:pt x="952" y="523"/>
                    </a:cubicBezTo>
                    <a:cubicBezTo>
                      <a:pt x="1003" y="298"/>
                      <a:pt x="877" y="72"/>
                      <a:pt x="602" y="22"/>
                    </a:cubicBezTo>
                    <a:cubicBezTo>
                      <a:pt x="552" y="7"/>
                      <a:pt x="503" y="0"/>
                      <a:pt x="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1"/>
              <p:cNvSpPr/>
              <p:nvPr/>
            </p:nvSpPr>
            <p:spPr>
              <a:xfrm>
                <a:off x="617898" y="3427854"/>
                <a:ext cx="593735" cy="327751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5009" extrusionOk="0">
                    <a:moveTo>
                      <a:pt x="953" y="0"/>
                    </a:moveTo>
                    <a:cubicBezTo>
                      <a:pt x="953" y="0"/>
                      <a:pt x="1" y="3158"/>
                      <a:pt x="2833" y="4562"/>
                    </a:cubicBezTo>
                    <a:cubicBezTo>
                      <a:pt x="3471" y="4884"/>
                      <a:pt x="4138" y="5008"/>
                      <a:pt x="4789" y="5008"/>
                    </a:cubicBezTo>
                    <a:cubicBezTo>
                      <a:pt x="7028" y="5008"/>
                      <a:pt x="9073" y="3534"/>
                      <a:pt x="9073" y="3534"/>
                    </a:cubicBez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1"/>
              <p:cNvSpPr/>
              <p:nvPr/>
            </p:nvSpPr>
            <p:spPr>
              <a:xfrm>
                <a:off x="822902" y="3145245"/>
                <a:ext cx="308383" cy="237062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623" extrusionOk="0">
                    <a:moveTo>
                      <a:pt x="2670" y="0"/>
                    </a:moveTo>
                    <a:cubicBezTo>
                      <a:pt x="2516" y="0"/>
                      <a:pt x="2360" y="19"/>
                      <a:pt x="2206" y="59"/>
                    </a:cubicBezTo>
                    <a:cubicBezTo>
                      <a:pt x="1203" y="309"/>
                      <a:pt x="0" y="209"/>
                      <a:pt x="251" y="1186"/>
                    </a:cubicBezTo>
                    <a:cubicBezTo>
                      <a:pt x="494" y="2134"/>
                      <a:pt x="902" y="3622"/>
                      <a:pt x="2911" y="3622"/>
                    </a:cubicBezTo>
                    <a:cubicBezTo>
                      <a:pt x="2975" y="3622"/>
                      <a:pt x="3041" y="3621"/>
                      <a:pt x="3108" y="3618"/>
                    </a:cubicBezTo>
                    <a:cubicBezTo>
                      <a:pt x="4361" y="3542"/>
                      <a:pt x="4712" y="2364"/>
                      <a:pt x="4462" y="1362"/>
                    </a:cubicBezTo>
                    <a:cubicBezTo>
                      <a:pt x="4251" y="539"/>
                      <a:pt x="3489" y="0"/>
                      <a:pt x="26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1"/>
              <p:cNvSpPr/>
              <p:nvPr/>
            </p:nvSpPr>
            <p:spPr>
              <a:xfrm>
                <a:off x="822902" y="3145245"/>
                <a:ext cx="308383" cy="237062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623" extrusionOk="0">
                    <a:moveTo>
                      <a:pt x="2670" y="0"/>
                    </a:moveTo>
                    <a:cubicBezTo>
                      <a:pt x="2516" y="0"/>
                      <a:pt x="2360" y="19"/>
                      <a:pt x="2206" y="59"/>
                    </a:cubicBezTo>
                    <a:cubicBezTo>
                      <a:pt x="1203" y="309"/>
                      <a:pt x="0" y="209"/>
                      <a:pt x="251" y="1186"/>
                    </a:cubicBezTo>
                    <a:cubicBezTo>
                      <a:pt x="494" y="2134"/>
                      <a:pt x="902" y="3622"/>
                      <a:pt x="2911" y="3622"/>
                    </a:cubicBezTo>
                    <a:cubicBezTo>
                      <a:pt x="2975" y="3622"/>
                      <a:pt x="3041" y="3621"/>
                      <a:pt x="3108" y="3618"/>
                    </a:cubicBezTo>
                    <a:cubicBezTo>
                      <a:pt x="4361" y="3542"/>
                      <a:pt x="4712" y="2364"/>
                      <a:pt x="4462" y="1362"/>
                    </a:cubicBezTo>
                    <a:cubicBezTo>
                      <a:pt x="4251" y="539"/>
                      <a:pt x="3489" y="0"/>
                      <a:pt x="26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1"/>
              <p:cNvSpPr/>
              <p:nvPr/>
            </p:nvSpPr>
            <p:spPr>
              <a:xfrm>
                <a:off x="898609" y="2010424"/>
                <a:ext cx="522937" cy="736901"/>
              </a:xfrm>
              <a:custGeom>
                <a:avLst/>
                <a:gdLst/>
                <a:ahLst/>
                <a:cxnLst/>
                <a:rect l="l" t="t" r="r" b="b"/>
                <a:pathLst>
                  <a:path w="7992" h="11262" extrusionOk="0">
                    <a:moveTo>
                      <a:pt x="3620" y="1"/>
                    </a:moveTo>
                    <a:cubicBezTo>
                      <a:pt x="0" y="1"/>
                      <a:pt x="1026" y="10425"/>
                      <a:pt x="1049" y="10610"/>
                    </a:cubicBezTo>
                    <a:cubicBezTo>
                      <a:pt x="1074" y="10810"/>
                      <a:pt x="3956" y="11261"/>
                      <a:pt x="3956" y="11261"/>
                    </a:cubicBezTo>
                    <a:cubicBezTo>
                      <a:pt x="3956" y="11261"/>
                      <a:pt x="7991" y="1662"/>
                      <a:pt x="4633" y="234"/>
                    </a:cubicBezTo>
                    <a:cubicBezTo>
                      <a:pt x="4260" y="74"/>
                      <a:pt x="3924" y="1"/>
                      <a:pt x="36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1"/>
              <p:cNvSpPr/>
              <p:nvPr/>
            </p:nvSpPr>
            <p:spPr>
              <a:xfrm>
                <a:off x="993358" y="2119764"/>
                <a:ext cx="337959" cy="617683"/>
              </a:xfrm>
              <a:custGeom>
                <a:avLst/>
                <a:gdLst/>
                <a:ahLst/>
                <a:cxnLst/>
                <a:rect l="l" t="t" r="r" b="b"/>
                <a:pathLst>
                  <a:path w="5165" h="9440" extrusionOk="0">
                    <a:moveTo>
                      <a:pt x="2513" y="0"/>
                    </a:moveTo>
                    <a:cubicBezTo>
                      <a:pt x="1" y="0"/>
                      <a:pt x="179" y="8896"/>
                      <a:pt x="202" y="9014"/>
                    </a:cubicBezTo>
                    <a:cubicBezTo>
                      <a:pt x="202" y="9139"/>
                      <a:pt x="2057" y="9440"/>
                      <a:pt x="2057" y="9440"/>
                    </a:cubicBezTo>
                    <a:cubicBezTo>
                      <a:pt x="2057" y="9440"/>
                      <a:pt x="5165" y="1019"/>
                      <a:pt x="3035" y="117"/>
                    </a:cubicBezTo>
                    <a:cubicBezTo>
                      <a:pt x="2849" y="37"/>
                      <a:pt x="2675" y="0"/>
                      <a:pt x="25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1"/>
              <p:cNvSpPr/>
              <p:nvPr/>
            </p:nvSpPr>
            <p:spPr>
              <a:xfrm>
                <a:off x="736006" y="2404994"/>
                <a:ext cx="131258" cy="323106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4938" extrusionOk="0">
                    <a:moveTo>
                      <a:pt x="1278" y="0"/>
                    </a:moveTo>
                    <a:lnTo>
                      <a:pt x="0" y="652"/>
                    </a:lnTo>
                    <a:cubicBezTo>
                      <a:pt x="677" y="1980"/>
                      <a:pt x="1028" y="3459"/>
                      <a:pt x="1278" y="4938"/>
                    </a:cubicBezTo>
                    <a:lnTo>
                      <a:pt x="2005" y="4837"/>
                    </a:lnTo>
                    <a:cubicBezTo>
                      <a:pt x="1980" y="1980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1"/>
              <p:cNvSpPr/>
              <p:nvPr/>
            </p:nvSpPr>
            <p:spPr>
              <a:xfrm>
                <a:off x="553969" y="2420891"/>
                <a:ext cx="265721" cy="300204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4588" extrusionOk="0">
                    <a:moveTo>
                      <a:pt x="2782" y="1"/>
                    </a:moveTo>
                    <a:lnTo>
                      <a:pt x="0" y="1404"/>
                    </a:lnTo>
                    <a:cubicBezTo>
                      <a:pt x="1379" y="3409"/>
                      <a:pt x="1930" y="4587"/>
                      <a:pt x="1930" y="4587"/>
                    </a:cubicBezTo>
                    <a:lnTo>
                      <a:pt x="4060" y="4287"/>
                    </a:lnTo>
                    <a:cubicBezTo>
                      <a:pt x="3810" y="2808"/>
                      <a:pt x="3459" y="1329"/>
                      <a:pt x="27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1"/>
              <p:cNvSpPr/>
              <p:nvPr/>
            </p:nvSpPr>
            <p:spPr>
              <a:xfrm>
                <a:off x="553969" y="2447591"/>
                <a:ext cx="265721" cy="300204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4588" extrusionOk="0">
                    <a:moveTo>
                      <a:pt x="2782" y="1"/>
                    </a:moveTo>
                    <a:lnTo>
                      <a:pt x="0" y="1404"/>
                    </a:lnTo>
                    <a:cubicBezTo>
                      <a:pt x="1379" y="3409"/>
                      <a:pt x="1930" y="4587"/>
                      <a:pt x="1930" y="4587"/>
                    </a:cubicBezTo>
                    <a:lnTo>
                      <a:pt x="4060" y="4287"/>
                    </a:lnTo>
                    <a:cubicBezTo>
                      <a:pt x="3810" y="2808"/>
                      <a:pt x="3459" y="1329"/>
                      <a:pt x="27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1"/>
              <p:cNvSpPr/>
              <p:nvPr/>
            </p:nvSpPr>
            <p:spPr>
              <a:xfrm>
                <a:off x="553969" y="2404994"/>
                <a:ext cx="291960" cy="270629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136" extrusionOk="0">
                    <a:moveTo>
                      <a:pt x="4060" y="0"/>
                    </a:moveTo>
                    <a:lnTo>
                      <a:pt x="2782" y="652"/>
                    </a:lnTo>
                    <a:lnTo>
                      <a:pt x="0" y="2055"/>
                    </a:lnTo>
                    <a:cubicBezTo>
                      <a:pt x="602" y="2933"/>
                      <a:pt x="1028" y="3634"/>
                      <a:pt x="1328" y="4136"/>
                    </a:cubicBezTo>
                    <a:cubicBezTo>
                      <a:pt x="2481" y="3459"/>
                      <a:pt x="3559" y="2557"/>
                      <a:pt x="4461" y="1604"/>
                    </a:cubicBezTo>
                    <a:cubicBezTo>
                      <a:pt x="4286" y="602"/>
                      <a:pt x="4060" y="0"/>
                      <a:pt x="4060" y="0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1"/>
              <p:cNvSpPr/>
              <p:nvPr/>
            </p:nvSpPr>
            <p:spPr>
              <a:xfrm>
                <a:off x="333195" y="2293887"/>
                <a:ext cx="486491" cy="302429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4622" extrusionOk="0">
                    <a:moveTo>
                      <a:pt x="4722" y="1"/>
                    </a:moveTo>
                    <a:cubicBezTo>
                      <a:pt x="2972" y="1"/>
                      <a:pt x="882" y="878"/>
                      <a:pt x="417" y="2651"/>
                    </a:cubicBezTo>
                    <a:cubicBezTo>
                      <a:pt x="0" y="4316"/>
                      <a:pt x="1175" y="4621"/>
                      <a:pt x="1996" y="4621"/>
                    </a:cubicBezTo>
                    <a:cubicBezTo>
                      <a:pt x="2113" y="4621"/>
                      <a:pt x="2224" y="4615"/>
                      <a:pt x="2322" y="4605"/>
                    </a:cubicBezTo>
                    <a:cubicBezTo>
                      <a:pt x="2572" y="4580"/>
                      <a:pt x="2823" y="4555"/>
                      <a:pt x="3048" y="4455"/>
                    </a:cubicBezTo>
                    <a:cubicBezTo>
                      <a:pt x="3825" y="4204"/>
                      <a:pt x="6006" y="3377"/>
                      <a:pt x="7434" y="1698"/>
                    </a:cubicBezTo>
                    <a:cubicBezTo>
                      <a:pt x="7209" y="1122"/>
                      <a:pt x="6908" y="646"/>
                      <a:pt x="6532" y="420"/>
                    </a:cubicBezTo>
                    <a:cubicBezTo>
                      <a:pt x="6067" y="141"/>
                      <a:pt x="5422" y="1"/>
                      <a:pt x="47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1"/>
              <p:cNvSpPr/>
              <p:nvPr/>
            </p:nvSpPr>
            <p:spPr>
              <a:xfrm>
                <a:off x="575235" y="2631719"/>
                <a:ext cx="846304" cy="688742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10526" extrusionOk="0">
                    <a:moveTo>
                      <a:pt x="5897" y="1"/>
                    </a:moveTo>
                    <a:cubicBezTo>
                      <a:pt x="5486" y="1"/>
                      <a:pt x="4722" y="68"/>
                      <a:pt x="3535" y="438"/>
                    </a:cubicBezTo>
                    <a:cubicBezTo>
                      <a:pt x="1530" y="1090"/>
                      <a:pt x="1" y="3320"/>
                      <a:pt x="1" y="6328"/>
                    </a:cubicBezTo>
                    <a:cubicBezTo>
                      <a:pt x="1" y="9360"/>
                      <a:pt x="2683" y="10137"/>
                      <a:pt x="4813" y="10463"/>
                    </a:cubicBezTo>
                    <a:cubicBezTo>
                      <a:pt x="5113" y="10505"/>
                      <a:pt x="5418" y="10525"/>
                      <a:pt x="5727" y="10525"/>
                    </a:cubicBezTo>
                    <a:cubicBezTo>
                      <a:pt x="7611" y="10525"/>
                      <a:pt x="9579" y="9778"/>
                      <a:pt x="10678" y="8809"/>
                    </a:cubicBezTo>
                    <a:cubicBezTo>
                      <a:pt x="11956" y="7681"/>
                      <a:pt x="12933" y="5776"/>
                      <a:pt x="11204" y="2994"/>
                    </a:cubicBezTo>
                    <a:cubicBezTo>
                      <a:pt x="9625" y="438"/>
                      <a:pt x="7019" y="12"/>
                      <a:pt x="6417" y="12"/>
                    </a:cubicBezTo>
                    <a:lnTo>
                      <a:pt x="6166" y="12"/>
                    </a:lnTo>
                    <a:cubicBezTo>
                      <a:pt x="6105" y="6"/>
                      <a:pt x="6016" y="1"/>
                      <a:pt x="58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1"/>
              <p:cNvSpPr/>
              <p:nvPr/>
            </p:nvSpPr>
            <p:spPr>
              <a:xfrm>
                <a:off x="632686" y="2671830"/>
                <a:ext cx="788854" cy="648632"/>
              </a:xfrm>
              <a:custGeom>
                <a:avLst/>
                <a:gdLst/>
                <a:ahLst/>
                <a:cxnLst/>
                <a:rect l="l" t="t" r="r" b="b"/>
                <a:pathLst>
                  <a:path w="12056" h="9913" extrusionOk="0">
                    <a:moveTo>
                      <a:pt x="7720" y="0"/>
                    </a:moveTo>
                    <a:cubicBezTo>
                      <a:pt x="8121" y="376"/>
                      <a:pt x="8496" y="827"/>
                      <a:pt x="8822" y="1354"/>
                    </a:cubicBezTo>
                    <a:cubicBezTo>
                      <a:pt x="10552" y="4161"/>
                      <a:pt x="9574" y="6041"/>
                      <a:pt x="8296" y="7193"/>
                    </a:cubicBezTo>
                    <a:cubicBezTo>
                      <a:pt x="7201" y="8159"/>
                      <a:pt x="5261" y="8886"/>
                      <a:pt x="3389" y="8886"/>
                    </a:cubicBezTo>
                    <a:cubicBezTo>
                      <a:pt x="3074" y="8886"/>
                      <a:pt x="2762" y="8866"/>
                      <a:pt x="2456" y="8823"/>
                    </a:cubicBezTo>
                    <a:cubicBezTo>
                      <a:pt x="1654" y="8722"/>
                      <a:pt x="777" y="8522"/>
                      <a:pt x="0" y="8196"/>
                    </a:cubicBezTo>
                    <a:lnTo>
                      <a:pt x="0" y="8196"/>
                    </a:lnTo>
                    <a:cubicBezTo>
                      <a:pt x="978" y="9249"/>
                      <a:pt x="2582" y="9650"/>
                      <a:pt x="3935" y="9850"/>
                    </a:cubicBezTo>
                    <a:cubicBezTo>
                      <a:pt x="4235" y="9892"/>
                      <a:pt x="4540" y="9912"/>
                      <a:pt x="4849" y="9912"/>
                    </a:cubicBezTo>
                    <a:cubicBezTo>
                      <a:pt x="6733" y="9912"/>
                      <a:pt x="8701" y="9165"/>
                      <a:pt x="9800" y="8196"/>
                    </a:cubicBezTo>
                    <a:cubicBezTo>
                      <a:pt x="11078" y="7068"/>
                      <a:pt x="12055" y="5163"/>
                      <a:pt x="10326" y="2381"/>
                    </a:cubicBezTo>
                    <a:cubicBezTo>
                      <a:pt x="9574" y="1178"/>
                      <a:pt x="8597" y="452"/>
                      <a:pt x="7720" y="0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1"/>
              <p:cNvSpPr/>
              <p:nvPr/>
            </p:nvSpPr>
            <p:spPr>
              <a:xfrm>
                <a:off x="1159102" y="3051020"/>
                <a:ext cx="152589" cy="12981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984" extrusionOk="0">
                    <a:moveTo>
                      <a:pt x="1204" y="1"/>
                    </a:moveTo>
                    <a:cubicBezTo>
                      <a:pt x="1078" y="1"/>
                      <a:pt x="951" y="23"/>
                      <a:pt x="827" y="70"/>
                    </a:cubicBezTo>
                    <a:cubicBezTo>
                      <a:pt x="276" y="296"/>
                      <a:pt x="0" y="872"/>
                      <a:pt x="201" y="1373"/>
                    </a:cubicBezTo>
                    <a:cubicBezTo>
                      <a:pt x="332" y="1748"/>
                      <a:pt x="702" y="1983"/>
                      <a:pt x="1111" y="1983"/>
                    </a:cubicBezTo>
                    <a:cubicBezTo>
                      <a:pt x="1248" y="1983"/>
                      <a:pt x="1390" y="1956"/>
                      <a:pt x="1529" y="1900"/>
                    </a:cubicBezTo>
                    <a:cubicBezTo>
                      <a:pt x="2055" y="1699"/>
                      <a:pt x="2331" y="1123"/>
                      <a:pt x="2156" y="621"/>
                    </a:cubicBezTo>
                    <a:cubicBezTo>
                      <a:pt x="2002" y="238"/>
                      <a:pt x="1614" y="1"/>
                      <a:pt x="1204" y="1"/>
                    </a:cubicBezTo>
                    <a:close/>
                  </a:path>
                </a:pathLst>
              </a:custGeom>
              <a:solidFill>
                <a:srgbClr val="FE8A9F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1"/>
              <p:cNvSpPr/>
              <p:nvPr/>
            </p:nvSpPr>
            <p:spPr>
              <a:xfrm>
                <a:off x="832717" y="3088775"/>
                <a:ext cx="152589" cy="129033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972" extrusionOk="0">
                    <a:moveTo>
                      <a:pt x="1204" y="0"/>
                    </a:moveTo>
                    <a:cubicBezTo>
                      <a:pt x="1079" y="0"/>
                      <a:pt x="951" y="23"/>
                      <a:pt x="828" y="70"/>
                    </a:cubicBezTo>
                    <a:cubicBezTo>
                      <a:pt x="277" y="295"/>
                      <a:pt x="1" y="872"/>
                      <a:pt x="201" y="1373"/>
                    </a:cubicBezTo>
                    <a:cubicBezTo>
                      <a:pt x="334" y="1751"/>
                      <a:pt x="708" y="1972"/>
                      <a:pt x="1121" y="1972"/>
                    </a:cubicBezTo>
                    <a:cubicBezTo>
                      <a:pt x="1255" y="1972"/>
                      <a:pt x="1394" y="1948"/>
                      <a:pt x="1530" y="1899"/>
                    </a:cubicBezTo>
                    <a:cubicBezTo>
                      <a:pt x="2056" y="1699"/>
                      <a:pt x="2332" y="1122"/>
                      <a:pt x="2156" y="621"/>
                    </a:cubicBezTo>
                    <a:cubicBezTo>
                      <a:pt x="2003" y="237"/>
                      <a:pt x="1614" y="0"/>
                      <a:pt x="1204" y="0"/>
                    </a:cubicBezTo>
                    <a:close/>
                  </a:path>
                </a:pathLst>
              </a:custGeom>
              <a:solidFill>
                <a:srgbClr val="FE8A9F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1"/>
              <p:cNvSpPr/>
              <p:nvPr/>
            </p:nvSpPr>
            <p:spPr>
              <a:xfrm>
                <a:off x="1122982" y="2904710"/>
                <a:ext cx="127986" cy="143951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200" extrusionOk="0">
                    <a:moveTo>
                      <a:pt x="1029" y="0"/>
                    </a:moveTo>
                    <a:lnTo>
                      <a:pt x="1029" y="0"/>
                    </a:lnTo>
                    <a:cubicBezTo>
                      <a:pt x="678" y="76"/>
                      <a:pt x="352" y="351"/>
                      <a:pt x="227" y="702"/>
                    </a:cubicBezTo>
                    <a:cubicBezTo>
                      <a:pt x="1" y="1279"/>
                      <a:pt x="277" y="1905"/>
                      <a:pt x="828" y="2131"/>
                    </a:cubicBezTo>
                    <a:cubicBezTo>
                      <a:pt x="952" y="2177"/>
                      <a:pt x="1081" y="2200"/>
                      <a:pt x="1208" y="2200"/>
                    </a:cubicBezTo>
                    <a:cubicBezTo>
                      <a:pt x="1492" y="2200"/>
                      <a:pt x="1765" y="2088"/>
                      <a:pt x="1956" y="1880"/>
                    </a:cubicBezTo>
                    <a:lnTo>
                      <a:pt x="1956" y="1880"/>
                    </a:lnTo>
                    <a:cubicBezTo>
                      <a:pt x="1894" y="1898"/>
                      <a:pt x="1825" y="1906"/>
                      <a:pt x="1755" y="1906"/>
                    </a:cubicBezTo>
                    <a:cubicBezTo>
                      <a:pt x="1627" y="1906"/>
                      <a:pt x="1493" y="1878"/>
                      <a:pt x="1379" y="1830"/>
                    </a:cubicBezTo>
                    <a:cubicBezTo>
                      <a:pt x="803" y="1629"/>
                      <a:pt x="552" y="978"/>
                      <a:pt x="753" y="426"/>
                    </a:cubicBezTo>
                    <a:cubicBezTo>
                      <a:pt x="828" y="251"/>
                      <a:pt x="903" y="126"/>
                      <a:pt x="1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1"/>
              <p:cNvSpPr/>
              <p:nvPr/>
            </p:nvSpPr>
            <p:spPr>
              <a:xfrm>
                <a:off x="1129591" y="2903074"/>
                <a:ext cx="124649" cy="145980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2231" extrusionOk="0">
                    <a:moveTo>
                      <a:pt x="877" y="50"/>
                    </a:moveTo>
                    <a:lnTo>
                      <a:pt x="877" y="50"/>
                    </a:lnTo>
                    <a:cubicBezTo>
                      <a:pt x="777" y="176"/>
                      <a:pt x="702" y="301"/>
                      <a:pt x="652" y="426"/>
                    </a:cubicBezTo>
                    <a:cubicBezTo>
                      <a:pt x="527" y="727"/>
                      <a:pt x="552" y="1028"/>
                      <a:pt x="652" y="1304"/>
                    </a:cubicBezTo>
                    <a:cubicBezTo>
                      <a:pt x="777" y="1554"/>
                      <a:pt x="978" y="1780"/>
                      <a:pt x="1253" y="1880"/>
                    </a:cubicBezTo>
                    <a:cubicBezTo>
                      <a:pt x="1365" y="1928"/>
                      <a:pt x="1486" y="1945"/>
                      <a:pt x="1611" y="1945"/>
                    </a:cubicBezTo>
                    <a:cubicBezTo>
                      <a:pt x="1683" y="1945"/>
                      <a:pt x="1756" y="1939"/>
                      <a:pt x="1830" y="1930"/>
                    </a:cubicBezTo>
                    <a:lnTo>
                      <a:pt x="1830" y="1930"/>
                    </a:lnTo>
                    <a:cubicBezTo>
                      <a:pt x="1631" y="2112"/>
                      <a:pt x="1378" y="2207"/>
                      <a:pt x="1121" y="2207"/>
                    </a:cubicBezTo>
                    <a:cubicBezTo>
                      <a:pt x="988" y="2207"/>
                      <a:pt x="855" y="2182"/>
                      <a:pt x="727" y="2131"/>
                    </a:cubicBezTo>
                    <a:cubicBezTo>
                      <a:pt x="476" y="2030"/>
                      <a:pt x="251" y="1830"/>
                      <a:pt x="151" y="1579"/>
                    </a:cubicBezTo>
                    <a:cubicBezTo>
                      <a:pt x="25" y="1304"/>
                      <a:pt x="25" y="1003"/>
                      <a:pt x="126" y="727"/>
                    </a:cubicBezTo>
                    <a:cubicBezTo>
                      <a:pt x="276" y="401"/>
                      <a:pt x="552" y="151"/>
                      <a:pt x="877" y="50"/>
                    </a:cubicBezTo>
                    <a:close/>
                    <a:moveTo>
                      <a:pt x="978" y="0"/>
                    </a:moveTo>
                    <a:lnTo>
                      <a:pt x="928" y="25"/>
                    </a:lnTo>
                    <a:cubicBezTo>
                      <a:pt x="552" y="101"/>
                      <a:pt x="251" y="376"/>
                      <a:pt x="100" y="727"/>
                    </a:cubicBezTo>
                    <a:cubicBezTo>
                      <a:pt x="0" y="1003"/>
                      <a:pt x="0" y="1304"/>
                      <a:pt x="126" y="1579"/>
                    </a:cubicBezTo>
                    <a:cubicBezTo>
                      <a:pt x="251" y="1855"/>
                      <a:pt x="451" y="2055"/>
                      <a:pt x="727" y="2156"/>
                    </a:cubicBezTo>
                    <a:cubicBezTo>
                      <a:pt x="852" y="2206"/>
                      <a:pt x="978" y="2231"/>
                      <a:pt x="1103" y="2231"/>
                    </a:cubicBezTo>
                    <a:cubicBezTo>
                      <a:pt x="1379" y="2231"/>
                      <a:pt x="1654" y="2131"/>
                      <a:pt x="1880" y="1905"/>
                    </a:cubicBezTo>
                    <a:lnTo>
                      <a:pt x="1905" y="1880"/>
                    </a:lnTo>
                    <a:lnTo>
                      <a:pt x="1855" y="1880"/>
                    </a:lnTo>
                    <a:cubicBezTo>
                      <a:pt x="1765" y="1902"/>
                      <a:pt x="1675" y="1915"/>
                      <a:pt x="1587" y="1915"/>
                    </a:cubicBezTo>
                    <a:cubicBezTo>
                      <a:pt x="1479" y="1915"/>
                      <a:pt x="1375" y="1896"/>
                      <a:pt x="1278" y="1855"/>
                    </a:cubicBezTo>
                    <a:cubicBezTo>
                      <a:pt x="1003" y="1755"/>
                      <a:pt x="802" y="1554"/>
                      <a:pt x="677" y="1278"/>
                    </a:cubicBezTo>
                    <a:cubicBezTo>
                      <a:pt x="577" y="1028"/>
                      <a:pt x="577" y="727"/>
                      <a:pt x="677" y="451"/>
                    </a:cubicBezTo>
                    <a:cubicBezTo>
                      <a:pt x="727" y="301"/>
                      <a:pt x="827" y="151"/>
                      <a:pt x="928" y="50"/>
                    </a:cubicBezTo>
                    <a:lnTo>
                      <a:pt x="9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1"/>
              <p:cNvSpPr/>
              <p:nvPr/>
            </p:nvSpPr>
            <p:spPr>
              <a:xfrm>
                <a:off x="1159102" y="2903728"/>
                <a:ext cx="124714" cy="125761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22" extrusionOk="0">
                    <a:moveTo>
                      <a:pt x="697" y="0"/>
                    </a:moveTo>
                    <a:cubicBezTo>
                      <a:pt x="623" y="0"/>
                      <a:pt x="550" y="6"/>
                      <a:pt x="477" y="15"/>
                    </a:cubicBezTo>
                    <a:cubicBezTo>
                      <a:pt x="351" y="141"/>
                      <a:pt x="276" y="266"/>
                      <a:pt x="201" y="441"/>
                    </a:cubicBezTo>
                    <a:cubicBezTo>
                      <a:pt x="0" y="993"/>
                      <a:pt x="251" y="1644"/>
                      <a:pt x="827" y="1845"/>
                    </a:cubicBezTo>
                    <a:cubicBezTo>
                      <a:pt x="941" y="1893"/>
                      <a:pt x="1075" y="1921"/>
                      <a:pt x="1203" y="1921"/>
                    </a:cubicBezTo>
                    <a:cubicBezTo>
                      <a:pt x="1273" y="1921"/>
                      <a:pt x="1342" y="1913"/>
                      <a:pt x="1404" y="1895"/>
                    </a:cubicBezTo>
                    <a:cubicBezTo>
                      <a:pt x="1529" y="1795"/>
                      <a:pt x="1629" y="1644"/>
                      <a:pt x="1680" y="1494"/>
                    </a:cubicBezTo>
                    <a:cubicBezTo>
                      <a:pt x="1905" y="918"/>
                      <a:pt x="1629" y="291"/>
                      <a:pt x="1078" y="65"/>
                    </a:cubicBezTo>
                    <a:cubicBezTo>
                      <a:pt x="951" y="18"/>
                      <a:pt x="824" y="0"/>
                      <a:pt x="6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1"/>
              <p:cNvSpPr/>
              <p:nvPr/>
            </p:nvSpPr>
            <p:spPr>
              <a:xfrm>
                <a:off x="1164009" y="2903008"/>
                <a:ext cx="119807" cy="128051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957" extrusionOk="0">
                    <a:moveTo>
                      <a:pt x="615" y="25"/>
                    </a:moveTo>
                    <a:cubicBezTo>
                      <a:pt x="744" y="25"/>
                      <a:pt x="874" y="53"/>
                      <a:pt x="1003" y="102"/>
                    </a:cubicBezTo>
                    <a:cubicBezTo>
                      <a:pt x="1529" y="302"/>
                      <a:pt x="1805" y="929"/>
                      <a:pt x="1605" y="1505"/>
                    </a:cubicBezTo>
                    <a:cubicBezTo>
                      <a:pt x="1529" y="1655"/>
                      <a:pt x="1454" y="1781"/>
                      <a:pt x="1329" y="1906"/>
                    </a:cubicBezTo>
                    <a:cubicBezTo>
                      <a:pt x="1255" y="1915"/>
                      <a:pt x="1182" y="1921"/>
                      <a:pt x="1110" y="1921"/>
                    </a:cubicBezTo>
                    <a:cubicBezTo>
                      <a:pt x="985" y="1921"/>
                      <a:pt x="864" y="1904"/>
                      <a:pt x="752" y="1856"/>
                    </a:cubicBezTo>
                    <a:cubicBezTo>
                      <a:pt x="477" y="1756"/>
                      <a:pt x="276" y="1555"/>
                      <a:pt x="151" y="1279"/>
                    </a:cubicBezTo>
                    <a:cubicBezTo>
                      <a:pt x="51" y="1029"/>
                      <a:pt x="51" y="728"/>
                      <a:pt x="151" y="452"/>
                    </a:cubicBezTo>
                    <a:cubicBezTo>
                      <a:pt x="201" y="302"/>
                      <a:pt x="301" y="177"/>
                      <a:pt x="402" y="51"/>
                    </a:cubicBezTo>
                    <a:cubicBezTo>
                      <a:pt x="473" y="34"/>
                      <a:pt x="544" y="25"/>
                      <a:pt x="615" y="25"/>
                    </a:cubicBezTo>
                    <a:close/>
                    <a:moveTo>
                      <a:pt x="615" y="0"/>
                    </a:moveTo>
                    <a:cubicBezTo>
                      <a:pt x="544" y="0"/>
                      <a:pt x="473" y="9"/>
                      <a:pt x="402" y="26"/>
                    </a:cubicBezTo>
                    <a:lnTo>
                      <a:pt x="376" y="26"/>
                    </a:lnTo>
                    <a:cubicBezTo>
                      <a:pt x="276" y="152"/>
                      <a:pt x="176" y="277"/>
                      <a:pt x="126" y="427"/>
                    </a:cubicBezTo>
                    <a:cubicBezTo>
                      <a:pt x="1" y="728"/>
                      <a:pt x="26" y="1029"/>
                      <a:pt x="126" y="1305"/>
                    </a:cubicBezTo>
                    <a:cubicBezTo>
                      <a:pt x="251" y="1555"/>
                      <a:pt x="452" y="1781"/>
                      <a:pt x="727" y="1881"/>
                    </a:cubicBezTo>
                    <a:cubicBezTo>
                      <a:pt x="853" y="1931"/>
                      <a:pt x="978" y="1956"/>
                      <a:pt x="1103" y="1956"/>
                    </a:cubicBezTo>
                    <a:cubicBezTo>
                      <a:pt x="1178" y="1956"/>
                      <a:pt x="1279" y="1931"/>
                      <a:pt x="1354" y="1931"/>
                    </a:cubicBezTo>
                    <a:lnTo>
                      <a:pt x="1354" y="1906"/>
                    </a:lnTo>
                    <a:cubicBezTo>
                      <a:pt x="1479" y="1806"/>
                      <a:pt x="1554" y="1655"/>
                      <a:pt x="1630" y="1505"/>
                    </a:cubicBezTo>
                    <a:cubicBezTo>
                      <a:pt x="1830" y="929"/>
                      <a:pt x="1554" y="277"/>
                      <a:pt x="1003" y="76"/>
                    </a:cubicBezTo>
                    <a:cubicBezTo>
                      <a:pt x="874" y="28"/>
                      <a:pt x="744" y="0"/>
                      <a:pt x="6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1"/>
              <p:cNvSpPr/>
              <p:nvPr/>
            </p:nvSpPr>
            <p:spPr>
              <a:xfrm>
                <a:off x="1126974" y="2900980"/>
                <a:ext cx="151869" cy="90689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386" extrusionOk="0">
                    <a:moveTo>
                      <a:pt x="1170" y="0"/>
                    </a:moveTo>
                    <a:cubicBezTo>
                      <a:pt x="578" y="0"/>
                      <a:pt x="0" y="479"/>
                      <a:pt x="65" y="1210"/>
                    </a:cubicBezTo>
                    <a:cubicBezTo>
                      <a:pt x="65" y="1223"/>
                      <a:pt x="78" y="1229"/>
                      <a:pt x="90" y="1229"/>
                    </a:cubicBezTo>
                    <a:cubicBezTo>
                      <a:pt x="103" y="1229"/>
                      <a:pt x="115" y="1223"/>
                      <a:pt x="115" y="1210"/>
                    </a:cubicBezTo>
                    <a:cubicBezTo>
                      <a:pt x="90" y="884"/>
                      <a:pt x="216" y="584"/>
                      <a:pt x="416" y="383"/>
                    </a:cubicBezTo>
                    <a:cubicBezTo>
                      <a:pt x="607" y="181"/>
                      <a:pt x="873" y="85"/>
                      <a:pt x="1140" y="85"/>
                    </a:cubicBezTo>
                    <a:cubicBezTo>
                      <a:pt x="1470" y="85"/>
                      <a:pt x="1801" y="232"/>
                      <a:pt x="1995" y="508"/>
                    </a:cubicBezTo>
                    <a:cubicBezTo>
                      <a:pt x="2171" y="734"/>
                      <a:pt x="2271" y="1060"/>
                      <a:pt x="2221" y="1361"/>
                    </a:cubicBezTo>
                    <a:cubicBezTo>
                      <a:pt x="2221" y="1361"/>
                      <a:pt x="2221" y="1386"/>
                      <a:pt x="2221" y="1386"/>
                    </a:cubicBezTo>
                    <a:cubicBezTo>
                      <a:pt x="2246" y="1386"/>
                      <a:pt x="2246" y="1386"/>
                      <a:pt x="2246" y="1361"/>
                    </a:cubicBezTo>
                    <a:cubicBezTo>
                      <a:pt x="2321" y="1060"/>
                      <a:pt x="2246" y="734"/>
                      <a:pt x="2045" y="458"/>
                    </a:cubicBezTo>
                    <a:cubicBezTo>
                      <a:pt x="1816" y="141"/>
                      <a:pt x="1491" y="0"/>
                      <a:pt x="1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1"/>
              <p:cNvSpPr/>
              <p:nvPr/>
            </p:nvSpPr>
            <p:spPr>
              <a:xfrm>
                <a:off x="1147585" y="2938146"/>
                <a:ext cx="42727" cy="38147"/>
              </a:xfrm>
              <a:custGeom>
                <a:avLst/>
                <a:gdLst/>
                <a:ahLst/>
                <a:cxnLst/>
                <a:rect l="l" t="t" r="r" b="b"/>
                <a:pathLst>
                  <a:path w="653" h="583" extrusionOk="0">
                    <a:moveTo>
                      <a:pt x="333" y="0"/>
                    </a:moveTo>
                    <a:cubicBezTo>
                      <a:pt x="217" y="0"/>
                      <a:pt x="111" y="72"/>
                      <a:pt x="51" y="191"/>
                    </a:cubicBezTo>
                    <a:cubicBezTo>
                      <a:pt x="1" y="341"/>
                      <a:pt x="76" y="517"/>
                      <a:pt x="226" y="567"/>
                    </a:cubicBezTo>
                    <a:cubicBezTo>
                      <a:pt x="258" y="577"/>
                      <a:pt x="290" y="582"/>
                      <a:pt x="323" y="582"/>
                    </a:cubicBezTo>
                    <a:cubicBezTo>
                      <a:pt x="445" y="582"/>
                      <a:pt x="563" y="511"/>
                      <a:pt x="602" y="392"/>
                    </a:cubicBezTo>
                    <a:cubicBezTo>
                      <a:pt x="653" y="241"/>
                      <a:pt x="577" y="91"/>
                      <a:pt x="427" y="16"/>
                    </a:cubicBezTo>
                    <a:cubicBezTo>
                      <a:pt x="396" y="5"/>
                      <a:pt x="364" y="0"/>
                      <a:pt x="3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1"/>
              <p:cNvSpPr/>
              <p:nvPr/>
            </p:nvSpPr>
            <p:spPr>
              <a:xfrm>
                <a:off x="1173824" y="2985651"/>
                <a:ext cx="36184" cy="3330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09" extrusionOk="0">
                    <a:moveTo>
                      <a:pt x="284" y="1"/>
                    </a:moveTo>
                    <a:cubicBezTo>
                      <a:pt x="176" y="1"/>
                      <a:pt x="90" y="68"/>
                      <a:pt x="51" y="167"/>
                    </a:cubicBezTo>
                    <a:cubicBezTo>
                      <a:pt x="1" y="292"/>
                      <a:pt x="51" y="443"/>
                      <a:pt x="176" y="493"/>
                    </a:cubicBezTo>
                    <a:cubicBezTo>
                      <a:pt x="208" y="503"/>
                      <a:pt x="239" y="508"/>
                      <a:pt x="269" y="508"/>
                    </a:cubicBezTo>
                    <a:cubicBezTo>
                      <a:pt x="377" y="508"/>
                      <a:pt x="463" y="441"/>
                      <a:pt x="502" y="342"/>
                    </a:cubicBezTo>
                    <a:cubicBezTo>
                      <a:pt x="552" y="217"/>
                      <a:pt x="502" y="67"/>
                      <a:pt x="377" y="16"/>
                    </a:cubicBezTo>
                    <a:cubicBezTo>
                      <a:pt x="345" y="6"/>
                      <a:pt x="314" y="1"/>
                      <a:pt x="2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1"/>
              <p:cNvSpPr/>
              <p:nvPr/>
            </p:nvSpPr>
            <p:spPr>
              <a:xfrm>
                <a:off x="1142678" y="2831882"/>
                <a:ext cx="114376" cy="52215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798" extrusionOk="0">
                    <a:moveTo>
                      <a:pt x="204" y="0"/>
                    </a:moveTo>
                    <a:cubicBezTo>
                      <a:pt x="145" y="0"/>
                      <a:pt x="85" y="4"/>
                      <a:pt x="26" y="11"/>
                    </a:cubicBezTo>
                    <a:cubicBezTo>
                      <a:pt x="1" y="11"/>
                      <a:pt x="1" y="36"/>
                      <a:pt x="26" y="36"/>
                    </a:cubicBezTo>
                    <a:cubicBezTo>
                      <a:pt x="652" y="36"/>
                      <a:pt x="1254" y="361"/>
                      <a:pt x="1705" y="787"/>
                    </a:cubicBezTo>
                    <a:cubicBezTo>
                      <a:pt x="1712" y="795"/>
                      <a:pt x="1720" y="798"/>
                      <a:pt x="1726" y="798"/>
                    </a:cubicBezTo>
                    <a:cubicBezTo>
                      <a:pt x="1740" y="798"/>
                      <a:pt x="1748" y="780"/>
                      <a:pt x="1730" y="762"/>
                    </a:cubicBezTo>
                    <a:cubicBezTo>
                      <a:pt x="1366" y="330"/>
                      <a:pt x="794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1"/>
              <p:cNvSpPr/>
              <p:nvPr/>
            </p:nvSpPr>
            <p:spPr>
              <a:xfrm>
                <a:off x="790578" y="2840715"/>
                <a:ext cx="112740" cy="5980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914" extrusionOk="0">
                    <a:moveTo>
                      <a:pt x="1672" y="1"/>
                    </a:moveTo>
                    <a:cubicBezTo>
                      <a:pt x="1046" y="26"/>
                      <a:pt x="369" y="327"/>
                      <a:pt x="18" y="878"/>
                    </a:cubicBezTo>
                    <a:cubicBezTo>
                      <a:pt x="1" y="896"/>
                      <a:pt x="20" y="914"/>
                      <a:pt x="34" y="914"/>
                    </a:cubicBezTo>
                    <a:cubicBezTo>
                      <a:pt x="39" y="914"/>
                      <a:pt x="43" y="910"/>
                      <a:pt x="43" y="903"/>
                    </a:cubicBezTo>
                    <a:cubicBezTo>
                      <a:pt x="444" y="402"/>
                      <a:pt x="1071" y="151"/>
                      <a:pt x="1672" y="51"/>
                    </a:cubicBezTo>
                    <a:cubicBezTo>
                      <a:pt x="1723" y="26"/>
                      <a:pt x="1697" y="1"/>
                      <a:pt x="16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1"/>
              <p:cNvSpPr/>
              <p:nvPr/>
            </p:nvSpPr>
            <p:spPr>
              <a:xfrm>
                <a:off x="975625" y="2992849"/>
                <a:ext cx="190081" cy="15808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416" extrusionOk="0">
                    <a:moveTo>
                      <a:pt x="1404" y="0"/>
                    </a:moveTo>
                    <a:cubicBezTo>
                      <a:pt x="1324" y="0"/>
                      <a:pt x="1275" y="7"/>
                      <a:pt x="1275" y="7"/>
                    </a:cubicBezTo>
                    <a:cubicBezTo>
                      <a:pt x="874" y="7"/>
                      <a:pt x="98" y="182"/>
                      <a:pt x="47" y="1235"/>
                    </a:cubicBezTo>
                    <a:cubicBezTo>
                      <a:pt x="0" y="2221"/>
                      <a:pt x="635" y="2415"/>
                      <a:pt x="1169" y="2415"/>
                    </a:cubicBezTo>
                    <a:cubicBezTo>
                      <a:pt x="1205" y="2415"/>
                      <a:pt x="1241" y="2414"/>
                      <a:pt x="1275" y="2413"/>
                    </a:cubicBezTo>
                    <a:cubicBezTo>
                      <a:pt x="1827" y="2388"/>
                      <a:pt x="2905" y="2112"/>
                      <a:pt x="2654" y="984"/>
                    </a:cubicBezTo>
                    <a:cubicBezTo>
                      <a:pt x="2436" y="94"/>
                      <a:pt x="1703" y="0"/>
                      <a:pt x="1404" y="0"/>
                    </a:cubicBezTo>
                    <a:close/>
                  </a:path>
                </a:pathLst>
              </a:custGeom>
              <a:solidFill>
                <a:srgbClr val="FE8A9F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1"/>
              <p:cNvSpPr/>
              <p:nvPr/>
            </p:nvSpPr>
            <p:spPr>
              <a:xfrm>
                <a:off x="1018026" y="2984866"/>
                <a:ext cx="83754" cy="4456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81" extrusionOk="0">
                    <a:moveTo>
                      <a:pt x="1115" y="0"/>
                    </a:moveTo>
                    <a:cubicBezTo>
                      <a:pt x="956" y="0"/>
                      <a:pt x="703" y="254"/>
                      <a:pt x="703" y="254"/>
                    </a:cubicBezTo>
                    <a:cubicBezTo>
                      <a:pt x="703" y="254"/>
                      <a:pt x="486" y="1"/>
                      <a:pt x="313" y="1"/>
                    </a:cubicBezTo>
                    <a:cubicBezTo>
                      <a:pt x="283" y="1"/>
                      <a:pt x="253" y="9"/>
                      <a:pt x="226" y="28"/>
                    </a:cubicBezTo>
                    <a:cubicBezTo>
                      <a:pt x="1" y="204"/>
                      <a:pt x="352" y="555"/>
                      <a:pt x="653" y="680"/>
                    </a:cubicBezTo>
                    <a:cubicBezTo>
                      <a:pt x="653" y="680"/>
                      <a:pt x="1279" y="429"/>
                      <a:pt x="1229" y="104"/>
                    </a:cubicBezTo>
                    <a:cubicBezTo>
                      <a:pt x="1210" y="28"/>
                      <a:pt x="1168" y="0"/>
                      <a:pt x="1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1"/>
              <p:cNvSpPr/>
              <p:nvPr/>
            </p:nvSpPr>
            <p:spPr>
              <a:xfrm>
                <a:off x="1024635" y="2981594"/>
                <a:ext cx="80417" cy="49467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756" extrusionOk="0">
                    <a:moveTo>
                      <a:pt x="987" y="95"/>
                    </a:moveTo>
                    <a:cubicBezTo>
                      <a:pt x="1002" y="95"/>
                      <a:pt x="1016" y="97"/>
                      <a:pt x="1028" y="104"/>
                    </a:cubicBezTo>
                    <a:cubicBezTo>
                      <a:pt x="1053" y="104"/>
                      <a:pt x="1078" y="104"/>
                      <a:pt x="1078" y="179"/>
                    </a:cubicBezTo>
                    <a:cubicBezTo>
                      <a:pt x="1128" y="404"/>
                      <a:pt x="727" y="605"/>
                      <a:pt x="552" y="680"/>
                    </a:cubicBezTo>
                    <a:cubicBezTo>
                      <a:pt x="351" y="580"/>
                      <a:pt x="125" y="379"/>
                      <a:pt x="100" y="229"/>
                    </a:cubicBezTo>
                    <a:cubicBezTo>
                      <a:pt x="100" y="179"/>
                      <a:pt x="125" y="154"/>
                      <a:pt x="151" y="129"/>
                    </a:cubicBezTo>
                    <a:cubicBezTo>
                      <a:pt x="176" y="104"/>
                      <a:pt x="201" y="104"/>
                      <a:pt x="226" y="104"/>
                    </a:cubicBezTo>
                    <a:cubicBezTo>
                      <a:pt x="351" y="104"/>
                      <a:pt x="501" y="254"/>
                      <a:pt x="552" y="329"/>
                    </a:cubicBezTo>
                    <a:lnTo>
                      <a:pt x="577" y="354"/>
                    </a:lnTo>
                    <a:lnTo>
                      <a:pt x="627" y="329"/>
                    </a:lnTo>
                    <a:cubicBezTo>
                      <a:pt x="715" y="241"/>
                      <a:pt x="880" y="95"/>
                      <a:pt x="987" y="95"/>
                    </a:cubicBezTo>
                    <a:close/>
                    <a:moveTo>
                      <a:pt x="1022" y="1"/>
                    </a:moveTo>
                    <a:cubicBezTo>
                      <a:pt x="873" y="1"/>
                      <a:pt x="672" y="159"/>
                      <a:pt x="602" y="229"/>
                    </a:cubicBezTo>
                    <a:cubicBezTo>
                      <a:pt x="522" y="169"/>
                      <a:pt x="365" y="16"/>
                      <a:pt x="216" y="16"/>
                    </a:cubicBezTo>
                    <a:cubicBezTo>
                      <a:pt x="176" y="16"/>
                      <a:pt x="137" y="27"/>
                      <a:pt x="100" y="53"/>
                    </a:cubicBezTo>
                    <a:cubicBezTo>
                      <a:pt x="50" y="104"/>
                      <a:pt x="0" y="179"/>
                      <a:pt x="25" y="254"/>
                    </a:cubicBezTo>
                    <a:cubicBezTo>
                      <a:pt x="50" y="454"/>
                      <a:pt x="326" y="680"/>
                      <a:pt x="552" y="755"/>
                    </a:cubicBezTo>
                    <a:lnTo>
                      <a:pt x="577" y="755"/>
                    </a:lnTo>
                    <a:cubicBezTo>
                      <a:pt x="602" y="755"/>
                      <a:pt x="1228" y="505"/>
                      <a:pt x="1178" y="154"/>
                    </a:cubicBezTo>
                    <a:cubicBezTo>
                      <a:pt x="1153" y="53"/>
                      <a:pt x="1103" y="28"/>
                      <a:pt x="1053" y="3"/>
                    </a:cubicBezTo>
                    <a:cubicBezTo>
                      <a:pt x="1043" y="2"/>
                      <a:pt x="1033" y="1"/>
                      <a:pt x="1022" y="1"/>
                    </a:cubicBezTo>
                    <a:close/>
                  </a:path>
                </a:pathLst>
              </a:custGeom>
              <a:solidFill>
                <a:srgbClr val="222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1"/>
              <p:cNvSpPr/>
              <p:nvPr/>
            </p:nvSpPr>
            <p:spPr>
              <a:xfrm>
                <a:off x="1062325" y="3016209"/>
                <a:ext cx="65" cy="31211"/>
              </a:xfrm>
              <a:custGeom>
                <a:avLst/>
                <a:gdLst/>
                <a:ahLst/>
                <a:cxnLst/>
                <a:rect l="l" t="t" r="r" b="b"/>
                <a:pathLst>
                  <a:path w="1" h="477" extrusionOk="0">
                    <a:moveTo>
                      <a:pt x="1" y="1"/>
                    </a:moveTo>
                    <a:lnTo>
                      <a:pt x="1" y="477"/>
                    </a:lnTo>
                  </a:path>
                </a:pathLst>
              </a:custGeom>
              <a:solidFill>
                <a:srgbClr val="222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1"/>
              <p:cNvSpPr/>
              <p:nvPr/>
            </p:nvSpPr>
            <p:spPr>
              <a:xfrm>
                <a:off x="1059053" y="3016209"/>
                <a:ext cx="6609" cy="31211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7" extrusionOk="0">
                    <a:moveTo>
                      <a:pt x="0" y="1"/>
                    </a:moveTo>
                    <a:lnTo>
                      <a:pt x="0" y="477"/>
                    </a:lnTo>
                    <a:lnTo>
                      <a:pt x="101" y="477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1"/>
              <p:cNvSpPr/>
              <p:nvPr/>
            </p:nvSpPr>
            <p:spPr>
              <a:xfrm>
                <a:off x="1014754" y="3056255"/>
                <a:ext cx="85389" cy="39063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97" extrusionOk="0">
                    <a:moveTo>
                      <a:pt x="252" y="0"/>
                    </a:moveTo>
                    <a:cubicBezTo>
                      <a:pt x="167" y="0"/>
                      <a:pt x="83" y="6"/>
                      <a:pt x="1" y="15"/>
                    </a:cubicBezTo>
                    <a:cubicBezTo>
                      <a:pt x="48" y="250"/>
                      <a:pt x="205" y="596"/>
                      <a:pt x="660" y="596"/>
                    </a:cubicBezTo>
                    <a:cubicBezTo>
                      <a:pt x="690" y="596"/>
                      <a:pt x="720" y="595"/>
                      <a:pt x="753" y="592"/>
                    </a:cubicBezTo>
                    <a:cubicBezTo>
                      <a:pt x="1028" y="567"/>
                      <a:pt x="1204" y="441"/>
                      <a:pt x="1304" y="291"/>
                    </a:cubicBezTo>
                    <a:cubicBezTo>
                      <a:pt x="980" y="88"/>
                      <a:pt x="607" y="0"/>
                      <a:pt x="2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1"/>
              <p:cNvSpPr/>
              <p:nvPr/>
            </p:nvSpPr>
            <p:spPr>
              <a:xfrm>
                <a:off x="1013119" y="3042121"/>
                <a:ext cx="98476" cy="3317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507" extrusionOk="0">
                    <a:moveTo>
                      <a:pt x="702" y="0"/>
                    </a:moveTo>
                    <a:cubicBezTo>
                      <a:pt x="480" y="0"/>
                      <a:pt x="235" y="14"/>
                      <a:pt x="1" y="56"/>
                    </a:cubicBezTo>
                    <a:cubicBezTo>
                      <a:pt x="1" y="56"/>
                      <a:pt x="1" y="131"/>
                      <a:pt x="26" y="231"/>
                    </a:cubicBezTo>
                    <a:cubicBezTo>
                      <a:pt x="108" y="222"/>
                      <a:pt x="192" y="216"/>
                      <a:pt x="277" y="216"/>
                    </a:cubicBezTo>
                    <a:cubicBezTo>
                      <a:pt x="632" y="216"/>
                      <a:pt x="1005" y="304"/>
                      <a:pt x="1329" y="507"/>
                    </a:cubicBezTo>
                    <a:cubicBezTo>
                      <a:pt x="1479" y="306"/>
                      <a:pt x="1504" y="56"/>
                      <a:pt x="1504" y="56"/>
                    </a:cubicBezTo>
                    <a:cubicBezTo>
                      <a:pt x="1504" y="56"/>
                      <a:pt x="1148" y="0"/>
                      <a:pt x="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1"/>
              <p:cNvSpPr/>
              <p:nvPr/>
            </p:nvSpPr>
            <p:spPr>
              <a:xfrm>
                <a:off x="644137" y="3085111"/>
                <a:ext cx="264086" cy="45934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702" extrusionOk="0">
                    <a:moveTo>
                      <a:pt x="4036" y="702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1"/>
              <p:cNvSpPr/>
              <p:nvPr/>
            </p:nvSpPr>
            <p:spPr>
              <a:xfrm>
                <a:off x="642501" y="3083475"/>
                <a:ext cx="267357" cy="49271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753" extrusionOk="0">
                    <a:moveTo>
                      <a:pt x="26" y="0"/>
                    </a:moveTo>
                    <a:cubicBezTo>
                      <a:pt x="1" y="0"/>
                      <a:pt x="1" y="0"/>
                      <a:pt x="1" y="25"/>
                    </a:cubicBezTo>
                    <a:lnTo>
                      <a:pt x="26" y="25"/>
                    </a:lnTo>
                    <a:cubicBezTo>
                      <a:pt x="677" y="176"/>
                      <a:pt x="1354" y="301"/>
                      <a:pt x="2031" y="426"/>
                    </a:cubicBezTo>
                    <a:cubicBezTo>
                      <a:pt x="2707" y="552"/>
                      <a:pt x="3384" y="652"/>
                      <a:pt x="4061" y="752"/>
                    </a:cubicBezTo>
                    <a:cubicBezTo>
                      <a:pt x="4086" y="752"/>
                      <a:pt x="4086" y="727"/>
                      <a:pt x="4061" y="727"/>
                    </a:cubicBezTo>
                    <a:cubicBezTo>
                      <a:pt x="3384" y="577"/>
                      <a:pt x="2732" y="451"/>
                      <a:pt x="2056" y="326"/>
                    </a:cubicBezTo>
                    <a:cubicBezTo>
                      <a:pt x="1379" y="226"/>
                      <a:pt x="702" y="100"/>
                      <a:pt x="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1"/>
              <p:cNvSpPr/>
              <p:nvPr/>
            </p:nvSpPr>
            <p:spPr>
              <a:xfrm>
                <a:off x="667104" y="3160556"/>
                <a:ext cx="252635" cy="34483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527" extrusionOk="0">
                    <a:moveTo>
                      <a:pt x="3860" y="0"/>
                    </a:moveTo>
                    <a:lnTo>
                      <a:pt x="0" y="52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1"/>
              <p:cNvSpPr/>
              <p:nvPr/>
            </p:nvSpPr>
            <p:spPr>
              <a:xfrm>
                <a:off x="665468" y="3158920"/>
                <a:ext cx="255907" cy="36119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552" extrusionOk="0">
                    <a:moveTo>
                      <a:pt x="3885" y="0"/>
                    </a:moveTo>
                    <a:cubicBezTo>
                      <a:pt x="2582" y="150"/>
                      <a:pt x="1304" y="326"/>
                      <a:pt x="25" y="526"/>
                    </a:cubicBezTo>
                    <a:cubicBezTo>
                      <a:pt x="0" y="526"/>
                      <a:pt x="0" y="551"/>
                      <a:pt x="25" y="551"/>
                    </a:cubicBezTo>
                    <a:cubicBezTo>
                      <a:pt x="677" y="501"/>
                      <a:pt x="1304" y="401"/>
                      <a:pt x="1955" y="326"/>
                    </a:cubicBezTo>
                    <a:cubicBezTo>
                      <a:pt x="2607" y="251"/>
                      <a:pt x="3234" y="150"/>
                      <a:pt x="3885" y="50"/>
                    </a:cubicBezTo>
                    <a:cubicBezTo>
                      <a:pt x="3910" y="50"/>
                      <a:pt x="3910" y="0"/>
                      <a:pt x="38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1"/>
              <p:cNvSpPr/>
              <p:nvPr/>
            </p:nvSpPr>
            <p:spPr>
              <a:xfrm>
                <a:off x="750729" y="3185159"/>
                <a:ext cx="188642" cy="93503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29" extrusionOk="0">
                    <a:moveTo>
                      <a:pt x="2883" y="0"/>
                    </a:moveTo>
                    <a:lnTo>
                      <a:pt x="1" y="142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1"/>
              <p:cNvSpPr/>
              <p:nvPr/>
            </p:nvSpPr>
            <p:spPr>
              <a:xfrm>
                <a:off x="749093" y="3183458"/>
                <a:ext cx="191914" cy="9684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1480" extrusionOk="0">
                    <a:moveTo>
                      <a:pt x="2908" y="1"/>
                    </a:moveTo>
                    <a:cubicBezTo>
                      <a:pt x="1930" y="452"/>
                      <a:pt x="978" y="928"/>
                      <a:pt x="26" y="1430"/>
                    </a:cubicBezTo>
                    <a:cubicBezTo>
                      <a:pt x="1" y="1455"/>
                      <a:pt x="26" y="1480"/>
                      <a:pt x="51" y="1480"/>
                    </a:cubicBezTo>
                    <a:cubicBezTo>
                      <a:pt x="1003" y="1029"/>
                      <a:pt x="1981" y="552"/>
                      <a:pt x="2908" y="26"/>
                    </a:cubicBezTo>
                    <a:cubicBezTo>
                      <a:pt x="2933" y="26"/>
                      <a:pt x="2933" y="1"/>
                      <a:pt x="29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1"/>
              <p:cNvSpPr/>
              <p:nvPr/>
            </p:nvSpPr>
            <p:spPr>
              <a:xfrm>
                <a:off x="821266" y="2942400"/>
                <a:ext cx="129622" cy="14369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196" extrusionOk="0">
                    <a:moveTo>
                      <a:pt x="1028" y="1"/>
                    </a:moveTo>
                    <a:lnTo>
                      <a:pt x="1028" y="1"/>
                    </a:lnTo>
                    <a:cubicBezTo>
                      <a:pt x="677" y="76"/>
                      <a:pt x="376" y="327"/>
                      <a:pt x="226" y="703"/>
                    </a:cubicBezTo>
                    <a:cubicBezTo>
                      <a:pt x="0" y="1279"/>
                      <a:pt x="276" y="1906"/>
                      <a:pt x="827" y="2131"/>
                    </a:cubicBezTo>
                    <a:cubicBezTo>
                      <a:pt x="945" y="2175"/>
                      <a:pt x="1066" y="2195"/>
                      <a:pt x="1187" y="2195"/>
                    </a:cubicBezTo>
                    <a:cubicBezTo>
                      <a:pt x="1479" y="2195"/>
                      <a:pt x="1767" y="2076"/>
                      <a:pt x="1980" y="1880"/>
                    </a:cubicBezTo>
                    <a:lnTo>
                      <a:pt x="1980" y="1880"/>
                    </a:lnTo>
                    <a:cubicBezTo>
                      <a:pt x="1907" y="1890"/>
                      <a:pt x="1834" y="1895"/>
                      <a:pt x="1760" y="1895"/>
                    </a:cubicBezTo>
                    <a:cubicBezTo>
                      <a:pt x="1633" y="1895"/>
                      <a:pt x="1506" y="1878"/>
                      <a:pt x="1379" y="1830"/>
                    </a:cubicBezTo>
                    <a:cubicBezTo>
                      <a:pt x="827" y="1605"/>
                      <a:pt x="552" y="978"/>
                      <a:pt x="777" y="402"/>
                    </a:cubicBezTo>
                    <a:cubicBezTo>
                      <a:pt x="827" y="251"/>
                      <a:pt x="928" y="101"/>
                      <a:pt x="10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1"/>
              <p:cNvSpPr/>
              <p:nvPr/>
            </p:nvSpPr>
            <p:spPr>
              <a:xfrm>
                <a:off x="827810" y="2940764"/>
                <a:ext cx="126350" cy="146045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232" extrusionOk="0">
                    <a:moveTo>
                      <a:pt x="878" y="51"/>
                    </a:moveTo>
                    <a:lnTo>
                      <a:pt x="878" y="51"/>
                    </a:lnTo>
                    <a:cubicBezTo>
                      <a:pt x="778" y="151"/>
                      <a:pt x="702" y="276"/>
                      <a:pt x="652" y="427"/>
                    </a:cubicBezTo>
                    <a:cubicBezTo>
                      <a:pt x="552" y="702"/>
                      <a:pt x="552" y="1003"/>
                      <a:pt x="677" y="1279"/>
                    </a:cubicBezTo>
                    <a:cubicBezTo>
                      <a:pt x="778" y="1555"/>
                      <a:pt x="1003" y="1755"/>
                      <a:pt x="1279" y="1855"/>
                    </a:cubicBezTo>
                    <a:cubicBezTo>
                      <a:pt x="1410" y="1912"/>
                      <a:pt x="1542" y="1940"/>
                      <a:pt x="1684" y="1940"/>
                    </a:cubicBezTo>
                    <a:cubicBezTo>
                      <a:pt x="1732" y="1940"/>
                      <a:pt x="1780" y="1937"/>
                      <a:pt x="1830" y="1931"/>
                    </a:cubicBezTo>
                    <a:lnTo>
                      <a:pt x="1830" y="1931"/>
                    </a:lnTo>
                    <a:cubicBezTo>
                      <a:pt x="1626" y="2101"/>
                      <a:pt x="1364" y="2202"/>
                      <a:pt x="1107" y="2202"/>
                    </a:cubicBezTo>
                    <a:cubicBezTo>
                      <a:pt x="985" y="2202"/>
                      <a:pt x="865" y="2179"/>
                      <a:pt x="753" y="2131"/>
                    </a:cubicBezTo>
                    <a:cubicBezTo>
                      <a:pt x="477" y="2031"/>
                      <a:pt x="276" y="1830"/>
                      <a:pt x="151" y="1555"/>
                    </a:cubicBezTo>
                    <a:cubicBezTo>
                      <a:pt x="51" y="1304"/>
                      <a:pt x="26" y="1003"/>
                      <a:pt x="151" y="728"/>
                    </a:cubicBezTo>
                    <a:cubicBezTo>
                      <a:pt x="276" y="402"/>
                      <a:pt x="552" y="151"/>
                      <a:pt x="878" y="51"/>
                    </a:cubicBezTo>
                    <a:close/>
                    <a:moveTo>
                      <a:pt x="928" y="1"/>
                    </a:moveTo>
                    <a:cubicBezTo>
                      <a:pt x="552" y="101"/>
                      <a:pt x="251" y="352"/>
                      <a:pt x="126" y="728"/>
                    </a:cubicBezTo>
                    <a:cubicBezTo>
                      <a:pt x="1" y="1003"/>
                      <a:pt x="1" y="1304"/>
                      <a:pt x="126" y="1580"/>
                    </a:cubicBezTo>
                    <a:cubicBezTo>
                      <a:pt x="251" y="1855"/>
                      <a:pt x="452" y="2056"/>
                      <a:pt x="727" y="2156"/>
                    </a:cubicBezTo>
                    <a:cubicBezTo>
                      <a:pt x="853" y="2206"/>
                      <a:pt x="978" y="2231"/>
                      <a:pt x="1103" y="2231"/>
                    </a:cubicBezTo>
                    <a:cubicBezTo>
                      <a:pt x="1379" y="2231"/>
                      <a:pt x="1680" y="2106"/>
                      <a:pt x="1880" y="1905"/>
                    </a:cubicBezTo>
                    <a:lnTo>
                      <a:pt x="1930" y="1880"/>
                    </a:lnTo>
                    <a:lnTo>
                      <a:pt x="1880" y="1880"/>
                    </a:lnTo>
                    <a:cubicBezTo>
                      <a:pt x="1809" y="1898"/>
                      <a:pt x="1738" y="1906"/>
                      <a:pt x="1667" y="1906"/>
                    </a:cubicBezTo>
                    <a:cubicBezTo>
                      <a:pt x="1538" y="1906"/>
                      <a:pt x="1408" y="1879"/>
                      <a:pt x="1279" y="1830"/>
                    </a:cubicBezTo>
                    <a:cubicBezTo>
                      <a:pt x="1003" y="1730"/>
                      <a:pt x="803" y="1530"/>
                      <a:pt x="702" y="1279"/>
                    </a:cubicBezTo>
                    <a:cubicBezTo>
                      <a:pt x="577" y="1003"/>
                      <a:pt x="577" y="702"/>
                      <a:pt x="677" y="427"/>
                    </a:cubicBezTo>
                    <a:cubicBezTo>
                      <a:pt x="727" y="276"/>
                      <a:pt x="828" y="151"/>
                      <a:pt x="953" y="26"/>
                    </a:cubicBezTo>
                    <a:lnTo>
                      <a:pt x="97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1"/>
              <p:cNvSpPr/>
              <p:nvPr/>
            </p:nvSpPr>
            <p:spPr>
              <a:xfrm>
                <a:off x="857320" y="2940698"/>
                <a:ext cx="124714" cy="125761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22" extrusionOk="0">
                    <a:moveTo>
                      <a:pt x="690" y="1"/>
                    </a:moveTo>
                    <a:cubicBezTo>
                      <a:pt x="619" y="1"/>
                      <a:pt x="548" y="9"/>
                      <a:pt x="477" y="27"/>
                    </a:cubicBezTo>
                    <a:cubicBezTo>
                      <a:pt x="377" y="127"/>
                      <a:pt x="276" y="277"/>
                      <a:pt x="226" y="428"/>
                    </a:cubicBezTo>
                    <a:cubicBezTo>
                      <a:pt x="1" y="1004"/>
                      <a:pt x="276" y="1631"/>
                      <a:pt x="828" y="1856"/>
                    </a:cubicBezTo>
                    <a:cubicBezTo>
                      <a:pt x="955" y="1904"/>
                      <a:pt x="1082" y="1921"/>
                      <a:pt x="1209" y="1921"/>
                    </a:cubicBezTo>
                    <a:cubicBezTo>
                      <a:pt x="1283" y="1921"/>
                      <a:pt x="1356" y="1916"/>
                      <a:pt x="1429" y="1906"/>
                    </a:cubicBezTo>
                    <a:cubicBezTo>
                      <a:pt x="1530" y="1781"/>
                      <a:pt x="1630" y="1656"/>
                      <a:pt x="1680" y="1505"/>
                    </a:cubicBezTo>
                    <a:cubicBezTo>
                      <a:pt x="1906" y="929"/>
                      <a:pt x="1630" y="277"/>
                      <a:pt x="1078" y="77"/>
                    </a:cubicBezTo>
                    <a:cubicBezTo>
                      <a:pt x="949" y="28"/>
                      <a:pt x="820" y="1"/>
                      <a:pt x="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1"/>
              <p:cNvSpPr/>
              <p:nvPr/>
            </p:nvSpPr>
            <p:spPr>
              <a:xfrm>
                <a:off x="863929" y="2939782"/>
                <a:ext cx="119741" cy="127332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946" extrusionOk="0">
                    <a:moveTo>
                      <a:pt x="606" y="38"/>
                    </a:moveTo>
                    <a:cubicBezTo>
                      <a:pt x="730" y="38"/>
                      <a:pt x="854" y="60"/>
                      <a:pt x="977" y="91"/>
                    </a:cubicBezTo>
                    <a:cubicBezTo>
                      <a:pt x="1529" y="316"/>
                      <a:pt x="1779" y="943"/>
                      <a:pt x="1579" y="1494"/>
                    </a:cubicBezTo>
                    <a:cubicBezTo>
                      <a:pt x="1529" y="1645"/>
                      <a:pt x="1429" y="1795"/>
                      <a:pt x="1303" y="1895"/>
                    </a:cubicBezTo>
                    <a:cubicBezTo>
                      <a:pt x="1241" y="1913"/>
                      <a:pt x="1173" y="1921"/>
                      <a:pt x="1102" y="1921"/>
                    </a:cubicBezTo>
                    <a:cubicBezTo>
                      <a:pt x="974" y="1921"/>
                      <a:pt x="840" y="1894"/>
                      <a:pt x="727" y="1845"/>
                    </a:cubicBezTo>
                    <a:cubicBezTo>
                      <a:pt x="451" y="1745"/>
                      <a:pt x="251" y="1545"/>
                      <a:pt x="150" y="1294"/>
                    </a:cubicBezTo>
                    <a:cubicBezTo>
                      <a:pt x="25" y="1018"/>
                      <a:pt x="25" y="717"/>
                      <a:pt x="125" y="442"/>
                    </a:cubicBezTo>
                    <a:cubicBezTo>
                      <a:pt x="175" y="291"/>
                      <a:pt x="276" y="166"/>
                      <a:pt x="376" y="66"/>
                    </a:cubicBezTo>
                    <a:cubicBezTo>
                      <a:pt x="453" y="47"/>
                      <a:pt x="529" y="38"/>
                      <a:pt x="606" y="38"/>
                    </a:cubicBezTo>
                    <a:close/>
                    <a:moveTo>
                      <a:pt x="603" y="1"/>
                    </a:moveTo>
                    <a:cubicBezTo>
                      <a:pt x="526" y="1"/>
                      <a:pt x="449" y="7"/>
                      <a:pt x="376" y="16"/>
                    </a:cubicBezTo>
                    <a:lnTo>
                      <a:pt x="376" y="41"/>
                    </a:lnTo>
                    <a:cubicBezTo>
                      <a:pt x="251" y="141"/>
                      <a:pt x="150" y="291"/>
                      <a:pt x="100" y="442"/>
                    </a:cubicBezTo>
                    <a:cubicBezTo>
                      <a:pt x="0" y="717"/>
                      <a:pt x="0" y="1018"/>
                      <a:pt x="125" y="1294"/>
                    </a:cubicBezTo>
                    <a:cubicBezTo>
                      <a:pt x="226" y="1570"/>
                      <a:pt x="451" y="1770"/>
                      <a:pt x="727" y="1870"/>
                    </a:cubicBezTo>
                    <a:cubicBezTo>
                      <a:pt x="827" y="1920"/>
                      <a:pt x="977" y="1946"/>
                      <a:pt x="1103" y="1946"/>
                    </a:cubicBezTo>
                    <a:cubicBezTo>
                      <a:pt x="1178" y="1946"/>
                      <a:pt x="1253" y="1946"/>
                      <a:pt x="1328" y="1920"/>
                    </a:cubicBezTo>
                    <a:cubicBezTo>
                      <a:pt x="1454" y="1795"/>
                      <a:pt x="1554" y="1670"/>
                      <a:pt x="1604" y="1519"/>
                    </a:cubicBezTo>
                    <a:cubicBezTo>
                      <a:pt x="1830" y="943"/>
                      <a:pt x="1554" y="291"/>
                      <a:pt x="977" y="66"/>
                    </a:cubicBezTo>
                    <a:cubicBezTo>
                      <a:pt x="866" y="18"/>
                      <a:pt x="735" y="1"/>
                      <a:pt x="6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1"/>
              <p:cNvSpPr/>
              <p:nvPr/>
            </p:nvSpPr>
            <p:spPr>
              <a:xfrm>
                <a:off x="825258" y="2938212"/>
                <a:ext cx="151869" cy="89577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369" extrusionOk="0">
                    <a:moveTo>
                      <a:pt x="1156" y="1"/>
                    </a:moveTo>
                    <a:cubicBezTo>
                      <a:pt x="569" y="1"/>
                      <a:pt x="0" y="467"/>
                      <a:pt x="65" y="1193"/>
                    </a:cubicBezTo>
                    <a:cubicBezTo>
                      <a:pt x="65" y="1205"/>
                      <a:pt x="77" y="1211"/>
                      <a:pt x="90" y="1211"/>
                    </a:cubicBezTo>
                    <a:cubicBezTo>
                      <a:pt x="102" y="1211"/>
                      <a:pt x="115" y="1205"/>
                      <a:pt x="115" y="1193"/>
                    </a:cubicBezTo>
                    <a:cubicBezTo>
                      <a:pt x="115" y="892"/>
                      <a:pt x="215" y="591"/>
                      <a:pt x="441" y="391"/>
                    </a:cubicBezTo>
                    <a:cubicBezTo>
                      <a:pt x="631" y="189"/>
                      <a:pt x="892" y="92"/>
                      <a:pt x="1154" y="92"/>
                    </a:cubicBezTo>
                    <a:cubicBezTo>
                      <a:pt x="1477" y="92"/>
                      <a:pt x="1801" y="239"/>
                      <a:pt x="1995" y="516"/>
                    </a:cubicBezTo>
                    <a:cubicBezTo>
                      <a:pt x="2170" y="741"/>
                      <a:pt x="2270" y="1067"/>
                      <a:pt x="2220" y="1368"/>
                    </a:cubicBezTo>
                    <a:lnTo>
                      <a:pt x="2270" y="1368"/>
                    </a:lnTo>
                    <a:cubicBezTo>
                      <a:pt x="2320" y="1042"/>
                      <a:pt x="2245" y="716"/>
                      <a:pt x="2045" y="466"/>
                    </a:cubicBezTo>
                    <a:cubicBezTo>
                      <a:pt x="1812" y="144"/>
                      <a:pt x="1481" y="1"/>
                      <a:pt x="1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1"/>
              <p:cNvSpPr/>
              <p:nvPr/>
            </p:nvSpPr>
            <p:spPr>
              <a:xfrm>
                <a:off x="845870" y="2975836"/>
                <a:ext cx="44363" cy="38147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83" extrusionOk="0">
                    <a:moveTo>
                      <a:pt x="355" y="1"/>
                    </a:moveTo>
                    <a:cubicBezTo>
                      <a:pt x="233" y="1"/>
                      <a:pt x="115" y="73"/>
                      <a:pt x="76" y="192"/>
                    </a:cubicBezTo>
                    <a:cubicBezTo>
                      <a:pt x="0" y="342"/>
                      <a:pt x="76" y="492"/>
                      <a:pt x="226" y="567"/>
                    </a:cubicBezTo>
                    <a:cubicBezTo>
                      <a:pt x="257" y="578"/>
                      <a:pt x="290" y="583"/>
                      <a:pt x="322" y="583"/>
                    </a:cubicBezTo>
                    <a:cubicBezTo>
                      <a:pt x="444" y="583"/>
                      <a:pt x="562" y="511"/>
                      <a:pt x="602" y="392"/>
                    </a:cubicBezTo>
                    <a:cubicBezTo>
                      <a:pt x="677" y="242"/>
                      <a:pt x="602" y="66"/>
                      <a:pt x="451" y="16"/>
                    </a:cubicBezTo>
                    <a:cubicBezTo>
                      <a:pt x="420" y="6"/>
                      <a:pt x="388" y="1"/>
                      <a:pt x="3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1"/>
              <p:cNvSpPr/>
              <p:nvPr/>
            </p:nvSpPr>
            <p:spPr>
              <a:xfrm>
                <a:off x="872109" y="3023210"/>
                <a:ext cx="36119" cy="3206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90" extrusionOk="0">
                    <a:moveTo>
                      <a:pt x="280" y="0"/>
                    </a:moveTo>
                    <a:cubicBezTo>
                      <a:pt x="182" y="0"/>
                      <a:pt x="88" y="56"/>
                      <a:pt x="50" y="169"/>
                    </a:cubicBezTo>
                    <a:cubicBezTo>
                      <a:pt x="0" y="295"/>
                      <a:pt x="76" y="420"/>
                      <a:pt x="201" y="470"/>
                    </a:cubicBezTo>
                    <a:cubicBezTo>
                      <a:pt x="233" y="483"/>
                      <a:pt x="267" y="489"/>
                      <a:pt x="301" y="489"/>
                    </a:cubicBezTo>
                    <a:cubicBezTo>
                      <a:pt x="397" y="489"/>
                      <a:pt x="489" y="438"/>
                      <a:pt x="527" y="345"/>
                    </a:cubicBezTo>
                    <a:cubicBezTo>
                      <a:pt x="552" y="219"/>
                      <a:pt x="502" y="69"/>
                      <a:pt x="376" y="19"/>
                    </a:cubicBezTo>
                    <a:cubicBezTo>
                      <a:pt x="345" y="6"/>
                      <a:pt x="312" y="0"/>
                      <a:pt x="2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1"/>
              <p:cNvSpPr/>
              <p:nvPr/>
            </p:nvSpPr>
            <p:spPr>
              <a:xfrm>
                <a:off x="381747" y="2347409"/>
                <a:ext cx="160768" cy="12896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971" extrusionOk="0">
                    <a:moveTo>
                      <a:pt x="1810" y="1"/>
                    </a:moveTo>
                    <a:cubicBezTo>
                      <a:pt x="1508" y="1"/>
                      <a:pt x="1117" y="156"/>
                      <a:pt x="778" y="447"/>
                    </a:cubicBezTo>
                    <a:cubicBezTo>
                      <a:pt x="226" y="898"/>
                      <a:pt x="1" y="1525"/>
                      <a:pt x="251" y="1826"/>
                    </a:cubicBezTo>
                    <a:cubicBezTo>
                      <a:pt x="340" y="1924"/>
                      <a:pt x="480" y="1971"/>
                      <a:pt x="647" y="1971"/>
                    </a:cubicBezTo>
                    <a:cubicBezTo>
                      <a:pt x="949" y="1971"/>
                      <a:pt x="1341" y="1816"/>
                      <a:pt x="1680" y="1525"/>
                    </a:cubicBezTo>
                    <a:cubicBezTo>
                      <a:pt x="2206" y="1074"/>
                      <a:pt x="2457" y="447"/>
                      <a:pt x="2206" y="146"/>
                    </a:cubicBezTo>
                    <a:cubicBezTo>
                      <a:pt x="2117" y="48"/>
                      <a:pt x="1977" y="1"/>
                      <a:pt x="1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1"/>
              <p:cNvSpPr/>
              <p:nvPr/>
            </p:nvSpPr>
            <p:spPr>
              <a:xfrm>
                <a:off x="1205036" y="3240909"/>
                <a:ext cx="354252" cy="273900"/>
              </a:xfrm>
              <a:custGeom>
                <a:avLst/>
                <a:gdLst/>
                <a:ahLst/>
                <a:cxnLst/>
                <a:rect l="l" t="t" r="r" b="b"/>
                <a:pathLst>
                  <a:path w="5414" h="4186" extrusionOk="0">
                    <a:moveTo>
                      <a:pt x="802" y="0"/>
                    </a:moveTo>
                    <a:lnTo>
                      <a:pt x="0" y="1855"/>
                    </a:lnTo>
                    <a:lnTo>
                      <a:pt x="4236" y="4186"/>
                    </a:lnTo>
                    <a:lnTo>
                      <a:pt x="5414" y="2281"/>
                    </a:lnTo>
                    <a:lnTo>
                      <a:pt x="4737" y="1930"/>
                    </a:lnTo>
                    <a:lnTo>
                      <a:pt x="4236" y="2381"/>
                    </a:lnTo>
                    <a:lnTo>
                      <a:pt x="4536" y="1830"/>
                    </a:lnTo>
                    <a:lnTo>
                      <a:pt x="3108" y="1153"/>
                    </a:lnTo>
                    <a:lnTo>
                      <a:pt x="2607" y="1905"/>
                    </a:lnTo>
                    <a:lnTo>
                      <a:pt x="2907" y="1078"/>
                    </a:lnTo>
                    <a:cubicBezTo>
                      <a:pt x="2155" y="677"/>
                      <a:pt x="802" y="0"/>
                      <a:pt x="8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1"/>
              <p:cNvSpPr/>
              <p:nvPr/>
            </p:nvSpPr>
            <p:spPr>
              <a:xfrm>
                <a:off x="1205036" y="3311381"/>
                <a:ext cx="319834" cy="203430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3109" extrusionOk="0">
                    <a:moveTo>
                      <a:pt x="326" y="1"/>
                    </a:moveTo>
                    <a:lnTo>
                      <a:pt x="0" y="778"/>
                    </a:lnTo>
                    <a:lnTo>
                      <a:pt x="4236" y="3109"/>
                    </a:lnTo>
                    <a:lnTo>
                      <a:pt x="4887" y="2031"/>
                    </a:lnTo>
                    <a:cubicBezTo>
                      <a:pt x="3409" y="1279"/>
                      <a:pt x="1880" y="627"/>
                      <a:pt x="326" y="1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1"/>
              <p:cNvSpPr/>
              <p:nvPr/>
            </p:nvSpPr>
            <p:spPr>
              <a:xfrm>
                <a:off x="1214851" y="3214670"/>
                <a:ext cx="77145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2457" extrusionOk="0">
                    <a:moveTo>
                      <a:pt x="1128" y="0"/>
                    </a:moveTo>
                    <a:cubicBezTo>
                      <a:pt x="677" y="777"/>
                      <a:pt x="301" y="1604"/>
                      <a:pt x="0" y="2431"/>
                    </a:cubicBezTo>
                    <a:lnTo>
                      <a:pt x="26" y="2456"/>
                    </a:lnTo>
                    <a:cubicBezTo>
                      <a:pt x="326" y="1629"/>
                      <a:pt x="727" y="802"/>
                      <a:pt x="1178" y="25"/>
                    </a:cubicBez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1"/>
              <p:cNvSpPr/>
              <p:nvPr/>
            </p:nvSpPr>
            <p:spPr>
              <a:xfrm>
                <a:off x="1227938" y="3224485"/>
                <a:ext cx="85389" cy="16731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2557" extrusionOk="0">
                    <a:moveTo>
                      <a:pt x="1254" y="1"/>
                    </a:moveTo>
                    <a:lnTo>
                      <a:pt x="1" y="2557"/>
                    </a:lnTo>
                    <a:lnTo>
                      <a:pt x="51" y="2557"/>
                    </a:lnTo>
                    <a:lnTo>
                      <a:pt x="1304" y="26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1"/>
              <p:cNvSpPr/>
              <p:nvPr/>
            </p:nvSpPr>
            <p:spPr>
              <a:xfrm>
                <a:off x="1255878" y="3249088"/>
                <a:ext cx="88596" cy="16403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507" extrusionOk="0">
                    <a:moveTo>
                      <a:pt x="1303" y="1"/>
                    </a:moveTo>
                    <a:cubicBezTo>
                      <a:pt x="777" y="777"/>
                      <a:pt x="351" y="1605"/>
                      <a:pt x="0" y="2482"/>
                    </a:cubicBezTo>
                    <a:lnTo>
                      <a:pt x="50" y="2507"/>
                    </a:lnTo>
                    <a:cubicBezTo>
                      <a:pt x="376" y="1630"/>
                      <a:pt x="827" y="803"/>
                      <a:pt x="1353" y="51"/>
                    </a:cubicBezTo>
                    <a:lnTo>
                      <a:pt x="13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1"/>
              <p:cNvSpPr/>
              <p:nvPr/>
            </p:nvSpPr>
            <p:spPr>
              <a:xfrm>
                <a:off x="1275509" y="3249088"/>
                <a:ext cx="90297" cy="180463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758" extrusionOk="0">
                    <a:moveTo>
                      <a:pt x="1354" y="1"/>
                    </a:moveTo>
                    <a:cubicBezTo>
                      <a:pt x="853" y="878"/>
                      <a:pt x="402" y="1805"/>
                      <a:pt x="1" y="2732"/>
                    </a:cubicBezTo>
                    <a:lnTo>
                      <a:pt x="51" y="2757"/>
                    </a:lnTo>
                    <a:cubicBezTo>
                      <a:pt x="452" y="1830"/>
                      <a:pt x="878" y="903"/>
                      <a:pt x="1379" y="26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1"/>
              <p:cNvSpPr/>
              <p:nvPr/>
            </p:nvSpPr>
            <p:spPr>
              <a:xfrm>
                <a:off x="1287025" y="3255632"/>
                <a:ext cx="116470" cy="195251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984" extrusionOk="0">
                    <a:moveTo>
                      <a:pt x="1755" y="1"/>
                    </a:moveTo>
                    <a:cubicBezTo>
                      <a:pt x="1078" y="928"/>
                      <a:pt x="501" y="1931"/>
                      <a:pt x="0" y="2958"/>
                    </a:cubicBezTo>
                    <a:lnTo>
                      <a:pt x="50" y="2983"/>
                    </a:lnTo>
                    <a:cubicBezTo>
                      <a:pt x="527" y="1956"/>
                      <a:pt x="1128" y="953"/>
                      <a:pt x="1780" y="51"/>
                    </a:cubicBezTo>
                    <a:lnTo>
                      <a:pt x="17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1"/>
              <p:cNvSpPr/>
              <p:nvPr/>
            </p:nvSpPr>
            <p:spPr>
              <a:xfrm>
                <a:off x="1314900" y="3280235"/>
                <a:ext cx="85324" cy="177191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2708" extrusionOk="0">
                    <a:moveTo>
                      <a:pt x="1278" y="1"/>
                    </a:moveTo>
                    <a:cubicBezTo>
                      <a:pt x="752" y="853"/>
                      <a:pt x="351" y="1755"/>
                      <a:pt x="0" y="2682"/>
                    </a:cubicBezTo>
                    <a:lnTo>
                      <a:pt x="50" y="2707"/>
                    </a:lnTo>
                    <a:cubicBezTo>
                      <a:pt x="376" y="1780"/>
                      <a:pt x="802" y="878"/>
                      <a:pt x="1304" y="26"/>
                    </a:cubicBezTo>
                    <a:lnTo>
                      <a:pt x="12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1"/>
              <p:cNvSpPr/>
              <p:nvPr/>
            </p:nvSpPr>
            <p:spPr>
              <a:xfrm>
                <a:off x="1334595" y="3283507"/>
                <a:ext cx="113198" cy="169012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2583" extrusionOk="0">
                    <a:moveTo>
                      <a:pt x="1704" y="1"/>
                    </a:moveTo>
                    <a:lnTo>
                      <a:pt x="0" y="2557"/>
                    </a:lnTo>
                    <a:lnTo>
                      <a:pt x="50" y="2582"/>
                    </a:lnTo>
                    <a:lnTo>
                      <a:pt x="1729" y="26"/>
                    </a:lnTo>
                    <a:lnTo>
                      <a:pt x="17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1"/>
              <p:cNvSpPr/>
              <p:nvPr/>
            </p:nvSpPr>
            <p:spPr>
              <a:xfrm>
                <a:off x="1346046" y="3291751"/>
                <a:ext cx="118106" cy="191914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2933" extrusionOk="0">
                    <a:moveTo>
                      <a:pt x="1755" y="0"/>
                    </a:moveTo>
                    <a:cubicBezTo>
                      <a:pt x="1128" y="927"/>
                      <a:pt x="527" y="1905"/>
                      <a:pt x="0" y="2907"/>
                    </a:cubicBezTo>
                    <a:lnTo>
                      <a:pt x="51" y="2932"/>
                    </a:lnTo>
                    <a:cubicBezTo>
                      <a:pt x="577" y="1930"/>
                      <a:pt x="1178" y="953"/>
                      <a:pt x="1805" y="25"/>
                    </a:cubicBezTo>
                    <a:lnTo>
                      <a:pt x="17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1"/>
              <p:cNvSpPr/>
              <p:nvPr/>
            </p:nvSpPr>
            <p:spPr>
              <a:xfrm>
                <a:off x="1370650" y="3293387"/>
                <a:ext cx="127986" cy="198457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3033" extrusionOk="0">
                    <a:moveTo>
                      <a:pt x="1930" y="0"/>
                    </a:moveTo>
                    <a:cubicBezTo>
                      <a:pt x="1203" y="953"/>
                      <a:pt x="577" y="1955"/>
                      <a:pt x="0" y="3008"/>
                    </a:cubicBezTo>
                    <a:lnTo>
                      <a:pt x="51" y="3033"/>
                    </a:lnTo>
                    <a:cubicBezTo>
                      <a:pt x="602" y="1980"/>
                      <a:pt x="1254" y="978"/>
                      <a:pt x="1955" y="25"/>
                    </a:cubicBezTo>
                    <a:lnTo>
                      <a:pt x="19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1"/>
              <p:cNvSpPr/>
              <p:nvPr/>
            </p:nvSpPr>
            <p:spPr>
              <a:xfrm>
                <a:off x="1405068" y="3326169"/>
                <a:ext cx="100112" cy="16567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2532" extrusionOk="0">
                    <a:moveTo>
                      <a:pt x="1505" y="0"/>
                    </a:moveTo>
                    <a:cubicBezTo>
                      <a:pt x="953" y="802"/>
                      <a:pt x="427" y="1630"/>
                      <a:pt x="1" y="2507"/>
                    </a:cubicBezTo>
                    <a:lnTo>
                      <a:pt x="26" y="2532"/>
                    </a:lnTo>
                    <a:cubicBezTo>
                      <a:pt x="477" y="1655"/>
                      <a:pt x="978" y="828"/>
                      <a:pt x="1530" y="26"/>
                    </a:cubicBez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1"/>
              <p:cNvSpPr/>
              <p:nvPr/>
            </p:nvSpPr>
            <p:spPr>
              <a:xfrm>
                <a:off x="1419856" y="3331077"/>
                <a:ext cx="101748" cy="17228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633" extrusionOk="0">
                    <a:moveTo>
                      <a:pt x="1504" y="1"/>
                    </a:moveTo>
                    <a:cubicBezTo>
                      <a:pt x="953" y="828"/>
                      <a:pt x="451" y="1705"/>
                      <a:pt x="0" y="2607"/>
                    </a:cubicBezTo>
                    <a:lnTo>
                      <a:pt x="50" y="2632"/>
                    </a:lnTo>
                    <a:cubicBezTo>
                      <a:pt x="502" y="1730"/>
                      <a:pt x="1003" y="853"/>
                      <a:pt x="1554" y="26"/>
                    </a:cubicBezTo>
                    <a:lnTo>
                      <a:pt x="1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1"/>
              <p:cNvSpPr/>
              <p:nvPr/>
            </p:nvSpPr>
            <p:spPr>
              <a:xfrm>
                <a:off x="1428035" y="3334349"/>
                <a:ext cx="139437" cy="178827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733" extrusionOk="0">
                    <a:moveTo>
                      <a:pt x="2106" y="1"/>
                    </a:moveTo>
                    <a:cubicBezTo>
                      <a:pt x="1379" y="878"/>
                      <a:pt x="652" y="1780"/>
                      <a:pt x="1" y="2708"/>
                    </a:cubicBezTo>
                    <a:lnTo>
                      <a:pt x="26" y="2733"/>
                    </a:lnTo>
                    <a:cubicBezTo>
                      <a:pt x="702" y="1805"/>
                      <a:pt x="1404" y="903"/>
                      <a:pt x="2131" y="26"/>
                    </a:cubicBezTo>
                    <a:lnTo>
                      <a:pt x="2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1"/>
              <p:cNvSpPr/>
              <p:nvPr/>
            </p:nvSpPr>
            <p:spPr>
              <a:xfrm>
                <a:off x="1454274" y="3331077"/>
                <a:ext cx="131258" cy="18537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833" extrusionOk="0">
                    <a:moveTo>
                      <a:pt x="1956" y="1"/>
                    </a:moveTo>
                    <a:lnTo>
                      <a:pt x="1" y="2808"/>
                    </a:lnTo>
                    <a:lnTo>
                      <a:pt x="26" y="2833"/>
                    </a:lnTo>
                    <a:lnTo>
                      <a:pt x="2006" y="26"/>
                    </a:lnTo>
                    <a:lnTo>
                      <a:pt x="19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1"/>
              <p:cNvSpPr/>
              <p:nvPr/>
            </p:nvSpPr>
            <p:spPr>
              <a:xfrm>
                <a:off x="1180433" y="3483538"/>
                <a:ext cx="164039" cy="231304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3535" extrusionOk="0">
                    <a:moveTo>
                      <a:pt x="1938" y="1"/>
                    </a:moveTo>
                    <a:cubicBezTo>
                      <a:pt x="1707" y="1"/>
                      <a:pt x="1513" y="177"/>
                      <a:pt x="1379" y="428"/>
                    </a:cubicBezTo>
                    <a:lnTo>
                      <a:pt x="151" y="2558"/>
                    </a:lnTo>
                    <a:cubicBezTo>
                      <a:pt x="0" y="2884"/>
                      <a:pt x="125" y="3285"/>
                      <a:pt x="451" y="3460"/>
                    </a:cubicBezTo>
                    <a:cubicBezTo>
                      <a:pt x="552" y="3511"/>
                      <a:pt x="658" y="3534"/>
                      <a:pt x="760" y="3534"/>
                    </a:cubicBezTo>
                    <a:cubicBezTo>
                      <a:pt x="1013" y="3534"/>
                      <a:pt x="1247" y="3391"/>
                      <a:pt x="1354" y="3159"/>
                    </a:cubicBezTo>
                    <a:lnTo>
                      <a:pt x="2306" y="879"/>
                    </a:lnTo>
                    <a:cubicBezTo>
                      <a:pt x="2481" y="553"/>
                      <a:pt x="2506" y="227"/>
                      <a:pt x="2156" y="52"/>
                    </a:cubicBezTo>
                    <a:cubicBezTo>
                      <a:pt x="2080" y="17"/>
                      <a:pt x="2007" y="1"/>
                      <a:pt x="1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1"/>
              <p:cNvSpPr/>
              <p:nvPr/>
            </p:nvSpPr>
            <p:spPr>
              <a:xfrm>
                <a:off x="1182069" y="3353455"/>
                <a:ext cx="319834" cy="192502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2942" extrusionOk="0">
                    <a:moveTo>
                      <a:pt x="406" y="0"/>
                    </a:moveTo>
                    <a:cubicBezTo>
                      <a:pt x="332" y="0"/>
                      <a:pt x="264" y="33"/>
                      <a:pt x="226" y="110"/>
                    </a:cubicBezTo>
                    <a:lnTo>
                      <a:pt x="0" y="586"/>
                    </a:lnTo>
                    <a:lnTo>
                      <a:pt x="4587" y="2942"/>
                    </a:lnTo>
                    <a:cubicBezTo>
                      <a:pt x="4587" y="2942"/>
                      <a:pt x="4587" y="2917"/>
                      <a:pt x="4587" y="2917"/>
                    </a:cubicBezTo>
                    <a:lnTo>
                      <a:pt x="4837" y="2416"/>
                    </a:lnTo>
                    <a:cubicBezTo>
                      <a:pt x="4887" y="2315"/>
                      <a:pt x="4837" y="2215"/>
                      <a:pt x="4762" y="2165"/>
                    </a:cubicBezTo>
                    <a:lnTo>
                      <a:pt x="476" y="10"/>
                    </a:lnTo>
                    <a:cubicBezTo>
                      <a:pt x="453" y="4"/>
                      <a:pt x="429" y="0"/>
                      <a:pt x="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1"/>
              <p:cNvSpPr/>
              <p:nvPr/>
            </p:nvSpPr>
            <p:spPr>
              <a:xfrm>
                <a:off x="1165645" y="3391734"/>
                <a:ext cx="316562" cy="186941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2857" extrusionOk="0">
                    <a:moveTo>
                      <a:pt x="251" y="1"/>
                    </a:moveTo>
                    <a:lnTo>
                      <a:pt x="226" y="26"/>
                    </a:lnTo>
                    <a:cubicBezTo>
                      <a:pt x="1" y="502"/>
                      <a:pt x="176" y="1054"/>
                      <a:pt x="652" y="1304"/>
                    </a:cubicBezTo>
                    <a:lnTo>
                      <a:pt x="3559" y="2758"/>
                    </a:lnTo>
                    <a:cubicBezTo>
                      <a:pt x="3700" y="2824"/>
                      <a:pt x="3847" y="2856"/>
                      <a:pt x="3991" y="2856"/>
                    </a:cubicBezTo>
                    <a:cubicBezTo>
                      <a:pt x="4335" y="2856"/>
                      <a:pt x="4661" y="2675"/>
                      <a:pt x="4838" y="2357"/>
                    </a:cubicBez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1"/>
              <p:cNvSpPr/>
              <p:nvPr/>
            </p:nvSpPr>
            <p:spPr>
              <a:xfrm>
                <a:off x="1241090" y="3240909"/>
                <a:ext cx="318198" cy="20506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3134" extrusionOk="0">
                    <a:moveTo>
                      <a:pt x="251" y="0"/>
                    </a:moveTo>
                    <a:lnTo>
                      <a:pt x="0" y="552"/>
                    </a:lnTo>
                    <a:cubicBezTo>
                      <a:pt x="376" y="552"/>
                      <a:pt x="752" y="777"/>
                      <a:pt x="928" y="1103"/>
                    </a:cubicBezTo>
                    <a:cubicBezTo>
                      <a:pt x="1028" y="1253"/>
                      <a:pt x="1003" y="1454"/>
                      <a:pt x="978" y="1654"/>
                    </a:cubicBezTo>
                    <a:cubicBezTo>
                      <a:pt x="978" y="1965"/>
                      <a:pt x="1183" y="2207"/>
                      <a:pt x="1485" y="2207"/>
                    </a:cubicBezTo>
                    <a:cubicBezTo>
                      <a:pt x="1499" y="2207"/>
                      <a:pt x="1514" y="2207"/>
                      <a:pt x="1529" y="2206"/>
                    </a:cubicBezTo>
                    <a:cubicBezTo>
                      <a:pt x="1562" y="2204"/>
                      <a:pt x="1594" y="2203"/>
                      <a:pt x="1626" y="2203"/>
                    </a:cubicBezTo>
                    <a:cubicBezTo>
                      <a:pt x="2042" y="2203"/>
                      <a:pt x="2442" y="2353"/>
                      <a:pt x="2908" y="2632"/>
                    </a:cubicBezTo>
                    <a:cubicBezTo>
                      <a:pt x="3309" y="2857"/>
                      <a:pt x="3860" y="2933"/>
                      <a:pt x="4336" y="3133"/>
                    </a:cubicBezTo>
                    <a:lnTo>
                      <a:pt x="4863" y="2281"/>
                    </a:lnTo>
                    <a:lnTo>
                      <a:pt x="4186" y="1930"/>
                    </a:lnTo>
                    <a:lnTo>
                      <a:pt x="3685" y="2381"/>
                    </a:lnTo>
                    <a:lnTo>
                      <a:pt x="3985" y="1830"/>
                    </a:lnTo>
                    <a:lnTo>
                      <a:pt x="2557" y="1153"/>
                    </a:lnTo>
                    <a:lnTo>
                      <a:pt x="2056" y="1905"/>
                    </a:lnTo>
                    <a:lnTo>
                      <a:pt x="2356" y="1078"/>
                    </a:lnTo>
                    <a:cubicBezTo>
                      <a:pt x="1604" y="677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1"/>
              <p:cNvSpPr/>
              <p:nvPr/>
            </p:nvSpPr>
            <p:spPr>
              <a:xfrm>
                <a:off x="1191884" y="3365495"/>
                <a:ext cx="303476" cy="159197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433" extrusionOk="0">
                    <a:moveTo>
                      <a:pt x="51" y="1"/>
                    </a:moveTo>
                    <a:lnTo>
                      <a:pt x="1" y="126"/>
                    </a:lnTo>
                    <a:lnTo>
                      <a:pt x="4562" y="2432"/>
                    </a:lnTo>
                    <a:lnTo>
                      <a:pt x="4637" y="2307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1"/>
              <p:cNvSpPr/>
              <p:nvPr/>
            </p:nvSpPr>
            <p:spPr>
              <a:xfrm>
                <a:off x="1314900" y="3346781"/>
                <a:ext cx="49271" cy="2702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13" extrusionOk="0">
                    <a:moveTo>
                      <a:pt x="239" y="0"/>
                    </a:moveTo>
                    <a:cubicBezTo>
                      <a:pt x="126" y="0"/>
                      <a:pt x="42" y="45"/>
                      <a:pt x="25" y="112"/>
                    </a:cubicBezTo>
                    <a:cubicBezTo>
                      <a:pt x="0" y="212"/>
                      <a:pt x="126" y="337"/>
                      <a:pt x="326" y="387"/>
                    </a:cubicBezTo>
                    <a:cubicBezTo>
                      <a:pt x="393" y="404"/>
                      <a:pt x="457" y="412"/>
                      <a:pt x="514" y="412"/>
                    </a:cubicBezTo>
                    <a:cubicBezTo>
                      <a:pt x="627" y="412"/>
                      <a:pt x="710" y="379"/>
                      <a:pt x="727" y="312"/>
                    </a:cubicBezTo>
                    <a:cubicBezTo>
                      <a:pt x="752" y="212"/>
                      <a:pt x="627" y="86"/>
                      <a:pt x="426" y="36"/>
                    </a:cubicBezTo>
                    <a:cubicBezTo>
                      <a:pt x="360" y="11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1"/>
              <p:cNvSpPr/>
              <p:nvPr/>
            </p:nvSpPr>
            <p:spPr>
              <a:xfrm>
                <a:off x="736006" y="3390098"/>
                <a:ext cx="514954" cy="303476"/>
              </a:xfrm>
              <a:custGeom>
                <a:avLst/>
                <a:gdLst/>
                <a:ahLst/>
                <a:cxnLst/>
                <a:rect l="l" t="t" r="r" b="b"/>
                <a:pathLst>
                  <a:path w="7870" h="4638" extrusionOk="0">
                    <a:moveTo>
                      <a:pt x="2406" y="1"/>
                    </a:moveTo>
                    <a:lnTo>
                      <a:pt x="0" y="1580"/>
                    </a:lnTo>
                    <a:cubicBezTo>
                      <a:pt x="1961" y="4569"/>
                      <a:pt x="4264" y="4638"/>
                      <a:pt x="5843" y="4638"/>
                    </a:cubicBezTo>
                    <a:cubicBezTo>
                      <a:pt x="5919" y="4638"/>
                      <a:pt x="5993" y="4638"/>
                      <a:pt x="6065" y="4638"/>
                    </a:cubicBezTo>
                    <a:cubicBezTo>
                      <a:pt x="7293" y="4612"/>
                      <a:pt x="7795" y="4237"/>
                      <a:pt x="7870" y="4211"/>
                    </a:cubicBezTo>
                    <a:lnTo>
                      <a:pt x="6943" y="2332"/>
                    </a:lnTo>
                    <a:cubicBezTo>
                      <a:pt x="6864" y="2353"/>
                      <a:pt x="6614" y="2407"/>
                      <a:pt x="6254" y="2407"/>
                    </a:cubicBezTo>
                    <a:cubicBezTo>
                      <a:pt x="5346" y="2407"/>
                      <a:pt x="3734" y="2065"/>
                      <a:pt x="2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1"/>
              <p:cNvSpPr/>
              <p:nvPr/>
            </p:nvSpPr>
            <p:spPr>
              <a:xfrm>
                <a:off x="1149221" y="3528687"/>
                <a:ext cx="188707" cy="172087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2630" extrusionOk="0">
                    <a:moveTo>
                      <a:pt x="1971" y="0"/>
                    </a:moveTo>
                    <a:cubicBezTo>
                      <a:pt x="1820" y="0"/>
                      <a:pt x="1597" y="55"/>
                      <a:pt x="1304" y="189"/>
                    </a:cubicBezTo>
                    <a:cubicBezTo>
                      <a:pt x="1279" y="164"/>
                      <a:pt x="1229" y="139"/>
                      <a:pt x="1154" y="139"/>
                    </a:cubicBezTo>
                    <a:cubicBezTo>
                      <a:pt x="1103" y="133"/>
                      <a:pt x="1052" y="130"/>
                      <a:pt x="1002" y="130"/>
                    </a:cubicBezTo>
                    <a:cubicBezTo>
                      <a:pt x="829" y="130"/>
                      <a:pt x="663" y="167"/>
                      <a:pt x="527" y="264"/>
                    </a:cubicBezTo>
                    <a:lnTo>
                      <a:pt x="1" y="1943"/>
                    </a:lnTo>
                    <a:cubicBezTo>
                      <a:pt x="101" y="2119"/>
                      <a:pt x="277" y="2269"/>
                      <a:pt x="502" y="2319"/>
                    </a:cubicBezTo>
                    <a:cubicBezTo>
                      <a:pt x="828" y="2419"/>
                      <a:pt x="1179" y="2444"/>
                      <a:pt x="1354" y="2444"/>
                    </a:cubicBezTo>
                    <a:cubicBezTo>
                      <a:pt x="1430" y="2494"/>
                      <a:pt x="1530" y="2545"/>
                      <a:pt x="1655" y="2595"/>
                    </a:cubicBezTo>
                    <a:cubicBezTo>
                      <a:pt x="1748" y="2618"/>
                      <a:pt x="1841" y="2629"/>
                      <a:pt x="1927" y="2629"/>
                    </a:cubicBezTo>
                    <a:cubicBezTo>
                      <a:pt x="2118" y="2629"/>
                      <a:pt x="2272" y="2573"/>
                      <a:pt x="2307" y="2469"/>
                    </a:cubicBezTo>
                    <a:cubicBezTo>
                      <a:pt x="2332" y="2369"/>
                      <a:pt x="2257" y="2244"/>
                      <a:pt x="2131" y="2169"/>
                    </a:cubicBezTo>
                    <a:lnTo>
                      <a:pt x="2131" y="2169"/>
                    </a:lnTo>
                    <a:cubicBezTo>
                      <a:pt x="2160" y="2171"/>
                      <a:pt x="2188" y="2172"/>
                      <a:pt x="2216" y="2172"/>
                    </a:cubicBezTo>
                    <a:cubicBezTo>
                      <a:pt x="2456" y="2172"/>
                      <a:pt x="2660" y="2078"/>
                      <a:pt x="2683" y="1943"/>
                    </a:cubicBezTo>
                    <a:cubicBezTo>
                      <a:pt x="2708" y="1818"/>
                      <a:pt x="2582" y="1692"/>
                      <a:pt x="2357" y="1617"/>
                    </a:cubicBezTo>
                    <a:cubicBezTo>
                      <a:pt x="2607" y="1592"/>
                      <a:pt x="2833" y="1517"/>
                      <a:pt x="2858" y="1417"/>
                    </a:cubicBezTo>
                    <a:cubicBezTo>
                      <a:pt x="2883" y="1266"/>
                      <a:pt x="2708" y="1141"/>
                      <a:pt x="2482" y="1066"/>
                    </a:cubicBezTo>
                    <a:cubicBezTo>
                      <a:pt x="2683" y="1016"/>
                      <a:pt x="2833" y="890"/>
                      <a:pt x="2833" y="765"/>
                    </a:cubicBezTo>
                    <a:cubicBezTo>
                      <a:pt x="2833" y="628"/>
                      <a:pt x="2624" y="511"/>
                      <a:pt x="2378" y="511"/>
                    </a:cubicBezTo>
                    <a:cubicBezTo>
                      <a:pt x="2354" y="511"/>
                      <a:pt x="2331" y="512"/>
                      <a:pt x="2307" y="514"/>
                    </a:cubicBezTo>
                    <a:cubicBezTo>
                      <a:pt x="2206" y="514"/>
                      <a:pt x="2131" y="540"/>
                      <a:pt x="2056" y="565"/>
                    </a:cubicBezTo>
                    <a:cubicBezTo>
                      <a:pt x="2056" y="540"/>
                      <a:pt x="2031" y="540"/>
                      <a:pt x="2006" y="514"/>
                    </a:cubicBezTo>
                    <a:cubicBezTo>
                      <a:pt x="2181" y="414"/>
                      <a:pt x="2257" y="239"/>
                      <a:pt x="2206" y="113"/>
                    </a:cubicBezTo>
                    <a:cubicBezTo>
                      <a:pt x="2183" y="43"/>
                      <a:pt x="2105" y="0"/>
                      <a:pt x="19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1"/>
              <p:cNvSpPr/>
              <p:nvPr/>
            </p:nvSpPr>
            <p:spPr>
              <a:xfrm>
                <a:off x="591659" y="3321197"/>
                <a:ext cx="387099" cy="275602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4212" extrusionOk="0">
                    <a:moveTo>
                      <a:pt x="3437" y="0"/>
                    </a:moveTo>
                    <a:cubicBezTo>
                      <a:pt x="3233" y="0"/>
                      <a:pt x="3022" y="31"/>
                      <a:pt x="2808" y="102"/>
                    </a:cubicBezTo>
                    <a:cubicBezTo>
                      <a:pt x="2808" y="102"/>
                      <a:pt x="1" y="929"/>
                      <a:pt x="2156" y="4212"/>
                    </a:cubicBezTo>
                    <a:cubicBezTo>
                      <a:pt x="2156" y="4212"/>
                      <a:pt x="4888" y="3410"/>
                      <a:pt x="5915" y="1430"/>
                    </a:cubicBezTo>
                    <a:cubicBezTo>
                      <a:pt x="5915" y="1430"/>
                      <a:pt x="4829" y="0"/>
                      <a:pt x="3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1"/>
              <p:cNvSpPr/>
              <p:nvPr/>
            </p:nvSpPr>
            <p:spPr>
              <a:xfrm flipH="1">
                <a:off x="1262624" y="3036788"/>
                <a:ext cx="267357" cy="49271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753" extrusionOk="0">
                    <a:moveTo>
                      <a:pt x="26" y="0"/>
                    </a:moveTo>
                    <a:cubicBezTo>
                      <a:pt x="1" y="0"/>
                      <a:pt x="1" y="0"/>
                      <a:pt x="1" y="25"/>
                    </a:cubicBezTo>
                    <a:lnTo>
                      <a:pt x="26" y="25"/>
                    </a:lnTo>
                    <a:cubicBezTo>
                      <a:pt x="677" y="176"/>
                      <a:pt x="1354" y="301"/>
                      <a:pt x="2031" y="426"/>
                    </a:cubicBezTo>
                    <a:cubicBezTo>
                      <a:pt x="2707" y="552"/>
                      <a:pt x="3384" y="652"/>
                      <a:pt x="4061" y="752"/>
                    </a:cubicBezTo>
                    <a:cubicBezTo>
                      <a:pt x="4086" y="752"/>
                      <a:pt x="4086" y="727"/>
                      <a:pt x="4061" y="727"/>
                    </a:cubicBezTo>
                    <a:cubicBezTo>
                      <a:pt x="3384" y="577"/>
                      <a:pt x="2732" y="451"/>
                      <a:pt x="2056" y="326"/>
                    </a:cubicBezTo>
                    <a:cubicBezTo>
                      <a:pt x="1379" y="226"/>
                      <a:pt x="702" y="100"/>
                      <a:pt x="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1"/>
              <p:cNvSpPr/>
              <p:nvPr/>
            </p:nvSpPr>
            <p:spPr>
              <a:xfrm flipH="1">
                <a:off x="1251107" y="3112233"/>
                <a:ext cx="255907" cy="36119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552" extrusionOk="0">
                    <a:moveTo>
                      <a:pt x="3885" y="0"/>
                    </a:moveTo>
                    <a:cubicBezTo>
                      <a:pt x="2582" y="150"/>
                      <a:pt x="1304" y="326"/>
                      <a:pt x="25" y="526"/>
                    </a:cubicBezTo>
                    <a:cubicBezTo>
                      <a:pt x="0" y="526"/>
                      <a:pt x="0" y="551"/>
                      <a:pt x="25" y="551"/>
                    </a:cubicBezTo>
                    <a:cubicBezTo>
                      <a:pt x="677" y="501"/>
                      <a:pt x="1304" y="401"/>
                      <a:pt x="1955" y="326"/>
                    </a:cubicBezTo>
                    <a:cubicBezTo>
                      <a:pt x="2607" y="251"/>
                      <a:pt x="3234" y="150"/>
                      <a:pt x="3885" y="50"/>
                    </a:cubicBezTo>
                    <a:cubicBezTo>
                      <a:pt x="3910" y="50"/>
                      <a:pt x="3910" y="0"/>
                      <a:pt x="38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1"/>
              <p:cNvSpPr/>
              <p:nvPr/>
            </p:nvSpPr>
            <p:spPr>
              <a:xfrm flipH="1">
                <a:off x="1231476" y="3136771"/>
                <a:ext cx="191914" cy="9684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1480" extrusionOk="0">
                    <a:moveTo>
                      <a:pt x="2908" y="1"/>
                    </a:moveTo>
                    <a:cubicBezTo>
                      <a:pt x="1930" y="452"/>
                      <a:pt x="978" y="928"/>
                      <a:pt x="26" y="1430"/>
                    </a:cubicBezTo>
                    <a:cubicBezTo>
                      <a:pt x="1" y="1455"/>
                      <a:pt x="26" y="1480"/>
                      <a:pt x="51" y="1480"/>
                    </a:cubicBezTo>
                    <a:cubicBezTo>
                      <a:pt x="1003" y="1029"/>
                      <a:pt x="1981" y="552"/>
                      <a:pt x="2908" y="26"/>
                    </a:cubicBezTo>
                    <a:cubicBezTo>
                      <a:pt x="2933" y="26"/>
                      <a:pt x="2933" y="1"/>
                      <a:pt x="29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4" name="Google Shape;1384;p41"/>
          <p:cNvSpPr txBox="1">
            <a:spLocks noGrp="1"/>
          </p:cNvSpPr>
          <p:nvPr>
            <p:ph type="ctrTitle"/>
          </p:nvPr>
        </p:nvSpPr>
        <p:spPr>
          <a:xfrm>
            <a:off x="213137" y="691699"/>
            <a:ext cx="8176300" cy="2398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dirty="0">
                <a:solidFill>
                  <a:schemeClr val="dk1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TRÌNH BÀY Ý KIẾN VỀ MỘT VẤN ĐỀ ĐỜI SỐNG</a:t>
            </a:r>
            <a:br>
              <a:rPr lang="fr" sz="2800" dirty="0">
                <a:solidFill>
                  <a:schemeClr val="dk1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</a:br>
            <a:r>
              <a:rPr lang="fr" sz="2800" dirty="0">
                <a:solidFill>
                  <a:schemeClr val="dk1"/>
                </a:solidFill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 (ĐƯỢC GỢI RA TỪ MỘT NHÂN VẬT VĂN HỌC)</a:t>
            </a:r>
            <a:endParaRPr sz="2800" dirty="0">
              <a:latin typeface="#9Slide04 Vollkorn Black" panose="00000A00000000000000" pitchFamily="2" charset="0"/>
              <a:ea typeface="#9Slide04 Vollkorn Black" panose="00000A00000000000000" pitchFamily="2" charset="0"/>
            </a:endParaRPr>
          </a:p>
        </p:txBody>
      </p:sp>
      <p:sp>
        <p:nvSpPr>
          <p:cNvPr id="1385" name="Google Shape;1385;p41"/>
          <p:cNvSpPr txBox="1">
            <a:spLocks noGrp="1"/>
          </p:cNvSpPr>
          <p:nvPr>
            <p:ph type="subTitle" idx="1"/>
          </p:nvPr>
        </p:nvSpPr>
        <p:spPr>
          <a:xfrm>
            <a:off x="2832641" y="2553102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/>
              <a:t>Nói</a:t>
            </a:r>
            <a:r>
              <a:rPr lang="fr" sz="2000" b="1" dirty="0"/>
              <a:t> và nghe</a:t>
            </a:r>
            <a:endParaRPr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5"/>
          <p:cNvSpPr txBox="1">
            <a:spLocks noGrp="1"/>
          </p:cNvSpPr>
          <p:nvPr>
            <p:ph type="title"/>
          </p:nvPr>
        </p:nvSpPr>
        <p:spPr>
          <a:xfrm>
            <a:off x="260195" y="2212975"/>
            <a:ext cx="4697127" cy="1606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 b="1" dirty="0">
                <a:latin typeface="Cambria" panose="02040503050406030204" pitchFamily="18" charset="0"/>
                <a:ea typeface="Cambria" panose="02040503050406030204" pitchFamily="18" charset="0"/>
              </a:rPr>
              <a:t>TRƯỚC KHI NÓI</a:t>
            </a:r>
            <a:endParaRPr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5" name="Google Shape;1545;p45"/>
          <p:cNvSpPr txBox="1">
            <a:spLocks noGrp="1"/>
          </p:cNvSpPr>
          <p:nvPr>
            <p:ph type="title" idx="2"/>
          </p:nvPr>
        </p:nvSpPr>
        <p:spPr>
          <a:xfrm>
            <a:off x="1793550" y="1493225"/>
            <a:ext cx="15030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latin typeface="Cambria" panose="02040503050406030204" pitchFamily="18" charset="0"/>
                <a:ea typeface="Cambria" panose="02040503050406030204" pitchFamily="18" charset="0"/>
              </a:rPr>
              <a:t>I.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47" name="Google Shape;1547;p45"/>
          <p:cNvGrpSpPr/>
          <p:nvPr/>
        </p:nvGrpSpPr>
        <p:grpSpPr>
          <a:xfrm>
            <a:off x="5129688" y="1694295"/>
            <a:ext cx="3601293" cy="3183891"/>
            <a:chOff x="5129475" y="1840225"/>
            <a:chExt cx="3436020" cy="3037774"/>
          </a:xfrm>
        </p:grpSpPr>
        <p:sp>
          <p:nvSpPr>
            <p:cNvPr id="1548" name="Google Shape;1548;p45"/>
            <p:cNvSpPr/>
            <p:nvPr/>
          </p:nvSpPr>
          <p:spPr>
            <a:xfrm>
              <a:off x="5343927" y="2499431"/>
              <a:ext cx="524548" cy="588264"/>
            </a:xfrm>
            <a:custGeom>
              <a:avLst/>
              <a:gdLst/>
              <a:ahLst/>
              <a:cxnLst/>
              <a:rect l="l" t="t" r="r" b="b"/>
              <a:pathLst>
                <a:path w="7113" h="7977" extrusionOk="0">
                  <a:moveTo>
                    <a:pt x="2589" y="1"/>
                  </a:moveTo>
                  <a:cubicBezTo>
                    <a:pt x="2265" y="1"/>
                    <a:pt x="1941" y="72"/>
                    <a:pt x="1629" y="232"/>
                  </a:cubicBezTo>
                  <a:cubicBezTo>
                    <a:pt x="1629" y="257"/>
                    <a:pt x="0" y="1811"/>
                    <a:pt x="1705" y="4542"/>
                  </a:cubicBezTo>
                  <a:cubicBezTo>
                    <a:pt x="2682" y="6096"/>
                    <a:pt x="4236" y="7324"/>
                    <a:pt x="6617" y="7976"/>
                  </a:cubicBezTo>
                  <a:cubicBezTo>
                    <a:pt x="6617" y="7976"/>
                    <a:pt x="6617" y="7976"/>
                    <a:pt x="6617" y="7976"/>
                  </a:cubicBezTo>
                  <a:cubicBezTo>
                    <a:pt x="6694" y="7976"/>
                    <a:pt x="7112" y="3384"/>
                    <a:pt x="4938" y="1159"/>
                  </a:cubicBezTo>
                  <a:cubicBezTo>
                    <a:pt x="4285" y="488"/>
                    <a:pt x="3436" y="1"/>
                    <a:pt x="2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9" name="Google Shape;1549;p45"/>
            <p:cNvSpPr/>
            <p:nvPr/>
          </p:nvSpPr>
          <p:spPr>
            <a:xfrm>
              <a:off x="5434486" y="2764175"/>
              <a:ext cx="408547" cy="323519"/>
            </a:xfrm>
            <a:custGeom>
              <a:avLst/>
              <a:gdLst/>
              <a:ahLst/>
              <a:cxnLst/>
              <a:rect l="l" t="t" r="r" b="b"/>
              <a:pathLst>
                <a:path w="5540" h="4387" extrusionOk="0">
                  <a:moveTo>
                    <a:pt x="0" y="0"/>
                  </a:moveTo>
                  <a:cubicBezTo>
                    <a:pt x="101" y="301"/>
                    <a:pt x="276" y="602"/>
                    <a:pt x="477" y="952"/>
                  </a:cubicBezTo>
                  <a:cubicBezTo>
                    <a:pt x="1454" y="2506"/>
                    <a:pt x="3008" y="3734"/>
                    <a:pt x="5389" y="4386"/>
                  </a:cubicBezTo>
                  <a:cubicBezTo>
                    <a:pt x="5414" y="4386"/>
                    <a:pt x="5539" y="3258"/>
                    <a:pt x="5389" y="1855"/>
                  </a:cubicBezTo>
                  <a:cubicBezTo>
                    <a:pt x="3534" y="1629"/>
                    <a:pt x="1654" y="952"/>
                    <a:pt x="0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0" name="Google Shape;1550;p45"/>
            <p:cNvSpPr/>
            <p:nvPr/>
          </p:nvSpPr>
          <p:spPr>
            <a:xfrm>
              <a:off x="5129475" y="3089243"/>
              <a:ext cx="680076" cy="346528"/>
            </a:xfrm>
            <a:custGeom>
              <a:avLst/>
              <a:gdLst/>
              <a:ahLst/>
              <a:cxnLst/>
              <a:rect l="l" t="t" r="r" b="b"/>
              <a:pathLst>
                <a:path w="9222" h="4699" extrusionOk="0">
                  <a:moveTo>
                    <a:pt x="3246" y="1"/>
                  </a:moveTo>
                  <a:cubicBezTo>
                    <a:pt x="3083" y="1"/>
                    <a:pt x="2920" y="10"/>
                    <a:pt x="2758" y="28"/>
                  </a:cubicBezTo>
                  <a:cubicBezTo>
                    <a:pt x="1455" y="179"/>
                    <a:pt x="252" y="830"/>
                    <a:pt x="26" y="2083"/>
                  </a:cubicBezTo>
                  <a:cubicBezTo>
                    <a:pt x="1" y="2108"/>
                    <a:pt x="252" y="4339"/>
                    <a:pt x="3460" y="4665"/>
                  </a:cubicBezTo>
                  <a:cubicBezTo>
                    <a:pt x="3690" y="4687"/>
                    <a:pt x="3922" y="4698"/>
                    <a:pt x="4155" y="4698"/>
                  </a:cubicBezTo>
                  <a:cubicBezTo>
                    <a:pt x="5771" y="4698"/>
                    <a:pt x="7444" y="4153"/>
                    <a:pt x="9174" y="2860"/>
                  </a:cubicBezTo>
                  <a:cubicBezTo>
                    <a:pt x="9221" y="2837"/>
                    <a:pt x="6187" y="1"/>
                    <a:pt x="3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1" name="Google Shape;1551;p45"/>
            <p:cNvSpPr/>
            <p:nvPr/>
          </p:nvSpPr>
          <p:spPr>
            <a:xfrm>
              <a:off x="5303219" y="3144920"/>
              <a:ext cx="506554" cy="290850"/>
            </a:xfrm>
            <a:custGeom>
              <a:avLst/>
              <a:gdLst/>
              <a:ahLst/>
              <a:cxnLst/>
              <a:rect l="l" t="t" r="r" b="b"/>
              <a:pathLst>
                <a:path w="6869" h="3944" extrusionOk="0">
                  <a:moveTo>
                    <a:pt x="3785" y="0"/>
                  </a:moveTo>
                  <a:cubicBezTo>
                    <a:pt x="2758" y="1378"/>
                    <a:pt x="1429" y="2581"/>
                    <a:pt x="1" y="3709"/>
                  </a:cubicBezTo>
                  <a:cubicBezTo>
                    <a:pt x="327" y="3785"/>
                    <a:pt x="678" y="3860"/>
                    <a:pt x="1104" y="3910"/>
                  </a:cubicBezTo>
                  <a:cubicBezTo>
                    <a:pt x="1334" y="3932"/>
                    <a:pt x="1566" y="3943"/>
                    <a:pt x="1799" y="3943"/>
                  </a:cubicBezTo>
                  <a:cubicBezTo>
                    <a:pt x="3415" y="3943"/>
                    <a:pt x="5088" y="3398"/>
                    <a:pt x="6818" y="2105"/>
                  </a:cubicBezTo>
                  <a:cubicBezTo>
                    <a:pt x="6868" y="2080"/>
                    <a:pt x="5540" y="827"/>
                    <a:pt x="3785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2" name="Google Shape;1552;p45"/>
            <p:cNvSpPr/>
            <p:nvPr/>
          </p:nvSpPr>
          <p:spPr>
            <a:xfrm>
              <a:off x="5421507" y="3515341"/>
              <a:ext cx="533988" cy="270054"/>
            </a:xfrm>
            <a:custGeom>
              <a:avLst/>
              <a:gdLst/>
              <a:ahLst/>
              <a:cxnLst/>
              <a:rect l="l" t="t" r="r" b="b"/>
              <a:pathLst>
                <a:path w="7241" h="3662" extrusionOk="0">
                  <a:moveTo>
                    <a:pt x="2890" y="1"/>
                  </a:moveTo>
                  <a:cubicBezTo>
                    <a:pt x="2531" y="1"/>
                    <a:pt x="2174" y="42"/>
                    <a:pt x="1830" y="140"/>
                  </a:cubicBezTo>
                  <a:cubicBezTo>
                    <a:pt x="853" y="441"/>
                    <a:pt x="1" y="1117"/>
                    <a:pt x="1" y="2095"/>
                  </a:cubicBezTo>
                  <a:cubicBezTo>
                    <a:pt x="1" y="2119"/>
                    <a:pt x="409" y="3661"/>
                    <a:pt x="2627" y="3661"/>
                  </a:cubicBezTo>
                  <a:cubicBezTo>
                    <a:pt x="2741" y="3661"/>
                    <a:pt x="2860" y="3657"/>
                    <a:pt x="2983" y="3649"/>
                  </a:cubicBezTo>
                  <a:cubicBezTo>
                    <a:pt x="4437" y="3548"/>
                    <a:pt x="5866" y="2922"/>
                    <a:pt x="7219" y="1493"/>
                  </a:cubicBezTo>
                  <a:cubicBezTo>
                    <a:pt x="7240" y="1472"/>
                    <a:pt x="5023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3" name="Google Shape;1553;p45"/>
            <p:cNvSpPr/>
            <p:nvPr/>
          </p:nvSpPr>
          <p:spPr>
            <a:xfrm>
              <a:off x="5693259" y="3553319"/>
              <a:ext cx="260615" cy="223742"/>
            </a:xfrm>
            <a:custGeom>
              <a:avLst/>
              <a:gdLst/>
              <a:ahLst/>
              <a:cxnLst/>
              <a:rect l="l" t="t" r="r" b="b"/>
              <a:pathLst>
                <a:path w="3534" h="3034" extrusionOk="0">
                  <a:moveTo>
                    <a:pt x="1654" y="1"/>
                  </a:moveTo>
                  <a:cubicBezTo>
                    <a:pt x="1328" y="1079"/>
                    <a:pt x="677" y="2081"/>
                    <a:pt x="0" y="3033"/>
                  </a:cubicBezTo>
                  <a:cubicBezTo>
                    <a:pt x="1203" y="2808"/>
                    <a:pt x="2406" y="2181"/>
                    <a:pt x="3534" y="978"/>
                  </a:cubicBezTo>
                  <a:cubicBezTo>
                    <a:pt x="3534" y="978"/>
                    <a:pt x="2757" y="427"/>
                    <a:pt x="1654" y="1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4" name="Google Shape;1554;p45"/>
            <p:cNvSpPr/>
            <p:nvPr/>
          </p:nvSpPr>
          <p:spPr>
            <a:xfrm>
              <a:off x="5593408" y="2698100"/>
              <a:ext cx="552719" cy="1295183"/>
            </a:xfrm>
            <a:custGeom>
              <a:avLst/>
              <a:gdLst/>
              <a:ahLst/>
              <a:cxnLst/>
              <a:rect l="l" t="t" r="r" b="b"/>
              <a:pathLst>
                <a:path w="7495" h="17563" extrusionOk="0">
                  <a:moveTo>
                    <a:pt x="85" y="0"/>
                  </a:moveTo>
                  <a:cubicBezTo>
                    <a:pt x="70" y="0"/>
                    <a:pt x="51" y="6"/>
                    <a:pt x="26" y="19"/>
                  </a:cubicBezTo>
                  <a:cubicBezTo>
                    <a:pt x="1" y="19"/>
                    <a:pt x="1" y="69"/>
                    <a:pt x="26" y="94"/>
                  </a:cubicBezTo>
                  <a:lnTo>
                    <a:pt x="26" y="119"/>
                  </a:lnTo>
                  <a:cubicBezTo>
                    <a:pt x="477" y="771"/>
                    <a:pt x="878" y="1447"/>
                    <a:pt x="1279" y="2124"/>
                  </a:cubicBezTo>
                  <a:cubicBezTo>
                    <a:pt x="1505" y="2450"/>
                    <a:pt x="1680" y="2801"/>
                    <a:pt x="1880" y="3127"/>
                  </a:cubicBezTo>
                  <a:lnTo>
                    <a:pt x="2457" y="4179"/>
                  </a:lnTo>
                  <a:cubicBezTo>
                    <a:pt x="3234" y="5558"/>
                    <a:pt x="3911" y="6986"/>
                    <a:pt x="4562" y="8440"/>
                  </a:cubicBezTo>
                  <a:cubicBezTo>
                    <a:pt x="4713" y="8816"/>
                    <a:pt x="4863" y="9167"/>
                    <a:pt x="5013" y="9543"/>
                  </a:cubicBezTo>
                  <a:lnTo>
                    <a:pt x="5439" y="10646"/>
                  </a:lnTo>
                  <a:cubicBezTo>
                    <a:pt x="5590" y="11021"/>
                    <a:pt x="5715" y="11397"/>
                    <a:pt x="5840" y="11773"/>
                  </a:cubicBezTo>
                  <a:lnTo>
                    <a:pt x="6041" y="12325"/>
                  </a:lnTo>
                  <a:cubicBezTo>
                    <a:pt x="6091" y="12500"/>
                    <a:pt x="6141" y="12701"/>
                    <a:pt x="6216" y="12901"/>
                  </a:cubicBezTo>
                  <a:lnTo>
                    <a:pt x="6567" y="14029"/>
                  </a:lnTo>
                  <a:lnTo>
                    <a:pt x="6843" y="15182"/>
                  </a:lnTo>
                  <a:lnTo>
                    <a:pt x="6993" y="15758"/>
                  </a:lnTo>
                  <a:lnTo>
                    <a:pt x="7119" y="16335"/>
                  </a:lnTo>
                  <a:lnTo>
                    <a:pt x="7344" y="17488"/>
                  </a:lnTo>
                  <a:lnTo>
                    <a:pt x="7344" y="17513"/>
                  </a:lnTo>
                  <a:cubicBezTo>
                    <a:pt x="7369" y="17538"/>
                    <a:pt x="7394" y="17563"/>
                    <a:pt x="7444" y="17563"/>
                  </a:cubicBezTo>
                  <a:cubicBezTo>
                    <a:pt x="7469" y="17538"/>
                    <a:pt x="7495" y="17513"/>
                    <a:pt x="7495" y="17488"/>
                  </a:cubicBezTo>
                  <a:lnTo>
                    <a:pt x="7294" y="16310"/>
                  </a:lnTo>
                  <a:lnTo>
                    <a:pt x="7194" y="15708"/>
                  </a:lnTo>
                  <a:lnTo>
                    <a:pt x="7043" y="15132"/>
                  </a:lnTo>
                  <a:lnTo>
                    <a:pt x="6793" y="13954"/>
                  </a:lnTo>
                  <a:lnTo>
                    <a:pt x="6442" y="12826"/>
                  </a:lnTo>
                  <a:cubicBezTo>
                    <a:pt x="6392" y="12625"/>
                    <a:pt x="6342" y="12425"/>
                    <a:pt x="6292" y="12250"/>
                  </a:cubicBezTo>
                  <a:lnTo>
                    <a:pt x="6091" y="11673"/>
                  </a:lnTo>
                  <a:cubicBezTo>
                    <a:pt x="5966" y="11297"/>
                    <a:pt x="5840" y="10921"/>
                    <a:pt x="5715" y="10545"/>
                  </a:cubicBezTo>
                  <a:lnTo>
                    <a:pt x="5289" y="9443"/>
                  </a:lnTo>
                  <a:cubicBezTo>
                    <a:pt x="5139" y="9067"/>
                    <a:pt x="4963" y="8691"/>
                    <a:pt x="4813" y="8340"/>
                  </a:cubicBezTo>
                  <a:cubicBezTo>
                    <a:pt x="4186" y="6861"/>
                    <a:pt x="3484" y="5432"/>
                    <a:pt x="2708" y="4054"/>
                  </a:cubicBezTo>
                  <a:cubicBezTo>
                    <a:pt x="1931" y="2650"/>
                    <a:pt x="1078" y="1297"/>
                    <a:pt x="126" y="19"/>
                  </a:cubicBezTo>
                  <a:cubicBezTo>
                    <a:pt x="114" y="6"/>
                    <a:pt x="101" y="0"/>
                    <a:pt x="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5" name="Google Shape;1555;p45"/>
            <p:cNvSpPr/>
            <p:nvPr/>
          </p:nvSpPr>
          <p:spPr>
            <a:xfrm>
              <a:off x="5288470" y="3247647"/>
              <a:ext cx="661714" cy="88420"/>
            </a:xfrm>
            <a:custGeom>
              <a:avLst/>
              <a:gdLst/>
              <a:ahLst/>
              <a:cxnLst/>
              <a:rect l="l" t="t" r="r" b="b"/>
              <a:pathLst>
                <a:path w="8973" h="1199" extrusionOk="0">
                  <a:moveTo>
                    <a:pt x="665" y="1"/>
                  </a:moveTo>
                  <a:cubicBezTo>
                    <a:pt x="467" y="1"/>
                    <a:pt x="270" y="4"/>
                    <a:pt x="76" y="11"/>
                  </a:cubicBezTo>
                  <a:cubicBezTo>
                    <a:pt x="25" y="11"/>
                    <a:pt x="0" y="36"/>
                    <a:pt x="0" y="61"/>
                  </a:cubicBezTo>
                  <a:cubicBezTo>
                    <a:pt x="0" y="111"/>
                    <a:pt x="25" y="136"/>
                    <a:pt x="51" y="136"/>
                  </a:cubicBezTo>
                  <a:lnTo>
                    <a:pt x="2281" y="336"/>
                  </a:lnTo>
                  <a:cubicBezTo>
                    <a:pt x="3008" y="386"/>
                    <a:pt x="3760" y="462"/>
                    <a:pt x="4487" y="537"/>
                  </a:cubicBezTo>
                  <a:cubicBezTo>
                    <a:pt x="5239" y="612"/>
                    <a:pt x="5965" y="687"/>
                    <a:pt x="6692" y="813"/>
                  </a:cubicBezTo>
                  <a:cubicBezTo>
                    <a:pt x="7419" y="913"/>
                    <a:pt x="8146" y="1038"/>
                    <a:pt x="8873" y="1188"/>
                  </a:cubicBezTo>
                  <a:cubicBezTo>
                    <a:pt x="8880" y="1196"/>
                    <a:pt x="8889" y="1199"/>
                    <a:pt x="8899" y="1199"/>
                  </a:cubicBezTo>
                  <a:cubicBezTo>
                    <a:pt x="8923" y="1199"/>
                    <a:pt x="8948" y="1181"/>
                    <a:pt x="8948" y="1163"/>
                  </a:cubicBezTo>
                  <a:cubicBezTo>
                    <a:pt x="8973" y="1113"/>
                    <a:pt x="8948" y="1088"/>
                    <a:pt x="8923" y="1063"/>
                  </a:cubicBezTo>
                  <a:cubicBezTo>
                    <a:pt x="8196" y="838"/>
                    <a:pt x="7469" y="687"/>
                    <a:pt x="6742" y="562"/>
                  </a:cubicBezTo>
                  <a:cubicBezTo>
                    <a:pt x="5990" y="412"/>
                    <a:pt x="5264" y="336"/>
                    <a:pt x="4512" y="236"/>
                  </a:cubicBezTo>
                  <a:cubicBezTo>
                    <a:pt x="3785" y="161"/>
                    <a:pt x="3033" y="111"/>
                    <a:pt x="2306" y="61"/>
                  </a:cubicBezTo>
                  <a:cubicBezTo>
                    <a:pt x="1756" y="24"/>
                    <a:pt x="1205" y="1"/>
                    <a:pt x="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6" name="Google Shape;1556;p45"/>
            <p:cNvSpPr/>
            <p:nvPr/>
          </p:nvSpPr>
          <p:spPr>
            <a:xfrm>
              <a:off x="5893184" y="2704589"/>
              <a:ext cx="435907" cy="586420"/>
            </a:xfrm>
            <a:custGeom>
              <a:avLst/>
              <a:gdLst/>
              <a:ahLst/>
              <a:cxnLst/>
              <a:rect l="l" t="t" r="r" b="b"/>
              <a:pathLst>
                <a:path w="5911" h="7952" extrusionOk="0">
                  <a:moveTo>
                    <a:pt x="3672" y="0"/>
                  </a:moveTo>
                  <a:cubicBezTo>
                    <a:pt x="2734" y="0"/>
                    <a:pt x="1921" y="700"/>
                    <a:pt x="1424" y="1585"/>
                  </a:cubicBezTo>
                  <a:cubicBezTo>
                    <a:pt x="0" y="4033"/>
                    <a:pt x="1391" y="7951"/>
                    <a:pt x="1449" y="7951"/>
                  </a:cubicBezTo>
                  <a:cubicBezTo>
                    <a:pt x="1449" y="7951"/>
                    <a:pt x="1449" y="7951"/>
                    <a:pt x="1450" y="7951"/>
                  </a:cubicBezTo>
                  <a:cubicBezTo>
                    <a:pt x="3404" y="6848"/>
                    <a:pt x="4507" y="5445"/>
                    <a:pt x="5008" y="3841"/>
                  </a:cubicBezTo>
                  <a:cubicBezTo>
                    <a:pt x="5911" y="1059"/>
                    <a:pt x="4131" y="56"/>
                    <a:pt x="4131" y="56"/>
                  </a:cubicBezTo>
                  <a:cubicBezTo>
                    <a:pt x="3975" y="18"/>
                    <a:pt x="3822" y="0"/>
                    <a:pt x="3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7" name="Google Shape;1557;p45"/>
            <p:cNvSpPr/>
            <p:nvPr/>
          </p:nvSpPr>
          <p:spPr>
            <a:xfrm>
              <a:off x="5909703" y="2871326"/>
              <a:ext cx="230896" cy="419683"/>
            </a:xfrm>
            <a:custGeom>
              <a:avLst/>
              <a:gdLst/>
              <a:ahLst/>
              <a:cxnLst/>
              <a:rect l="l" t="t" r="r" b="b"/>
              <a:pathLst>
                <a:path w="3131" h="5691" extrusionOk="0">
                  <a:moveTo>
                    <a:pt x="875" y="1"/>
                  </a:moveTo>
                  <a:cubicBezTo>
                    <a:pt x="1" y="2423"/>
                    <a:pt x="1167" y="5690"/>
                    <a:pt x="1225" y="5690"/>
                  </a:cubicBezTo>
                  <a:cubicBezTo>
                    <a:pt x="1225" y="5690"/>
                    <a:pt x="1225" y="5690"/>
                    <a:pt x="1226" y="5690"/>
                  </a:cubicBezTo>
                  <a:cubicBezTo>
                    <a:pt x="1977" y="5264"/>
                    <a:pt x="2604" y="4788"/>
                    <a:pt x="3130" y="4261"/>
                  </a:cubicBezTo>
                  <a:cubicBezTo>
                    <a:pt x="1977" y="3058"/>
                    <a:pt x="1276" y="1580"/>
                    <a:pt x="875" y="1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8" name="Google Shape;1558;p45"/>
            <p:cNvSpPr/>
            <p:nvPr/>
          </p:nvSpPr>
          <p:spPr>
            <a:xfrm>
              <a:off x="5970469" y="2841755"/>
              <a:ext cx="181191" cy="580447"/>
            </a:xfrm>
            <a:custGeom>
              <a:avLst/>
              <a:gdLst/>
              <a:ahLst/>
              <a:cxnLst/>
              <a:rect l="l" t="t" r="r" b="b"/>
              <a:pathLst>
                <a:path w="2457" h="7871" extrusionOk="0">
                  <a:moveTo>
                    <a:pt x="2407" y="1"/>
                  </a:moveTo>
                  <a:cubicBezTo>
                    <a:pt x="2382" y="1"/>
                    <a:pt x="2331" y="1"/>
                    <a:pt x="2331" y="51"/>
                  </a:cubicBezTo>
                  <a:cubicBezTo>
                    <a:pt x="2031" y="652"/>
                    <a:pt x="1780" y="1279"/>
                    <a:pt x="1554" y="1905"/>
                  </a:cubicBezTo>
                  <a:cubicBezTo>
                    <a:pt x="1329" y="2557"/>
                    <a:pt x="1103" y="3184"/>
                    <a:pt x="903" y="3835"/>
                  </a:cubicBezTo>
                  <a:cubicBezTo>
                    <a:pt x="702" y="4487"/>
                    <a:pt x="502" y="5139"/>
                    <a:pt x="351" y="5790"/>
                  </a:cubicBezTo>
                  <a:cubicBezTo>
                    <a:pt x="201" y="6442"/>
                    <a:pt x="76" y="7119"/>
                    <a:pt x="1" y="7795"/>
                  </a:cubicBezTo>
                  <a:cubicBezTo>
                    <a:pt x="1" y="7820"/>
                    <a:pt x="26" y="7870"/>
                    <a:pt x="51" y="7870"/>
                  </a:cubicBezTo>
                  <a:cubicBezTo>
                    <a:pt x="101" y="7870"/>
                    <a:pt x="126" y="7845"/>
                    <a:pt x="151" y="7820"/>
                  </a:cubicBezTo>
                  <a:cubicBezTo>
                    <a:pt x="402" y="6492"/>
                    <a:pt x="778" y="5214"/>
                    <a:pt x="1179" y="3936"/>
                  </a:cubicBezTo>
                  <a:cubicBezTo>
                    <a:pt x="1379" y="3284"/>
                    <a:pt x="1605" y="2657"/>
                    <a:pt x="1805" y="2006"/>
                  </a:cubicBezTo>
                  <a:lnTo>
                    <a:pt x="2457" y="101"/>
                  </a:lnTo>
                  <a:cubicBezTo>
                    <a:pt x="2457" y="51"/>
                    <a:pt x="2457" y="26"/>
                    <a:pt x="2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9" name="Google Shape;1559;p45"/>
            <p:cNvSpPr/>
            <p:nvPr/>
          </p:nvSpPr>
          <p:spPr>
            <a:xfrm>
              <a:off x="5597095" y="3608776"/>
              <a:ext cx="460316" cy="79571"/>
            </a:xfrm>
            <a:custGeom>
              <a:avLst/>
              <a:gdLst/>
              <a:ahLst/>
              <a:cxnLst/>
              <a:rect l="l" t="t" r="r" b="b"/>
              <a:pathLst>
                <a:path w="6242" h="1079" extrusionOk="0">
                  <a:moveTo>
                    <a:pt x="6191" y="1"/>
                  </a:moveTo>
                  <a:cubicBezTo>
                    <a:pt x="5665" y="1"/>
                    <a:pt x="5139" y="51"/>
                    <a:pt x="4637" y="101"/>
                  </a:cubicBezTo>
                  <a:cubicBezTo>
                    <a:pt x="4111" y="151"/>
                    <a:pt x="3610" y="251"/>
                    <a:pt x="3084" y="327"/>
                  </a:cubicBezTo>
                  <a:cubicBezTo>
                    <a:pt x="2582" y="402"/>
                    <a:pt x="2081" y="477"/>
                    <a:pt x="1555" y="577"/>
                  </a:cubicBezTo>
                  <a:cubicBezTo>
                    <a:pt x="1054" y="677"/>
                    <a:pt x="552" y="803"/>
                    <a:pt x="51" y="928"/>
                  </a:cubicBezTo>
                  <a:cubicBezTo>
                    <a:pt x="26" y="928"/>
                    <a:pt x="1" y="978"/>
                    <a:pt x="1" y="1003"/>
                  </a:cubicBezTo>
                  <a:cubicBezTo>
                    <a:pt x="1" y="1053"/>
                    <a:pt x="51" y="1078"/>
                    <a:pt x="76" y="1078"/>
                  </a:cubicBezTo>
                  <a:cubicBezTo>
                    <a:pt x="602" y="1003"/>
                    <a:pt x="1104" y="928"/>
                    <a:pt x="1605" y="853"/>
                  </a:cubicBezTo>
                  <a:cubicBezTo>
                    <a:pt x="2131" y="778"/>
                    <a:pt x="2632" y="703"/>
                    <a:pt x="3134" y="602"/>
                  </a:cubicBezTo>
                  <a:lnTo>
                    <a:pt x="4663" y="352"/>
                  </a:lnTo>
                  <a:cubicBezTo>
                    <a:pt x="5164" y="276"/>
                    <a:pt x="5665" y="201"/>
                    <a:pt x="6191" y="151"/>
                  </a:cubicBezTo>
                  <a:cubicBezTo>
                    <a:pt x="6216" y="151"/>
                    <a:pt x="6242" y="126"/>
                    <a:pt x="6242" y="76"/>
                  </a:cubicBezTo>
                  <a:cubicBezTo>
                    <a:pt x="6242" y="51"/>
                    <a:pt x="6216" y="1"/>
                    <a:pt x="6191" y="1"/>
                  </a:cubicBezTo>
                  <a:close/>
                </a:path>
              </a:pathLst>
            </a:custGeom>
            <a:solidFill>
              <a:srgbClr val="F5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0" name="Google Shape;1560;p45"/>
            <p:cNvSpPr/>
            <p:nvPr/>
          </p:nvSpPr>
          <p:spPr>
            <a:xfrm>
              <a:off x="6099819" y="3255390"/>
              <a:ext cx="354935" cy="475582"/>
            </a:xfrm>
            <a:custGeom>
              <a:avLst/>
              <a:gdLst/>
              <a:ahLst/>
              <a:cxnLst/>
              <a:rect l="l" t="t" r="r" b="b"/>
              <a:pathLst>
                <a:path w="4813" h="6449" extrusionOk="0">
                  <a:moveTo>
                    <a:pt x="3426" y="1"/>
                  </a:moveTo>
                  <a:cubicBezTo>
                    <a:pt x="2834" y="1"/>
                    <a:pt x="1785" y="242"/>
                    <a:pt x="953" y="1735"/>
                  </a:cubicBezTo>
                  <a:cubicBezTo>
                    <a:pt x="252" y="3013"/>
                    <a:pt x="1" y="4542"/>
                    <a:pt x="452" y="6447"/>
                  </a:cubicBezTo>
                  <a:cubicBezTo>
                    <a:pt x="452" y="6448"/>
                    <a:pt x="453" y="6448"/>
                    <a:pt x="455" y="6448"/>
                  </a:cubicBezTo>
                  <a:cubicBezTo>
                    <a:pt x="564" y="6448"/>
                    <a:pt x="3822" y="5004"/>
                    <a:pt x="4512" y="2688"/>
                  </a:cubicBezTo>
                  <a:cubicBezTo>
                    <a:pt x="4813" y="1710"/>
                    <a:pt x="4713" y="632"/>
                    <a:pt x="3886" y="56"/>
                  </a:cubicBezTo>
                  <a:cubicBezTo>
                    <a:pt x="3886" y="56"/>
                    <a:pt x="3708" y="1"/>
                    <a:pt x="3426" y="1"/>
                  </a:cubicBezTo>
                  <a:close/>
                </a:path>
              </a:pathLst>
            </a:custGeom>
            <a:solidFill>
              <a:srgbClr val="FFA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1" name="Google Shape;1561;p45"/>
            <p:cNvSpPr/>
            <p:nvPr/>
          </p:nvSpPr>
          <p:spPr>
            <a:xfrm>
              <a:off x="6099819" y="3331569"/>
              <a:ext cx="218211" cy="399329"/>
            </a:xfrm>
            <a:custGeom>
              <a:avLst/>
              <a:gdLst/>
              <a:ahLst/>
              <a:cxnLst/>
              <a:rect l="l" t="t" r="r" b="b"/>
              <a:pathLst>
                <a:path w="2959" h="5415" extrusionOk="0">
                  <a:moveTo>
                    <a:pt x="1430" y="0"/>
                  </a:moveTo>
                  <a:cubicBezTo>
                    <a:pt x="1279" y="201"/>
                    <a:pt x="1104" y="426"/>
                    <a:pt x="953" y="702"/>
                  </a:cubicBezTo>
                  <a:cubicBezTo>
                    <a:pt x="252" y="1980"/>
                    <a:pt x="1" y="3509"/>
                    <a:pt x="452" y="5414"/>
                  </a:cubicBezTo>
                  <a:cubicBezTo>
                    <a:pt x="452" y="5414"/>
                    <a:pt x="453" y="5415"/>
                    <a:pt x="454" y="5415"/>
                  </a:cubicBezTo>
                  <a:cubicBezTo>
                    <a:pt x="508" y="5415"/>
                    <a:pt x="1805" y="4842"/>
                    <a:pt x="2958" y="3860"/>
                  </a:cubicBezTo>
                  <a:cubicBezTo>
                    <a:pt x="2257" y="2682"/>
                    <a:pt x="1730" y="1354"/>
                    <a:pt x="1430" y="0"/>
                  </a:cubicBezTo>
                  <a:close/>
                </a:path>
              </a:pathLst>
            </a:custGeom>
            <a:solidFill>
              <a:srgbClr val="FE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2" name="Google Shape;1562;p45"/>
            <p:cNvSpPr/>
            <p:nvPr/>
          </p:nvSpPr>
          <p:spPr>
            <a:xfrm>
              <a:off x="6092444" y="3401036"/>
              <a:ext cx="190483" cy="387088"/>
            </a:xfrm>
            <a:custGeom>
              <a:avLst/>
              <a:gdLst/>
              <a:ahLst/>
              <a:cxnLst/>
              <a:rect l="l" t="t" r="r" b="b"/>
              <a:pathLst>
                <a:path w="2583" h="5249" extrusionOk="0">
                  <a:moveTo>
                    <a:pt x="2505" y="0"/>
                  </a:moveTo>
                  <a:cubicBezTo>
                    <a:pt x="2482" y="0"/>
                    <a:pt x="2457" y="18"/>
                    <a:pt x="2457" y="36"/>
                  </a:cubicBezTo>
                  <a:cubicBezTo>
                    <a:pt x="2231" y="462"/>
                    <a:pt x="2031" y="888"/>
                    <a:pt x="1830" y="1314"/>
                  </a:cubicBezTo>
                  <a:cubicBezTo>
                    <a:pt x="1605" y="1740"/>
                    <a:pt x="1429" y="2166"/>
                    <a:pt x="1229" y="2592"/>
                  </a:cubicBezTo>
                  <a:lnTo>
                    <a:pt x="652" y="3870"/>
                  </a:lnTo>
                  <a:cubicBezTo>
                    <a:pt x="452" y="4296"/>
                    <a:pt x="251" y="4723"/>
                    <a:pt x="26" y="5149"/>
                  </a:cubicBezTo>
                  <a:cubicBezTo>
                    <a:pt x="1" y="5174"/>
                    <a:pt x="26" y="5224"/>
                    <a:pt x="51" y="5249"/>
                  </a:cubicBezTo>
                  <a:cubicBezTo>
                    <a:pt x="76" y="5249"/>
                    <a:pt x="126" y="5249"/>
                    <a:pt x="151" y="5224"/>
                  </a:cubicBezTo>
                  <a:cubicBezTo>
                    <a:pt x="427" y="4823"/>
                    <a:pt x="652" y="4397"/>
                    <a:pt x="878" y="3996"/>
                  </a:cubicBezTo>
                  <a:cubicBezTo>
                    <a:pt x="1103" y="3570"/>
                    <a:pt x="1304" y="3144"/>
                    <a:pt x="1504" y="2718"/>
                  </a:cubicBezTo>
                  <a:cubicBezTo>
                    <a:pt x="1705" y="2291"/>
                    <a:pt x="1880" y="1865"/>
                    <a:pt x="2081" y="1414"/>
                  </a:cubicBezTo>
                  <a:cubicBezTo>
                    <a:pt x="2256" y="988"/>
                    <a:pt x="2432" y="537"/>
                    <a:pt x="2582" y="86"/>
                  </a:cubicBezTo>
                  <a:cubicBezTo>
                    <a:pt x="2582" y="61"/>
                    <a:pt x="2582" y="11"/>
                    <a:pt x="2532" y="11"/>
                  </a:cubicBezTo>
                  <a:cubicBezTo>
                    <a:pt x="2525" y="3"/>
                    <a:pt x="2515" y="0"/>
                    <a:pt x="2505" y="0"/>
                  </a:cubicBezTo>
                  <a:close/>
                </a:path>
              </a:pathLst>
            </a:custGeom>
            <a:solidFill>
              <a:srgbClr val="F5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3" name="Google Shape;1563;p45"/>
            <p:cNvSpPr/>
            <p:nvPr/>
          </p:nvSpPr>
          <p:spPr>
            <a:xfrm>
              <a:off x="6181160" y="2801121"/>
              <a:ext cx="85102" cy="173817"/>
            </a:xfrm>
            <a:custGeom>
              <a:avLst/>
              <a:gdLst/>
              <a:ahLst/>
              <a:cxnLst/>
              <a:rect l="l" t="t" r="r" b="b"/>
              <a:pathLst>
                <a:path w="1154" h="2357" extrusionOk="0">
                  <a:moveTo>
                    <a:pt x="577" y="0"/>
                  </a:moveTo>
                  <a:cubicBezTo>
                    <a:pt x="251" y="0"/>
                    <a:pt x="1" y="527"/>
                    <a:pt x="1" y="1178"/>
                  </a:cubicBezTo>
                  <a:cubicBezTo>
                    <a:pt x="1" y="1830"/>
                    <a:pt x="251" y="2356"/>
                    <a:pt x="577" y="2356"/>
                  </a:cubicBezTo>
                  <a:cubicBezTo>
                    <a:pt x="903" y="2356"/>
                    <a:pt x="1154" y="1830"/>
                    <a:pt x="1154" y="1178"/>
                  </a:cubicBezTo>
                  <a:cubicBezTo>
                    <a:pt x="1154" y="527"/>
                    <a:pt x="903" y="0"/>
                    <a:pt x="577" y="0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4" name="Google Shape;1564;p45"/>
            <p:cNvSpPr/>
            <p:nvPr/>
          </p:nvSpPr>
          <p:spPr>
            <a:xfrm>
              <a:off x="5294001" y="3124050"/>
              <a:ext cx="177504" cy="85765"/>
            </a:xfrm>
            <a:custGeom>
              <a:avLst/>
              <a:gdLst/>
              <a:ahLst/>
              <a:cxnLst/>
              <a:rect l="l" t="t" r="r" b="b"/>
              <a:pathLst>
                <a:path w="2407" h="1163" extrusionOk="0">
                  <a:moveTo>
                    <a:pt x="1048" y="0"/>
                  </a:moveTo>
                  <a:cubicBezTo>
                    <a:pt x="478" y="0"/>
                    <a:pt x="23" y="213"/>
                    <a:pt x="1" y="509"/>
                  </a:cubicBezTo>
                  <a:cubicBezTo>
                    <a:pt x="1" y="809"/>
                    <a:pt x="502" y="1110"/>
                    <a:pt x="1153" y="1160"/>
                  </a:cubicBezTo>
                  <a:cubicBezTo>
                    <a:pt x="1187" y="1161"/>
                    <a:pt x="1220" y="1162"/>
                    <a:pt x="1252" y="1162"/>
                  </a:cubicBezTo>
                  <a:cubicBezTo>
                    <a:pt x="1860" y="1162"/>
                    <a:pt x="2358" y="944"/>
                    <a:pt x="2382" y="659"/>
                  </a:cubicBezTo>
                  <a:cubicBezTo>
                    <a:pt x="2407" y="333"/>
                    <a:pt x="1880" y="57"/>
                    <a:pt x="1229" y="7"/>
                  </a:cubicBezTo>
                  <a:cubicBezTo>
                    <a:pt x="1168" y="3"/>
                    <a:pt x="1107" y="0"/>
                    <a:pt x="1048" y="0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5" name="Google Shape;1565;p45"/>
            <p:cNvSpPr/>
            <p:nvPr/>
          </p:nvSpPr>
          <p:spPr>
            <a:xfrm>
              <a:off x="5560149" y="2543752"/>
              <a:ext cx="157151" cy="137756"/>
            </a:xfrm>
            <a:custGeom>
              <a:avLst/>
              <a:gdLst/>
              <a:ahLst/>
              <a:cxnLst/>
              <a:rect l="l" t="t" r="r" b="b"/>
              <a:pathLst>
                <a:path w="2131" h="1868" extrusionOk="0">
                  <a:moveTo>
                    <a:pt x="477" y="0"/>
                  </a:moveTo>
                  <a:cubicBezTo>
                    <a:pt x="374" y="0"/>
                    <a:pt x="288" y="27"/>
                    <a:pt x="226" y="82"/>
                  </a:cubicBezTo>
                  <a:cubicBezTo>
                    <a:pt x="1" y="307"/>
                    <a:pt x="201" y="884"/>
                    <a:pt x="652" y="1335"/>
                  </a:cubicBezTo>
                  <a:cubicBezTo>
                    <a:pt x="998" y="1681"/>
                    <a:pt x="1383" y="1868"/>
                    <a:pt x="1655" y="1868"/>
                  </a:cubicBezTo>
                  <a:cubicBezTo>
                    <a:pt x="1757" y="1868"/>
                    <a:pt x="1844" y="1841"/>
                    <a:pt x="1905" y="1786"/>
                  </a:cubicBezTo>
                  <a:cubicBezTo>
                    <a:pt x="2131" y="1561"/>
                    <a:pt x="1930" y="984"/>
                    <a:pt x="1479" y="533"/>
                  </a:cubicBezTo>
                  <a:cubicBezTo>
                    <a:pt x="1134" y="187"/>
                    <a:pt x="748" y="0"/>
                    <a:pt x="477" y="0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6" name="Google Shape;1566;p45"/>
            <p:cNvSpPr/>
            <p:nvPr/>
          </p:nvSpPr>
          <p:spPr>
            <a:xfrm>
              <a:off x="7828414" y="2499431"/>
              <a:ext cx="524548" cy="588264"/>
            </a:xfrm>
            <a:custGeom>
              <a:avLst/>
              <a:gdLst/>
              <a:ahLst/>
              <a:cxnLst/>
              <a:rect l="l" t="t" r="r" b="b"/>
              <a:pathLst>
                <a:path w="7113" h="7977" extrusionOk="0">
                  <a:moveTo>
                    <a:pt x="4524" y="1"/>
                  </a:moveTo>
                  <a:cubicBezTo>
                    <a:pt x="3677" y="1"/>
                    <a:pt x="2828" y="488"/>
                    <a:pt x="2175" y="1159"/>
                  </a:cubicBezTo>
                  <a:cubicBezTo>
                    <a:pt x="1" y="3384"/>
                    <a:pt x="418" y="7976"/>
                    <a:pt x="495" y="7976"/>
                  </a:cubicBezTo>
                  <a:cubicBezTo>
                    <a:pt x="496" y="7976"/>
                    <a:pt x="496" y="7976"/>
                    <a:pt x="496" y="7976"/>
                  </a:cubicBezTo>
                  <a:cubicBezTo>
                    <a:pt x="2877" y="7324"/>
                    <a:pt x="4431" y="6096"/>
                    <a:pt x="5408" y="4542"/>
                  </a:cubicBezTo>
                  <a:cubicBezTo>
                    <a:pt x="7112" y="1811"/>
                    <a:pt x="5483" y="257"/>
                    <a:pt x="5483" y="232"/>
                  </a:cubicBezTo>
                  <a:cubicBezTo>
                    <a:pt x="5171" y="72"/>
                    <a:pt x="4848" y="1"/>
                    <a:pt x="4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7" name="Google Shape;1567;p45"/>
            <p:cNvSpPr/>
            <p:nvPr/>
          </p:nvSpPr>
          <p:spPr>
            <a:xfrm>
              <a:off x="7853856" y="2764175"/>
              <a:ext cx="408547" cy="323519"/>
            </a:xfrm>
            <a:custGeom>
              <a:avLst/>
              <a:gdLst/>
              <a:ahLst/>
              <a:cxnLst/>
              <a:rect l="l" t="t" r="r" b="b"/>
              <a:pathLst>
                <a:path w="5540" h="4387" extrusionOk="0">
                  <a:moveTo>
                    <a:pt x="5539" y="0"/>
                  </a:moveTo>
                  <a:lnTo>
                    <a:pt x="5539" y="0"/>
                  </a:lnTo>
                  <a:cubicBezTo>
                    <a:pt x="3885" y="952"/>
                    <a:pt x="2006" y="1629"/>
                    <a:pt x="151" y="1855"/>
                  </a:cubicBezTo>
                  <a:cubicBezTo>
                    <a:pt x="1" y="3258"/>
                    <a:pt x="101" y="4386"/>
                    <a:pt x="151" y="4386"/>
                  </a:cubicBezTo>
                  <a:cubicBezTo>
                    <a:pt x="2532" y="3734"/>
                    <a:pt x="4086" y="2506"/>
                    <a:pt x="5063" y="952"/>
                  </a:cubicBezTo>
                  <a:cubicBezTo>
                    <a:pt x="5264" y="602"/>
                    <a:pt x="5439" y="301"/>
                    <a:pt x="5539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8" name="Google Shape;1568;p45"/>
            <p:cNvSpPr/>
            <p:nvPr/>
          </p:nvSpPr>
          <p:spPr>
            <a:xfrm>
              <a:off x="7887336" y="3089243"/>
              <a:ext cx="678159" cy="346528"/>
            </a:xfrm>
            <a:custGeom>
              <a:avLst/>
              <a:gdLst/>
              <a:ahLst/>
              <a:cxnLst/>
              <a:rect l="l" t="t" r="r" b="b"/>
              <a:pathLst>
                <a:path w="9196" h="4699" extrusionOk="0">
                  <a:moveTo>
                    <a:pt x="5972" y="1"/>
                  </a:moveTo>
                  <a:cubicBezTo>
                    <a:pt x="3012" y="1"/>
                    <a:pt x="0" y="2837"/>
                    <a:pt x="48" y="2860"/>
                  </a:cubicBezTo>
                  <a:cubicBezTo>
                    <a:pt x="1778" y="4153"/>
                    <a:pt x="3451" y="4698"/>
                    <a:pt x="5066" y="4698"/>
                  </a:cubicBezTo>
                  <a:cubicBezTo>
                    <a:pt x="5300" y="4698"/>
                    <a:pt x="5531" y="4687"/>
                    <a:pt x="5762" y="4665"/>
                  </a:cubicBezTo>
                  <a:cubicBezTo>
                    <a:pt x="8970" y="4339"/>
                    <a:pt x="9196" y="2108"/>
                    <a:pt x="9196" y="2083"/>
                  </a:cubicBezTo>
                  <a:cubicBezTo>
                    <a:pt x="8970" y="830"/>
                    <a:pt x="7767" y="179"/>
                    <a:pt x="6464" y="28"/>
                  </a:cubicBezTo>
                  <a:cubicBezTo>
                    <a:pt x="6300" y="10"/>
                    <a:pt x="6136" y="1"/>
                    <a:pt x="5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9" name="Google Shape;1569;p45"/>
            <p:cNvSpPr/>
            <p:nvPr/>
          </p:nvSpPr>
          <p:spPr>
            <a:xfrm>
              <a:off x="7887115" y="3144920"/>
              <a:ext cx="506481" cy="290850"/>
            </a:xfrm>
            <a:custGeom>
              <a:avLst/>
              <a:gdLst/>
              <a:ahLst/>
              <a:cxnLst/>
              <a:rect l="l" t="t" r="r" b="b"/>
              <a:pathLst>
                <a:path w="6868" h="3944" extrusionOk="0">
                  <a:moveTo>
                    <a:pt x="3083" y="0"/>
                  </a:moveTo>
                  <a:cubicBezTo>
                    <a:pt x="1329" y="827"/>
                    <a:pt x="1" y="2080"/>
                    <a:pt x="51" y="2105"/>
                  </a:cubicBezTo>
                  <a:cubicBezTo>
                    <a:pt x="1781" y="3398"/>
                    <a:pt x="3454" y="3943"/>
                    <a:pt x="5069" y="3943"/>
                  </a:cubicBezTo>
                  <a:cubicBezTo>
                    <a:pt x="5303" y="3943"/>
                    <a:pt x="5534" y="3932"/>
                    <a:pt x="5765" y="3910"/>
                  </a:cubicBezTo>
                  <a:cubicBezTo>
                    <a:pt x="6191" y="3860"/>
                    <a:pt x="6542" y="3785"/>
                    <a:pt x="6868" y="3709"/>
                  </a:cubicBezTo>
                  <a:cubicBezTo>
                    <a:pt x="5439" y="2581"/>
                    <a:pt x="4111" y="1378"/>
                    <a:pt x="3083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0" name="Google Shape;1570;p45"/>
            <p:cNvSpPr/>
            <p:nvPr/>
          </p:nvSpPr>
          <p:spPr>
            <a:xfrm>
              <a:off x="7741394" y="3515341"/>
              <a:ext cx="533914" cy="270054"/>
            </a:xfrm>
            <a:custGeom>
              <a:avLst/>
              <a:gdLst/>
              <a:ahLst/>
              <a:cxnLst/>
              <a:rect l="l" t="t" r="r" b="b"/>
              <a:pathLst>
                <a:path w="7240" h="3662" extrusionOk="0">
                  <a:moveTo>
                    <a:pt x="4335" y="1"/>
                  </a:moveTo>
                  <a:cubicBezTo>
                    <a:pt x="2218" y="1"/>
                    <a:pt x="0" y="1472"/>
                    <a:pt x="22" y="1493"/>
                  </a:cubicBezTo>
                  <a:cubicBezTo>
                    <a:pt x="1375" y="2922"/>
                    <a:pt x="2779" y="3548"/>
                    <a:pt x="4232" y="3649"/>
                  </a:cubicBezTo>
                  <a:cubicBezTo>
                    <a:pt x="4356" y="3657"/>
                    <a:pt x="4475" y="3661"/>
                    <a:pt x="4589" y="3661"/>
                  </a:cubicBezTo>
                  <a:cubicBezTo>
                    <a:pt x="6809" y="3661"/>
                    <a:pt x="7240" y="2119"/>
                    <a:pt x="7240" y="2095"/>
                  </a:cubicBezTo>
                  <a:cubicBezTo>
                    <a:pt x="7240" y="1117"/>
                    <a:pt x="6388" y="441"/>
                    <a:pt x="5385" y="140"/>
                  </a:cubicBezTo>
                  <a:cubicBezTo>
                    <a:pt x="5045" y="42"/>
                    <a:pt x="4691" y="1"/>
                    <a:pt x="4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1" name="Google Shape;1571;p45"/>
            <p:cNvSpPr/>
            <p:nvPr/>
          </p:nvSpPr>
          <p:spPr>
            <a:xfrm>
              <a:off x="7742942" y="3553319"/>
              <a:ext cx="260689" cy="223742"/>
            </a:xfrm>
            <a:custGeom>
              <a:avLst/>
              <a:gdLst/>
              <a:ahLst/>
              <a:cxnLst/>
              <a:rect l="l" t="t" r="r" b="b"/>
              <a:pathLst>
                <a:path w="3535" h="3034" extrusionOk="0">
                  <a:moveTo>
                    <a:pt x="1880" y="1"/>
                  </a:moveTo>
                  <a:cubicBezTo>
                    <a:pt x="778" y="427"/>
                    <a:pt x="1" y="978"/>
                    <a:pt x="1" y="978"/>
                  </a:cubicBezTo>
                  <a:cubicBezTo>
                    <a:pt x="1129" y="2181"/>
                    <a:pt x="2307" y="2808"/>
                    <a:pt x="3535" y="3033"/>
                  </a:cubicBezTo>
                  <a:cubicBezTo>
                    <a:pt x="2858" y="2081"/>
                    <a:pt x="2181" y="1079"/>
                    <a:pt x="1880" y="1"/>
                  </a:cubicBezTo>
                  <a:close/>
                </a:path>
              </a:pathLst>
            </a:custGeom>
            <a:solidFill>
              <a:srgbClr val="FE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2" name="Google Shape;1572;p45"/>
            <p:cNvSpPr/>
            <p:nvPr/>
          </p:nvSpPr>
          <p:spPr>
            <a:xfrm>
              <a:off x="7550762" y="2698100"/>
              <a:ext cx="552719" cy="1295183"/>
            </a:xfrm>
            <a:custGeom>
              <a:avLst/>
              <a:gdLst/>
              <a:ahLst/>
              <a:cxnLst/>
              <a:rect l="l" t="t" r="r" b="b"/>
              <a:pathLst>
                <a:path w="7495" h="17563" extrusionOk="0">
                  <a:moveTo>
                    <a:pt x="7397" y="0"/>
                  </a:moveTo>
                  <a:cubicBezTo>
                    <a:pt x="7381" y="0"/>
                    <a:pt x="7369" y="6"/>
                    <a:pt x="7369" y="19"/>
                  </a:cubicBezTo>
                  <a:cubicBezTo>
                    <a:pt x="6416" y="1297"/>
                    <a:pt x="5564" y="2650"/>
                    <a:pt x="4787" y="4054"/>
                  </a:cubicBezTo>
                  <a:cubicBezTo>
                    <a:pt x="4010" y="5432"/>
                    <a:pt x="3309" y="6861"/>
                    <a:pt x="2682" y="8340"/>
                  </a:cubicBezTo>
                  <a:cubicBezTo>
                    <a:pt x="2532" y="8691"/>
                    <a:pt x="2356" y="9067"/>
                    <a:pt x="2206" y="9443"/>
                  </a:cubicBezTo>
                  <a:lnTo>
                    <a:pt x="1780" y="10545"/>
                  </a:lnTo>
                  <a:cubicBezTo>
                    <a:pt x="1654" y="10921"/>
                    <a:pt x="1529" y="11297"/>
                    <a:pt x="1404" y="11673"/>
                  </a:cubicBezTo>
                  <a:lnTo>
                    <a:pt x="1203" y="12250"/>
                  </a:lnTo>
                  <a:cubicBezTo>
                    <a:pt x="1153" y="12425"/>
                    <a:pt x="1103" y="12625"/>
                    <a:pt x="1028" y="12826"/>
                  </a:cubicBezTo>
                  <a:lnTo>
                    <a:pt x="702" y="13954"/>
                  </a:lnTo>
                  <a:lnTo>
                    <a:pt x="426" y="15132"/>
                  </a:lnTo>
                  <a:lnTo>
                    <a:pt x="301" y="15708"/>
                  </a:lnTo>
                  <a:lnTo>
                    <a:pt x="201" y="16310"/>
                  </a:lnTo>
                  <a:lnTo>
                    <a:pt x="0" y="17488"/>
                  </a:lnTo>
                  <a:cubicBezTo>
                    <a:pt x="0" y="17513"/>
                    <a:pt x="25" y="17538"/>
                    <a:pt x="50" y="17563"/>
                  </a:cubicBezTo>
                  <a:cubicBezTo>
                    <a:pt x="100" y="17563"/>
                    <a:pt x="126" y="17538"/>
                    <a:pt x="151" y="17513"/>
                  </a:cubicBezTo>
                  <a:lnTo>
                    <a:pt x="151" y="17488"/>
                  </a:lnTo>
                  <a:lnTo>
                    <a:pt x="376" y="16335"/>
                  </a:lnTo>
                  <a:lnTo>
                    <a:pt x="501" y="15758"/>
                  </a:lnTo>
                  <a:lnTo>
                    <a:pt x="652" y="15182"/>
                  </a:lnTo>
                  <a:lnTo>
                    <a:pt x="928" y="14029"/>
                  </a:lnTo>
                  <a:lnTo>
                    <a:pt x="1278" y="12901"/>
                  </a:lnTo>
                  <a:cubicBezTo>
                    <a:pt x="1329" y="12701"/>
                    <a:pt x="1379" y="12500"/>
                    <a:pt x="1454" y="12325"/>
                  </a:cubicBezTo>
                  <a:lnTo>
                    <a:pt x="1654" y="11773"/>
                  </a:lnTo>
                  <a:cubicBezTo>
                    <a:pt x="1780" y="11397"/>
                    <a:pt x="1905" y="11021"/>
                    <a:pt x="2055" y="10646"/>
                  </a:cubicBezTo>
                  <a:lnTo>
                    <a:pt x="2481" y="9543"/>
                  </a:lnTo>
                  <a:cubicBezTo>
                    <a:pt x="2632" y="9167"/>
                    <a:pt x="2782" y="8816"/>
                    <a:pt x="2933" y="8440"/>
                  </a:cubicBezTo>
                  <a:cubicBezTo>
                    <a:pt x="3584" y="6986"/>
                    <a:pt x="4261" y="5558"/>
                    <a:pt x="5013" y="4179"/>
                  </a:cubicBezTo>
                  <a:lnTo>
                    <a:pt x="5589" y="3127"/>
                  </a:lnTo>
                  <a:cubicBezTo>
                    <a:pt x="5790" y="2801"/>
                    <a:pt x="5990" y="2450"/>
                    <a:pt x="6191" y="2124"/>
                  </a:cubicBezTo>
                  <a:cubicBezTo>
                    <a:pt x="6617" y="1447"/>
                    <a:pt x="7018" y="771"/>
                    <a:pt x="7469" y="119"/>
                  </a:cubicBezTo>
                  <a:lnTo>
                    <a:pt x="7469" y="94"/>
                  </a:lnTo>
                  <a:cubicBezTo>
                    <a:pt x="7494" y="69"/>
                    <a:pt x="7494" y="19"/>
                    <a:pt x="7444" y="19"/>
                  </a:cubicBezTo>
                  <a:cubicBezTo>
                    <a:pt x="7431" y="6"/>
                    <a:pt x="7413" y="0"/>
                    <a:pt x="7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3" name="Google Shape;1573;p45"/>
            <p:cNvSpPr/>
            <p:nvPr/>
          </p:nvSpPr>
          <p:spPr>
            <a:xfrm>
              <a:off x="7746630" y="3247647"/>
              <a:ext cx="661788" cy="88420"/>
            </a:xfrm>
            <a:custGeom>
              <a:avLst/>
              <a:gdLst/>
              <a:ahLst/>
              <a:cxnLst/>
              <a:rect l="l" t="t" r="r" b="b"/>
              <a:pathLst>
                <a:path w="8974" h="1199" extrusionOk="0">
                  <a:moveTo>
                    <a:pt x="8309" y="1"/>
                  </a:moveTo>
                  <a:cubicBezTo>
                    <a:pt x="7768" y="1"/>
                    <a:pt x="7218" y="24"/>
                    <a:pt x="6668" y="61"/>
                  </a:cubicBezTo>
                  <a:cubicBezTo>
                    <a:pt x="5941" y="111"/>
                    <a:pt x="5189" y="161"/>
                    <a:pt x="4462" y="236"/>
                  </a:cubicBezTo>
                  <a:cubicBezTo>
                    <a:pt x="3710" y="336"/>
                    <a:pt x="2983" y="412"/>
                    <a:pt x="2231" y="562"/>
                  </a:cubicBezTo>
                  <a:cubicBezTo>
                    <a:pt x="1505" y="687"/>
                    <a:pt x="778" y="838"/>
                    <a:pt x="51" y="1063"/>
                  </a:cubicBezTo>
                  <a:cubicBezTo>
                    <a:pt x="26" y="1088"/>
                    <a:pt x="1" y="1113"/>
                    <a:pt x="26" y="1163"/>
                  </a:cubicBezTo>
                  <a:cubicBezTo>
                    <a:pt x="26" y="1181"/>
                    <a:pt x="38" y="1199"/>
                    <a:pt x="64" y="1199"/>
                  </a:cubicBezTo>
                  <a:cubicBezTo>
                    <a:pt x="74" y="1199"/>
                    <a:pt x="86" y="1196"/>
                    <a:pt x="101" y="1188"/>
                  </a:cubicBezTo>
                  <a:cubicBezTo>
                    <a:pt x="828" y="1038"/>
                    <a:pt x="1555" y="913"/>
                    <a:pt x="2282" y="813"/>
                  </a:cubicBezTo>
                  <a:cubicBezTo>
                    <a:pt x="3008" y="687"/>
                    <a:pt x="3735" y="612"/>
                    <a:pt x="4487" y="537"/>
                  </a:cubicBezTo>
                  <a:cubicBezTo>
                    <a:pt x="5214" y="462"/>
                    <a:pt x="5966" y="386"/>
                    <a:pt x="6693" y="336"/>
                  </a:cubicBezTo>
                  <a:lnTo>
                    <a:pt x="8898" y="136"/>
                  </a:lnTo>
                  <a:cubicBezTo>
                    <a:pt x="8948" y="136"/>
                    <a:pt x="8973" y="111"/>
                    <a:pt x="8973" y="61"/>
                  </a:cubicBezTo>
                  <a:cubicBezTo>
                    <a:pt x="8973" y="36"/>
                    <a:pt x="8948" y="11"/>
                    <a:pt x="8898" y="11"/>
                  </a:cubicBezTo>
                  <a:cubicBezTo>
                    <a:pt x="8703" y="4"/>
                    <a:pt x="8507" y="1"/>
                    <a:pt x="8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4" name="Google Shape;1574;p45"/>
            <p:cNvSpPr/>
            <p:nvPr/>
          </p:nvSpPr>
          <p:spPr>
            <a:xfrm>
              <a:off x="7367799" y="2704589"/>
              <a:ext cx="435907" cy="586420"/>
            </a:xfrm>
            <a:custGeom>
              <a:avLst/>
              <a:gdLst/>
              <a:ahLst/>
              <a:cxnLst/>
              <a:rect l="l" t="t" r="r" b="b"/>
              <a:pathLst>
                <a:path w="5911" h="7952" extrusionOk="0">
                  <a:moveTo>
                    <a:pt x="2238" y="0"/>
                  </a:moveTo>
                  <a:cubicBezTo>
                    <a:pt x="2088" y="0"/>
                    <a:pt x="1935" y="18"/>
                    <a:pt x="1779" y="56"/>
                  </a:cubicBezTo>
                  <a:cubicBezTo>
                    <a:pt x="1779" y="56"/>
                    <a:pt x="0" y="1059"/>
                    <a:pt x="877" y="3841"/>
                  </a:cubicBezTo>
                  <a:cubicBezTo>
                    <a:pt x="1404" y="5445"/>
                    <a:pt x="2506" y="6848"/>
                    <a:pt x="4461" y="7951"/>
                  </a:cubicBezTo>
                  <a:cubicBezTo>
                    <a:pt x="4461" y="7951"/>
                    <a:pt x="4462" y="7951"/>
                    <a:pt x="4462" y="7951"/>
                  </a:cubicBezTo>
                  <a:cubicBezTo>
                    <a:pt x="4520" y="7951"/>
                    <a:pt x="5910" y="4033"/>
                    <a:pt x="4486" y="1585"/>
                  </a:cubicBezTo>
                  <a:cubicBezTo>
                    <a:pt x="3968" y="700"/>
                    <a:pt x="3170" y="0"/>
                    <a:pt x="2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5" name="Google Shape;1575;p45"/>
            <p:cNvSpPr/>
            <p:nvPr/>
          </p:nvSpPr>
          <p:spPr>
            <a:xfrm>
              <a:off x="7556293" y="2871326"/>
              <a:ext cx="228978" cy="419683"/>
            </a:xfrm>
            <a:custGeom>
              <a:avLst/>
              <a:gdLst/>
              <a:ahLst/>
              <a:cxnLst/>
              <a:rect l="l" t="t" r="r" b="b"/>
              <a:pathLst>
                <a:path w="3105" h="5691" extrusionOk="0">
                  <a:moveTo>
                    <a:pt x="2231" y="1"/>
                  </a:moveTo>
                  <a:lnTo>
                    <a:pt x="2231" y="1"/>
                  </a:lnTo>
                  <a:cubicBezTo>
                    <a:pt x="1855" y="1580"/>
                    <a:pt x="1153" y="3058"/>
                    <a:pt x="0" y="4261"/>
                  </a:cubicBezTo>
                  <a:cubicBezTo>
                    <a:pt x="527" y="4788"/>
                    <a:pt x="1153" y="5264"/>
                    <a:pt x="1905" y="5690"/>
                  </a:cubicBezTo>
                  <a:cubicBezTo>
                    <a:pt x="1905" y="5690"/>
                    <a:pt x="1906" y="5690"/>
                    <a:pt x="1906" y="5690"/>
                  </a:cubicBezTo>
                  <a:cubicBezTo>
                    <a:pt x="1964" y="5690"/>
                    <a:pt x="3105" y="2423"/>
                    <a:pt x="2231" y="1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6" name="Google Shape;1576;p45"/>
            <p:cNvSpPr/>
            <p:nvPr/>
          </p:nvSpPr>
          <p:spPr>
            <a:xfrm>
              <a:off x="7545231" y="2841755"/>
              <a:ext cx="181191" cy="580447"/>
            </a:xfrm>
            <a:custGeom>
              <a:avLst/>
              <a:gdLst/>
              <a:ahLst/>
              <a:cxnLst/>
              <a:rect l="l" t="t" r="r" b="b"/>
              <a:pathLst>
                <a:path w="2457" h="7871" extrusionOk="0">
                  <a:moveTo>
                    <a:pt x="50" y="1"/>
                  </a:moveTo>
                  <a:cubicBezTo>
                    <a:pt x="0" y="26"/>
                    <a:pt x="0" y="51"/>
                    <a:pt x="0" y="101"/>
                  </a:cubicBezTo>
                  <a:lnTo>
                    <a:pt x="652" y="2006"/>
                  </a:lnTo>
                  <a:cubicBezTo>
                    <a:pt x="852" y="2657"/>
                    <a:pt x="1078" y="3284"/>
                    <a:pt x="1278" y="3936"/>
                  </a:cubicBezTo>
                  <a:cubicBezTo>
                    <a:pt x="1679" y="5214"/>
                    <a:pt x="2055" y="6492"/>
                    <a:pt x="2306" y="7820"/>
                  </a:cubicBezTo>
                  <a:cubicBezTo>
                    <a:pt x="2331" y="7845"/>
                    <a:pt x="2356" y="7870"/>
                    <a:pt x="2406" y="7870"/>
                  </a:cubicBezTo>
                  <a:cubicBezTo>
                    <a:pt x="2431" y="7870"/>
                    <a:pt x="2456" y="7820"/>
                    <a:pt x="2456" y="7795"/>
                  </a:cubicBezTo>
                  <a:cubicBezTo>
                    <a:pt x="2381" y="7119"/>
                    <a:pt x="2256" y="6442"/>
                    <a:pt x="2105" y="5790"/>
                  </a:cubicBezTo>
                  <a:cubicBezTo>
                    <a:pt x="1955" y="5139"/>
                    <a:pt x="1754" y="4487"/>
                    <a:pt x="1554" y="3835"/>
                  </a:cubicBezTo>
                  <a:cubicBezTo>
                    <a:pt x="1353" y="3184"/>
                    <a:pt x="1128" y="2557"/>
                    <a:pt x="902" y="1905"/>
                  </a:cubicBezTo>
                  <a:cubicBezTo>
                    <a:pt x="677" y="1279"/>
                    <a:pt x="426" y="652"/>
                    <a:pt x="125" y="51"/>
                  </a:cubicBezTo>
                  <a:cubicBezTo>
                    <a:pt x="125" y="1"/>
                    <a:pt x="75" y="1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7" name="Google Shape;1577;p45"/>
            <p:cNvSpPr/>
            <p:nvPr/>
          </p:nvSpPr>
          <p:spPr>
            <a:xfrm>
              <a:off x="7639478" y="3608776"/>
              <a:ext cx="460243" cy="79571"/>
            </a:xfrm>
            <a:custGeom>
              <a:avLst/>
              <a:gdLst/>
              <a:ahLst/>
              <a:cxnLst/>
              <a:rect l="l" t="t" r="r" b="b"/>
              <a:pathLst>
                <a:path w="6241" h="1079" extrusionOk="0">
                  <a:moveTo>
                    <a:pt x="50" y="1"/>
                  </a:moveTo>
                  <a:cubicBezTo>
                    <a:pt x="25" y="1"/>
                    <a:pt x="0" y="51"/>
                    <a:pt x="0" y="76"/>
                  </a:cubicBezTo>
                  <a:cubicBezTo>
                    <a:pt x="0" y="126"/>
                    <a:pt x="25" y="151"/>
                    <a:pt x="50" y="151"/>
                  </a:cubicBezTo>
                  <a:cubicBezTo>
                    <a:pt x="552" y="201"/>
                    <a:pt x="1078" y="276"/>
                    <a:pt x="1579" y="352"/>
                  </a:cubicBezTo>
                  <a:lnTo>
                    <a:pt x="3108" y="602"/>
                  </a:lnTo>
                  <a:cubicBezTo>
                    <a:pt x="3609" y="703"/>
                    <a:pt x="4111" y="778"/>
                    <a:pt x="4637" y="853"/>
                  </a:cubicBezTo>
                  <a:cubicBezTo>
                    <a:pt x="5138" y="928"/>
                    <a:pt x="5639" y="1003"/>
                    <a:pt x="6166" y="1078"/>
                  </a:cubicBezTo>
                  <a:cubicBezTo>
                    <a:pt x="6191" y="1078"/>
                    <a:pt x="6241" y="1053"/>
                    <a:pt x="6241" y="1003"/>
                  </a:cubicBezTo>
                  <a:cubicBezTo>
                    <a:pt x="6241" y="978"/>
                    <a:pt x="6216" y="928"/>
                    <a:pt x="6191" y="928"/>
                  </a:cubicBezTo>
                  <a:cubicBezTo>
                    <a:pt x="5690" y="803"/>
                    <a:pt x="5188" y="677"/>
                    <a:pt x="4687" y="577"/>
                  </a:cubicBezTo>
                  <a:cubicBezTo>
                    <a:pt x="4161" y="477"/>
                    <a:pt x="3659" y="402"/>
                    <a:pt x="3158" y="327"/>
                  </a:cubicBezTo>
                  <a:cubicBezTo>
                    <a:pt x="2632" y="251"/>
                    <a:pt x="2131" y="151"/>
                    <a:pt x="1604" y="101"/>
                  </a:cubicBezTo>
                  <a:cubicBezTo>
                    <a:pt x="1103" y="51"/>
                    <a:pt x="577" y="1"/>
                    <a:pt x="50" y="1"/>
                  </a:cubicBezTo>
                  <a:close/>
                </a:path>
              </a:pathLst>
            </a:custGeom>
            <a:solidFill>
              <a:srgbClr val="F5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8" name="Google Shape;1578;p45"/>
            <p:cNvSpPr/>
            <p:nvPr/>
          </p:nvSpPr>
          <p:spPr>
            <a:xfrm>
              <a:off x="7242063" y="3255390"/>
              <a:ext cx="354935" cy="475582"/>
            </a:xfrm>
            <a:custGeom>
              <a:avLst/>
              <a:gdLst/>
              <a:ahLst/>
              <a:cxnLst/>
              <a:rect l="l" t="t" r="r" b="b"/>
              <a:pathLst>
                <a:path w="4813" h="6449" extrusionOk="0">
                  <a:moveTo>
                    <a:pt x="1388" y="1"/>
                  </a:moveTo>
                  <a:cubicBezTo>
                    <a:pt x="1106" y="1"/>
                    <a:pt x="928" y="56"/>
                    <a:pt x="928" y="56"/>
                  </a:cubicBezTo>
                  <a:cubicBezTo>
                    <a:pt x="101" y="632"/>
                    <a:pt x="1" y="1710"/>
                    <a:pt x="302" y="2688"/>
                  </a:cubicBezTo>
                  <a:cubicBezTo>
                    <a:pt x="992" y="5004"/>
                    <a:pt x="4226" y="6448"/>
                    <a:pt x="4358" y="6448"/>
                  </a:cubicBezTo>
                  <a:cubicBezTo>
                    <a:pt x="4360" y="6448"/>
                    <a:pt x="4361" y="6448"/>
                    <a:pt x="4362" y="6447"/>
                  </a:cubicBezTo>
                  <a:cubicBezTo>
                    <a:pt x="4813" y="4542"/>
                    <a:pt x="4562" y="3013"/>
                    <a:pt x="3860" y="1735"/>
                  </a:cubicBezTo>
                  <a:cubicBezTo>
                    <a:pt x="3029" y="242"/>
                    <a:pt x="1980" y="1"/>
                    <a:pt x="1388" y="1"/>
                  </a:cubicBezTo>
                  <a:close/>
                </a:path>
              </a:pathLst>
            </a:custGeom>
            <a:solidFill>
              <a:srgbClr val="FFA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9" name="Google Shape;1579;p45"/>
            <p:cNvSpPr/>
            <p:nvPr/>
          </p:nvSpPr>
          <p:spPr>
            <a:xfrm>
              <a:off x="7378861" y="3331569"/>
              <a:ext cx="218138" cy="399329"/>
            </a:xfrm>
            <a:custGeom>
              <a:avLst/>
              <a:gdLst/>
              <a:ahLst/>
              <a:cxnLst/>
              <a:rect l="l" t="t" r="r" b="b"/>
              <a:pathLst>
                <a:path w="2958" h="5415" extrusionOk="0">
                  <a:moveTo>
                    <a:pt x="1529" y="0"/>
                  </a:moveTo>
                  <a:cubicBezTo>
                    <a:pt x="1228" y="1354"/>
                    <a:pt x="702" y="2682"/>
                    <a:pt x="0" y="3860"/>
                  </a:cubicBezTo>
                  <a:cubicBezTo>
                    <a:pt x="1154" y="4842"/>
                    <a:pt x="2451" y="5415"/>
                    <a:pt x="2505" y="5415"/>
                  </a:cubicBezTo>
                  <a:cubicBezTo>
                    <a:pt x="2506" y="5415"/>
                    <a:pt x="2507" y="5414"/>
                    <a:pt x="2507" y="5414"/>
                  </a:cubicBezTo>
                  <a:cubicBezTo>
                    <a:pt x="2958" y="3509"/>
                    <a:pt x="2707" y="1980"/>
                    <a:pt x="2005" y="702"/>
                  </a:cubicBezTo>
                  <a:cubicBezTo>
                    <a:pt x="1855" y="426"/>
                    <a:pt x="1680" y="201"/>
                    <a:pt x="1529" y="0"/>
                  </a:cubicBezTo>
                  <a:close/>
                </a:path>
              </a:pathLst>
            </a:custGeom>
            <a:solidFill>
              <a:srgbClr val="FE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0" name="Google Shape;1580;p45"/>
            <p:cNvSpPr/>
            <p:nvPr/>
          </p:nvSpPr>
          <p:spPr>
            <a:xfrm>
              <a:off x="7413964" y="3401036"/>
              <a:ext cx="188566" cy="387088"/>
            </a:xfrm>
            <a:custGeom>
              <a:avLst/>
              <a:gdLst/>
              <a:ahLst/>
              <a:cxnLst/>
              <a:rect l="l" t="t" r="r" b="b"/>
              <a:pathLst>
                <a:path w="2557" h="5249" extrusionOk="0">
                  <a:moveTo>
                    <a:pt x="68" y="0"/>
                  </a:moveTo>
                  <a:cubicBezTo>
                    <a:pt x="55" y="0"/>
                    <a:pt x="40" y="3"/>
                    <a:pt x="26" y="11"/>
                  </a:cubicBezTo>
                  <a:cubicBezTo>
                    <a:pt x="1" y="11"/>
                    <a:pt x="1" y="61"/>
                    <a:pt x="1" y="86"/>
                  </a:cubicBezTo>
                  <a:cubicBezTo>
                    <a:pt x="151" y="537"/>
                    <a:pt x="326" y="988"/>
                    <a:pt x="502" y="1414"/>
                  </a:cubicBezTo>
                  <a:cubicBezTo>
                    <a:pt x="677" y="1865"/>
                    <a:pt x="878" y="2291"/>
                    <a:pt x="1078" y="2718"/>
                  </a:cubicBezTo>
                  <a:cubicBezTo>
                    <a:pt x="1279" y="3144"/>
                    <a:pt x="1479" y="3570"/>
                    <a:pt x="1705" y="3996"/>
                  </a:cubicBezTo>
                  <a:cubicBezTo>
                    <a:pt x="1930" y="4397"/>
                    <a:pt x="2156" y="4823"/>
                    <a:pt x="2432" y="5224"/>
                  </a:cubicBezTo>
                  <a:cubicBezTo>
                    <a:pt x="2457" y="5249"/>
                    <a:pt x="2507" y="5249"/>
                    <a:pt x="2532" y="5249"/>
                  </a:cubicBezTo>
                  <a:cubicBezTo>
                    <a:pt x="2557" y="5224"/>
                    <a:pt x="2557" y="5174"/>
                    <a:pt x="2557" y="5149"/>
                  </a:cubicBezTo>
                  <a:cubicBezTo>
                    <a:pt x="2331" y="4723"/>
                    <a:pt x="2131" y="4296"/>
                    <a:pt x="1930" y="3870"/>
                  </a:cubicBezTo>
                  <a:lnTo>
                    <a:pt x="1354" y="2592"/>
                  </a:lnTo>
                  <a:cubicBezTo>
                    <a:pt x="1153" y="2166"/>
                    <a:pt x="953" y="1740"/>
                    <a:pt x="752" y="1314"/>
                  </a:cubicBezTo>
                  <a:cubicBezTo>
                    <a:pt x="552" y="888"/>
                    <a:pt x="351" y="462"/>
                    <a:pt x="126" y="36"/>
                  </a:cubicBezTo>
                  <a:cubicBezTo>
                    <a:pt x="126" y="18"/>
                    <a:pt x="101" y="0"/>
                    <a:pt x="68" y="0"/>
                  </a:cubicBezTo>
                  <a:close/>
                </a:path>
              </a:pathLst>
            </a:custGeom>
            <a:solidFill>
              <a:srgbClr val="F5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1" name="Google Shape;1581;p45"/>
            <p:cNvSpPr/>
            <p:nvPr/>
          </p:nvSpPr>
          <p:spPr>
            <a:xfrm>
              <a:off x="7430630" y="2801121"/>
              <a:ext cx="85102" cy="173817"/>
            </a:xfrm>
            <a:custGeom>
              <a:avLst/>
              <a:gdLst/>
              <a:ahLst/>
              <a:cxnLst/>
              <a:rect l="l" t="t" r="r" b="b"/>
              <a:pathLst>
                <a:path w="1154" h="2357" extrusionOk="0">
                  <a:moveTo>
                    <a:pt x="577" y="0"/>
                  </a:moveTo>
                  <a:cubicBezTo>
                    <a:pt x="251" y="0"/>
                    <a:pt x="0" y="527"/>
                    <a:pt x="0" y="1178"/>
                  </a:cubicBezTo>
                  <a:cubicBezTo>
                    <a:pt x="0" y="1830"/>
                    <a:pt x="251" y="2356"/>
                    <a:pt x="577" y="2356"/>
                  </a:cubicBezTo>
                  <a:cubicBezTo>
                    <a:pt x="877" y="2356"/>
                    <a:pt x="1153" y="1830"/>
                    <a:pt x="1153" y="1178"/>
                  </a:cubicBezTo>
                  <a:cubicBezTo>
                    <a:pt x="1153" y="527"/>
                    <a:pt x="877" y="0"/>
                    <a:pt x="577" y="0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2" name="Google Shape;1582;p45"/>
            <p:cNvSpPr/>
            <p:nvPr/>
          </p:nvSpPr>
          <p:spPr>
            <a:xfrm>
              <a:off x="8225386" y="3124050"/>
              <a:ext cx="177504" cy="85765"/>
            </a:xfrm>
            <a:custGeom>
              <a:avLst/>
              <a:gdLst/>
              <a:ahLst/>
              <a:cxnLst/>
              <a:rect l="l" t="t" r="r" b="b"/>
              <a:pathLst>
                <a:path w="2407" h="1163" extrusionOk="0">
                  <a:moveTo>
                    <a:pt x="1358" y="0"/>
                  </a:moveTo>
                  <a:cubicBezTo>
                    <a:pt x="1299" y="0"/>
                    <a:pt x="1239" y="3"/>
                    <a:pt x="1178" y="7"/>
                  </a:cubicBezTo>
                  <a:cubicBezTo>
                    <a:pt x="526" y="57"/>
                    <a:pt x="0" y="333"/>
                    <a:pt x="25" y="659"/>
                  </a:cubicBezTo>
                  <a:cubicBezTo>
                    <a:pt x="49" y="944"/>
                    <a:pt x="547" y="1162"/>
                    <a:pt x="1155" y="1162"/>
                  </a:cubicBezTo>
                  <a:cubicBezTo>
                    <a:pt x="1187" y="1162"/>
                    <a:pt x="1220" y="1161"/>
                    <a:pt x="1253" y="1160"/>
                  </a:cubicBezTo>
                  <a:cubicBezTo>
                    <a:pt x="1905" y="1110"/>
                    <a:pt x="2406" y="809"/>
                    <a:pt x="2406" y="509"/>
                  </a:cubicBezTo>
                  <a:cubicBezTo>
                    <a:pt x="2383" y="213"/>
                    <a:pt x="1928" y="0"/>
                    <a:pt x="1358" y="0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3" name="Google Shape;1583;p45"/>
            <p:cNvSpPr/>
            <p:nvPr/>
          </p:nvSpPr>
          <p:spPr>
            <a:xfrm>
              <a:off x="7979518" y="2543752"/>
              <a:ext cx="157224" cy="137756"/>
            </a:xfrm>
            <a:custGeom>
              <a:avLst/>
              <a:gdLst/>
              <a:ahLst/>
              <a:cxnLst/>
              <a:rect l="l" t="t" r="r" b="b"/>
              <a:pathLst>
                <a:path w="2132" h="1868" extrusionOk="0">
                  <a:moveTo>
                    <a:pt x="1655" y="0"/>
                  </a:moveTo>
                  <a:cubicBezTo>
                    <a:pt x="1383" y="0"/>
                    <a:pt x="998" y="187"/>
                    <a:pt x="652" y="533"/>
                  </a:cubicBezTo>
                  <a:cubicBezTo>
                    <a:pt x="201" y="984"/>
                    <a:pt x="1" y="1561"/>
                    <a:pt x="226" y="1786"/>
                  </a:cubicBezTo>
                  <a:cubicBezTo>
                    <a:pt x="288" y="1841"/>
                    <a:pt x="375" y="1868"/>
                    <a:pt x="477" y="1868"/>
                  </a:cubicBezTo>
                  <a:cubicBezTo>
                    <a:pt x="749" y="1868"/>
                    <a:pt x="1134" y="1681"/>
                    <a:pt x="1480" y="1335"/>
                  </a:cubicBezTo>
                  <a:cubicBezTo>
                    <a:pt x="1931" y="884"/>
                    <a:pt x="2131" y="307"/>
                    <a:pt x="1906" y="82"/>
                  </a:cubicBezTo>
                  <a:cubicBezTo>
                    <a:pt x="1844" y="27"/>
                    <a:pt x="1757" y="0"/>
                    <a:pt x="1655" y="0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4" name="Google Shape;1584;p45"/>
            <p:cNvSpPr/>
            <p:nvPr/>
          </p:nvSpPr>
          <p:spPr>
            <a:xfrm>
              <a:off x="5952180" y="3096838"/>
              <a:ext cx="1742816" cy="737524"/>
            </a:xfrm>
            <a:custGeom>
              <a:avLst/>
              <a:gdLst/>
              <a:ahLst/>
              <a:cxnLst/>
              <a:rect l="l" t="t" r="r" b="b"/>
              <a:pathLst>
                <a:path w="23633" h="10001" extrusionOk="0">
                  <a:moveTo>
                    <a:pt x="5061" y="0"/>
                  </a:moveTo>
                  <a:lnTo>
                    <a:pt x="123" y="2457"/>
                  </a:lnTo>
                  <a:cubicBezTo>
                    <a:pt x="122" y="2455"/>
                    <a:pt x="121" y="2454"/>
                    <a:pt x="120" y="2454"/>
                  </a:cubicBezTo>
                  <a:lnTo>
                    <a:pt x="120" y="2454"/>
                  </a:lnTo>
                  <a:cubicBezTo>
                    <a:pt x="1" y="2454"/>
                    <a:pt x="148" y="10000"/>
                    <a:pt x="148" y="10000"/>
                  </a:cubicBezTo>
                  <a:lnTo>
                    <a:pt x="23632" y="10000"/>
                  </a:lnTo>
                  <a:lnTo>
                    <a:pt x="23632" y="3008"/>
                  </a:lnTo>
                  <a:lnTo>
                    <a:pt x="17818" y="101"/>
                  </a:lnTo>
                  <a:lnTo>
                    <a:pt x="15236" y="3760"/>
                  </a:lnTo>
                  <a:lnTo>
                    <a:pt x="11752" y="552"/>
                  </a:lnTo>
                  <a:lnTo>
                    <a:pt x="8795" y="3409"/>
                  </a:lnTo>
                  <a:lnTo>
                    <a:pt x="50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5" name="Google Shape;1585;p45"/>
            <p:cNvSpPr/>
            <p:nvPr/>
          </p:nvSpPr>
          <p:spPr>
            <a:xfrm>
              <a:off x="6493546" y="3228031"/>
              <a:ext cx="661714" cy="395642"/>
            </a:xfrm>
            <a:custGeom>
              <a:avLst/>
              <a:gdLst/>
              <a:ahLst/>
              <a:cxnLst/>
              <a:rect l="l" t="t" r="r" b="b"/>
              <a:pathLst>
                <a:path w="8973" h="5365" extrusionOk="0">
                  <a:moveTo>
                    <a:pt x="0" y="1"/>
                  </a:moveTo>
                  <a:lnTo>
                    <a:pt x="0" y="5364"/>
                  </a:lnTo>
                  <a:lnTo>
                    <a:pt x="8973" y="5364"/>
                  </a:lnTo>
                  <a:lnTo>
                    <a:pt x="89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6" name="Google Shape;1586;p45"/>
            <p:cNvSpPr/>
            <p:nvPr/>
          </p:nvSpPr>
          <p:spPr>
            <a:xfrm>
              <a:off x="6493546" y="3228031"/>
              <a:ext cx="661714" cy="395642"/>
            </a:xfrm>
            <a:custGeom>
              <a:avLst/>
              <a:gdLst/>
              <a:ahLst/>
              <a:cxnLst/>
              <a:rect l="l" t="t" r="r" b="b"/>
              <a:pathLst>
                <a:path w="8973" h="5365" extrusionOk="0">
                  <a:moveTo>
                    <a:pt x="0" y="1"/>
                  </a:moveTo>
                  <a:lnTo>
                    <a:pt x="0" y="5364"/>
                  </a:lnTo>
                  <a:lnTo>
                    <a:pt x="8973" y="5364"/>
                  </a:lnTo>
                  <a:lnTo>
                    <a:pt x="89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7" name="Google Shape;1587;p45"/>
            <p:cNvSpPr/>
            <p:nvPr/>
          </p:nvSpPr>
          <p:spPr>
            <a:xfrm>
              <a:off x="6809619" y="2024809"/>
              <a:ext cx="147932" cy="415996"/>
            </a:xfrm>
            <a:custGeom>
              <a:avLst/>
              <a:gdLst/>
              <a:ahLst/>
              <a:cxnLst/>
              <a:rect l="l" t="t" r="r" b="b"/>
              <a:pathLst>
                <a:path w="2006" h="5641" extrusionOk="0">
                  <a:moveTo>
                    <a:pt x="451" y="1"/>
                  </a:moveTo>
                  <a:lnTo>
                    <a:pt x="451" y="1"/>
                  </a:lnTo>
                  <a:cubicBezTo>
                    <a:pt x="451" y="1"/>
                    <a:pt x="0" y="2382"/>
                    <a:pt x="526" y="5640"/>
                  </a:cubicBezTo>
                  <a:lnTo>
                    <a:pt x="1353" y="5615"/>
                  </a:lnTo>
                  <a:cubicBezTo>
                    <a:pt x="1379" y="3886"/>
                    <a:pt x="1504" y="2156"/>
                    <a:pt x="2005" y="502"/>
                  </a:cubicBez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8" name="Google Shape;1588;p45"/>
            <p:cNvSpPr/>
            <p:nvPr/>
          </p:nvSpPr>
          <p:spPr>
            <a:xfrm>
              <a:off x="6909397" y="2061828"/>
              <a:ext cx="301322" cy="377132"/>
            </a:xfrm>
            <a:custGeom>
              <a:avLst/>
              <a:gdLst/>
              <a:ahLst/>
              <a:cxnLst/>
              <a:rect l="l" t="t" r="r" b="b"/>
              <a:pathLst>
                <a:path w="4086" h="5114" extrusionOk="0">
                  <a:moveTo>
                    <a:pt x="652" y="0"/>
                  </a:moveTo>
                  <a:cubicBezTo>
                    <a:pt x="151" y="1654"/>
                    <a:pt x="26" y="3384"/>
                    <a:pt x="0" y="5113"/>
                  </a:cubicBezTo>
                  <a:lnTo>
                    <a:pt x="2507" y="5038"/>
                  </a:lnTo>
                  <a:cubicBezTo>
                    <a:pt x="2507" y="5038"/>
                    <a:pt x="2883" y="3609"/>
                    <a:pt x="4086" y="1103"/>
                  </a:cubicBezTo>
                  <a:lnTo>
                    <a:pt x="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9" name="Google Shape;1589;p45"/>
            <p:cNvSpPr/>
            <p:nvPr/>
          </p:nvSpPr>
          <p:spPr>
            <a:xfrm>
              <a:off x="6909397" y="2061828"/>
              <a:ext cx="301322" cy="377132"/>
            </a:xfrm>
            <a:custGeom>
              <a:avLst/>
              <a:gdLst/>
              <a:ahLst/>
              <a:cxnLst/>
              <a:rect l="l" t="t" r="r" b="b"/>
              <a:pathLst>
                <a:path w="4086" h="5114" extrusionOk="0">
                  <a:moveTo>
                    <a:pt x="652" y="0"/>
                  </a:moveTo>
                  <a:cubicBezTo>
                    <a:pt x="151" y="1654"/>
                    <a:pt x="26" y="3384"/>
                    <a:pt x="0" y="5113"/>
                  </a:cubicBezTo>
                  <a:lnTo>
                    <a:pt x="2507" y="5038"/>
                  </a:lnTo>
                  <a:cubicBezTo>
                    <a:pt x="2507" y="5038"/>
                    <a:pt x="2883" y="3609"/>
                    <a:pt x="4086" y="1103"/>
                  </a:cubicBezTo>
                  <a:lnTo>
                    <a:pt x="652" y="0"/>
                  </a:lnTo>
                  <a:close/>
                </a:path>
              </a:pathLst>
            </a:custGeom>
            <a:solidFill>
              <a:srgbClr val="FE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0" name="Google Shape;1590;p45"/>
            <p:cNvSpPr/>
            <p:nvPr/>
          </p:nvSpPr>
          <p:spPr>
            <a:xfrm>
              <a:off x="6829899" y="2024809"/>
              <a:ext cx="380819" cy="310614"/>
            </a:xfrm>
            <a:custGeom>
              <a:avLst/>
              <a:gdLst/>
              <a:ahLst/>
              <a:cxnLst/>
              <a:rect l="l" t="t" r="r" b="b"/>
              <a:pathLst>
                <a:path w="5164" h="4212" extrusionOk="0">
                  <a:moveTo>
                    <a:pt x="176" y="1"/>
                  </a:moveTo>
                  <a:cubicBezTo>
                    <a:pt x="176" y="1"/>
                    <a:pt x="26" y="728"/>
                    <a:pt x="1" y="1906"/>
                  </a:cubicBezTo>
                  <a:cubicBezTo>
                    <a:pt x="1229" y="2808"/>
                    <a:pt x="2607" y="3635"/>
                    <a:pt x="4036" y="4212"/>
                  </a:cubicBezTo>
                  <a:cubicBezTo>
                    <a:pt x="4286" y="3560"/>
                    <a:pt x="4662" y="2683"/>
                    <a:pt x="5164" y="1605"/>
                  </a:cubicBezTo>
                  <a:lnTo>
                    <a:pt x="1730" y="502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1" name="Google Shape;1591;p45"/>
            <p:cNvSpPr/>
            <p:nvPr/>
          </p:nvSpPr>
          <p:spPr>
            <a:xfrm>
              <a:off x="6842878" y="1840225"/>
              <a:ext cx="667245" cy="359654"/>
            </a:xfrm>
            <a:custGeom>
              <a:avLst/>
              <a:gdLst/>
              <a:ahLst/>
              <a:cxnLst/>
              <a:rect l="l" t="t" r="r" b="b"/>
              <a:pathLst>
                <a:path w="9048" h="4877" extrusionOk="0">
                  <a:moveTo>
                    <a:pt x="3812" y="1"/>
                  </a:moveTo>
                  <a:cubicBezTo>
                    <a:pt x="2604" y="1"/>
                    <a:pt x="1452" y="327"/>
                    <a:pt x="777" y="900"/>
                  </a:cubicBezTo>
                  <a:cubicBezTo>
                    <a:pt x="401" y="1226"/>
                    <a:pt x="151" y="1802"/>
                    <a:pt x="0" y="2504"/>
                  </a:cubicBezTo>
                  <a:cubicBezTo>
                    <a:pt x="1930" y="4133"/>
                    <a:pt x="4562" y="4684"/>
                    <a:pt x="5489" y="4835"/>
                  </a:cubicBezTo>
                  <a:cubicBezTo>
                    <a:pt x="5650" y="4864"/>
                    <a:pt x="5812" y="4876"/>
                    <a:pt x="5978" y="4876"/>
                  </a:cubicBezTo>
                  <a:cubicBezTo>
                    <a:pt x="6096" y="4876"/>
                    <a:pt x="6217" y="4870"/>
                    <a:pt x="6341" y="4860"/>
                  </a:cubicBezTo>
                  <a:cubicBezTo>
                    <a:pt x="7243" y="4785"/>
                    <a:pt x="9048" y="4359"/>
                    <a:pt x="8146" y="2303"/>
                  </a:cubicBezTo>
                  <a:cubicBezTo>
                    <a:pt x="7434" y="687"/>
                    <a:pt x="5563" y="1"/>
                    <a:pt x="3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2" name="Google Shape;1592;p45"/>
            <p:cNvSpPr/>
            <p:nvPr/>
          </p:nvSpPr>
          <p:spPr>
            <a:xfrm>
              <a:off x="6500920" y="2032257"/>
              <a:ext cx="212607" cy="415922"/>
            </a:xfrm>
            <a:custGeom>
              <a:avLst/>
              <a:gdLst/>
              <a:ahLst/>
              <a:cxnLst/>
              <a:rect l="l" t="t" r="r" b="b"/>
              <a:pathLst>
                <a:path w="2883" h="5640" extrusionOk="0">
                  <a:moveTo>
                    <a:pt x="1354" y="0"/>
                  </a:moveTo>
                  <a:lnTo>
                    <a:pt x="1" y="928"/>
                  </a:lnTo>
                  <a:cubicBezTo>
                    <a:pt x="953" y="2356"/>
                    <a:pt x="1580" y="3960"/>
                    <a:pt x="2106" y="5639"/>
                  </a:cubicBezTo>
                  <a:lnTo>
                    <a:pt x="2883" y="5414"/>
                  </a:lnTo>
                  <a:cubicBezTo>
                    <a:pt x="2457" y="2156"/>
                    <a:pt x="1354" y="0"/>
                    <a:pt x="1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3" name="Google Shape;1593;p45"/>
            <p:cNvSpPr/>
            <p:nvPr/>
          </p:nvSpPr>
          <p:spPr>
            <a:xfrm>
              <a:off x="6281011" y="2100618"/>
              <a:ext cx="375215" cy="393725"/>
            </a:xfrm>
            <a:custGeom>
              <a:avLst/>
              <a:gdLst/>
              <a:ahLst/>
              <a:cxnLst/>
              <a:rect l="l" t="t" r="r" b="b"/>
              <a:pathLst>
                <a:path w="5088" h="5339" extrusionOk="0">
                  <a:moveTo>
                    <a:pt x="2983" y="1"/>
                  </a:moveTo>
                  <a:lnTo>
                    <a:pt x="0" y="2031"/>
                  </a:lnTo>
                  <a:cubicBezTo>
                    <a:pt x="1880" y="4111"/>
                    <a:pt x="2682" y="5339"/>
                    <a:pt x="2682" y="5339"/>
                  </a:cubicBezTo>
                  <a:lnTo>
                    <a:pt x="5088" y="4712"/>
                  </a:lnTo>
                  <a:cubicBezTo>
                    <a:pt x="4562" y="3033"/>
                    <a:pt x="3935" y="1429"/>
                    <a:pt x="2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4" name="Google Shape;1594;p45"/>
            <p:cNvSpPr/>
            <p:nvPr/>
          </p:nvSpPr>
          <p:spPr>
            <a:xfrm>
              <a:off x="6281011" y="2100618"/>
              <a:ext cx="375215" cy="393725"/>
            </a:xfrm>
            <a:custGeom>
              <a:avLst/>
              <a:gdLst/>
              <a:ahLst/>
              <a:cxnLst/>
              <a:rect l="l" t="t" r="r" b="b"/>
              <a:pathLst>
                <a:path w="5088" h="5339" extrusionOk="0">
                  <a:moveTo>
                    <a:pt x="2983" y="1"/>
                  </a:moveTo>
                  <a:lnTo>
                    <a:pt x="0" y="2031"/>
                  </a:lnTo>
                  <a:cubicBezTo>
                    <a:pt x="1880" y="4111"/>
                    <a:pt x="2682" y="5339"/>
                    <a:pt x="2682" y="5339"/>
                  </a:cubicBezTo>
                  <a:lnTo>
                    <a:pt x="5088" y="4712"/>
                  </a:lnTo>
                  <a:cubicBezTo>
                    <a:pt x="4562" y="3033"/>
                    <a:pt x="3935" y="1429"/>
                    <a:pt x="2983" y="1"/>
                  </a:cubicBezTo>
                  <a:close/>
                </a:path>
              </a:pathLst>
            </a:custGeom>
            <a:solidFill>
              <a:srgbClr val="FE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5" name="Google Shape;1595;p45"/>
            <p:cNvSpPr/>
            <p:nvPr/>
          </p:nvSpPr>
          <p:spPr>
            <a:xfrm>
              <a:off x="6281011" y="2032257"/>
              <a:ext cx="371527" cy="378976"/>
            </a:xfrm>
            <a:custGeom>
              <a:avLst/>
              <a:gdLst/>
              <a:ahLst/>
              <a:cxnLst/>
              <a:rect l="l" t="t" r="r" b="b"/>
              <a:pathLst>
                <a:path w="5038" h="5139" extrusionOk="0">
                  <a:moveTo>
                    <a:pt x="4336" y="0"/>
                  </a:moveTo>
                  <a:lnTo>
                    <a:pt x="2983" y="928"/>
                  </a:lnTo>
                  <a:lnTo>
                    <a:pt x="0" y="2958"/>
                  </a:lnTo>
                  <a:cubicBezTo>
                    <a:pt x="802" y="3835"/>
                    <a:pt x="1404" y="4587"/>
                    <a:pt x="1855" y="5138"/>
                  </a:cubicBezTo>
                  <a:cubicBezTo>
                    <a:pt x="3058" y="4161"/>
                    <a:pt x="4135" y="2983"/>
                    <a:pt x="5038" y="1755"/>
                  </a:cubicBezTo>
                  <a:cubicBezTo>
                    <a:pt x="4662" y="627"/>
                    <a:pt x="4336" y="0"/>
                    <a:pt x="4336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6" name="Google Shape;1596;p45"/>
            <p:cNvSpPr/>
            <p:nvPr/>
          </p:nvSpPr>
          <p:spPr>
            <a:xfrm>
              <a:off x="6007047" y="1915740"/>
              <a:ext cx="593721" cy="424181"/>
            </a:xfrm>
            <a:custGeom>
              <a:avLst/>
              <a:gdLst/>
              <a:ahLst/>
              <a:cxnLst/>
              <a:rect l="l" t="t" r="r" b="b"/>
              <a:pathLst>
                <a:path w="8051" h="5752" extrusionOk="0">
                  <a:moveTo>
                    <a:pt x="5420" y="0"/>
                  </a:moveTo>
                  <a:cubicBezTo>
                    <a:pt x="3296" y="0"/>
                    <a:pt x="488" y="1340"/>
                    <a:pt x="206" y="3711"/>
                  </a:cubicBezTo>
                  <a:cubicBezTo>
                    <a:pt x="1" y="5394"/>
                    <a:pt x="967" y="5751"/>
                    <a:pt x="1846" y="5751"/>
                  </a:cubicBezTo>
                  <a:cubicBezTo>
                    <a:pt x="2145" y="5751"/>
                    <a:pt x="2434" y="5710"/>
                    <a:pt x="2662" y="5665"/>
                  </a:cubicBezTo>
                  <a:cubicBezTo>
                    <a:pt x="2938" y="5590"/>
                    <a:pt x="3214" y="5515"/>
                    <a:pt x="3464" y="5390"/>
                  </a:cubicBezTo>
                  <a:cubicBezTo>
                    <a:pt x="4317" y="4964"/>
                    <a:pt x="6673" y="3685"/>
                    <a:pt x="8051" y="1580"/>
                  </a:cubicBezTo>
                  <a:cubicBezTo>
                    <a:pt x="7700" y="954"/>
                    <a:pt x="7299" y="452"/>
                    <a:pt x="6823" y="252"/>
                  </a:cubicBezTo>
                  <a:cubicBezTo>
                    <a:pt x="6430" y="83"/>
                    <a:pt x="5946" y="0"/>
                    <a:pt x="5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7" name="Google Shape;1597;p45"/>
            <p:cNvSpPr/>
            <p:nvPr/>
          </p:nvSpPr>
          <p:spPr>
            <a:xfrm>
              <a:off x="6146057" y="2338814"/>
              <a:ext cx="1282794" cy="993714"/>
            </a:xfrm>
            <a:custGeom>
              <a:avLst/>
              <a:gdLst/>
              <a:ahLst/>
              <a:cxnLst/>
              <a:rect l="l" t="t" r="r" b="b"/>
              <a:pathLst>
                <a:path w="17395" h="13475" extrusionOk="0">
                  <a:moveTo>
                    <a:pt x="8981" y="0"/>
                  </a:moveTo>
                  <a:cubicBezTo>
                    <a:pt x="8434" y="0"/>
                    <a:pt x="8091" y="54"/>
                    <a:pt x="7920" y="79"/>
                  </a:cubicBezTo>
                  <a:cubicBezTo>
                    <a:pt x="7820" y="104"/>
                    <a:pt x="7720" y="129"/>
                    <a:pt x="7620" y="129"/>
                  </a:cubicBezTo>
                  <a:cubicBezTo>
                    <a:pt x="6793" y="204"/>
                    <a:pt x="3484" y="1131"/>
                    <a:pt x="1830" y="4590"/>
                  </a:cubicBezTo>
                  <a:cubicBezTo>
                    <a:pt x="1" y="8375"/>
                    <a:pt x="1554" y="10655"/>
                    <a:pt x="3409" y="11934"/>
                  </a:cubicBezTo>
                  <a:cubicBezTo>
                    <a:pt x="4750" y="12852"/>
                    <a:pt x="6887" y="13475"/>
                    <a:pt x="9008" y="13475"/>
                  </a:cubicBezTo>
                  <a:cubicBezTo>
                    <a:pt x="9780" y="13475"/>
                    <a:pt x="10550" y="13392"/>
                    <a:pt x="11279" y="13212"/>
                  </a:cubicBezTo>
                  <a:cubicBezTo>
                    <a:pt x="14011" y="12510"/>
                    <a:pt x="17394" y="11157"/>
                    <a:pt x="16918" y="7297"/>
                  </a:cubicBezTo>
                  <a:cubicBezTo>
                    <a:pt x="16467" y="3437"/>
                    <a:pt x="14161" y="806"/>
                    <a:pt x="11429" y="279"/>
                  </a:cubicBezTo>
                  <a:cubicBezTo>
                    <a:pt x="10361" y="61"/>
                    <a:pt x="9557" y="0"/>
                    <a:pt x="89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8" name="Google Shape;1598;p45"/>
            <p:cNvSpPr/>
            <p:nvPr/>
          </p:nvSpPr>
          <p:spPr>
            <a:xfrm>
              <a:off x="6146057" y="2427751"/>
              <a:ext cx="1192235" cy="904777"/>
            </a:xfrm>
            <a:custGeom>
              <a:avLst/>
              <a:gdLst/>
              <a:ahLst/>
              <a:cxnLst/>
              <a:rect l="l" t="t" r="r" b="b"/>
              <a:pathLst>
                <a:path w="16167" h="12269" extrusionOk="0">
                  <a:moveTo>
                    <a:pt x="4863" y="1"/>
                  </a:moveTo>
                  <a:lnTo>
                    <a:pt x="4863" y="1"/>
                  </a:lnTo>
                  <a:cubicBezTo>
                    <a:pt x="3785" y="677"/>
                    <a:pt x="2607" y="1730"/>
                    <a:pt x="1830" y="3384"/>
                  </a:cubicBezTo>
                  <a:cubicBezTo>
                    <a:pt x="1" y="7169"/>
                    <a:pt x="1554" y="9449"/>
                    <a:pt x="3409" y="10728"/>
                  </a:cubicBezTo>
                  <a:cubicBezTo>
                    <a:pt x="4750" y="11646"/>
                    <a:pt x="6887" y="12269"/>
                    <a:pt x="9008" y="12269"/>
                  </a:cubicBezTo>
                  <a:cubicBezTo>
                    <a:pt x="9780" y="12269"/>
                    <a:pt x="10550" y="12186"/>
                    <a:pt x="11279" y="12006"/>
                  </a:cubicBezTo>
                  <a:cubicBezTo>
                    <a:pt x="13033" y="11555"/>
                    <a:pt x="15063" y="10828"/>
                    <a:pt x="16166" y="9349"/>
                  </a:cubicBezTo>
                  <a:lnTo>
                    <a:pt x="16166" y="9349"/>
                  </a:lnTo>
                  <a:cubicBezTo>
                    <a:pt x="15189" y="9900"/>
                    <a:pt x="14086" y="10251"/>
                    <a:pt x="13058" y="10502"/>
                  </a:cubicBezTo>
                  <a:cubicBezTo>
                    <a:pt x="12329" y="10683"/>
                    <a:pt x="11559" y="10765"/>
                    <a:pt x="10788" y="10765"/>
                  </a:cubicBezTo>
                  <a:cubicBezTo>
                    <a:pt x="8666" y="10765"/>
                    <a:pt x="6530" y="10143"/>
                    <a:pt x="5189" y="9224"/>
                  </a:cubicBezTo>
                  <a:cubicBezTo>
                    <a:pt x="3334" y="7971"/>
                    <a:pt x="1780" y="5665"/>
                    <a:pt x="3610" y="1880"/>
                  </a:cubicBezTo>
                  <a:cubicBezTo>
                    <a:pt x="3960" y="1128"/>
                    <a:pt x="4387" y="527"/>
                    <a:pt x="4863" y="1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9" name="Google Shape;1599;p45"/>
            <p:cNvSpPr/>
            <p:nvPr/>
          </p:nvSpPr>
          <p:spPr>
            <a:xfrm>
              <a:off x="6412205" y="3001339"/>
              <a:ext cx="251470" cy="223005"/>
            </a:xfrm>
            <a:custGeom>
              <a:avLst/>
              <a:gdLst/>
              <a:ahLst/>
              <a:cxnLst/>
              <a:rect l="l" t="t" r="r" b="b"/>
              <a:pathLst>
                <a:path w="3410" h="3024" extrusionOk="0">
                  <a:moveTo>
                    <a:pt x="1691" y="0"/>
                  </a:moveTo>
                  <a:cubicBezTo>
                    <a:pt x="911" y="0"/>
                    <a:pt x="240" y="544"/>
                    <a:pt x="126" y="1295"/>
                  </a:cubicBezTo>
                  <a:cubicBezTo>
                    <a:pt x="1" y="2097"/>
                    <a:pt x="602" y="2874"/>
                    <a:pt x="1479" y="3000"/>
                  </a:cubicBezTo>
                  <a:cubicBezTo>
                    <a:pt x="1573" y="3016"/>
                    <a:pt x="1667" y="3024"/>
                    <a:pt x="1759" y="3024"/>
                  </a:cubicBezTo>
                  <a:cubicBezTo>
                    <a:pt x="2526" y="3024"/>
                    <a:pt x="3197" y="2485"/>
                    <a:pt x="3309" y="1747"/>
                  </a:cubicBezTo>
                  <a:cubicBezTo>
                    <a:pt x="3409" y="945"/>
                    <a:pt x="2808" y="168"/>
                    <a:pt x="1930" y="17"/>
                  </a:cubicBezTo>
                  <a:cubicBezTo>
                    <a:pt x="1850" y="6"/>
                    <a:pt x="1770" y="0"/>
                    <a:pt x="1691" y="0"/>
                  </a:cubicBezTo>
                  <a:close/>
                </a:path>
              </a:pathLst>
            </a:custGeom>
            <a:solidFill>
              <a:srgbClr val="FE8A9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0" name="Google Shape;1600;p45"/>
            <p:cNvSpPr/>
            <p:nvPr/>
          </p:nvSpPr>
          <p:spPr>
            <a:xfrm>
              <a:off x="6977759" y="2942195"/>
              <a:ext cx="253314" cy="223005"/>
            </a:xfrm>
            <a:custGeom>
              <a:avLst/>
              <a:gdLst/>
              <a:ahLst/>
              <a:cxnLst/>
              <a:rect l="l" t="t" r="r" b="b"/>
              <a:pathLst>
                <a:path w="3435" h="3024" extrusionOk="0">
                  <a:moveTo>
                    <a:pt x="1715" y="0"/>
                  </a:moveTo>
                  <a:cubicBezTo>
                    <a:pt x="932" y="0"/>
                    <a:pt x="240" y="544"/>
                    <a:pt x="126" y="1295"/>
                  </a:cubicBezTo>
                  <a:cubicBezTo>
                    <a:pt x="1" y="2097"/>
                    <a:pt x="627" y="2874"/>
                    <a:pt x="1505" y="3000"/>
                  </a:cubicBezTo>
                  <a:cubicBezTo>
                    <a:pt x="1599" y="3016"/>
                    <a:pt x="1692" y="3024"/>
                    <a:pt x="1783" y="3024"/>
                  </a:cubicBezTo>
                  <a:cubicBezTo>
                    <a:pt x="2546" y="3024"/>
                    <a:pt x="3197" y="2485"/>
                    <a:pt x="3309" y="1747"/>
                  </a:cubicBezTo>
                  <a:cubicBezTo>
                    <a:pt x="3434" y="919"/>
                    <a:pt x="2833" y="168"/>
                    <a:pt x="1956" y="17"/>
                  </a:cubicBezTo>
                  <a:cubicBezTo>
                    <a:pt x="1875" y="6"/>
                    <a:pt x="1795" y="0"/>
                    <a:pt x="1715" y="0"/>
                  </a:cubicBezTo>
                  <a:close/>
                </a:path>
              </a:pathLst>
            </a:custGeom>
            <a:solidFill>
              <a:srgbClr val="FE8A9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1" name="Google Shape;1601;p45"/>
            <p:cNvSpPr/>
            <p:nvPr/>
          </p:nvSpPr>
          <p:spPr>
            <a:xfrm>
              <a:off x="6392441" y="2592276"/>
              <a:ext cx="184363" cy="108774"/>
            </a:xfrm>
            <a:custGeom>
              <a:avLst/>
              <a:gdLst/>
              <a:ahLst/>
              <a:cxnLst/>
              <a:rect l="l" t="t" r="r" b="b"/>
              <a:pathLst>
                <a:path w="2500" h="1475" extrusionOk="0">
                  <a:moveTo>
                    <a:pt x="2449" y="0"/>
                  </a:moveTo>
                  <a:cubicBezTo>
                    <a:pt x="1472" y="0"/>
                    <a:pt x="569" y="627"/>
                    <a:pt x="18" y="1404"/>
                  </a:cubicBezTo>
                  <a:cubicBezTo>
                    <a:pt x="0" y="1439"/>
                    <a:pt x="33" y="1475"/>
                    <a:pt x="62" y="1475"/>
                  </a:cubicBezTo>
                  <a:cubicBezTo>
                    <a:pt x="74" y="1475"/>
                    <a:pt x="86" y="1469"/>
                    <a:pt x="93" y="1454"/>
                  </a:cubicBezTo>
                  <a:cubicBezTo>
                    <a:pt x="720" y="777"/>
                    <a:pt x="1522" y="176"/>
                    <a:pt x="2474" y="75"/>
                  </a:cubicBezTo>
                  <a:cubicBezTo>
                    <a:pt x="2499" y="75"/>
                    <a:pt x="2499" y="0"/>
                    <a:pt x="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2" name="Google Shape;1602;p45"/>
            <p:cNvSpPr/>
            <p:nvPr/>
          </p:nvSpPr>
          <p:spPr>
            <a:xfrm>
              <a:off x="6977759" y="2560049"/>
              <a:ext cx="198964" cy="80825"/>
            </a:xfrm>
            <a:custGeom>
              <a:avLst/>
              <a:gdLst/>
              <a:ahLst/>
              <a:cxnLst/>
              <a:rect l="l" t="t" r="r" b="b"/>
              <a:pathLst>
                <a:path w="2698" h="1096" extrusionOk="0">
                  <a:moveTo>
                    <a:pt x="319" y="1"/>
                  </a:moveTo>
                  <a:cubicBezTo>
                    <a:pt x="229" y="1"/>
                    <a:pt x="140" y="4"/>
                    <a:pt x="51" y="11"/>
                  </a:cubicBezTo>
                  <a:cubicBezTo>
                    <a:pt x="1" y="11"/>
                    <a:pt x="1" y="86"/>
                    <a:pt x="51" y="86"/>
                  </a:cubicBezTo>
                  <a:cubicBezTo>
                    <a:pt x="978" y="136"/>
                    <a:pt x="1956" y="412"/>
                    <a:pt x="2607" y="1089"/>
                  </a:cubicBezTo>
                  <a:cubicBezTo>
                    <a:pt x="2612" y="1094"/>
                    <a:pt x="2619" y="1096"/>
                    <a:pt x="2626" y="1096"/>
                  </a:cubicBezTo>
                  <a:cubicBezTo>
                    <a:pt x="2657" y="1096"/>
                    <a:pt x="2698" y="1059"/>
                    <a:pt x="2657" y="1039"/>
                  </a:cubicBezTo>
                  <a:cubicBezTo>
                    <a:pt x="2112" y="334"/>
                    <a:pt x="1196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3" name="Google Shape;1603;p45"/>
            <p:cNvSpPr/>
            <p:nvPr/>
          </p:nvSpPr>
          <p:spPr>
            <a:xfrm>
              <a:off x="6661759" y="2836003"/>
              <a:ext cx="336425" cy="273963"/>
            </a:xfrm>
            <a:custGeom>
              <a:avLst/>
              <a:gdLst/>
              <a:ahLst/>
              <a:cxnLst/>
              <a:rect l="l" t="t" r="r" b="b"/>
              <a:pathLst>
                <a:path w="4562" h="3715" extrusionOk="0">
                  <a:moveTo>
                    <a:pt x="2106" y="1"/>
                  </a:moveTo>
                  <a:cubicBezTo>
                    <a:pt x="1973" y="1"/>
                    <a:pt x="1854" y="12"/>
                    <a:pt x="1754" y="29"/>
                  </a:cubicBezTo>
                  <a:cubicBezTo>
                    <a:pt x="1754" y="29"/>
                    <a:pt x="25" y="179"/>
                    <a:pt x="0" y="1958"/>
                  </a:cubicBezTo>
                  <a:cubicBezTo>
                    <a:pt x="0" y="3380"/>
                    <a:pt x="1088" y="3714"/>
                    <a:pt x="1960" y="3714"/>
                  </a:cubicBezTo>
                  <a:cubicBezTo>
                    <a:pt x="2180" y="3714"/>
                    <a:pt x="2385" y="3693"/>
                    <a:pt x="2556" y="3663"/>
                  </a:cubicBezTo>
                  <a:cubicBezTo>
                    <a:pt x="3409" y="3512"/>
                    <a:pt x="4561" y="3136"/>
                    <a:pt x="4135" y="1582"/>
                  </a:cubicBezTo>
                  <a:cubicBezTo>
                    <a:pt x="3780" y="285"/>
                    <a:pt x="2777" y="1"/>
                    <a:pt x="2106" y="1"/>
                  </a:cubicBezTo>
                  <a:close/>
                </a:path>
              </a:pathLst>
            </a:custGeom>
            <a:solidFill>
              <a:srgbClr val="FE8A9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4" name="Google Shape;1604;p45"/>
            <p:cNvSpPr/>
            <p:nvPr/>
          </p:nvSpPr>
          <p:spPr>
            <a:xfrm>
              <a:off x="6724001" y="2818304"/>
              <a:ext cx="137387" cy="80825"/>
            </a:xfrm>
            <a:custGeom>
              <a:avLst/>
              <a:gdLst/>
              <a:ahLst/>
              <a:cxnLst/>
              <a:rect l="l" t="t" r="r" b="b"/>
              <a:pathLst>
                <a:path w="1863" h="1096" extrusionOk="0">
                  <a:moveTo>
                    <a:pt x="1374" y="0"/>
                  </a:moveTo>
                  <a:cubicBezTo>
                    <a:pt x="1105" y="0"/>
                    <a:pt x="860" y="469"/>
                    <a:pt x="860" y="469"/>
                  </a:cubicBezTo>
                  <a:cubicBezTo>
                    <a:pt x="860" y="469"/>
                    <a:pt x="457" y="239"/>
                    <a:pt x="205" y="239"/>
                  </a:cubicBezTo>
                  <a:cubicBezTo>
                    <a:pt x="86" y="239"/>
                    <a:pt x="0" y="291"/>
                    <a:pt x="8" y="444"/>
                  </a:cubicBezTo>
                  <a:cubicBezTo>
                    <a:pt x="8" y="945"/>
                    <a:pt x="1036" y="1096"/>
                    <a:pt x="1036" y="1096"/>
                  </a:cubicBezTo>
                  <a:cubicBezTo>
                    <a:pt x="1462" y="845"/>
                    <a:pt x="1863" y="168"/>
                    <a:pt x="1462" y="18"/>
                  </a:cubicBezTo>
                  <a:cubicBezTo>
                    <a:pt x="1432" y="6"/>
                    <a:pt x="1403" y="0"/>
                    <a:pt x="1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5" name="Google Shape;1605;p45"/>
            <p:cNvSpPr/>
            <p:nvPr/>
          </p:nvSpPr>
          <p:spPr>
            <a:xfrm>
              <a:off x="6717142" y="2812183"/>
              <a:ext cx="135027" cy="94320"/>
            </a:xfrm>
            <a:custGeom>
              <a:avLst/>
              <a:gdLst/>
              <a:ahLst/>
              <a:cxnLst/>
              <a:rect l="l" t="t" r="r" b="b"/>
              <a:pathLst>
                <a:path w="1831" h="1279" extrusionOk="0">
                  <a:moveTo>
                    <a:pt x="1459" y="159"/>
                  </a:moveTo>
                  <a:cubicBezTo>
                    <a:pt x="1483" y="159"/>
                    <a:pt x="1507" y="165"/>
                    <a:pt x="1530" y="176"/>
                  </a:cubicBezTo>
                  <a:cubicBezTo>
                    <a:pt x="1605" y="201"/>
                    <a:pt x="1630" y="251"/>
                    <a:pt x="1630" y="327"/>
                  </a:cubicBezTo>
                  <a:cubicBezTo>
                    <a:pt x="1655" y="527"/>
                    <a:pt x="1404" y="903"/>
                    <a:pt x="1104" y="1103"/>
                  </a:cubicBezTo>
                  <a:cubicBezTo>
                    <a:pt x="828" y="1053"/>
                    <a:pt x="176" y="878"/>
                    <a:pt x="176" y="527"/>
                  </a:cubicBezTo>
                  <a:cubicBezTo>
                    <a:pt x="176" y="452"/>
                    <a:pt x="201" y="427"/>
                    <a:pt x="226" y="427"/>
                  </a:cubicBezTo>
                  <a:cubicBezTo>
                    <a:pt x="252" y="402"/>
                    <a:pt x="277" y="402"/>
                    <a:pt x="302" y="402"/>
                  </a:cubicBezTo>
                  <a:cubicBezTo>
                    <a:pt x="452" y="402"/>
                    <a:pt x="728" y="527"/>
                    <a:pt x="903" y="627"/>
                  </a:cubicBezTo>
                  <a:lnTo>
                    <a:pt x="978" y="652"/>
                  </a:lnTo>
                  <a:lnTo>
                    <a:pt x="1003" y="602"/>
                  </a:lnTo>
                  <a:cubicBezTo>
                    <a:pt x="1070" y="469"/>
                    <a:pt x="1274" y="159"/>
                    <a:pt x="1459" y="159"/>
                  </a:cubicBezTo>
                  <a:close/>
                  <a:moveTo>
                    <a:pt x="1457" y="1"/>
                  </a:moveTo>
                  <a:cubicBezTo>
                    <a:pt x="1206" y="1"/>
                    <a:pt x="990" y="301"/>
                    <a:pt x="903" y="452"/>
                  </a:cubicBezTo>
                  <a:cubicBezTo>
                    <a:pt x="765" y="373"/>
                    <a:pt x="501" y="246"/>
                    <a:pt x="297" y="246"/>
                  </a:cubicBezTo>
                  <a:cubicBezTo>
                    <a:pt x="243" y="246"/>
                    <a:pt x="193" y="255"/>
                    <a:pt x="151" y="276"/>
                  </a:cubicBezTo>
                  <a:cubicBezTo>
                    <a:pt x="76" y="327"/>
                    <a:pt x="1" y="377"/>
                    <a:pt x="26" y="552"/>
                  </a:cubicBezTo>
                  <a:cubicBezTo>
                    <a:pt x="26" y="1103"/>
                    <a:pt x="1079" y="1254"/>
                    <a:pt x="1104" y="1254"/>
                  </a:cubicBezTo>
                  <a:lnTo>
                    <a:pt x="1129" y="1279"/>
                  </a:lnTo>
                  <a:lnTo>
                    <a:pt x="1154" y="1254"/>
                  </a:lnTo>
                  <a:cubicBezTo>
                    <a:pt x="1480" y="1053"/>
                    <a:pt x="1831" y="602"/>
                    <a:pt x="1805" y="301"/>
                  </a:cubicBezTo>
                  <a:cubicBezTo>
                    <a:pt x="1780" y="176"/>
                    <a:pt x="1705" y="76"/>
                    <a:pt x="1580" y="26"/>
                  </a:cubicBezTo>
                  <a:cubicBezTo>
                    <a:pt x="1538" y="8"/>
                    <a:pt x="1497" y="1"/>
                    <a:pt x="1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6" name="Google Shape;1606;p45"/>
            <p:cNvSpPr/>
            <p:nvPr/>
          </p:nvSpPr>
          <p:spPr>
            <a:xfrm>
              <a:off x="6794796" y="2878701"/>
              <a:ext cx="11135" cy="51843"/>
            </a:xfrm>
            <a:custGeom>
              <a:avLst/>
              <a:gdLst/>
              <a:ahLst/>
              <a:cxnLst/>
              <a:rect l="l" t="t" r="r" b="b"/>
              <a:pathLst>
                <a:path w="151" h="703" extrusionOk="0">
                  <a:moveTo>
                    <a:pt x="1" y="1"/>
                  </a:moveTo>
                  <a:lnTo>
                    <a:pt x="151" y="703"/>
                  </a:lnTo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7" name="Google Shape;1607;p45"/>
            <p:cNvSpPr/>
            <p:nvPr/>
          </p:nvSpPr>
          <p:spPr>
            <a:xfrm>
              <a:off x="6789265" y="2876857"/>
              <a:ext cx="22271" cy="55530"/>
            </a:xfrm>
            <a:custGeom>
              <a:avLst/>
              <a:gdLst/>
              <a:ahLst/>
              <a:cxnLst/>
              <a:rect l="l" t="t" r="r" b="b"/>
              <a:pathLst>
                <a:path w="302" h="753" extrusionOk="0">
                  <a:moveTo>
                    <a:pt x="151" y="1"/>
                  </a:moveTo>
                  <a:lnTo>
                    <a:pt x="0" y="51"/>
                  </a:lnTo>
                  <a:lnTo>
                    <a:pt x="151" y="753"/>
                  </a:lnTo>
                  <a:lnTo>
                    <a:pt x="301" y="728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8" name="Google Shape;1608;p45"/>
            <p:cNvSpPr/>
            <p:nvPr/>
          </p:nvSpPr>
          <p:spPr>
            <a:xfrm>
              <a:off x="6752319" y="2930470"/>
              <a:ext cx="138641" cy="84069"/>
            </a:xfrm>
            <a:custGeom>
              <a:avLst/>
              <a:gdLst/>
              <a:ahLst/>
              <a:cxnLst/>
              <a:rect l="l" t="t" r="r" b="b"/>
              <a:pathLst>
                <a:path w="1880" h="1140" extrusionOk="0">
                  <a:moveTo>
                    <a:pt x="1880" y="1"/>
                  </a:moveTo>
                  <a:lnTo>
                    <a:pt x="1880" y="1"/>
                  </a:lnTo>
                  <a:cubicBezTo>
                    <a:pt x="1203" y="76"/>
                    <a:pt x="501" y="352"/>
                    <a:pt x="0" y="853"/>
                  </a:cubicBezTo>
                  <a:cubicBezTo>
                    <a:pt x="171" y="1023"/>
                    <a:pt x="414" y="1140"/>
                    <a:pt x="730" y="1140"/>
                  </a:cubicBezTo>
                  <a:cubicBezTo>
                    <a:pt x="785" y="1140"/>
                    <a:pt x="843" y="1136"/>
                    <a:pt x="902" y="1129"/>
                  </a:cubicBezTo>
                  <a:cubicBezTo>
                    <a:pt x="1755" y="1003"/>
                    <a:pt x="1880" y="377"/>
                    <a:pt x="1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9" name="Google Shape;1609;p45"/>
            <p:cNvSpPr/>
            <p:nvPr/>
          </p:nvSpPr>
          <p:spPr>
            <a:xfrm>
              <a:off x="6722747" y="2910190"/>
              <a:ext cx="168212" cy="83184"/>
            </a:xfrm>
            <a:custGeom>
              <a:avLst/>
              <a:gdLst/>
              <a:ahLst/>
              <a:cxnLst/>
              <a:rect l="l" t="t" r="r" b="b"/>
              <a:pathLst>
                <a:path w="2281" h="1128" extrusionOk="0">
                  <a:moveTo>
                    <a:pt x="2256" y="0"/>
                  </a:moveTo>
                  <a:cubicBezTo>
                    <a:pt x="1153" y="50"/>
                    <a:pt x="0" y="526"/>
                    <a:pt x="0" y="526"/>
                  </a:cubicBezTo>
                  <a:cubicBezTo>
                    <a:pt x="0" y="526"/>
                    <a:pt x="100" y="877"/>
                    <a:pt x="401" y="1128"/>
                  </a:cubicBezTo>
                  <a:cubicBezTo>
                    <a:pt x="902" y="627"/>
                    <a:pt x="1604" y="351"/>
                    <a:pt x="2281" y="276"/>
                  </a:cubicBezTo>
                  <a:cubicBezTo>
                    <a:pt x="2281" y="125"/>
                    <a:pt x="2256" y="0"/>
                    <a:pt x="2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0" name="Google Shape;1610;p45"/>
            <p:cNvSpPr/>
            <p:nvPr/>
          </p:nvSpPr>
          <p:spPr>
            <a:xfrm>
              <a:off x="6101736" y="2956354"/>
              <a:ext cx="452868" cy="110986"/>
            </a:xfrm>
            <a:custGeom>
              <a:avLst/>
              <a:gdLst/>
              <a:ahLst/>
              <a:cxnLst/>
              <a:rect l="l" t="t" r="r" b="b"/>
              <a:pathLst>
                <a:path w="6141" h="1505" extrusionOk="0">
                  <a:moveTo>
                    <a:pt x="6140" y="1504"/>
                  </a:move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1" name="Google Shape;1611;p45"/>
            <p:cNvSpPr/>
            <p:nvPr/>
          </p:nvSpPr>
          <p:spPr>
            <a:xfrm>
              <a:off x="6097975" y="2954511"/>
              <a:ext cx="460316" cy="114673"/>
            </a:xfrm>
            <a:custGeom>
              <a:avLst/>
              <a:gdLst/>
              <a:ahLst/>
              <a:cxnLst/>
              <a:rect l="l" t="t" r="r" b="b"/>
              <a:pathLst>
                <a:path w="6242" h="1555" extrusionOk="0">
                  <a:moveTo>
                    <a:pt x="76" y="1"/>
                  </a:moveTo>
                  <a:cubicBezTo>
                    <a:pt x="26" y="1"/>
                    <a:pt x="1" y="51"/>
                    <a:pt x="51" y="76"/>
                  </a:cubicBezTo>
                  <a:cubicBezTo>
                    <a:pt x="2081" y="602"/>
                    <a:pt x="4111" y="1128"/>
                    <a:pt x="6166" y="1554"/>
                  </a:cubicBezTo>
                  <a:cubicBezTo>
                    <a:pt x="6216" y="1554"/>
                    <a:pt x="6242" y="1504"/>
                    <a:pt x="6191" y="1479"/>
                  </a:cubicBezTo>
                  <a:cubicBezTo>
                    <a:pt x="4161" y="928"/>
                    <a:pt x="2131" y="452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2" name="Google Shape;1612;p45"/>
            <p:cNvSpPr/>
            <p:nvPr/>
          </p:nvSpPr>
          <p:spPr>
            <a:xfrm>
              <a:off x="6103580" y="3111587"/>
              <a:ext cx="449181" cy="40781"/>
            </a:xfrm>
            <a:custGeom>
              <a:avLst/>
              <a:gdLst/>
              <a:ahLst/>
              <a:cxnLst/>
              <a:rect l="l" t="t" r="r" b="b"/>
              <a:pathLst>
                <a:path w="6091" h="553" extrusionOk="0">
                  <a:moveTo>
                    <a:pt x="6090" y="1"/>
                  </a:moveTo>
                  <a:lnTo>
                    <a:pt x="0" y="55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3" name="Google Shape;1613;p45"/>
            <p:cNvSpPr/>
            <p:nvPr/>
          </p:nvSpPr>
          <p:spPr>
            <a:xfrm>
              <a:off x="6099819" y="3109744"/>
              <a:ext cx="456629" cy="44468"/>
            </a:xfrm>
            <a:custGeom>
              <a:avLst/>
              <a:gdLst/>
              <a:ahLst/>
              <a:cxnLst/>
              <a:rect l="l" t="t" r="r" b="b"/>
              <a:pathLst>
                <a:path w="6192" h="603" extrusionOk="0">
                  <a:moveTo>
                    <a:pt x="6141" y="1"/>
                  </a:moveTo>
                  <a:cubicBezTo>
                    <a:pt x="4111" y="101"/>
                    <a:pt x="2081" y="302"/>
                    <a:pt x="51" y="527"/>
                  </a:cubicBezTo>
                  <a:cubicBezTo>
                    <a:pt x="1" y="527"/>
                    <a:pt x="26" y="602"/>
                    <a:pt x="51" y="602"/>
                  </a:cubicBezTo>
                  <a:cubicBezTo>
                    <a:pt x="2081" y="477"/>
                    <a:pt x="4136" y="302"/>
                    <a:pt x="6141" y="76"/>
                  </a:cubicBezTo>
                  <a:cubicBezTo>
                    <a:pt x="6191" y="51"/>
                    <a:pt x="6191" y="1"/>
                    <a:pt x="6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4" name="Google Shape;1614;p45"/>
            <p:cNvSpPr/>
            <p:nvPr/>
          </p:nvSpPr>
          <p:spPr>
            <a:xfrm>
              <a:off x="6232929" y="3148607"/>
              <a:ext cx="338268" cy="140484"/>
            </a:xfrm>
            <a:custGeom>
              <a:avLst/>
              <a:gdLst/>
              <a:ahLst/>
              <a:cxnLst/>
              <a:rect l="l" t="t" r="r" b="b"/>
              <a:pathLst>
                <a:path w="4587" h="1905" extrusionOk="0">
                  <a:moveTo>
                    <a:pt x="4587" y="0"/>
                  </a:moveTo>
                  <a:lnTo>
                    <a:pt x="0" y="19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5" name="Google Shape;1615;p45"/>
            <p:cNvSpPr/>
            <p:nvPr/>
          </p:nvSpPr>
          <p:spPr>
            <a:xfrm>
              <a:off x="6229242" y="3144920"/>
              <a:ext cx="347560" cy="146826"/>
            </a:xfrm>
            <a:custGeom>
              <a:avLst/>
              <a:gdLst/>
              <a:ahLst/>
              <a:cxnLst/>
              <a:rect l="l" t="t" r="r" b="b"/>
              <a:pathLst>
                <a:path w="4713" h="1991" extrusionOk="0">
                  <a:moveTo>
                    <a:pt x="4637" y="0"/>
                  </a:moveTo>
                  <a:cubicBezTo>
                    <a:pt x="3860" y="301"/>
                    <a:pt x="3083" y="602"/>
                    <a:pt x="2306" y="927"/>
                  </a:cubicBezTo>
                  <a:cubicBezTo>
                    <a:pt x="1554" y="1253"/>
                    <a:pt x="777" y="1579"/>
                    <a:pt x="25" y="1930"/>
                  </a:cubicBezTo>
                  <a:cubicBezTo>
                    <a:pt x="0" y="1930"/>
                    <a:pt x="0" y="1955"/>
                    <a:pt x="0" y="1955"/>
                  </a:cubicBezTo>
                  <a:cubicBezTo>
                    <a:pt x="18" y="1973"/>
                    <a:pt x="23" y="1990"/>
                    <a:pt x="34" y="1990"/>
                  </a:cubicBezTo>
                  <a:cubicBezTo>
                    <a:pt x="38" y="1990"/>
                    <a:pt x="43" y="1987"/>
                    <a:pt x="50" y="1980"/>
                  </a:cubicBezTo>
                  <a:cubicBezTo>
                    <a:pt x="827" y="1704"/>
                    <a:pt x="1604" y="1378"/>
                    <a:pt x="2381" y="1078"/>
                  </a:cubicBezTo>
                  <a:cubicBezTo>
                    <a:pt x="3133" y="752"/>
                    <a:pt x="3910" y="426"/>
                    <a:pt x="4662" y="75"/>
                  </a:cubicBezTo>
                  <a:cubicBezTo>
                    <a:pt x="4712" y="50"/>
                    <a:pt x="4662" y="0"/>
                    <a:pt x="4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6" name="Google Shape;1616;p45"/>
            <p:cNvSpPr/>
            <p:nvPr/>
          </p:nvSpPr>
          <p:spPr>
            <a:xfrm>
              <a:off x="7097890" y="2838068"/>
              <a:ext cx="430745" cy="179348"/>
            </a:xfrm>
            <a:custGeom>
              <a:avLst/>
              <a:gdLst/>
              <a:ahLst/>
              <a:cxnLst/>
              <a:rect l="l" t="t" r="r" b="b"/>
              <a:pathLst>
                <a:path w="5841" h="2432" extrusionOk="0">
                  <a:moveTo>
                    <a:pt x="1" y="2432"/>
                  </a:moveTo>
                  <a:lnTo>
                    <a:pt x="584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7" name="Google Shape;1617;p45"/>
            <p:cNvSpPr/>
            <p:nvPr/>
          </p:nvSpPr>
          <p:spPr>
            <a:xfrm>
              <a:off x="7094719" y="2834380"/>
              <a:ext cx="437603" cy="185247"/>
            </a:xfrm>
            <a:custGeom>
              <a:avLst/>
              <a:gdLst/>
              <a:ahLst/>
              <a:cxnLst/>
              <a:rect l="l" t="t" r="r" b="b"/>
              <a:pathLst>
                <a:path w="5934" h="2512" extrusionOk="0">
                  <a:moveTo>
                    <a:pt x="5858" y="0"/>
                  </a:moveTo>
                  <a:cubicBezTo>
                    <a:pt x="3904" y="777"/>
                    <a:pt x="1949" y="1554"/>
                    <a:pt x="44" y="2432"/>
                  </a:cubicBezTo>
                  <a:cubicBezTo>
                    <a:pt x="1" y="2453"/>
                    <a:pt x="13" y="2512"/>
                    <a:pt x="50" y="2512"/>
                  </a:cubicBezTo>
                  <a:cubicBezTo>
                    <a:pt x="55" y="2512"/>
                    <a:pt x="62" y="2510"/>
                    <a:pt x="69" y="2507"/>
                  </a:cubicBezTo>
                  <a:cubicBezTo>
                    <a:pt x="2024" y="1755"/>
                    <a:pt x="3979" y="928"/>
                    <a:pt x="5909" y="76"/>
                  </a:cubicBezTo>
                  <a:cubicBezTo>
                    <a:pt x="5934" y="51"/>
                    <a:pt x="5909" y="0"/>
                    <a:pt x="5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8" name="Google Shape;1618;p45"/>
            <p:cNvSpPr/>
            <p:nvPr/>
          </p:nvSpPr>
          <p:spPr>
            <a:xfrm>
              <a:off x="7090516" y="3032164"/>
              <a:ext cx="439963" cy="38864"/>
            </a:xfrm>
            <a:custGeom>
              <a:avLst/>
              <a:gdLst/>
              <a:ahLst/>
              <a:cxnLst/>
              <a:rect l="l" t="t" r="r" b="b"/>
              <a:pathLst>
                <a:path w="5966" h="527" extrusionOk="0">
                  <a:moveTo>
                    <a:pt x="1" y="527"/>
                  </a:moveTo>
                  <a:lnTo>
                    <a:pt x="596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9" name="Google Shape;1619;p45"/>
            <p:cNvSpPr/>
            <p:nvPr/>
          </p:nvSpPr>
          <p:spPr>
            <a:xfrm>
              <a:off x="7086829" y="3029952"/>
              <a:ext cx="447263" cy="42920"/>
            </a:xfrm>
            <a:custGeom>
              <a:avLst/>
              <a:gdLst/>
              <a:ahLst/>
              <a:cxnLst/>
              <a:rect l="l" t="t" r="r" b="b"/>
              <a:pathLst>
                <a:path w="6065" h="582" extrusionOk="0">
                  <a:moveTo>
                    <a:pt x="6034" y="0"/>
                  </a:moveTo>
                  <a:cubicBezTo>
                    <a:pt x="6029" y="0"/>
                    <a:pt x="6023" y="2"/>
                    <a:pt x="6016" y="5"/>
                  </a:cubicBezTo>
                  <a:cubicBezTo>
                    <a:pt x="4011" y="130"/>
                    <a:pt x="2031" y="281"/>
                    <a:pt x="51" y="506"/>
                  </a:cubicBezTo>
                  <a:cubicBezTo>
                    <a:pt x="0" y="506"/>
                    <a:pt x="0" y="582"/>
                    <a:pt x="51" y="582"/>
                  </a:cubicBezTo>
                  <a:cubicBezTo>
                    <a:pt x="2056" y="481"/>
                    <a:pt x="4036" y="281"/>
                    <a:pt x="6016" y="55"/>
                  </a:cubicBezTo>
                  <a:cubicBezTo>
                    <a:pt x="6059" y="55"/>
                    <a:pt x="6065" y="0"/>
                    <a:pt x="6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0" name="Google Shape;1620;p45"/>
            <p:cNvSpPr/>
            <p:nvPr/>
          </p:nvSpPr>
          <p:spPr>
            <a:xfrm>
              <a:off x="7064631" y="3117192"/>
              <a:ext cx="354935" cy="90633"/>
            </a:xfrm>
            <a:custGeom>
              <a:avLst/>
              <a:gdLst/>
              <a:ahLst/>
              <a:cxnLst/>
              <a:rect l="l" t="t" r="r" b="b"/>
              <a:pathLst>
                <a:path w="4813" h="1229" extrusionOk="0">
                  <a:moveTo>
                    <a:pt x="1" y="0"/>
                  </a:moveTo>
                  <a:lnTo>
                    <a:pt x="4813" y="12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1" name="Google Shape;1621;p45"/>
            <p:cNvSpPr/>
            <p:nvPr/>
          </p:nvSpPr>
          <p:spPr>
            <a:xfrm>
              <a:off x="7060944" y="3115348"/>
              <a:ext cx="360466" cy="94320"/>
            </a:xfrm>
            <a:custGeom>
              <a:avLst/>
              <a:gdLst/>
              <a:ahLst/>
              <a:cxnLst/>
              <a:rect l="l" t="t" r="r" b="b"/>
              <a:pathLst>
                <a:path w="4888" h="1279" extrusionOk="0">
                  <a:moveTo>
                    <a:pt x="76" y="0"/>
                  </a:moveTo>
                  <a:cubicBezTo>
                    <a:pt x="26" y="0"/>
                    <a:pt x="1" y="50"/>
                    <a:pt x="51" y="75"/>
                  </a:cubicBezTo>
                  <a:cubicBezTo>
                    <a:pt x="828" y="301"/>
                    <a:pt x="1630" y="526"/>
                    <a:pt x="2432" y="702"/>
                  </a:cubicBezTo>
                  <a:cubicBezTo>
                    <a:pt x="3234" y="902"/>
                    <a:pt x="4036" y="1103"/>
                    <a:pt x="4863" y="1278"/>
                  </a:cubicBezTo>
                  <a:cubicBezTo>
                    <a:pt x="4863" y="1278"/>
                    <a:pt x="4888" y="1278"/>
                    <a:pt x="4888" y="1253"/>
                  </a:cubicBezTo>
                  <a:cubicBezTo>
                    <a:pt x="4888" y="1228"/>
                    <a:pt x="4888" y="1203"/>
                    <a:pt x="4863" y="1203"/>
                  </a:cubicBezTo>
                  <a:cubicBezTo>
                    <a:pt x="4086" y="977"/>
                    <a:pt x="3284" y="777"/>
                    <a:pt x="2482" y="576"/>
                  </a:cubicBezTo>
                  <a:cubicBezTo>
                    <a:pt x="1680" y="351"/>
                    <a:pt x="878" y="175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2" name="Google Shape;1622;p45"/>
            <p:cNvSpPr/>
            <p:nvPr/>
          </p:nvSpPr>
          <p:spPr>
            <a:xfrm>
              <a:off x="7177388" y="2846474"/>
              <a:ext cx="44468" cy="12020"/>
            </a:xfrm>
            <a:custGeom>
              <a:avLst/>
              <a:gdLst/>
              <a:ahLst/>
              <a:cxnLst/>
              <a:rect l="l" t="t" r="r" b="b"/>
              <a:pathLst>
                <a:path w="603" h="163" extrusionOk="0">
                  <a:moveTo>
                    <a:pt x="470" y="1"/>
                  </a:moveTo>
                  <a:cubicBezTo>
                    <a:pt x="396" y="1"/>
                    <a:pt x="318" y="12"/>
                    <a:pt x="251" y="12"/>
                  </a:cubicBezTo>
                  <a:cubicBezTo>
                    <a:pt x="176" y="12"/>
                    <a:pt x="76" y="37"/>
                    <a:pt x="1" y="62"/>
                  </a:cubicBezTo>
                  <a:cubicBezTo>
                    <a:pt x="1" y="87"/>
                    <a:pt x="26" y="87"/>
                    <a:pt x="26" y="112"/>
                  </a:cubicBezTo>
                  <a:cubicBezTo>
                    <a:pt x="26" y="137"/>
                    <a:pt x="26" y="137"/>
                    <a:pt x="26" y="162"/>
                  </a:cubicBezTo>
                  <a:cubicBezTo>
                    <a:pt x="101" y="162"/>
                    <a:pt x="176" y="162"/>
                    <a:pt x="276" y="137"/>
                  </a:cubicBezTo>
                  <a:cubicBezTo>
                    <a:pt x="376" y="112"/>
                    <a:pt x="477" y="112"/>
                    <a:pt x="577" y="62"/>
                  </a:cubicBezTo>
                  <a:cubicBezTo>
                    <a:pt x="602" y="62"/>
                    <a:pt x="602" y="62"/>
                    <a:pt x="602" y="37"/>
                  </a:cubicBezTo>
                  <a:cubicBezTo>
                    <a:pt x="602" y="12"/>
                    <a:pt x="602" y="12"/>
                    <a:pt x="577" y="12"/>
                  </a:cubicBezTo>
                  <a:cubicBezTo>
                    <a:pt x="544" y="4"/>
                    <a:pt x="507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5781739" y="4453828"/>
              <a:ext cx="2048409" cy="424171"/>
            </a:xfrm>
            <a:custGeom>
              <a:avLst/>
              <a:gdLst/>
              <a:ahLst/>
              <a:cxnLst/>
              <a:rect l="l" t="t" r="r" b="b"/>
              <a:pathLst>
                <a:path w="17796" h="3685" extrusionOk="0">
                  <a:moveTo>
                    <a:pt x="8898" y="0"/>
                  </a:moveTo>
                  <a:cubicBezTo>
                    <a:pt x="3986" y="0"/>
                    <a:pt x="1" y="828"/>
                    <a:pt x="1" y="1830"/>
                  </a:cubicBezTo>
                  <a:cubicBezTo>
                    <a:pt x="1" y="2858"/>
                    <a:pt x="3986" y="3685"/>
                    <a:pt x="8898" y="3685"/>
                  </a:cubicBezTo>
                  <a:cubicBezTo>
                    <a:pt x="13811" y="3685"/>
                    <a:pt x="17795" y="2858"/>
                    <a:pt x="17795" y="1830"/>
                  </a:cubicBezTo>
                  <a:cubicBezTo>
                    <a:pt x="17795" y="828"/>
                    <a:pt x="13811" y="0"/>
                    <a:pt x="8898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7164483" y="2815870"/>
              <a:ext cx="49925" cy="18584"/>
            </a:xfrm>
            <a:custGeom>
              <a:avLst/>
              <a:gdLst/>
              <a:ahLst/>
              <a:cxnLst/>
              <a:rect l="l" t="t" r="r" b="b"/>
              <a:pathLst>
                <a:path w="677" h="252" extrusionOk="0">
                  <a:moveTo>
                    <a:pt x="652" y="1"/>
                  </a:moveTo>
                  <a:cubicBezTo>
                    <a:pt x="526" y="1"/>
                    <a:pt x="426" y="26"/>
                    <a:pt x="326" y="76"/>
                  </a:cubicBezTo>
                  <a:cubicBezTo>
                    <a:pt x="226" y="101"/>
                    <a:pt x="125" y="126"/>
                    <a:pt x="25" y="201"/>
                  </a:cubicBezTo>
                  <a:cubicBezTo>
                    <a:pt x="0" y="201"/>
                    <a:pt x="0" y="226"/>
                    <a:pt x="0" y="226"/>
                  </a:cubicBezTo>
                  <a:cubicBezTo>
                    <a:pt x="0" y="251"/>
                    <a:pt x="25" y="251"/>
                    <a:pt x="25" y="251"/>
                  </a:cubicBezTo>
                  <a:cubicBezTo>
                    <a:pt x="150" y="251"/>
                    <a:pt x="251" y="226"/>
                    <a:pt x="351" y="176"/>
                  </a:cubicBezTo>
                  <a:cubicBezTo>
                    <a:pt x="451" y="151"/>
                    <a:pt x="577" y="101"/>
                    <a:pt x="652" y="51"/>
                  </a:cubicBezTo>
                  <a:cubicBezTo>
                    <a:pt x="677" y="51"/>
                    <a:pt x="677" y="51"/>
                    <a:pt x="677" y="26"/>
                  </a:cubicBezTo>
                  <a:cubicBezTo>
                    <a:pt x="677" y="1"/>
                    <a:pt x="652" y="1"/>
                    <a:pt x="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7155191" y="2774426"/>
              <a:ext cx="44468" cy="30457"/>
            </a:xfrm>
            <a:custGeom>
              <a:avLst/>
              <a:gdLst/>
              <a:ahLst/>
              <a:cxnLst/>
              <a:rect l="l" t="t" r="r" b="b"/>
              <a:pathLst>
                <a:path w="603" h="413" extrusionOk="0">
                  <a:moveTo>
                    <a:pt x="571" y="0"/>
                  </a:moveTo>
                  <a:cubicBezTo>
                    <a:pt x="566" y="0"/>
                    <a:pt x="561" y="3"/>
                    <a:pt x="552" y="11"/>
                  </a:cubicBezTo>
                  <a:cubicBezTo>
                    <a:pt x="452" y="37"/>
                    <a:pt x="352" y="87"/>
                    <a:pt x="251" y="162"/>
                  </a:cubicBezTo>
                  <a:cubicBezTo>
                    <a:pt x="176" y="212"/>
                    <a:pt x="76" y="262"/>
                    <a:pt x="1" y="362"/>
                  </a:cubicBezTo>
                  <a:cubicBezTo>
                    <a:pt x="1" y="362"/>
                    <a:pt x="1" y="362"/>
                    <a:pt x="1" y="387"/>
                  </a:cubicBezTo>
                  <a:cubicBezTo>
                    <a:pt x="1" y="412"/>
                    <a:pt x="26" y="412"/>
                    <a:pt x="26" y="412"/>
                  </a:cubicBezTo>
                  <a:cubicBezTo>
                    <a:pt x="151" y="362"/>
                    <a:pt x="251" y="312"/>
                    <a:pt x="327" y="262"/>
                  </a:cubicBezTo>
                  <a:cubicBezTo>
                    <a:pt x="427" y="187"/>
                    <a:pt x="502" y="137"/>
                    <a:pt x="577" y="62"/>
                  </a:cubicBezTo>
                  <a:cubicBezTo>
                    <a:pt x="602" y="37"/>
                    <a:pt x="602" y="37"/>
                    <a:pt x="602" y="11"/>
                  </a:cubicBezTo>
                  <a:cubicBezTo>
                    <a:pt x="586" y="11"/>
                    <a:pt x="580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6" name="Google Shape;1626;p45"/>
            <p:cNvSpPr/>
            <p:nvPr/>
          </p:nvSpPr>
          <p:spPr>
            <a:xfrm>
              <a:off x="6968541" y="2749131"/>
              <a:ext cx="221825" cy="134363"/>
            </a:xfrm>
            <a:custGeom>
              <a:avLst/>
              <a:gdLst/>
              <a:ahLst/>
              <a:cxnLst/>
              <a:rect l="l" t="t" r="r" b="b"/>
              <a:pathLst>
                <a:path w="3008" h="1822" extrusionOk="0">
                  <a:moveTo>
                    <a:pt x="1607" y="1"/>
                  </a:moveTo>
                  <a:cubicBezTo>
                    <a:pt x="841" y="1"/>
                    <a:pt x="40" y="617"/>
                    <a:pt x="0" y="1733"/>
                  </a:cubicBezTo>
                  <a:cubicBezTo>
                    <a:pt x="0" y="1789"/>
                    <a:pt x="56" y="1822"/>
                    <a:pt x="109" y="1822"/>
                  </a:cubicBezTo>
                  <a:cubicBezTo>
                    <a:pt x="150" y="1822"/>
                    <a:pt x="190" y="1802"/>
                    <a:pt x="201" y="1758"/>
                  </a:cubicBezTo>
                  <a:cubicBezTo>
                    <a:pt x="276" y="1407"/>
                    <a:pt x="427" y="1106"/>
                    <a:pt x="652" y="856"/>
                  </a:cubicBezTo>
                  <a:cubicBezTo>
                    <a:pt x="931" y="551"/>
                    <a:pt x="1242" y="419"/>
                    <a:pt x="1542" y="419"/>
                  </a:cubicBezTo>
                  <a:cubicBezTo>
                    <a:pt x="2106" y="419"/>
                    <a:pt x="2628" y="887"/>
                    <a:pt x="2807" y="1557"/>
                  </a:cubicBezTo>
                  <a:cubicBezTo>
                    <a:pt x="2818" y="1601"/>
                    <a:pt x="2858" y="1621"/>
                    <a:pt x="2900" y="1621"/>
                  </a:cubicBezTo>
                  <a:cubicBezTo>
                    <a:pt x="2953" y="1621"/>
                    <a:pt x="3008" y="1589"/>
                    <a:pt x="3008" y="1532"/>
                  </a:cubicBezTo>
                  <a:cubicBezTo>
                    <a:pt x="2937" y="484"/>
                    <a:pt x="2286" y="1"/>
                    <a:pt x="1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7" name="Google Shape;1627;p45"/>
            <p:cNvSpPr/>
            <p:nvPr/>
          </p:nvSpPr>
          <p:spPr>
            <a:xfrm>
              <a:off x="6410361" y="2899055"/>
              <a:ext cx="44394" cy="9292"/>
            </a:xfrm>
            <a:custGeom>
              <a:avLst/>
              <a:gdLst/>
              <a:ahLst/>
              <a:cxnLst/>
              <a:rect l="l" t="t" r="r" b="b"/>
              <a:pathLst>
                <a:path w="602" h="126" extrusionOk="0">
                  <a:moveTo>
                    <a:pt x="351" y="1"/>
                  </a:moveTo>
                  <a:cubicBezTo>
                    <a:pt x="251" y="1"/>
                    <a:pt x="126" y="1"/>
                    <a:pt x="26" y="26"/>
                  </a:cubicBezTo>
                  <a:cubicBezTo>
                    <a:pt x="0" y="26"/>
                    <a:pt x="0" y="51"/>
                    <a:pt x="0" y="51"/>
                  </a:cubicBezTo>
                  <a:cubicBezTo>
                    <a:pt x="0" y="76"/>
                    <a:pt x="0" y="76"/>
                    <a:pt x="26" y="76"/>
                  </a:cubicBezTo>
                  <a:cubicBezTo>
                    <a:pt x="126" y="101"/>
                    <a:pt x="251" y="126"/>
                    <a:pt x="351" y="126"/>
                  </a:cubicBezTo>
                  <a:lnTo>
                    <a:pt x="577" y="126"/>
                  </a:lnTo>
                  <a:cubicBezTo>
                    <a:pt x="577" y="101"/>
                    <a:pt x="577" y="101"/>
                    <a:pt x="577" y="76"/>
                  </a:cubicBezTo>
                  <a:cubicBezTo>
                    <a:pt x="602" y="76"/>
                    <a:pt x="602" y="51"/>
                    <a:pt x="602" y="26"/>
                  </a:cubicBezTo>
                  <a:cubicBezTo>
                    <a:pt x="527" y="1"/>
                    <a:pt x="427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8" name="Google Shape;1628;p45"/>
            <p:cNvSpPr/>
            <p:nvPr/>
          </p:nvSpPr>
          <p:spPr>
            <a:xfrm>
              <a:off x="6414048" y="2869483"/>
              <a:ext cx="51843" cy="14896"/>
            </a:xfrm>
            <a:custGeom>
              <a:avLst/>
              <a:gdLst/>
              <a:ahLst/>
              <a:cxnLst/>
              <a:rect l="l" t="t" r="r" b="b"/>
              <a:pathLst>
                <a:path w="703" h="202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cubicBezTo>
                    <a:pt x="126" y="101"/>
                    <a:pt x="226" y="126"/>
                    <a:pt x="352" y="151"/>
                  </a:cubicBezTo>
                  <a:cubicBezTo>
                    <a:pt x="452" y="176"/>
                    <a:pt x="552" y="201"/>
                    <a:pt x="677" y="201"/>
                  </a:cubicBezTo>
                  <a:cubicBezTo>
                    <a:pt x="677" y="201"/>
                    <a:pt x="702" y="176"/>
                    <a:pt x="702" y="151"/>
                  </a:cubicBezTo>
                  <a:cubicBezTo>
                    <a:pt x="702" y="151"/>
                    <a:pt x="702" y="151"/>
                    <a:pt x="677" y="126"/>
                  </a:cubicBezTo>
                  <a:cubicBezTo>
                    <a:pt x="577" y="76"/>
                    <a:pt x="477" y="51"/>
                    <a:pt x="377" y="26"/>
                  </a:cubicBezTo>
                  <a:cubicBezTo>
                    <a:pt x="251" y="26"/>
                    <a:pt x="151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9" name="Google Shape;1629;p45"/>
            <p:cNvSpPr/>
            <p:nvPr/>
          </p:nvSpPr>
          <p:spPr>
            <a:xfrm>
              <a:off x="6425184" y="2827006"/>
              <a:ext cx="48082" cy="25958"/>
            </a:xfrm>
            <a:custGeom>
              <a:avLst/>
              <a:gdLst/>
              <a:ahLst/>
              <a:cxnLst/>
              <a:rect l="l" t="t" r="r" b="b"/>
              <a:pathLst>
                <a:path w="652" h="352" extrusionOk="0">
                  <a:moveTo>
                    <a:pt x="50" y="0"/>
                  </a:moveTo>
                  <a:cubicBezTo>
                    <a:pt x="25" y="0"/>
                    <a:pt x="25" y="0"/>
                    <a:pt x="25" y="25"/>
                  </a:cubicBezTo>
                  <a:cubicBezTo>
                    <a:pt x="0" y="25"/>
                    <a:pt x="25" y="50"/>
                    <a:pt x="25" y="50"/>
                  </a:cubicBezTo>
                  <a:cubicBezTo>
                    <a:pt x="100" y="126"/>
                    <a:pt x="201" y="176"/>
                    <a:pt x="301" y="226"/>
                  </a:cubicBezTo>
                  <a:cubicBezTo>
                    <a:pt x="401" y="276"/>
                    <a:pt x="501" y="326"/>
                    <a:pt x="602" y="351"/>
                  </a:cubicBezTo>
                  <a:cubicBezTo>
                    <a:pt x="627" y="351"/>
                    <a:pt x="652" y="326"/>
                    <a:pt x="652" y="326"/>
                  </a:cubicBezTo>
                  <a:cubicBezTo>
                    <a:pt x="652" y="301"/>
                    <a:pt x="652" y="301"/>
                    <a:pt x="627" y="301"/>
                  </a:cubicBezTo>
                  <a:cubicBezTo>
                    <a:pt x="551" y="226"/>
                    <a:pt x="451" y="151"/>
                    <a:pt x="351" y="126"/>
                  </a:cubicBezTo>
                  <a:cubicBezTo>
                    <a:pt x="251" y="75"/>
                    <a:pt x="150" y="25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0" name="Google Shape;1630;p45"/>
            <p:cNvSpPr/>
            <p:nvPr/>
          </p:nvSpPr>
          <p:spPr>
            <a:xfrm>
              <a:off x="6441777" y="2789986"/>
              <a:ext cx="224775" cy="129275"/>
            </a:xfrm>
            <a:custGeom>
              <a:avLst/>
              <a:gdLst/>
              <a:ahLst/>
              <a:cxnLst/>
              <a:rect l="l" t="t" r="r" b="b"/>
              <a:pathLst>
                <a:path w="3048" h="1753" extrusionOk="0">
                  <a:moveTo>
                    <a:pt x="1420" y="1"/>
                  </a:moveTo>
                  <a:cubicBezTo>
                    <a:pt x="691" y="1"/>
                    <a:pt x="0" y="546"/>
                    <a:pt x="26" y="1655"/>
                  </a:cubicBezTo>
                  <a:cubicBezTo>
                    <a:pt x="26" y="1721"/>
                    <a:pt x="75" y="1752"/>
                    <a:pt x="121" y="1752"/>
                  </a:cubicBezTo>
                  <a:cubicBezTo>
                    <a:pt x="162" y="1752"/>
                    <a:pt x="201" y="1728"/>
                    <a:pt x="201" y="1680"/>
                  </a:cubicBezTo>
                  <a:cubicBezTo>
                    <a:pt x="375" y="822"/>
                    <a:pt x="901" y="414"/>
                    <a:pt x="1448" y="414"/>
                  </a:cubicBezTo>
                  <a:cubicBezTo>
                    <a:pt x="2003" y="414"/>
                    <a:pt x="2580" y="835"/>
                    <a:pt x="2833" y="1630"/>
                  </a:cubicBezTo>
                  <a:cubicBezTo>
                    <a:pt x="2854" y="1672"/>
                    <a:pt x="2896" y="1692"/>
                    <a:pt x="2937" y="1692"/>
                  </a:cubicBezTo>
                  <a:cubicBezTo>
                    <a:pt x="2994" y="1692"/>
                    <a:pt x="3048" y="1653"/>
                    <a:pt x="3033" y="1580"/>
                  </a:cubicBezTo>
                  <a:cubicBezTo>
                    <a:pt x="2896" y="533"/>
                    <a:pt x="2140" y="1"/>
                    <a:pt x="14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1" name="Google Shape;1631;p45"/>
            <p:cNvSpPr/>
            <p:nvPr/>
          </p:nvSpPr>
          <p:spPr>
            <a:xfrm>
              <a:off x="5863243" y="3037695"/>
              <a:ext cx="1909332" cy="1687507"/>
            </a:xfrm>
            <a:custGeom>
              <a:avLst/>
              <a:gdLst/>
              <a:ahLst/>
              <a:cxnLst/>
              <a:rect l="l" t="t" r="r" b="b"/>
              <a:pathLst>
                <a:path w="25891" h="22883" extrusionOk="0">
                  <a:moveTo>
                    <a:pt x="21530" y="0"/>
                  </a:moveTo>
                  <a:lnTo>
                    <a:pt x="19374" y="4662"/>
                  </a:lnTo>
                  <a:lnTo>
                    <a:pt x="16517" y="1354"/>
                  </a:lnTo>
                  <a:lnTo>
                    <a:pt x="13234" y="4913"/>
                  </a:lnTo>
                  <a:lnTo>
                    <a:pt x="9926" y="1805"/>
                  </a:lnTo>
                  <a:lnTo>
                    <a:pt x="6968" y="4838"/>
                  </a:lnTo>
                  <a:lnTo>
                    <a:pt x="3159" y="1354"/>
                  </a:lnTo>
                  <a:lnTo>
                    <a:pt x="2958" y="1178"/>
                  </a:lnTo>
                  <a:lnTo>
                    <a:pt x="1329" y="2431"/>
                  </a:lnTo>
                  <a:cubicBezTo>
                    <a:pt x="1304" y="2557"/>
                    <a:pt x="1254" y="2657"/>
                    <a:pt x="1229" y="2757"/>
                  </a:cubicBezTo>
                  <a:cubicBezTo>
                    <a:pt x="1204" y="2858"/>
                    <a:pt x="1179" y="2933"/>
                    <a:pt x="1154" y="3033"/>
                  </a:cubicBezTo>
                  <a:cubicBezTo>
                    <a:pt x="1054" y="3284"/>
                    <a:pt x="978" y="3559"/>
                    <a:pt x="903" y="3835"/>
                  </a:cubicBezTo>
                  <a:cubicBezTo>
                    <a:pt x="828" y="4061"/>
                    <a:pt x="778" y="4261"/>
                    <a:pt x="728" y="4462"/>
                  </a:cubicBezTo>
                  <a:cubicBezTo>
                    <a:pt x="728" y="4487"/>
                    <a:pt x="703" y="4487"/>
                    <a:pt x="703" y="4512"/>
                  </a:cubicBezTo>
                  <a:cubicBezTo>
                    <a:pt x="653" y="4712"/>
                    <a:pt x="602" y="4913"/>
                    <a:pt x="552" y="5113"/>
                  </a:cubicBezTo>
                  <a:cubicBezTo>
                    <a:pt x="502" y="5414"/>
                    <a:pt x="427" y="5690"/>
                    <a:pt x="377" y="5990"/>
                  </a:cubicBezTo>
                  <a:cubicBezTo>
                    <a:pt x="302" y="6266"/>
                    <a:pt x="277" y="6542"/>
                    <a:pt x="226" y="6817"/>
                  </a:cubicBezTo>
                  <a:cubicBezTo>
                    <a:pt x="226" y="6843"/>
                    <a:pt x="226" y="6868"/>
                    <a:pt x="226" y="6893"/>
                  </a:cubicBezTo>
                  <a:cubicBezTo>
                    <a:pt x="176" y="7143"/>
                    <a:pt x="126" y="7419"/>
                    <a:pt x="101" y="7695"/>
                  </a:cubicBezTo>
                  <a:cubicBezTo>
                    <a:pt x="101" y="7695"/>
                    <a:pt x="101" y="7720"/>
                    <a:pt x="101" y="7720"/>
                  </a:cubicBezTo>
                  <a:cubicBezTo>
                    <a:pt x="101" y="7795"/>
                    <a:pt x="101" y="7845"/>
                    <a:pt x="76" y="7920"/>
                  </a:cubicBezTo>
                  <a:cubicBezTo>
                    <a:pt x="76" y="8121"/>
                    <a:pt x="51" y="8321"/>
                    <a:pt x="26" y="8522"/>
                  </a:cubicBezTo>
                  <a:cubicBezTo>
                    <a:pt x="26" y="8672"/>
                    <a:pt x="1" y="8848"/>
                    <a:pt x="1" y="8998"/>
                  </a:cubicBezTo>
                  <a:cubicBezTo>
                    <a:pt x="1" y="9173"/>
                    <a:pt x="1" y="9324"/>
                    <a:pt x="1" y="9474"/>
                  </a:cubicBezTo>
                  <a:cubicBezTo>
                    <a:pt x="1" y="9624"/>
                    <a:pt x="1" y="9775"/>
                    <a:pt x="1" y="9925"/>
                  </a:cubicBezTo>
                  <a:cubicBezTo>
                    <a:pt x="1" y="10101"/>
                    <a:pt x="1" y="10251"/>
                    <a:pt x="1" y="10401"/>
                  </a:cubicBezTo>
                  <a:cubicBezTo>
                    <a:pt x="26" y="10928"/>
                    <a:pt x="76" y="11454"/>
                    <a:pt x="151" y="11955"/>
                  </a:cubicBezTo>
                  <a:cubicBezTo>
                    <a:pt x="176" y="12131"/>
                    <a:pt x="201" y="12281"/>
                    <a:pt x="226" y="12457"/>
                  </a:cubicBezTo>
                  <a:cubicBezTo>
                    <a:pt x="252" y="12632"/>
                    <a:pt x="277" y="12782"/>
                    <a:pt x="327" y="12958"/>
                  </a:cubicBezTo>
                  <a:cubicBezTo>
                    <a:pt x="352" y="13133"/>
                    <a:pt x="402" y="13284"/>
                    <a:pt x="427" y="13434"/>
                  </a:cubicBezTo>
                  <a:cubicBezTo>
                    <a:pt x="477" y="13609"/>
                    <a:pt x="527" y="13760"/>
                    <a:pt x="552" y="13935"/>
                  </a:cubicBezTo>
                  <a:cubicBezTo>
                    <a:pt x="602" y="14086"/>
                    <a:pt x="653" y="14236"/>
                    <a:pt x="703" y="14386"/>
                  </a:cubicBezTo>
                  <a:cubicBezTo>
                    <a:pt x="753" y="14537"/>
                    <a:pt x="803" y="14662"/>
                    <a:pt x="853" y="14812"/>
                  </a:cubicBezTo>
                  <a:cubicBezTo>
                    <a:pt x="853" y="14838"/>
                    <a:pt x="878" y="14863"/>
                    <a:pt x="878" y="14863"/>
                  </a:cubicBezTo>
                  <a:cubicBezTo>
                    <a:pt x="928" y="14988"/>
                    <a:pt x="978" y="15113"/>
                    <a:pt x="1028" y="15213"/>
                  </a:cubicBezTo>
                  <a:cubicBezTo>
                    <a:pt x="1028" y="15239"/>
                    <a:pt x="1028" y="15264"/>
                    <a:pt x="1054" y="15289"/>
                  </a:cubicBezTo>
                  <a:cubicBezTo>
                    <a:pt x="1104" y="15414"/>
                    <a:pt x="1154" y="15514"/>
                    <a:pt x="1204" y="15640"/>
                  </a:cubicBezTo>
                  <a:cubicBezTo>
                    <a:pt x="1204" y="15665"/>
                    <a:pt x="1204" y="15690"/>
                    <a:pt x="1229" y="15715"/>
                  </a:cubicBezTo>
                  <a:cubicBezTo>
                    <a:pt x="1254" y="15765"/>
                    <a:pt x="1279" y="15815"/>
                    <a:pt x="1304" y="15890"/>
                  </a:cubicBezTo>
                  <a:cubicBezTo>
                    <a:pt x="1329" y="15940"/>
                    <a:pt x="1354" y="15990"/>
                    <a:pt x="1379" y="16041"/>
                  </a:cubicBezTo>
                  <a:cubicBezTo>
                    <a:pt x="1404" y="16066"/>
                    <a:pt x="1404" y="16066"/>
                    <a:pt x="1404" y="16091"/>
                  </a:cubicBezTo>
                  <a:cubicBezTo>
                    <a:pt x="1605" y="16492"/>
                    <a:pt x="1830" y="16868"/>
                    <a:pt x="2056" y="17219"/>
                  </a:cubicBezTo>
                  <a:cubicBezTo>
                    <a:pt x="2131" y="17344"/>
                    <a:pt x="2232" y="17469"/>
                    <a:pt x="2307" y="17594"/>
                  </a:cubicBezTo>
                  <a:cubicBezTo>
                    <a:pt x="2858" y="18396"/>
                    <a:pt x="3510" y="19098"/>
                    <a:pt x="4211" y="19725"/>
                  </a:cubicBezTo>
                  <a:cubicBezTo>
                    <a:pt x="4337" y="19825"/>
                    <a:pt x="4487" y="19950"/>
                    <a:pt x="4612" y="20051"/>
                  </a:cubicBezTo>
                  <a:cubicBezTo>
                    <a:pt x="4638" y="20076"/>
                    <a:pt x="4663" y="20101"/>
                    <a:pt x="4688" y="20126"/>
                  </a:cubicBezTo>
                  <a:cubicBezTo>
                    <a:pt x="4838" y="20226"/>
                    <a:pt x="4963" y="20326"/>
                    <a:pt x="5114" y="20427"/>
                  </a:cubicBezTo>
                  <a:lnTo>
                    <a:pt x="5114" y="20452"/>
                  </a:lnTo>
                  <a:cubicBezTo>
                    <a:pt x="5264" y="20552"/>
                    <a:pt x="5414" y="20652"/>
                    <a:pt x="5540" y="20727"/>
                  </a:cubicBezTo>
                  <a:cubicBezTo>
                    <a:pt x="5565" y="20752"/>
                    <a:pt x="5590" y="20777"/>
                    <a:pt x="5615" y="20777"/>
                  </a:cubicBezTo>
                  <a:cubicBezTo>
                    <a:pt x="5765" y="20878"/>
                    <a:pt x="5916" y="20978"/>
                    <a:pt x="6066" y="21053"/>
                  </a:cubicBezTo>
                  <a:cubicBezTo>
                    <a:pt x="6091" y="21078"/>
                    <a:pt x="6091" y="21078"/>
                    <a:pt x="6116" y="21078"/>
                  </a:cubicBezTo>
                  <a:cubicBezTo>
                    <a:pt x="6267" y="21178"/>
                    <a:pt x="6392" y="21254"/>
                    <a:pt x="6542" y="21329"/>
                  </a:cubicBezTo>
                  <a:cubicBezTo>
                    <a:pt x="6567" y="21329"/>
                    <a:pt x="6592" y="21354"/>
                    <a:pt x="6592" y="21354"/>
                  </a:cubicBezTo>
                  <a:cubicBezTo>
                    <a:pt x="6768" y="21429"/>
                    <a:pt x="6918" y="21504"/>
                    <a:pt x="7069" y="21579"/>
                  </a:cubicBezTo>
                  <a:cubicBezTo>
                    <a:pt x="7094" y="21605"/>
                    <a:pt x="7119" y="21605"/>
                    <a:pt x="7144" y="21630"/>
                  </a:cubicBezTo>
                  <a:cubicBezTo>
                    <a:pt x="7294" y="21705"/>
                    <a:pt x="7445" y="21755"/>
                    <a:pt x="7595" y="21830"/>
                  </a:cubicBezTo>
                  <a:cubicBezTo>
                    <a:pt x="7620" y="21830"/>
                    <a:pt x="7620" y="21830"/>
                    <a:pt x="7645" y="21855"/>
                  </a:cubicBezTo>
                  <a:cubicBezTo>
                    <a:pt x="7795" y="21905"/>
                    <a:pt x="7946" y="21980"/>
                    <a:pt x="8121" y="22031"/>
                  </a:cubicBezTo>
                  <a:cubicBezTo>
                    <a:pt x="8146" y="22056"/>
                    <a:pt x="8171" y="22056"/>
                    <a:pt x="8222" y="22081"/>
                  </a:cubicBezTo>
                  <a:cubicBezTo>
                    <a:pt x="8372" y="22131"/>
                    <a:pt x="8547" y="22181"/>
                    <a:pt x="8723" y="22231"/>
                  </a:cubicBezTo>
                  <a:cubicBezTo>
                    <a:pt x="8873" y="22281"/>
                    <a:pt x="9049" y="22331"/>
                    <a:pt x="9224" y="22381"/>
                  </a:cubicBezTo>
                  <a:cubicBezTo>
                    <a:pt x="9249" y="22407"/>
                    <a:pt x="9274" y="22407"/>
                    <a:pt x="9324" y="22407"/>
                  </a:cubicBezTo>
                  <a:cubicBezTo>
                    <a:pt x="9475" y="22457"/>
                    <a:pt x="9650" y="22507"/>
                    <a:pt x="9826" y="22532"/>
                  </a:cubicBezTo>
                  <a:cubicBezTo>
                    <a:pt x="9851" y="22557"/>
                    <a:pt x="9876" y="22557"/>
                    <a:pt x="9876" y="22557"/>
                  </a:cubicBezTo>
                  <a:cubicBezTo>
                    <a:pt x="10051" y="22582"/>
                    <a:pt x="10201" y="22632"/>
                    <a:pt x="10352" y="22657"/>
                  </a:cubicBezTo>
                  <a:lnTo>
                    <a:pt x="10452" y="22657"/>
                  </a:lnTo>
                  <a:cubicBezTo>
                    <a:pt x="10602" y="22707"/>
                    <a:pt x="10778" y="22732"/>
                    <a:pt x="10953" y="22757"/>
                  </a:cubicBezTo>
                  <a:lnTo>
                    <a:pt x="11054" y="22757"/>
                  </a:lnTo>
                  <a:cubicBezTo>
                    <a:pt x="11204" y="22782"/>
                    <a:pt x="11379" y="22808"/>
                    <a:pt x="11530" y="22833"/>
                  </a:cubicBezTo>
                  <a:lnTo>
                    <a:pt x="11605" y="22833"/>
                  </a:lnTo>
                  <a:cubicBezTo>
                    <a:pt x="11780" y="22833"/>
                    <a:pt x="11956" y="22858"/>
                    <a:pt x="12106" y="22858"/>
                  </a:cubicBezTo>
                  <a:cubicBezTo>
                    <a:pt x="12156" y="22858"/>
                    <a:pt x="12206" y="22883"/>
                    <a:pt x="12232" y="22883"/>
                  </a:cubicBezTo>
                  <a:lnTo>
                    <a:pt x="13585" y="22883"/>
                  </a:lnTo>
                  <a:cubicBezTo>
                    <a:pt x="13735" y="22858"/>
                    <a:pt x="13861" y="22858"/>
                    <a:pt x="14011" y="22858"/>
                  </a:cubicBezTo>
                  <a:cubicBezTo>
                    <a:pt x="14086" y="22858"/>
                    <a:pt x="14161" y="22833"/>
                    <a:pt x="14212" y="22833"/>
                  </a:cubicBezTo>
                  <a:cubicBezTo>
                    <a:pt x="14362" y="22833"/>
                    <a:pt x="14512" y="22808"/>
                    <a:pt x="14663" y="22782"/>
                  </a:cubicBezTo>
                  <a:cubicBezTo>
                    <a:pt x="14713" y="22782"/>
                    <a:pt x="14788" y="22782"/>
                    <a:pt x="14838" y="22757"/>
                  </a:cubicBezTo>
                  <a:cubicBezTo>
                    <a:pt x="15039" y="22732"/>
                    <a:pt x="15239" y="22707"/>
                    <a:pt x="15440" y="22682"/>
                  </a:cubicBezTo>
                  <a:cubicBezTo>
                    <a:pt x="15665" y="22632"/>
                    <a:pt x="15866" y="22582"/>
                    <a:pt x="16066" y="22557"/>
                  </a:cubicBezTo>
                  <a:cubicBezTo>
                    <a:pt x="16091" y="22532"/>
                    <a:pt x="16141" y="22532"/>
                    <a:pt x="16166" y="22532"/>
                  </a:cubicBezTo>
                  <a:cubicBezTo>
                    <a:pt x="16342" y="22482"/>
                    <a:pt x="16517" y="22432"/>
                    <a:pt x="16693" y="22381"/>
                  </a:cubicBezTo>
                  <a:cubicBezTo>
                    <a:pt x="16718" y="22381"/>
                    <a:pt x="16768" y="22381"/>
                    <a:pt x="16793" y="22356"/>
                  </a:cubicBezTo>
                  <a:cubicBezTo>
                    <a:pt x="16968" y="22306"/>
                    <a:pt x="17144" y="22256"/>
                    <a:pt x="17319" y="22206"/>
                  </a:cubicBezTo>
                  <a:cubicBezTo>
                    <a:pt x="17344" y="22181"/>
                    <a:pt x="17369" y="22181"/>
                    <a:pt x="17394" y="22181"/>
                  </a:cubicBezTo>
                  <a:cubicBezTo>
                    <a:pt x="17420" y="22156"/>
                    <a:pt x="17470" y="22156"/>
                    <a:pt x="17495" y="22131"/>
                  </a:cubicBezTo>
                  <a:lnTo>
                    <a:pt x="17545" y="22131"/>
                  </a:lnTo>
                  <a:cubicBezTo>
                    <a:pt x="17695" y="22081"/>
                    <a:pt x="17846" y="22006"/>
                    <a:pt x="17971" y="21955"/>
                  </a:cubicBezTo>
                  <a:cubicBezTo>
                    <a:pt x="18021" y="21955"/>
                    <a:pt x="18046" y="21930"/>
                    <a:pt x="18096" y="21930"/>
                  </a:cubicBezTo>
                  <a:cubicBezTo>
                    <a:pt x="18222" y="21880"/>
                    <a:pt x="18347" y="21805"/>
                    <a:pt x="18447" y="21755"/>
                  </a:cubicBezTo>
                  <a:cubicBezTo>
                    <a:pt x="18472" y="21755"/>
                    <a:pt x="18522" y="21730"/>
                    <a:pt x="18547" y="21730"/>
                  </a:cubicBezTo>
                  <a:cubicBezTo>
                    <a:pt x="18673" y="21655"/>
                    <a:pt x="18823" y="21605"/>
                    <a:pt x="18973" y="21529"/>
                  </a:cubicBezTo>
                  <a:cubicBezTo>
                    <a:pt x="18999" y="21504"/>
                    <a:pt x="19024" y="21504"/>
                    <a:pt x="19049" y="21479"/>
                  </a:cubicBezTo>
                  <a:cubicBezTo>
                    <a:pt x="19174" y="21429"/>
                    <a:pt x="19274" y="21354"/>
                    <a:pt x="19400" y="21304"/>
                  </a:cubicBezTo>
                  <a:cubicBezTo>
                    <a:pt x="19425" y="21279"/>
                    <a:pt x="19475" y="21279"/>
                    <a:pt x="19500" y="21254"/>
                  </a:cubicBezTo>
                  <a:cubicBezTo>
                    <a:pt x="19625" y="21178"/>
                    <a:pt x="19775" y="21103"/>
                    <a:pt x="19901" y="21003"/>
                  </a:cubicBezTo>
                  <a:cubicBezTo>
                    <a:pt x="19926" y="21003"/>
                    <a:pt x="19926" y="21003"/>
                    <a:pt x="19951" y="20978"/>
                  </a:cubicBezTo>
                  <a:cubicBezTo>
                    <a:pt x="20076" y="20903"/>
                    <a:pt x="20202" y="20828"/>
                    <a:pt x="20302" y="20752"/>
                  </a:cubicBezTo>
                  <a:cubicBezTo>
                    <a:pt x="20352" y="20727"/>
                    <a:pt x="20377" y="20727"/>
                    <a:pt x="20402" y="20702"/>
                  </a:cubicBezTo>
                  <a:cubicBezTo>
                    <a:pt x="20552" y="20602"/>
                    <a:pt x="20678" y="20527"/>
                    <a:pt x="20803" y="20427"/>
                  </a:cubicBezTo>
                  <a:cubicBezTo>
                    <a:pt x="20903" y="20326"/>
                    <a:pt x="21029" y="20251"/>
                    <a:pt x="21129" y="20176"/>
                  </a:cubicBezTo>
                  <a:cubicBezTo>
                    <a:pt x="21154" y="20151"/>
                    <a:pt x="21204" y="20126"/>
                    <a:pt x="21229" y="20101"/>
                  </a:cubicBezTo>
                  <a:cubicBezTo>
                    <a:pt x="21304" y="20026"/>
                    <a:pt x="21379" y="19975"/>
                    <a:pt x="21480" y="19900"/>
                  </a:cubicBezTo>
                  <a:cubicBezTo>
                    <a:pt x="21505" y="19875"/>
                    <a:pt x="21530" y="19850"/>
                    <a:pt x="21555" y="19825"/>
                  </a:cubicBezTo>
                  <a:cubicBezTo>
                    <a:pt x="21655" y="19750"/>
                    <a:pt x="21730" y="19675"/>
                    <a:pt x="21806" y="19599"/>
                  </a:cubicBezTo>
                  <a:cubicBezTo>
                    <a:pt x="21831" y="19574"/>
                    <a:pt x="21856" y="19549"/>
                    <a:pt x="21881" y="19524"/>
                  </a:cubicBezTo>
                  <a:cubicBezTo>
                    <a:pt x="22106" y="19324"/>
                    <a:pt x="22307" y="19123"/>
                    <a:pt x="22507" y="18923"/>
                  </a:cubicBezTo>
                  <a:cubicBezTo>
                    <a:pt x="22507" y="18898"/>
                    <a:pt x="22507" y="18898"/>
                    <a:pt x="22507" y="18898"/>
                  </a:cubicBezTo>
                  <a:cubicBezTo>
                    <a:pt x="22608" y="18797"/>
                    <a:pt x="22708" y="18697"/>
                    <a:pt x="22783" y="18597"/>
                  </a:cubicBezTo>
                  <a:cubicBezTo>
                    <a:pt x="22808" y="18572"/>
                    <a:pt x="22833" y="18547"/>
                    <a:pt x="22833" y="18547"/>
                  </a:cubicBezTo>
                  <a:cubicBezTo>
                    <a:pt x="22933" y="18447"/>
                    <a:pt x="23009" y="18346"/>
                    <a:pt x="23084" y="18246"/>
                  </a:cubicBezTo>
                  <a:cubicBezTo>
                    <a:pt x="23109" y="18221"/>
                    <a:pt x="23109" y="18196"/>
                    <a:pt x="23134" y="18196"/>
                  </a:cubicBezTo>
                  <a:cubicBezTo>
                    <a:pt x="23209" y="18071"/>
                    <a:pt x="23309" y="17970"/>
                    <a:pt x="23384" y="17845"/>
                  </a:cubicBezTo>
                  <a:cubicBezTo>
                    <a:pt x="23535" y="17670"/>
                    <a:pt x="23660" y="17469"/>
                    <a:pt x="23786" y="17269"/>
                  </a:cubicBezTo>
                  <a:cubicBezTo>
                    <a:pt x="23786" y="17269"/>
                    <a:pt x="23786" y="17269"/>
                    <a:pt x="23811" y="17244"/>
                  </a:cubicBezTo>
                  <a:cubicBezTo>
                    <a:pt x="23861" y="17143"/>
                    <a:pt x="23911" y="17043"/>
                    <a:pt x="23986" y="16968"/>
                  </a:cubicBezTo>
                  <a:cubicBezTo>
                    <a:pt x="24036" y="16868"/>
                    <a:pt x="24086" y="16767"/>
                    <a:pt x="24161" y="16667"/>
                  </a:cubicBezTo>
                  <a:cubicBezTo>
                    <a:pt x="24161" y="16667"/>
                    <a:pt x="24161" y="16642"/>
                    <a:pt x="24161" y="16642"/>
                  </a:cubicBezTo>
                  <a:cubicBezTo>
                    <a:pt x="24287" y="16442"/>
                    <a:pt x="24387" y="16241"/>
                    <a:pt x="24487" y="16016"/>
                  </a:cubicBezTo>
                  <a:cubicBezTo>
                    <a:pt x="24487" y="16016"/>
                    <a:pt x="24512" y="16016"/>
                    <a:pt x="24512" y="15990"/>
                  </a:cubicBezTo>
                  <a:cubicBezTo>
                    <a:pt x="24613" y="15790"/>
                    <a:pt x="24713" y="15564"/>
                    <a:pt x="24813" y="15339"/>
                  </a:cubicBezTo>
                  <a:cubicBezTo>
                    <a:pt x="24963" y="14938"/>
                    <a:pt x="25114" y="14537"/>
                    <a:pt x="25264" y="14111"/>
                  </a:cubicBezTo>
                  <a:cubicBezTo>
                    <a:pt x="25264" y="14086"/>
                    <a:pt x="25264" y="14086"/>
                    <a:pt x="25264" y="14061"/>
                  </a:cubicBezTo>
                  <a:cubicBezTo>
                    <a:pt x="25390" y="13635"/>
                    <a:pt x="25515" y="13183"/>
                    <a:pt x="25590" y="12732"/>
                  </a:cubicBezTo>
                  <a:lnTo>
                    <a:pt x="25615" y="12732"/>
                  </a:lnTo>
                  <a:cubicBezTo>
                    <a:pt x="25640" y="12532"/>
                    <a:pt x="25690" y="12306"/>
                    <a:pt x="25715" y="12081"/>
                  </a:cubicBezTo>
                  <a:cubicBezTo>
                    <a:pt x="25715" y="12081"/>
                    <a:pt x="25715" y="12081"/>
                    <a:pt x="25715" y="12056"/>
                  </a:cubicBezTo>
                  <a:cubicBezTo>
                    <a:pt x="25791" y="11630"/>
                    <a:pt x="25841" y="11178"/>
                    <a:pt x="25866" y="10727"/>
                  </a:cubicBezTo>
                  <a:lnTo>
                    <a:pt x="25866" y="10652"/>
                  </a:lnTo>
                  <a:cubicBezTo>
                    <a:pt x="25891" y="10427"/>
                    <a:pt x="25891" y="10201"/>
                    <a:pt x="25891" y="9975"/>
                  </a:cubicBezTo>
                  <a:cubicBezTo>
                    <a:pt x="25891" y="9775"/>
                    <a:pt x="25891" y="9574"/>
                    <a:pt x="25891" y="9374"/>
                  </a:cubicBezTo>
                  <a:cubicBezTo>
                    <a:pt x="25891" y="9349"/>
                    <a:pt x="25891" y="9349"/>
                    <a:pt x="25891" y="9349"/>
                  </a:cubicBezTo>
                  <a:cubicBezTo>
                    <a:pt x="25891" y="9148"/>
                    <a:pt x="25891" y="8973"/>
                    <a:pt x="25891" y="8772"/>
                  </a:cubicBezTo>
                  <a:cubicBezTo>
                    <a:pt x="25891" y="8722"/>
                    <a:pt x="25866" y="8697"/>
                    <a:pt x="25866" y="8647"/>
                  </a:cubicBezTo>
                  <a:cubicBezTo>
                    <a:pt x="25866" y="8547"/>
                    <a:pt x="25866" y="8447"/>
                    <a:pt x="25866" y="8371"/>
                  </a:cubicBezTo>
                  <a:cubicBezTo>
                    <a:pt x="25841" y="8296"/>
                    <a:pt x="25841" y="8221"/>
                    <a:pt x="25841" y="8146"/>
                  </a:cubicBezTo>
                  <a:cubicBezTo>
                    <a:pt x="25841" y="8121"/>
                    <a:pt x="25841" y="8071"/>
                    <a:pt x="25841" y="8020"/>
                  </a:cubicBezTo>
                  <a:cubicBezTo>
                    <a:pt x="25816" y="7820"/>
                    <a:pt x="25791" y="7619"/>
                    <a:pt x="25765" y="7394"/>
                  </a:cubicBezTo>
                  <a:cubicBezTo>
                    <a:pt x="25740" y="7118"/>
                    <a:pt x="25690" y="6843"/>
                    <a:pt x="25640" y="6542"/>
                  </a:cubicBezTo>
                  <a:cubicBezTo>
                    <a:pt x="25640" y="6517"/>
                    <a:pt x="25640" y="6492"/>
                    <a:pt x="25640" y="6467"/>
                  </a:cubicBezTo>
                  <a:cubicBezTo>
                    <a:pt x="25615" y="6366"/>
                    <a:pt x="25590" y="6241"/>
                    <a:pt x="25590" y="6141"/>
                  </a:cubicBezTo>
                  <a:cubicBezTo>
                    <a:pt x="25540" y="5940"/>
                    <a:pt x="25515" y="5715"/>
                    <a:pt x="25465" y="5514"/>
                  </a:cubicBezTo>
                  <a:cubicBezTo>
                    <a:pt x="25415" y="5289"/>
                    <a:pt x="25364" y="5088"/>
                    <a:pt x="25314" y="4888"/>
                  </a:cubicBezTo>
                  <a:cubicBezTo>
                    <a:pt x="25314" y="4863"/>
                    <a:pt x="25314" y="4838"/>
                    <a:pt x="25314" y="4838"/>
                  </a:cubicBezTo>
                  <a:cubicBezTo>
                    <a:pt x="25264" y="4612"/>
                    <a:pt x="25214" y="4386"/>
                    <a:pt x="25139" y="4161"/>
                  </a:cubicBezTo>
                  <a:cubicBezTo>
                    <a:pt x="25089" y="3960"/>
                    <a:pt x="25039" y="3785"/>
                    <a:pt x="24989" y="3584"/>
                  </a:cubicBezTo>
                  <a:cubicBezTo>
                    <a:pt x="24938" y="3384"/>
                    <a:pt x="24888" y="3183"/>
                    <a:pt x="24838" y="3008"/>
                  </a:cubicBezTo>
                  <a:cubicBezTo>
                    <a:pt x="24788" y="2908"/>
                    <a:pt x="24763" y="2807"/>
                    <a:pt x="24738" y="2707"/>
                  </a:cubicBezTo>
                  <a:lnTo>
                    <a:pt x="215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2" name="Google Shape;1632;p45"/>
            <p:cNvSpPr/>
            <p:nvPr/>
          </p:nvSpPr>
          <p:spPr>
            <a:xfrm>
              <a:off x="7301207" y="3362910"/>
              <a:ext cx="360466" cy="325437"/>
            </a:xfrm>
            <a:custGeom>
              <a:avLst/>
              <a:gdLst/>
              <a:ahLst/>
              <a:cxnLst/>
              <a:rect l="l" t="t" r="r" b="b"/>
              <a:pathLst>
                <a:path w="4888" h="4413" extrusionOk="0">
                  <a:moveTo>
                    <a:pt x="2586" y="1"/>
                  </a:moveTo>
                  <a:cubicBezTo>
                    <a:pt x="2568" y="1"/>
                    <a:pt x="2550" y="1"/>
                    <a:pt x="2532" y="1"/>
                  </a:cubicBezTo>
                  <a:cubicBezTo>
                    <a:pt x="1129" y="1"/>
                    <a:pt x="1" y="803"/>
                    <a:pt x="1" y="2032"/>
                  </a:cubicBezTo>
                  <a:cubicBezTo>
                    <a:pt x="26" y="3235"/>
                    <a:pt x="1154" y="4412"/>
                    <a:pt x="2582" y="4412"/>
                  </a:cubicBezTo>
                  <a:cubicBezTo>
                    <a:pt x="4011" y="4387"/>
                    <a:pt x="4888" y="3410"/>
                    <a:pt x="4863" y="2182"/>
                  </a:cubicBezTo>
                  <a:cubicBezTo>
                    <a:pt x="4863" y="969"/>
                    <a:pt x="3983" y="1"/>
                    <a:pt x="2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3" name="Google Shape;1633;p45"/>
            <p:cNvSpPr/>
            <p:nvPr/>
          </p:nvSpPr>
          <p:spPr>
            <a:xfrm>
              <a:off x="6887199" y="3620870"/>
              <a:ext cx="377132" cy="350952"/>
            </a:xfrm>
            <a:custGeom>
              <a:avLst/>
              <a:gdLst/>
              <a:ahLst/>
              <a:cxnLst/>
              <a:rect l="l" t="t" r="r" b="b"/>
              <a:pathLst>
                <a:path w="5114" h="4759" extrusionOk="0">
                  <a:moveTo>
                    <a:pt x="2157" y="0"/>
                  </a:moveTo>
                  <a:cubicBezTo>
                    <a:pt x="1683" y="0"/>
                    <a:pt x="1236" y="170"/>
                    <a:pt x="878" y="539"/>
                  </a:cubicBezTo>
                  <a:cubicBezTo>
                    <a:pt x="26" y="1391"/>
                    <a:pt x="1" y="3045"/>
                    <a:pt x="1003" y="4047"/>
                  </a:cubicBezTo>
                  <a:cubicBezTo>
                    <a:pt x="1513" y="4533"/>
                    <a:pt x="2098" y="4759"/>
                    <a:pt x="2661" y="4759"/>
                  </a:cubicBezTo>
                  <a:cubicBezTo>
                    <a:pt x="3233" y="4759"/>
                    <a:pt x="3782" y="4526"/>
                    <a:pt x="4211" y="4097"/>
                  </a:cubicBezTo>
                  <a:cubicBezTo>
                    <a:pt x="5063" y="3220"/>
                    <a:pt x="5114" y="1892"/>
                    <a:pt x="4111" y="889"/>
                  </a:cubicBezTo>
                  <a:cubicBezTo>
                    <a:pt x="3515" y="323"/>
                    <a:pt x="2810" y="0"/>
                    <a:pt x="2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4" name="Google Shape;1634;p45"/>
            <p:cNvSpPr/>
            <p:nvPr/>
          </p:nvSpPr>
          <p:spPr>
            <a:xfrm>
              <a:off x="6329020" y="3625368"/>
              <a:ext cx="360466" cy="325437"/>
            </a:xfrm>
            <a:custGeom>
              <a:avLst/>
              <a:gdLst/>
              <a:ahLst/>
              <a:cxnLst/>
              <a:rect l="l" t="t" r="r" b="b"/>
              <a:pathLst>
                <a:path w="4888" h="4413" extrusionOk="0">
                  <a:moveTo>
                    <a:pt x="2586" y="1"/>
                  </a:moveTo>
                  <a:cubicBezTo>
                    <a:pt x="2568" y="1"/>
                    <a:pt x="2550" y="1"/>
                    <a:pt x="2532" y="1"/>
                  </a:cubicBezTo>
                  <a:cubicBezTo>
                    <a:pt x="1129" y="1"/>
                    <a:pt x="1" y="803"/>
                    <a:pt x="1" y="2031"/>
                  </a:cubicBezTo>
                  <a:cubicBezTo>
                    <a:pt x="26" y="3234"/>
                    <a:pt x="1154" y="4412"/>
                    <a:pt x="2582" y="4412"/>
                  </a:cubicBezTo>
                  <a:cubicBezTo>
                    <a:pt x="4011" y="4387"/>
                    <a:pt x="4888" y="3410"/>
                    <a:pt x="4863" y="2182"/>
                  </a:cubicBezTo>
                  <a:cubicBezTo>
                    <a:pt x="4863" y="969"/>
                    <a:pt x="3983" y="1"/>
                    <a:pt x="2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5" name="Google Shape;1635;p45"/>
            <p:cNvSpPr/>
            <p:nvPr/>
          </p:nvSpPr>
          <p:spPr>
            <a:xfrm>
              <a:off x="5785663" y="3388942"/>
              <a:ext cx="369684" cy="353829"/>
            </a:xfrm>
            <a:custGeom>
              <a:avLst/>
              <a:gdLst/>
              <a:ahLst/>
              <a:cxnLst/>
              <a:rect l="l" t="t" r="r" b="b"/>
              <a:pathLst>
                <a:path w="5013" h="4798" extrusionOk="0">
                  <a:moveTo>
                    <a:pt x="2828" y="1"/>
                  </a:moveTo>
                  <a:cubicBezTo>
                    <a:pt x="1786" y="1"/>
                    <a:pt x="695" y="737"/>
                    <a:pt x="376" y="1904"/>
                  </a:cubicBezTo>
                  <a:cubicBezTo>
                    <a:pt x="0" y="3283"/>
                    <a:pt x="727" y="4385"/>
                    <a:pt x="1880" y="4711"/>
                  </a:cubicBezTo>
                  <a:cubicBezTo>
                    <a:pt x="2090" y="4769"/>
                    <a:pt x="2302" y="4798"/>
                    <a:pt x="2509" y="4798"/>
                  </a:cubicBezTo>
                  <a:cubicBezTo>
                    <a:pt x="3461" y="4798"/>
                    <a:pt x="4328" y="4194"/>
                    <a:pt x="4637" y="3082"/>
                  </a:cubicBezTo>
                  <a:cubicBezTo>
                    <a:pt x="5013" y="1704"/>
                    <a:pt x="4562" y="400"/>
                    <a:pt x="3384" y="75"/>
                  </a:cubicBezTo>
                  <a:cubicBezTo>
                    <a:pt x="3203" y="25"/>
                    <a:pt x="3017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6" name="Google Shape;1636;p45"/>
            <p:cNvSpPr/>
            <p:nvPr/>
          </p:nvSpPr>
          <p:spPr>
            <a:xfrm>
              <a:off x="5913169" y="3882001"/>
              <a:ext cx="380819" cy="352722"/>
            </a:xfrm>
            <a:custGeom>
              <a:avLst/>
              <a:gdLst/>
              <a:ahLst/>
              <a:cxnLst/>
              <a:rect l="l" t="t" r="r" b="b"/>
              <a:pathLst>
                <a:path w="5164" h="4783" extrusionOk="0">
                  <a:moveTo>
                    <a:pt x="2197" y="1"/>
                  </a:moveTo>
                  <a:cubicBezTo>
                    <a:pt x="1742" y="1"/>
                    <a:pt x="1308" y="161"/>
                    <a:pt x="953" y="506"/>
                  </a:cubicBezTo>
                  <a:cubicBezTo>
                    <a:pt x="76" y="1358"/>
                    <a:pt x="1" y="2988"/>
                    <a:pt x="1003" y="4015"/>
                  </a:cubicBezTo>
                  <a:cubicBezTo>
                    <a:pt x="1502" y="4539"/>
                    <a:pt x="2091" y="4783"/>
                    <a:pt x="2666" y="4783"/>
                  </a:cubicBezTo>
                  <a:cubicBezTo>
                    <a:pt x="3218" y="4783"/>
                    <a:pt x="3756" y="4558"/>
                    <a:pt x="4186" y="4140"/>
                  </a:cubicBezTo>
                  <a:cubicBezTo>
                    <a:pt x="5063" y="3313"/>
                    <a:pt x="5164" y="1985"/>
                    <a:pt x="4161" y="957"/>
                  </a:cubicBezTo>
                  <a:cubicBezTo>
                    <a:pt x="3580" y="346"/>
                    <a:pt x="2865" y="1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7" name="Google Shape;1637;p45"/>
            <p:cNvSpPr/>
            <p:nvPr/>
          </p:nvSpPr>
          <p:spPr>
            <a:xfrm>
              <a:off x="6528665" y="4129689"/>
              <a:ext cx="354935" cy="359212"/>
            </a:xfrm>
            <a:custGeom>
              <a:avLst/>
              <a:gdLst/>
              <a:ahLst/>
              <a:cxnLst/>
              <a:rect l="l" t="t" r="r" b="b"/>
              <a:pathLst>
                <a:path w="4813" h="4871" extrusionOk="0">
                  <a:moveTo>
                    <a:pt x="2510" y="0"/>
                  </a:moveTo>
                  <a:cubicBezTo>
                    <a:pt x="2411" y="0"/>
                    <a:pt x="2309" y="9"/>
                    <a:pt x="2206" y="26"/>
                  </a:cubicBezTo>
                  <a:cubicBezTo>
                    <a:pt x="1003" y="201"/>
                    <a:pt x="0" y="1530"/>
                    <a:pt x="226" y="2933"/>
                  </a:cubicBezTo>
                  <a:cubicBezTo>
                    <a:pt x="427" y="4160"/>
                    <a:pt x="1342" y="4871"/>
                    <a:pt x="2372" y="4871"/>
                  </a:cubicBezTo>
                  <a:cubicBezTo>
                    <a:pt x="2499" y="4871"/>
                    <a:pt x="2628" y="4860"/>
                    <a:pt x="2757" y="4838"/>
                  </a:cubicBezTo>
                  <a:cubicBezTo>
                    <a:pt x="3960" y="4637"/>
                    <a:pt x="4812" y="3610"/>
                    <a:pt x="4587" y="2206"/>
                  </a:cubicBezTo>
                  <a:cubicBezTo>
                    <a:pt x="4381" y="946"/>
                    <a:pt x="3567" y="0"/>
                    <a:pt x="2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8" name="Google Shape;1638;p45"/>
            <p:cNvSpPr/>
            <p:nvPr/>
          </p:nvSpPr>
          <p:spPr>
            <a:xfrm>
              <a:off x="7118244" y="4113633"/>
              <a:ext cx="378976" cy="352132"/>
            </a:xfrm>
            <a:custGeom>
              <a:avLst/>
              <a:gdLst/>
              <a:ahLst/>
              <a:cxnLst/>
              <a:rect l="l" t="t" r="r" b="b"/>
              <a:pathLst>
                <a:path w="5139" h="4775" extrusionOk="0">
                  <a:moveTo>
                    <a:pt x="2183" y="0"/>
                  </a:moveTo>
                  <a:cubicBezTo>
                    <a:pt x="1733" y="0"/>
                    <a:pt x="1305" y="156"/>
                    <a:pt x="953" y="498"/>
                  </a:cubicBezTo>
                  <a:cubicBezTo>
                    <a:pt x="76" y="1350"/>
                    <a:pt x="1" y="3004"/>
                    <a:pt x="978" y="4007"/>
                  </a:cubicBezTo>
                  <a:cubicBezTo>
                    <a:pt x="1489" y="4531"/>
                    <a:pt x="2085" y="4775"/>
                    <a:pt x="2663" y="4775"/>
                  </a:cubicBezTo>
                  <a:cubicBezTo>
                    <a:pt x="3218" y="4775"/>
                    <a:pt x="3756" y="4550"/>
                    <a:pt x="4186" y="4132"/>
                  </a:cubicBezTo>
                  <a:cubicBezTo>
                    <a:pt x="5038" y="3305"/>
                    <a:pt x="5138" y="1977"/>
                    <a:pt x="4161" y="949"/>
                  </a:cubicBezTo>
                  <a:cubicBezTo>
                    <a:pt x="3576" y="349"/>
                    <a:pt x="2855" y="0"/>
                    <a:pt x="2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9" name="Google Shape;1639;p45"/>
            <p:cNvSpPr/>
            <p:nvPr/>
          </p:nvSpPr>
          <p:spPr>
            <a:xfrm>
              <a:off x="6780047" y="3161513"/>
              <a:ext cx="340112" cy="318873"/>
            </a:xfrm>
            <a:custGeom>
              <a:avLst/>
              <a:gdLst/>
              <a:ahLst/>
              <a:cxnLst/>
              <a:rect l="l" t="t" r="r" b="b"/>
              <a:pathLst>
                <a:path w="4612" h="4324" extrusionOk="0">
                  <a:moveTo>
                    <a:pt x="3785" y="1"/>
                  </a:moveTo>
                  <a:lnTo>
                    <a:pt x="802" y="3234"/>
                  </a:lnTo>
                  <a:lnTo>
                    <a:pt x="0" y="2507"/>
                  </a:lnTo>
                  <a:lnTo>
                    <a:pt x="0" y="2507"/>
                  </a:lnTo>
                  <a:cubicBezTo>
                    <a:pt x="125" y="3359"/>
                    <a:pt x="752" y="4011"/>
                    <a:pt x="1579" y="4236"/>
                  </a:cubicBezTo>
                  <a:cubicBezTo>
                    <a:pt x="1790" y="4294"/>
                    <a:pt x="2001" y="4323"/>
                    <a:pt x="2208" y="4323"/>
                  </a:cubicBezTo>
                  <a:cubicBezTo>
                    <a:pt x="3161" y="4323"/>
                    <a:pt x="4027" y="3719"/>
                    <a:pt x="4336" y="2607"/>
                  </a:cubicBezTo>
                  <a:cubicBezTo>
                    <a:pt x="4612" y="1554"/>
                    <a:pt x="4411" y="552"/>
                    <a:pt x="3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0" name="Google Shape;1640;p45"/>
            <p:cNvSpPr/>
            <p:nvPr/>
          </p:nvSpPr>
          <p:spPr>
            <a:xfrm>
              <a:off x="7386235" y="3037695"/>
              <a:ext cx="120204" cy="138714"/>
            </a:xfrm>
            <a:custGeom>
              <a:avLst/>
              <a:gdLst/>
              <a:ahLst/>
              <a:cxnLst/>
              <a:rect l="l" t="t" r="r" b="b"/>
              <a:pathLst>
                <a:path w="1630" h="1881" extrusionOk="0">
                  <a:moveTo>
                    <a:pt x="878" y="0"/>
                  </a:moveTo>
                  <a:lnTo>
                    <a:pt x="1" y="1880"/>
                  </a:lnTo>
                  <a:cubicBezTo>
                    <a:pt x="753" y="1755"/>
                    <a:pt x="1329" y="1304"/>
                    <a:pt x="1630" y="627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1" name="Google Shape;1641;p45"/>
            <p:cNvSpPr/>
            <p:nvPr/>
          </p:nvSpPr>
          <p:spPr>
            <a:xfrm>
              <a:off x="6220024" y="3226187"/>
              <a:ext cx="340112" cy="215040"/>
            </a:xfrm>
            <a:custGeom>
              <a:avLst/>
              <a:gdLst/>
              <a:ahLst/>
              <a:cxnLst/>
              <a:rect l="l" t="t" r="r" b="b"/>
              <a:pathLst>
                <a:path w="4612" h="2916" extrusionOk="0">
                  <a:moveTo>
                    <a:pt x="4336" y="1"/>
                  </a:moveTo>
                  <a:lnTo>
                    <a:pt x="2130" y="2282"/>
                  </a:lnTo>
                  <a:lnTo>
                    <a:pt x="25" y="352"/>
                  </a:lnTo>
                  <a:lnTo>
                    <a:pt x="25" y="352"/>
                  </a:lnTo>
                  <a:cubicBezTo>
                    <a:pt x="0" y="552"/>
                    <a:pt x="0" y="753"/>
                    <a:pt x="50" y="978"/>
                  </a:cubicBezTo>
                  <a:cubicBezTo>
                    <a:pt x="251" y="2205"/>
                    <a:pt x="1147" y="2916"/>
                    <a:pt x="2190" y="2916"/>
                  </a:cubicBezTo>
                  <a:cubicBezTo>
                    <a:pt x="2318" y="2916"/>
                    <a:pt x="2449" y="2905"/>
                    <a:pt x="2581" y="2883"/>
                  </a:cubicBezTo>
                  <a:cubicBezTo>
                    <a:pt x="3785" y="2708"/>
                    <a:pt x="4612" y="1655"/>
                    <a:pt x="4386" y="251"/>
                  </a:cubicBezTo>
                  <a:cubicBezTo>
                    <a:pt x="4386" y="176"/>
                    <a:pt x="4361" y="76"/>
                    <a:pt x="4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7428787" y="3780380"/>
              <a:ext cx="336425" cy="352427"/>
            </a:xfrm>
            <a:custGeom>
              <a:avLst/>
              <a:gdLst/>
              <a:ahLst/>
              <a:cxnLst/>
              <a:rect l="l" t="t" r="r" b="b"/>
              <a:pathLst>
                <a:path w="4562" h="4779" extrusionOk="0">
                  <a:moveTo>
                    <a:pt x="2189" y="1"/>
                  </a:moveTo>
                  <a:cubicBezTo>
                    <a:pt x="1737" y="1"/>
                    <a:pt x="1308" y="161"/>
                    <a:pt x="952" y="506"/>
                  </a:cubicBezTo>
                  <a:cubicBezTo>
                    <a:pt x="75" y="1333"/>
                    <a:pt x="0" y="2987"/>
                    <a:pt x="978" y="4015"/>
                  </a:cubicBezTo>
                  <a:cubicBezTo>
                    <a:pt x="1483" y="4534"/>
                    <a:pt x="2074" y="4778"/>
                    <a:pt x="2651" y="4778"/>
                  </a:cubicBezTo>
                  <a:cubicBezTo>
                    <a:pt x="3105" y="4778"/>
                    <a:pt x="3549" y="4627"/>
                    <a:pt x="3935" y="4340"/>
                  </a:cubicBezTo>
                  <a:cubicBezTo>
                    <a:pt x="3960" y="4240"/>
                    <a:pt x="3985" y="4140"/>
                    <a:pt x="4035" y="4040"/>
                  </a:cubicBezTo>
                  <a:cubicBezTo>
                    <a:pt x="4035" y="4015"/>
                    <a:pt x="4035" y="4015"/>
                    <a:pt x="4035" y="3990"/>
                  </a:cubicBezTo>
                  <a:cubicBezTo>
                    <a:pt x="4161" y="3564"/>
                    <a:pt x="4286" y="3112"/>
                    <a:pt x="4361" y="2661"/>
                  </a:cubicBezTo>
                  <a:cubicBezTo>
                    <a:pt x="4411" y="2461"/>
                    <a:pt x="4461" y="2235"/>
                    <a:pt x="4486" y="2010"/>
                  </a:cubicBezTo>
                  <a:cubicBezTo>
                    <a:pt x="4486" y="2010"/>
                    <a:pt x="4486" y="2010"/>
                    <a:pt x="4486" y="1985"/>
                  </a:cubicBezTo>
                  <a:cubicBezTo>
                    <a:pt x="4511" y="1834"/>
                    <a:pt x="4536" y="1659"/>
                    <a:pt x="4562" y="1483"/>
                  </a:cubicBezTo>
                  <a:cubicBezTo>
                    <a:pt x="4461" y="1308"/>
                    <a:pt x="4311" y="1132"/>
                    <a:pt x="4161" y="957"/>
                  </a:cubicBezTo>
                  <a:cubicBezTo>
                    <a:pt x="3564" y="346"/>
                    <a:pt x="2853" y="1"/>
                    <a:pt x="2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5863243" y="3124567"/>
              <a:ext cx="1646873" cy="1600635"/>
            </a:xfrm>
            <a:custGeom>
              <a:avLst/>
              <a:gdLst/>
              <a:ahLst/>
              <a:cxnLst/>
              <a:rect l="l" t="t" r="r" b="b"/>
              <a:pathLst>
                <a:path w="22332" h="21705" extrusionOk="0">
                  <a:moveTo>
                    <a:pt x="2958" y="0"/>
                  </a:moveTo>
                  <a:lnTo>
                    <a:pt x="1329" y="1253"/>
                  </a:lnTo>
                  <a:cubicBezTo>
                    <a:pt x="1304" y="1379"/>
                    <a:pt x="1254" y="1479"/>
                    <a:pt x="1229" y="1579"/>
                  </a:cubicBezTo>
                  <a:cubicBezTo>
                    <a:pt x="1204" y="1680"/>
                    <a:pt x="1179" y="1755"/>
                    <a:pt x="1154" y="1855"/>
                  </a:cubicBezTo>
                  <a:cubicBezTo>
                    <a:pt x="1054" y="2106"/>
                    <a:pt x="978" y="2381"/>
                    <a:pt x="903" y="2657"/>
                  </a:cubicBezTo>
                  <a:cubicBezTo>
                    <a:pt x="828" y="2883"/>
                    <a:pt x="778" y="3083"/>
                    <a:pt x="728" y="3284"/>
                  </a:cubicBezTo>
                  <a:cubicBezTo>
                    <a:pt x="728" y="3309"/>
                    <a:pt x="703" y="3309"/>
                    <a:pt x="703" y="3334"/>
                  </a:cubicBezTo>
                  <a:cubicBezTo>
                    <a:pt x="653" y="3534"/>
                    <a:pt x="602" y="3735"/>
                    <a:pt x="552" y="3935"/>
                  </a:cubicBezTo>
                  <a:cubicBezTo>
                    <a:pt x="502" y="4236"/>
                    <a:pt x="427" y="4512"/>
                    <a:pt x="377" y="4812"/>
                  </a:cubicBezTo>
                  <a:cubicBezTo>
                    <a:pt x="302" y="5088"/>
                    <a:pt x="277" y="5364"/>
                    <a:pt x="226" y="5639"/>
                  </a:cubicBezTo>
                  <a:cubicBezTo>
                    <a:pt x="226" y="5665"/>
                    <a:pt x="226" y="5690"/>
                    <a:pt x="226" y="5715"/>
                  </a:cubicBezTo>
                  <a:cubicBezTo>
                    <a:pt x="176" y="5965"/>
                    <a:pt x="126" y="6241"/>
                    <a:pt x="101" y="6517"/>
                  </a:cubicBezTo>
                  <a:cubicBezTo>
                    <a:pt x="101" y="6517"/>
                    <a:pt x="101" y="6542"/>
                    <a:pt x="101" y="6542"/>
                  </a:cubicBezTo>
                  <a:cubicBezTo>
                    <a:pt x="101" y="6617"/>
                    <a:pt x="101" y="6667"/>
                    <a:pt x="76" y="6742"/>
                  </a:cubicBezTo>
                  <a:cubicBezTo>
                    <a:pt x="76" y="6943"/>
                    <a:pt x="51" y="7143"/>
                    <a:pt x="26" y="7344"/>
                  </a:cubicBezTo>
                  <a:cubicBezTo>
                    <a:pt x="26" y="7494"/>
                    <a:pt x="1" y="7670"/>
                    <a:pt x="1" y="7820"/>
                  </a:cubicBezTo>
                  <a:cubicBezTo>
                    <a:pt x="1" y="7995"/>
                    <a:pt x="1" y="8146"/>
                    <a:pt x="1" y="8296"/>
                  </a:cubicBezTo>
                  <a:cubicBezTo>
                    <a:pt x="1" y="8446"/>
                    <a:pt x="1" y="8597"/>
                    <a:pt x="1" y="8747"/>
                  </a:cubicBezTo>
                  <a:cubicBezTo>
                    <a:pt x="1" y="8923"/>
                    <a:pt x="1" y="9073"/>
                    <a:pt x="1" y="9223"/>
                  </a:cubicBezTo>
                  <a:cubicBezTo>
                    <a:pt x="26" y="9750"/>
                    <a:pt x="76" y="10276"/>
                    <a:pt x="151" y="10777"/>
                  </a:cubicBezTo>
                  <a:cubicBezTo>
                    <a:pt x="176" y="10953"/>
                    <a:pt x="201" y="11103"/>
                    <a:pt x="226" y="11279"/>
                  </a:cubicBezTo>
                  <a:cubicBezTo>
                    <a:pt x="252" y="11454"/>
                    <a:pt x="277" y="11604"/>
                    <a:pt x="327" y="11780"/>
                  </a:cubicBezTo>
                  <a:cubicBezTo>
                    <a:pt x="352" y="11955"/>
                    <a:pt x="402" y="12106"/>
                    <a:pt x="427" y="12256"/>
                  </a:cubicBezTo>
                  <a:cubicBezTo>
                    <a:pt x="477" y="12431"/>
                    <a:pt x="527" y="12582"/>
                    <a:pt x="552" y="12757"/>
                  </a:cubicBezTo>
                  <a:cubicBezTo>
                    <a:pt x="602" y="12908"/>
                    <a:pt x="653" y="13058"/>
                    <a:pt x="703" y="13208"/>
                  </a:cubicBezTo>
                  <a:cubicBezTo>
                    <a:pt x="753" y="13359"/>
                    <a:pt x="803" y="13484"/>
                    <a:pt x="853" y="13634"/>
                  </a:cubicBezTo>
                  <a:cubicBezTo>
                    <a:pt x="853" y="13660"/>
                    <a:pt x="878" y="13685"/>
                    <a:pt x="878" y="13685"/>
                  </a:cubicBezTo>
                  <a:cubicBezTo>
                    <a:pt x="928" y="13810"/>
                    <a:pt x="978" y="13935"/>
                    <a:pt x="1028" y="14035"/>
                  </a:cubicBezTo>
                  <a:cubicBezTo>
                    <a:pt x="1028" y="14061"/>
                    <a:pt x="1028" y="14086"/>
                    <a:pt x="1054" y="14111"/>
                  </a:cubicBezTo>
                  <a:cubicBezTo>
                    <a:pt x="1104" y="14236"/>
                    <a:pt x="1154" y="14336"/>
                    <a:pt x="1204" y="14462"/>
                  </a:cubicBezTo>
                  <a:cubicBezTo>
                    <a:pt x="1204" y="14487"/>
                    <a:pt x="1204" y="14512"/>
                    <a:pt x="1229" y="14537"/>
                  </a:cubicBezTo>
                  <a:cubicBezTo>
                    <a:pt x="1254" y="14587"/>
                    <a:pt x="1279" y="14637"/>
                    <a:pt x="1304" y="14712"/>
                  </a:cubicBezTo>
                  <a:cubicBezTo>
                    <a:pt x="1329" y="14762"/>
                    <a:pt x="1354" y="14812"/>
                    <a:pt x="1379" y="14863"/>
                  </a:cubicBezTo>
                  <a:cubicBezTo>
                    <a:pt x="1404" y="14888"/>
                    <a:pt x="1404" y="14888"/>
                    <a:pt x="1404" y="14913"/>
                  </a:cubicBezTo>
                  <a:cubicBezTo>
                    <a:pt x="1605" y="15314"/>
                    <a:pt x="1830" y="15690"/>
                    <a:pt x="2056" y="16041"/>
                  </a:cubicBezTo>
                  <a:cubicBezTo>
                    <a:pt x="2131" y="16166"/>
                    <a:pt x="2232" y="16291"/>
                    <a:pt x="2307" y="16416"/>
                  </a:cubicBezTo>
                  <a:cubicBezTo>
                    <a:pt x="2858" y="17218"/>
                    <a:pt x="3510" y="17920"/>
                    <a:pt x="4211" y="18547"/>
                  </a:cubicBezTo>
                  <a:cubicBezTo>
                    <a:pt x="4337" y="18647"/>
                    <a:pt x="4487" y="18772"/>
                    <a:pt x="4612" y="18873"/>
                  </a:cubicBezTo>
                  <a:cubicBezTo>
                    <a:pt x="4638" y="18898"/>
                    <a:pt x="4663" y="18923"/>
                    <a:pt x="4688" y="18948"/>
                  </a:cubicBezTo>
                  <a:cubicBezTo>
                    <a:pt x="4838" y="19048"/>
                    <a:pt x="4963" y="19148"/>
                    <a:pt x="5114" y="19249"/>
                  </a:cubicBezTo>
                  <a:lnTo>
                    <a:pt x="5114" y="19274"/>
                  </a:lnTo>
                  <a:cubicBezTo>
                    <a:pt x="5264" y="19374"/>
                    <a:pt x="5414" y="19474"/>
                    <a:pt x="5540" y="19549"/>
                  </a:cubicBezTo>
                  <a:cubicBezTo>
                    <a:pt x="5565" y="19574"/>
                    <a:pt x="5590" y="19599"/>
                    <a:pt x="5615" y="19599"/>
                  </a:cubicBezTo>
                  <a:cubicBezTo>
                    <a:pt x="5765" y="19700"/>
                    <a:pt x="5916" y="19800"/>
                    <a:pt x="6066" y="19875"/>
                  </a:cubicBezTo>
                  <a:cubicBezTo>
                    <a:pt x="6091" y="19900"/>
                    <a:pt x="6091" y="19900"/>
                    <a:pt x="6116" y="19900"/>
                  </a:cubicBezTo>
                  <a:cubicBezTo>
                    <a:pt x="6267" y="20000"/>
                    <a:pt x="6392" y="20076"/>
                    <a:pt x="6542" y="20151"/>
                  </a:cubicBezTo>
                  <a:cubicBezTo>
                    <a:pt x="6567" y="20151"/>
                    <a:pt x="6592" y="20176"/>
                    <a:pt x="6592" y="20176"/>
                  </a:cubicBezTo>
                  <a:cubicBezTo>
                    <a:pt x="6768" y="20251"/>
                    <a:pt x="6918" y="20326"/>
                    <a:pt x="7069" y="20401"/>
                  </a:cubicBezTo>
                  <a:cubicBezTo>
                    <a:pt x="7094" y="20427"/>
                    <a:pt x="7119" y="20427"/>
                    <a:pt x="7144" y="20452"/>
                  </a:cubicBezTo>
                  <a:cubicBezTo>
                    <a:pt x="7294" y="20527"/>
                    <a:pt x="7445" y="20577"/>
                    <a:pt x="7595" y="20652"/>
                  </a:cubicBezTo>
                  <a:cubicBezTo>
                    <a:pt x="7620" y="20652"/>
                    <a:pt x="7620" y="20652"/>
                    <a:pt x="7645" y="20677"/>
                  </a:cubicBezTo>
                  <a:cubicBezTo>
                    <a:pt x="7795" y="20727"/>
                    <a:pt x="7946" y="20802"/>
                    <a:pt x="8121" y="20853"/>
                  </a:cubicBezTo>
                  <a:cubicBezTo>
                    <a:pt x="8146" y="20878"/>
                    <a:pt x="8171" y="20878"/>
                    <a:pt x="8222" y="20903"/>
                  </a:cubicBezTo>
                  <a:cubicBezTo>
                    <a:pt x="8372" y="20953"/>
                    <a:pt x="8547" y="21003"/>
                    <a:pt x="8723" y="21053"/>
                  </a:cubicBezTo>
                  <a:cubicBezTo>
                    <a:pt x="8873" y="21103"/>
                    <a:pt x="9049" y="21153"/>
                    <a:pt x="9224" y="21203"/>
                  </a:cubicBezTo>
                  <a:cubicBezTo>
                    <a:pt x="9249" y="21229"/>
                    <a:pt x="9274" y="21229"/>
                    <a:pt x="9324" y="21229"/>
                  </a:cubicBezTo>
                  <a:cubicBezTo>
                    <a:pt x="9475" y="21279"/>
                    <a:pt x="9650" y="21329"/>
                    <a:pt x="9826" y="21354"/>
                  </a:cubicBezTo>
                  <a:cubicBezTo>
                    <a:pt x="9851" y="21379"/>
                    <a:pt x="9876" y="21379"/>
                    <a:pt x="9876" y="21379"/>
                  </a:cubicBezTo>
                  <a:cubicBezTo>
                    <a:pt x="10051" y="21404"/>
                    <a:pt x="10201" y="21454"/>
                    <a:pt x="10352" y="21479"/>
                  </a:cubicBezTo>
                  <a:lnTo>
                    <a:pt x="10452" y="21479"/>
                  </a:lnTo>
                  <a:cubicBezTo>
                    <a:pt x="10602" y="21529"/>
                    <a:pt x="10778" y="21554"/>
                    <a:pt x="10953" y="21579"/>
                  </a:cubicBezTo>
                  <a:lnTo>
                    <a:pt x="11054" y="21579"/>
                  </a:lnTo>
                  <a:cubicBezTo>
                    <a:pt x="11204" y="21604"/>
                    <a:pt x="11379" y="21630"/>
                    <a:pt x="11530" y="21655"/>
                  </a:cubicBezTo>
                  <a:lnTo>
                    <a:pt x="11605" y="21655"/>
                  </a:lnTo>
                  <a:cubicBezTo>
                    <a:pt x="11780" y="21655"/>
                    <a:pt x="11956" y="21680"/>
                    <a:pt x="12106" y="21680"/>
                  </a:cubicBezTo>
                  <a:cubicBezTo>
                    <a:pt x="12156" y="21680"/>
                    <a:pt x="12206" y="21705"/>
                    <a:pt x="12232" y="21705"/>
                  </a:cubicBezTo>
                  <a:lnTo>
                    <a:pt x="13585" y="21705"/>
                  </a:lnTo>
                  <a:cubicBezTo>
                    <a:pt x="13735" y="21680"/>
                    <a:pt x="13861" y="21680"/>
                    <a:pt x="14011" y="21680"/>
                  </a:cubicBezTo>
                  <a:cubicBezTo>
                    <a:pt x="14086" y="21680"/>
                    <a:pt x="14161" y="21655"/>
                    <a:pt x="14212" y="21655"/>
                  </a:cubicBezTo>
                  <a:cubicBezTo>
                    <a:pt x="14362" y="21655"/>
                    <a:pt x="14512" y="21630"/>
                    <a:pt x="14663" y="21604"/>
                  </a:cubicBezTo>
                  <a:cubicBezTo>
                    <a:pt x="14713" y="21604"/>
                    <a:pt x="14788" y="21604"/>
                    <a:pt x="14838" y="21579"/>
                  </a:cubicBezTo>
                  <a:cubicBezTo>
                    <a:pt x="15039" y="21554"/>
                    <a:pt x="15239" y="21529"/>
                    <a:pt x="15440" y="21504"/>
                  </a:cubicBezTo>
                  <a:cubicBezTo>
                    <a:pt x="15665" y="21454"/>
                    <a:pt x="15866" y="21404"/>
                    <a:pt x="16066" y="21379"/>
                  </a:cubicBezTo>
                  <a:cubicBezTo>
                    <a:pt x="16091" y="21354"/>
                    <a:pt x="16141" y="21354"/>
                    <a:pt x="16166" y="21354"/>
                  </a:cubicBezTo>
                  <a:cubicBezTo>
                    <a:pt x="16342" y="21304"/>
                    <a:pt x="16517" y="21254"/>
                    <a:pt x="16693" y="21203"/>
                  </a:cubicBezTo>
                  <a:cubicBezTo>
                    <a:pt x="16718" y="21203"/>
                    <a:pt x="16768" y="21203"/>
                    <a:pt x="16793" y="21178"/>
                  </a:cubicBezTo>
                  <a:cubicBezTo>
                    <a:pt x="16968" y="21128"/>
                    <a:pt x="17144" y="21078"/>
                    <a:pt x="17319" y="21028"/>
                  </a:cubicBezTo>
                  <a:cubicBezTo>
                    <a:pt x="17344" y="21003"/>
                    <a:pt x="17369" y="21003"/>
                    <a:pt x="17394" y="21003"/>
                  </a:cubicBezTo>
                  <a:cubicBezTo>
                    <a:pt x="19249" y="20376"/>
                    <a:pt x="20953" y="19324"/>
                    <a:pt x="22332" y="17895"/>
                  </a:cubicBezTo>
                  <a:lnTo>
                    <a:pt x="22332" y="17895"/>
                  </a:lnTo>
                  <a:cubicBezTo>
                    <a:pt x="20532" y="18698"/>
                    <a:pt x="18519" y="19099"/>
                    <a:pt x="16477" y="19099"/>
                  </a:cubicBezTo>
                  <a:cubicBezTo>
                    <a:pt x="16416" y="19099"/>
                    <a:pt x="16354" y="19099"/>
                    <a:pt x="16292" y="19098"/>
                  </a:cubicBezTo>
                  <a:cubicBezTo>
                    <a:pt x="7921" y="18973"/>
                    <a:pt x="427" y="12081"/>
                    <a:pt x="3159" y="176"/>
                  </a:cubicBezTo>
                  <a:lnTo>
                    <a:pt x="2958" y="0"/>
                  </a:ln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7404746" y="3392556"/>
              <a:ext cx="280968" cy="680224"/>
            </a:xfrm>
            <a:custGeom>
              <a:avLst/>
              <a:gdLst/>
              <a:ahLst/>
              <a:cxnLst/>
              <a:rect l="l" t="t" r="r" b="b"/>
              <a:pathLst>
                <a:path w="3810" h="9224" extrusionOk="0">
                  <a:moveTo>
                    <a:pt x="1962" y="0"/>
                  </a:moveTo>
                  <a:cubicBezTo>
                    <a:pt x="942" y="0"/>
                    <a:pt x="75" y="2046"/>
                    <a:pt x="50" y="4587"/>
                  </a:cubicBezTo>
                  <a:cubicBezTo>
                    <a:pt x="0" y="7143"/>
                    <a:pt x="802" y="9224"/>
                    <a:pt x="1855" y="9224"/>
                  </a:cubicBezTo>
                  <a:cubicBezTo>
                    <a:pt x="1861" y="9224"/>
                    <a:pt x="1867" y="9224"/>
                    <a:pt x="1874" y="9224"/>
                  </a:cubicBezTo>
                  <a:cubicBezTo>
                    <a:pt x="2893" y="9224"/>
                    <a:pt x="3760" y="7178"/>
                    <a:pt x="3785" y="4637"/>
                  </a:cubicBezTo>
                  <a:cubicBezTo>
                    <a:pt x="3810" y="2081"/>
                    <a:pt x="3008" y="0"/>
                    <a:pt x="1980" y="0"/>
                  </a:cubicBezTo>
                  <a:cubicBezTo>
                    <a:pt x="1974" y="0"/>
                    <a:pt x="1968" y="0"/>
                    <a:pt x="1962" y="0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5" name="Google Shape;1645;p45"/>
            <p:cNvSpPr/>
            <p:nvPr/>
          </p:nvSpPr>
          <p:spPr>
            <a:xfrm>
              <a:off x="6247678" y="3247499"/>
              <a:ext cx="286573" cy="198964"/>
            </a:xfrm>
            <a:custGeom>
              <a:avLst/>
              <a:gdLst/>
              <a:ahLst/>
              <a:cxnLst/>
              <a:rect l="l" t="t" r="r" b="b"/>
              <a:pathLst>
                <a:path w="3886" h="2698" extrusionOk="0">
                  <a:moveTo>
                    <a:pt x="2134" y="1"/>
                  </a:moveTo>
                  <a:cubicBezTo>
                    <a:pt x="1937" y="1"/>
                    <a:pt x="1733" y="29"/>
                    <a:pt x="1530" y="88"/>
                  </a:cubicBezTo>
                  <a:cubicBezTo>
                    <a:pt x="602" y="338"/>
                    <a:pt x="1" y="1190"/>
                    <a:pt x="227" y="1967"/>
                  </a:cubicBezTo>
                  <a:cubicBezTo>
                    <a:pt x="362" y="2493"/>
                    <a:pt x="807" y="2697"/>
                    <a:pt x="1367" y="2697"/>
                  </a:cubicBezTo>
                  <a:cubicBezTo>
                    <a:pt x="1636" y="2697"/>
                    <a:pt x="1931" y="2650"/>
                    <a:pt x="2232" y="2569"/>
                  </a:cubicBezTo>
                  <a:cubicBezTo>
                    <a:pt x="3184" y="2293"/>
                    <a:pt x="3886" y="1767"/>
                    <a:pt x="3660" y="990"/>
                  </a:cubicBezTo>
                  <a:cubicBezTo>
                    <a:pt x="3483" y="379"/>
                    <a:pt x="2856" y="1"/>
                    <a:pt x="2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6" name="Google Shape;1646;p45"/>
            <p:cNvSpPr/>
            <p:nvPr/>
          </p:nvSpPr>
          <p:spPr>
            <a:xfrm>
              <a:off x="6255127" y="3301997"/>
              <a:ext cx="264376" cy="144466"/>
            </a:xfrm>
            <a:custGeom>
              <a:avLst/>
              <a:gdLst/>
              <a:ahLst/>
              <a:cxnLst/>
              <a:rect l="l" t="t" r="r" b="b"/>
              <a:pathLst>
                <a:path w="3585" h="1959" extrusionOk="0">
                  <a:moveTo>
                    <a:pt x="401" y="0"/>
                  </a:moveTo>
                  <a:lnTo>
                    <a:pt x="401" y="0"/>
                  </a:lnTo>
                  <a:cubicBezTo>
                    <a:pt x="126" y="376"/>
                    <a:pt x="0" y="802"/>
                    <a:pt x="126" y="1228"/>
                  </a:cubicBezTo>
                  <a:cubicBezTo>
                    <a:pt x="261" y="1754"/>
                    <a:pt x="706" y="1958"/>
                    <a:pt x="1266" y="1958"/>
                  </a:cubicBezTo>
                  <a:cubicBezTo>
                    <a:pt x="1535" y="1958"/>
                    <a:pt x="1830" y="1911"/>
                    <a:pt x="2131" y="1830"/>
                  </a:cubicBezTo>
                  <a:cubicBezTo>
                    <a:pt x="2958" y="1579"/>
                    <a:pt x="3584" y="1153"/>
                    <a:pt x="3584" y="527"/>
                  </a:cubicBezTo>
                  <a:lnTo>
                    <a:pt x="3584" y="527"/>
                  </a:lnTo>
                  <a:cubicBezTo>
                    <a:pt x="3334" y="802"/>
                    <a:pt x="2933" y="1003"/>
                    <a:pt x="2456" y="1128"/>
                  </a:cubicBezTo>
                  <a:cubicBezTo>
                    <a:pt x="2147" y="1218"/>
                    <a:pt x="1849" y="1268"/>
                    <a:pt x="1579" y="1268"/>
                  </a:cubicBezTo>
                  <a:cubicBezTo>
                    <a:pt x="1017" y="1268"/>
                    <a:pt x="579" y="1051"/>
                    <a:pt x="426" y="527"/>
                  </a:cubicBezTo>
                  <a:cubicBezTo>
                    <a:pt x="376" y="351"/>
                    <a:pt x="376" y="176"/>
                    <a:pt x="401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7" name="Google Shape;1647;p45"/>
            <p:cNvSpPr/>
            <p:nvPr/>
          </p:nvSpPr>
          <p:spPr>
            <a:xfrm>
              <a:off x="6347530" y="3366671"/>
              <a:ext cx="31489" cy="75884"/>
            </a:xfrm>
            <a:custGeom>
              <a:avLst/>
              <a:gdLst/>
              <a:ahLst/>
              <a:cxnLst/>
              <a:rect l="l" t="t" r="r" b="b"/>
              <a:pathLst>
                <a:path w="427" h="1029" extrusionOk="0">
                  <a:moveTo>
                    <a:pt x="0" y="1"/>
                  </a:moveTo>
                  <a:lnTo>
                    <a:pt x="426" y="10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8" name="Google Shape;1648;p45"/>
            <p:cNvSpPr/>
            <p:nvPr/>
          </p:nvSpPr>
          <p:spPr>
            <a:xfrm>
              <a:off x="6337353" y="3363869"/>
              <a:ext cx="45353" cy="80530"/>
            </a:xfrm>
            <a:custGeom>
              <a:avLst/>
              <a:gdLst/>
              <a:ahLst/>
              <a:cxnLst/>
              <a:rect l="l" t="t" r="r" b="b"/>
              <a:pathLst>
                <a:path w="615" h="1092" extrusionOk="0">
                  <a:moveTo>
                    <a:pt x="132" y="1"/>
                  </a:moveTo>
                  <a:cubicBezTo>
                    <a:pt x="0" y="1"/>
                    <a:pt x="483" y="1092"/>
                    <a:pt x="562" y="1092"/>
                  </a:cubicBezTo>
                  <a:cubicBezTo>
                    <a:pt x="563" y="1092"/>
                    <a:pt x="564" y="1091"/>
                    <a:pt x="564" y="1091"/>
                  </a:cubicBezTo>
                  <a:cubicBezTo>
                    <a:pt x="589" y="1091"/>
                    <a:pt x="615" y="1066"/>
                    <a:pt x="589" y="1041"/>
                  </a:cubicBezTo>
                  <a:cubicBezTo>
                    <a:pt x="489" y="690"/>
                    <a:pt x="389" y="339"/>
                    <a:pt x="163" y="13"/>
                  </a:cubicBezTo>
                  <a:cubicBezTo>
                    <a:pt x="151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9" name="Google Shape;1649;p45"/>
            <p:cNvSpPr/>
            <p:nvPr/>
          </p:nvSpPr>
          <p:spPr>
            <a:xfrm>
              <a:off x="6427027" y="3344474"/>
              <a:ext cx="27728" cy="75884"/>
            </a:xfrm>
            <a:custGeom>
              <a:avLst/>
              <a:gdLst/>
              <a:ahLst/>
              <a:cxnLst/>
              <a:rect l="l" t="t" r="r" b="b"/>
              <a:pathLst>
                <a:path w="376" h="1029" extrusionOk="0">
                  <a:moveTo>
                    <a:pt x="0" y="1"/>
                  </a:moveTo>
                  <a:lnTo>
                    <a:pt x="376" y="10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0" name="Google Shape;1650;p45"/>
            <p:cNvSpPr/>
            <p:nvPr/>
          </p:nvSpPr>
          <p:spPr>
            <a:xfrm>
              <a:off x="6415818" y="3341967"/>
              <a:ext cx="40855" cy="81414"/>
            </a:xfrm>
            <a:custGeom>
              <a:avLst/>
              <a:gdLst/>
              <a:ahLst/>
              <a:cxnLst/>
              <a:rect l="l" t="t" r="r" b="b"/>
              <a:pathLst>
                <a:path w="554" h="1104" extrusionOk="0">
                  <a:moveTo>
                    <a:pt x="169" y="0"/>
                  </a:moveTo>
                  <a:cubicBezTo>
                    <a:pt x="0" y="0"/>
                    <a:pt x="430" y="1016"/>
                    <a:pt x="478" y="1087"/>
                  </a:cubicBezTo>
                  <a:cubicBezTo>
                    <a:pt x="488" y="1098"/>
                    <a:pt x="503" y="1104"/>
                    <a:pt x="517" y="1104"/>
                  </a:cubicBezTo>
                  <a:cubicBezTo>
                    <a:pt x="536" y="1104"/>
                    <a:pt x="553" y="1092"/>
                    <a:pt x="553" y="1062"/>
                  </a:cubicBezTo>
                  <a:cubicBezTo>
                    <a:pt x="478" y="686"/>
                    <a:pt x="378" y="336"/>
                    <a:pt x="202" y="10"/>
                  </a:cubicBezTo>
                  <a:cubicBezTo>
                    <a:pt x="189" y="3"/>
                    <a:pt x="178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1" name="Google Shape;1651;p45"/>
            <p:cNvSpPr/>
            <p:nvPr/>
          </p:nvSpPr>
          <p:spPr>
            <a:xfrm>
              <a:off x="7112713" y="3212397"/>
              <a:ext cx="286573" cy="199775"/>
            </a:xfrm>
            <a:custGeom>
              <a:avLst/>
              <a:gdLst/>
              <a:ahLst/>
              <a:cxnLst/>
              <a:rect l="l" t="t" r="r" b="b"/>
              <a:pathLst>
                <a:path w="3886" h="2709" extrusionOk="0">
                  <a:moveTo>
                    <a:pt x="1740" y="1"/>
                  </a:moveTo>
                  <a:cubicBezTo>
                    <a:pt x="1030" y="1"/>
                    <a:pt x="403" y="379"/>
                    <a:pt x="226" y="990"/>
                  </a:cubicBezTo>
                  <a:cubicBezTo>
                    <a:pt x="0" y="1767"/>
                    <a:pt x="702" y="2293"/>
                    <a:pt x="1629" y="2569"/>
                  </a:cubicBezTo>
                  <a:cubicBezTo>
                    <a:pt x="1939" y="2658"/>
                    <a:pt x="2237" y="2708"/>
                    <a:pt x="2507" y="2708"/>
                  </a:cubicBezTo>
                  <a:cubicBezTo>
                    <a:pt x="3069" y="2708"/>
                    <a:pt x="3507" y="2492"/>
                    <a:pt x="3660" y="1967"/>
                  </a:cubicBezTo>
                  <a:cubicBezTo>
                    <a:pt x="3885" y="1190"/>
                    <a:pt x="3284" y="363"/>
                    <a:pt x="2331" y="88"/>
                  </a:cubicBezTo>
                  <a:cubicBezTo>
                    <a:pt x="2133" y="29"/>
                    <a:pt x="1933" y="1"/>
                    <a:pt x="17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2" name="Google Shape;1652;p45"/>
            <p:cNvSpPr/>
            <p:nvPr/>
          </p:nvSpPr>
          <p:spPr>
            <a:xfrm>
              <a:off x="7125619" y="3268738"/>
              <a:ext cx="266219" cy="143434"/>
            </a:xfrm>
            <a:custGeom>
              <a:avLst/>
              <a:gdLst/>
              <a:ahLst/>
              <a:cxnLst/>
              <a:rect l="l" t="t" r="r" b="b"/>
              <a:pathLst>
                <a:path w="3610" h="1945" extrusionOk="0">
                  <a:moveTo>
                    <a:pt x="3209" y="0"/>
                  </a:moveTo>
                  <a:lnTo>
                    <a:pt x="3209" y="0"/>
                  </a:lnTo>
                  <a:cubicBezTo>
                    <a:pt x="3234" y="176"/>
                    <a:pt x="3234" y="351"/>
                    <a:pt x="3184" y="501"/>
                  </a:cubicBezTo>
                  <a:cubicBezTo>
                    <a:pt x="3031" y="1026"/>
                    <a:pt x="2593" y="1242"/>
                    <a:pt x="2031" y="1242"/>
                  </a:cubicBezTo>
                  <a:cubicBezTo>
                    <a:pt x="1761" y="1242"/>
                    <a:pt x="1463" y="1192"/>
                    <a:pt x="1154" y="1103"/>
                  </a:cubicBezTo>
                  <a:cubicBezTo>
                    <a:pt x="677" y="978"/>
                    <a:pt x="276" y="777"/>
                    <a:pt x="1" y="527"/>
                  </a:cubicBezTo>
                  <a:lnTo>
                    <a:pt x="1" y="527"/>
                  </a:lnTo>
                  <a:cubicBezTo>
                    <a:pt x="1" y="1128"/>
                    <a:pt x="627" y="1554"/>
                    <a:pt x="1454" y="1805"/>
                  </a:cubicBezTo>
                  <a:cubicBezTo>
                    <a:pt x="1764" y="1894"/>
                    <a:pt x="2062" y="1944"/>
                    <a:pt x="2332" y="1944"/>
                  </a:cubicBezTo>
                  <a:cubicBezTo>
                    <a:pt x="2894" y="1944"/>
                    <a:pt x="3332" y="1728"/>
                    <a:pt x="3485" y="1203"/>
                  </a:cubicBezTo>
                  <a:cubicBezTo>
                    <a:pt x="3610" y="777"/>
                    <a:pt x="3485" y="351"/>
                    <a:pt x="3209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3" name="Google Shape;1653;p45"/>
            <p:cNvSpPr/>
            <p:nvPr/>
          </p:nvSpPr>
          <p:spPr>
            <a:xfrm>
              <a:off x="7267948" y="3331569"/>
              <a:ext cx="31489" cy="75810"/>
            </a:xfrm>
            <a:custGeom>
              <a:avLst/>
              <a:gdLst/>
              <a:ahLst/>
              <a:cxnLst/>
              <a:rect l="l" t="t" r="r" b="b"/>
              <a:pathLst>
                <a:path w="427" h="1028" extrusionOk="0">
                  <a:moveTo>
                    <a:pt x="427" y="0"/>
                  </a:moveTo>
                  <a:lnTo>
                    <a:pt x="1" y="10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4" name="Google Shape;1654;p45"/>
            <p:cNvSpPr/>
            <p:nvPr/>
          </p:nvSpPr>
          <p:spPr>
            <a:xfrm>
              <a:off x="7261089" y="3328766"/>
              <a:ext cx="40191" cy="80456"/>
            </a:xfrm>
            <a:custGeom>
              <a:avLst/>
              <a:gdLst/>
              <a:ahLst/>
              <a:cxnLst/>
              <a:rect l="l" t="t" r="r" b="b"/>
              <a:pathLst>
                <a:path w="545" h="1091" extrusionOk="0">
                  <a:moveTo>
                    <a:pt x="519" y="0"/>
                  </a:moveTo>
                  <a:cubicBezTo>
                    <a:pt x="404" y="0"/>
                    <a:pt x="1" y="1068"/>
                    <a:pt x="69" y="1091"/>
                  </a:cubicBezTo>
                  <a:cubicBezTo>
                    <a:pt x="94" y="1091"/>
                    <a:pt x="119" y="1091"/>
                    <a:pt x="119" y="1066"/>
                  </a:cubicBezTo>
                  <a:cubicBezTo>
                    <a:pt x="319" y="740"/>
                    <a:pt x="470" y="414"/>
                    <a:pt x="545" y="38"/>
                  </a:cubicBezTo>
                  <a:cubicBezTo>
                    <a:pt x="540" y="12"/>
                    <a:pt x="531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5" name="Google Shape;1655;p45"/>
            <p:cNvSpPr/>
            <p:nvPr/>
          </p:nvSpPr>
          <p:spPr>
            <a:xfrm>
              <a:off x="7192211" y="3309371"/>
              <a:ext cx="27728" cy="77727"/>
            </a:xfrm>
            <a:custGeom>
              <a:avLst/>
              <a:gdLst/>
              <a:ahLst/>
              <a:cxnLst/>
              <a:rect l="l" t="t" r="r" b="b"/>
              <a:pathLst>
                <a:path w="376" h="1054" extrusionOk="0">
                  <a:moveTo>
                    <a:pt x="376" y="1"/>
                  </a:moveTo>
                  <a:lnTo>
                    <a:pt x="0" y="105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6" name="Google Shape;1656;p45"/>
            <p:cNvSpPr/>
            <p:nvPr/>
          </p:nvSpPr>
          <p:spPr>
            <a:xfrm>
              <a:off x="7185500" y="3306569"/>
              <a:ext cx="36356" cy="82373"/>
            </a:xfrm>
            <a:custGeom>
              <a:avLst/>
              <a:gdLst/>
              <a:ahLst/>
              <a:cxnLst/>
              <a:rect l="l" t="t" r="r" b="b"/>
              <a:pathLst>
                <a:path w="493" h="1117" extrusionOk="0">
                  <a:moveTo>
                    <a:pt x="462" y="1"/>
                  </a:moveTo>
                  <a:cubicBezTo>
                    <a:pt x="341" y="1"/>
                    <a:pt x="0" y="1094"/>
                    <a:pt x="91" y="1116"/>
                  </a:cubicBezTo>
                  <a:cubicBezTo>
                    <a:pt x="91" y="1116"/>
                    <a:pt x="116" y="1116"/>
                    <a:pt x="141" y="1091"/>
                  </a:cubicBezTo>
                  <a:cubicBezTo>
                    <a:pt x="292" y="765"/>
                    <a:pt x="442" y="415"/>
                    <a:pt x="492" y="39"/>
                  </a:cubicBezTo>
                  <a:cubicBezTo>
                    <a:pt x="485" y="13"/>
                    <a:pt x="475" y="1"/>
                    <a:pt x="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7" name="Google Shape;1657;p45"/>
            <p:cNvSpPr/>
            <p:nvPr/>
          </p:nvSpPr>
          <p:spPr>
            <a:xfrm>
              <a:off x="8240577" y="4054637"/>
              <a:ext cx="134585" cy="158625"/>
            </a:xfrm>
            <a:custGeom>
              <a:avLst/>
              <a:gdLst/>
              <a:ahLst/>
              <a:cxnLst/>
              <a:rect l="l" t="t" r="r" b="b"/>
              <a:pathLst>
                <a:path w="1825" h="2151" extrusionOk="0">
                  <a:moveTo>
                    <a:pt x="1151" y="0"/>
                  </a:moveTo>
                  <a:cubicBezTo>
                    <a:pt x="920" y="0"/>
                    <a:pt x="692" y="137"/>
                    <a:pt x="521" y="346"/>
                  </a:cubicBezTo>
                  <a:cubicBezTo>
                    <a:pt x="0" y="966"/>
                    <a:pt x="167" y="2151"/>
                    <a:pt x="194" y="2151"/>
                  </a:cubicBezTo>
                  <a:cubicBezTo>
                    <a:pt x="195" y="2151"/>
                    <a:pt x="195" y="2151"/>
                    <a:pt x="195" y="2150"/>
                  </a:cubicBezTo>
                  <a:cubicBezTo>
                    <a:pt x="797" y="1950"/>
                    <a:pt x="1198" y="1599"/>
                    <a:pt x="1423" y="1173"/>
                  </a:cubicBezTo>
                  <a:cubicBezTo>
                    <a:pt x="1824" y="421"/>
                    <a:pt x="1373" y="45"/>
                    <a:pt x="1373" y="45"/>
                  </a:cubicBezTo>
                  <a:cubicBezTo>
                    <a:pt x="1300" y="15"/>
                    <a:pt x="1225" y="0"/>
                    <a:pt x="1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658" name="Google Shape;1658;p45"/>
            <p:cNvGrpSpPr/>
            <p:nvPr/>
          </p:nvGrpSpPr>
          <p:grpSpPr>
            <a:xfrm>
              <a:off x="5233014" y="3320875"/>
              <a:ext cx="3145834" cy="1103814"/>
              <a:chOff x="5093989" y="3066050"/>
              <a:chExt cx="3145834" cy="1103814"/>
            </a:xfrm>
          </p:grpSpPr>
          <p:sp>
            <p:nvSpPr>
              <p:cNvPr id="1659" name="Google Shape;1659;p45"/>
              <p:cNvSpPr/>
              <p:nvPr/>
            </p:nvSpPr>
            <p:spPr>
              <a:xfrm>
                <a:off x="5435947" y="3596276"/>
                <a:ext cx="238491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2291" extrusionOk="0">
                    <a:moveTo>
                      <a:pt x="1030" y="0"/>
                    </a:moveTo>
                    <a:cubicBezTo>
                      <a:pt x="768" y="0"/>
                      <a:pt x="523" y="84"/>
                      <a:pt x="351" y="299"/>
                    </a:cubicBezTo>
                    <a:cubicBezTo>
                      <a:pt x="351" y="299"/>
                      <a:pt x="0" y="1076"/>
                      <a:pt x="1003" y="1777"/>
                    </a:cubicBezTo>
                    <a:cubicBezTo>
                      <a:pt x="1464" y="2098"/>
                      <a:pt x="2005" y="2291"/>
                      <a:pt x="2678" y="2291"/>
                    </a:cubicBezTo>
                    <a:cubicBezTo>
                      <a:pt x="2846" y="2291"/>
                      <a:pt x="3023" y="2279"/>
                      <a:pt x="3208" y="2254"/>
                    </a:cubicBezTo>
                    <a:cubicBezTo>
                      <a:pt x="3233" y="2254"/>
                      <a:pt x="2707" y="600"/>
                      <a:pt x="1629" y="123"/>
                    </a:cubicBezTo>
                    <a:cubicBezTo>
                      <a:pt x="1435" y="48"/>
                      <a:pt x="1228" y="0"/>
                      <a:pt x="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0" name="Google Shape;1660;p45"/>
              <p:cNvSpPr/>
              <p:nvPr/>
            </p:nvSpPr>
            <p:spPr>
              <a:xfrm>
                <a:off x="5618909" y="3414938"/>
                <a:ext cx="136797" cy="645121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8748" extrusionOk="0">
                    <a:moveTo>
                      <a:pt x="226" y="1"/>
                    </a:moveTo>
                    <a:cubicBezTo>
                      <a:pt x="201" y="126"/>
                      <a:pt x="101" y="201"/>
                      <a:pt x="0" y="201"/>
                    </a:cubicBezTo>
                    <a:cubicBezTo>
                      <a:pt x="25" y="327"/>
                      <a:pt x="76" y="427"/>
                      <a:pt x="101" y="527"/>
                    </a:cubicBezTo>
                    <a:lnTo>
                      <a:pt x="426" y="1680"/>
                    </a:lnTo>
                    <a:cubicBezTo>
                      <a:pt x="527" y="2056"/>
                      <a:pt x="627" y="2432"/>
                      <a:pt x="727" y="2833"/>
                    </a:cubicBezTo>
                    <a:lnTo>
                      <a:pt x="878" y="3409"/>
                    </a:lnTo>
                    <a:cubicBezTo>
                      <a:pt x="928" y="3585"/>
                      <a:pt x="953" y="3785"/>
                      <a:pt x="1003" y="3986"/>
                    </a:cubicBezTo>
                    <a:lnTo>
                      <a:pt x="1228" y="5139"/>
                    </a:lnTo>
                    <a:lnTo>
                      <a:pt x="1429" y="6317"/>
                    </a:lnTo>
                    <a:lnTo>
                      <a:pt x="1529" y="6893"/>
                    </a:lnTo>
                    <a:lnTo>
                      <a:pt x="1579" y="7495"/>
                    </a:lnTo>
                    <a:lnTo>
                      <a:pt x="1705" y="8673"/>
                    </a:lnTo>
                    <a:cubicBezTo>
                      <a:pt x="1730" y="8723"/>
                      <a:pt x="1755" y="8748"/>
                      <a:pt x="1780" y="8748"/>
                    </a:cubicBezTo>
                    <a:cubicBezTo>
                      <a:pt x="1830" y="8723"/>
                      <a:pt x="1855" y="8698"/>
                      <a:pt x="1855" y="8673"/>
                    </a:cubicBezTo>
                    <a:lnTo>
                      <a:pt x="1755" y="7470"/>
                    </a:lnTo>
                    <a:lnTo>
                      <a:pt x="1705" y="6868"/>
                    </a:lnTo>
                    <a:lnTo>
                      <a:pt x="1629" y="6292"/>
                    </a:lnTo>
                    <a:lnTo>
                      <a:pt x="1454" y="5089"/>
                    </a:lnTo>
                    <a:lnTo>
                      <a:pt x="1228" y="3936"/>
                    </a:lnTo>
                    <a:cubicBezTo>
                      <a:pt x="1203" y="3735"/>
                      <a:pt x="1178" y="3535"/>
                      <a:pt x="1128" y="3334"/>
                    </a:cubicBezTo>
                    <a:lnTo>
                      <a:pt x="978" y="2758"/>
                    </a:lnTo>
                    <a:cubicBezTo>
                      <a:pt x="903" y="2382"/>
                      <a:pt x="802" y="1981"/>
                      <a:pt x="702" y="1605"/>
                    </a:cubicBezTo>
                    <a:lnTo>
                      <a:pt x="376" y="452"/>
                    </a:lnTo>
                    <a:cubicBezTo>
                      <a:pt x="326" y="302"/>
                      <a:pt x="276" y="151"/>
                      <a:pt x="2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1" name="Google Shape;1661;p45"/>
              <p:cNvSpPr/>
              <p:nvPr/>
            </p:nvSpPr>
            <p:spPr>
              <a:xfrm>
                <a:off x="5522819" y="3675552"/>
                <a:ext cx="194097" cy="11548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566" extrusionOk="0">
                    <a:moveTo>
                      <a:pt x="0" y="1"/>
                    </a:moveTo>
                    <a:cubicBezTo>
                      <a:pt x="0" y="26"/>
                      <a:pt x="0" y="51"/>
                      <a:pt x="25" y="51"/>
                    </a:cubicBezTo>
                    <a:cubicBezTo>
                      <a:pt x="226" y="201"/>
                      <a:pt x="451" y="327"/>
                      <a:pt x="652" y="452"/>
                    </a:cubicBezTo>
                    <a:cubicBezTo>
                      <a:pt x="877" y="577"/>
                      <a:pt x="1078" y="677"/>
                      <a:pt x="1303" y="803"/>
                    </a:cubicBezTo>
                    <a:lnTo>
                      <a:pt x="1930" y="1179"/>
                    </a:lnTo>
                    <a:cubicBezTo>
                      <a:pt x="2155" y="1304"/>
                      <a:pt x="2356" y="1429"/>
                      <a:pt x="2556" y="1555"/>
                    </a:cubicBezTo>
                    <a:cubicBezTo>
                      <a:pt x="2565" y="1563"/>
                      <a:pt x="2573" y="1566"/>
                      <a:pt x="2581" y="1566"/>
                    </a:cubicBezTo>
                    <a:cubicBezTo>
                      <a:pt x="2595" y="1566"/>
                      <a:pt x="2607" y="1555"/>
                      <a:pt x="2607" y="1555"/>
                    </a:cubicBezTo>
                    <a:cubicBezTo>
                      <a:pt x="2632" y="1530"/>
                      <a:pt x="2607" y="1504"/>
                      <a:pt x="2607" y="1504"/>
                    </a:cubicBezTo>
                    <a:cubicBezTo>
                      <a:pt x="2406" y="1354"/>
                      <a:pt x="2206" y="1204"/>
                      <a:pt x="2005" y="1078"/>
                    </a:cubicBezTo>
                    <a:cubicBezTo>
                      <a:pt x="1780" y="928"/>
                      <a:pt x="1579" y="803"/>
                      <a:pt x="1353" y="677"/>
                    </a:cubicBezTo>
                    <a:cubicBezTo>
                      <a:pt x="1153" y="552"/>
                      <a:pt x="927" y="452"/>
                      <a:pt x="727" y="327"/>
                    </a:cubicBezTo>
                    <a:cubicBezTo>
                      <a:pt x="501" y="201"/>
                      <a:pt x="276" y="101"/>
                      <a:pt x="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2" name="Google Shape;1662;p45"/>
              <p:cNvSpPr/>
              <p:nvPr/>
            </p:nvSpPr>
            <p:spPr>
              <a:xfrm>
                <a:off x="5718687" y="3488830"/>
                <a:ext cx="177504" cy="21644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935" extrusionOk="0">
                    <a:moveTo>
                      <a:pt x="1723" y="1"/>
                    </a:moveTo>
                    <a:cubicBezTo>
                      <a:pt x="1434" y="1"/>
                      <a:pt x="987" y="121"/>
                      <a:pt x="577" y="728"/>
                    </a:cubicBezTo>
                    <a:cubicBezTo>
                      <a:pt x="176" y="1305"/>
                      <a:pt x="1" y="2006"/>
                      <a:pt x="126" y="2934"/>
                    </a:cubicBezTo>
                    <a:cubicBezTo>
                      <a:pt x="126" y="2934"/>
                      <a:pt x="127" y="2935"/>
                      <a:pt x="128" y="2935"/>
                    </a:cubicBezTo>
                    <a:cubicBezTo>
                      <a:pt x="197" y="2935"/>
                      <a:pt x="1790" y="2384"/>
                      <a:pt x="2231" y="1330"/>
                    </a:cubicBezTo>
                    <a:cubicBezTo>
                      <a:pt x="2407" y="879"/>
                      <a:pt x="2407" y="352"/>
                      <a:pt x="2031" y="51"/>
                    </a:cubicBezTo>
                    <a:cubicBezTo>
                      <a:pt x="2031" y="51"/>
                      <a:pt x="1910" y="1"/>
                      <a:pt x="17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3" name="Google Shape;1663;p45"/>
              <p:cNvSpPr/>
              <p:nvPr/>
            </p:nvSpPr>
            <p:spPr>
              <a:xfrm>
                <a:off x="5707625" y="3554611"/>
                <a:ext cx="105382" cy="176029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2387" extrusionOk="0">
                    <a:moveTo>
                      <a:pt x="1405" y="0"/>
                    </a:moveTo>
                    <a:cubicBezTo>
                      <a:pt x="1390" y="0"/>
                      <a:pt x="1379" y="12"/>
                      <a:pt x="1379" y="12"/>
                    </a:cubicBezTo>
                    <a:cubicBezTo>
                      <a:pt x="1253" y="212"/>
                      <a:pt x="1128" y="388"/>
                      <a:pt x="1028" y="588"/>
                    </a:cubicBezTo>
                    <a:cubicBezTo>
                      <a:pt x="903" y="789"/>
                      <a:pt x="802" y="989"/>
                      <a:pt x="677" y="1165"/>
                    </a:cubicBezTo>
                    <a:lnTo>
                      <a:pt x="351" y="1766"/>
                    </a:lnTo>
                    <a:cubicBezTo>
                      <a:pt x="251" y="1967"/>
                      <a:pt x="126" y="2142"/>
                      <a:pt x="0" y="2342"/>
                    </a:cubicBezTo>
                    <a:cubicBezTo>
                      <a:pt x="0" y="2342"/>
                      <a:pt x="0" y="2368"/>
                      <a:pt x="25" y="2368"/>
                    </a:cubicBezTo>
                    <a:cubicBezTo>
                      <a:pt x="25" y="2380"/>
                      <a:pt x="32" y="2386"/>
                      <a:pt x="38" y="2386"/>
                    </a:cubicBezTo>
                    <a:cubicBezTo>
                      <a:pt x="44" y="2386"/>
                      <a:pt x="50" y="2380"/>
                      <a:pt x="50" y="2368"/>
                    </a:cubicBezTo>
                    <a:cubicBezTo>
                      <a:pt x="201" y="2192"/>
                      <a:pt x="326" y="2017"/>
                      <a:pt x="451" y="1816"/>
                    </a:cubicBezTo>
                    <a:cubicBezTo>
                      <a:pt x="577" y="1641"/>
                      <a:pt x="702" y="1440"/>
                      <a:pt x="802" y="1240"/>
                    </a:cubicBezTo>
                    <a:cubicBezTo>
                      <a:pt x="928" y="1064"/>
                      <a:pt x="1028" y="864"/>
                      <a:pt x="1128" y="663"/>
                    </a:cubicBezTo>
                    <a:cubicBezTo>
                      <a:pt x="1228" y="463"/>
                      <a:pt x="1329" y="262"/>
                      <a:pt x="1429" y="62"/>
                    </a:cubicBezTo>
                    <a:cubicBezTo>
                      <a:pt x="1429" y="37"/>
                      <a:pt x="1429" y="12"/>
                      <a:pt x="1429" y="12"/>
                    </a:cubicBezTo>
                    <a:cubicBezTo>
                      <a:pt x="1421" y="3"/>
                      <a:pt x="1412" y="0"/>
                      <a:pt x="1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4" name="Google Shape;1664;p45"/>
              <p:cNvSpPr/>
              <p:nvPr/>
            </p:nvSpPr>
            <p:spPr>
              <a:xfrm>
                <a:off x="5313382" y="3066050"/>
                <a:ext cx="519312" cy="496378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6731" extrusionOk="0">
                    <a:moveTo>
                      <a:pt x="3896" y="0"/>
                    </a:moveTo>
                    <a:cubicBezTo>
                      <a:pt x="3527" y="0"/>
                      <a:pt x="3135" y="335"/>
                      <a:pt x="2915" y="1148"/>
                    </a:cubicBezTo>
                    <a:cubicBezTo>
                      <a:pt x="2815" y="1474"/>
                      <a:pt x="2815" y="1800"/>
                      <a:pt x="2815" y="2075"/>
                    </a:cubicBezTo>
                    <a:cubicBezTo>
                      <a:pt x="2414" y="1674"/>
                      <a:pt x="1938" y="1348"/>
                      <a:pt x="1587" y="1273"/>
                    </a:cubicBezTo>
                    <a:cubicBezTo>
                      <a:pt x="1468" y="1243"/>
                      <a:pt x="1353" y="1228"/>
                      <a:pt x="1244" y="1228"/>
                    </a:cubicBezTo>
                    <a:cubicBezTo>
                      <a:pt x="455" y="1228"/>
                      <a:pt x="1" y="1990"/>
                      <a:pt x="1036" y="3003"/>
                    </a:cubicBezTo>
                    <a:cubicBezTo>
                      <a:pt x="1161" y="3128"/>
                      <a:pt x="1286" y="3253"/>
                      <a:pt x="1411" y="3328"/>
                    </a:cubicBezTo>
                    <a:cubicBezTo>
                      <a:pt x="1111" y="3454"/>
                      <a:pt x="860" y="3579"/>
                      <a:pt x="710" y="3729"/>
                    </a:cubicBezTo>
                    <a:cubicBezTo>
                      <a:pt x="75" y="4321"/>
                      <a:pt x="186" y="5218"/>
                      <a:pt x="1310" y="5218"/>
                    </a:cubicBezTo>
                    <a:cubicBezTo>
                      <a:pt x="1473" y="5218"/>
                      <a:pt x="1657" y="5199"/>
                      <a:pt x="1863" y="5158"/>
                    </a:cubicBezTo>
                    <a:cubicBezTo>
                      <a:pt x="1988" y="5133"/>
                      <a:pt x="2113" y="5108"/>
                      <a:pt x="2213" y="5058"/>
                    </a:cubicBezTo>
                    <a:lnTo>
                      <a:pt x="2213" y="5058"/>
                    </a:lnTo>
                    <a:cubicBezTo>
                      <a:pt x="2138" y="5358"/>
                      <a:pt x="2113" y="5634"/>
                      <a:pt x="2138" y="5810"/>
                    </a:cubicBezTo>
                    <a:cubicBezTo>
                      <a:pt x="2192" y="6350"/>
                      <a:pt x="2523" y="6730"/>
                      <a:pt x="2923" y="6730"/>
                    </a:cubicBezTo>
                    <a:cubicBezTo>
                      <a:pt x="3264" y="6730"/>
                      <a:pt x="3656" y="6452"/>
                      <a:pt x="3968" y="5759"/>
                    </a:cubicBezTo>
                    <a:cubicBezTo>
                      <a:pt x="4093" y="5459"/>
                      <a:pt x="4168" y="5183"/>
                      <a:pt x="4219" y="4907"/>
                    </a:cubicBezTo>
                    <a:cubicBezTo>
                      <a:pt x="4670" y="5208"/>
                      <a:pt x="5146" y="5409"/>
                      <a:pt x="5447" y="5434"/>
                    </a:cubicBezTo>
                    <a:cubicBezTo>
                      <a:pt x="5472" y="5435"/>
                      <a:pt x="5497" y="5436"/>
                      <a:pt x="5522" y="5436"/>
                    </a:cubicBezTo>
                    <a:cubicBezTo>
                      <a:pt x="6480" y="5436"/>
                      <a:pt x="7041" y="4508"/>
                      <a:pt x="5722" y="3604"/>
                    </a:cubicBezTo>
                    <a:cubicBezTo>
                      <a:pt x="5622" y="3554"/>
                      <a:pt x="5547" y="3504"/>
                      <a:pt x="5472" y="3454"/>
                    </a:cubicBezTo>
                    <a:cubicBezTo>
                      <a:pt x="5848" y="3253"/>
                      <a:pt x="6173" y="3028"/>
                      <a:pt x="6324" y="2827"/>
                    </a:cubicBezTo>
                    <a:cubicBezTo>
                      <a:pt x="6799" y="2193"/>
                      <a:pt x="6633" y="1418"/>
                      <a:pt x="5775" y="1418"/>
                    </a:cubicBezTo>
                    <a:cubicBezTo>
                      <a:pt x="5547" y="1418"/>
                      <a:pt x="5271" y="1473"/>
                      <a:pt x="4945" y="1599"/>
                    </a:cubicBezTo>
                    <a:cubicBezTo>
                      <a:pt x="4870" y="1624"/>
                      <a:pt x="4795" y="1674"/>
                      <a:pt x="4720" y="1699"/>
                    </a:cubicBezTo>
                    <a:cubicBezTo>
                      <a:pt x="4770" y="1323"/>
                      <a:pt x="4770" y="998"/>
                      <a:pt x="4720" y="772"/>
                    </a:cubicBezTo>
                    <a:cubicBezTo>
                      <a:pt x="4574" y="298"/>
                      <a:pt x="4245" y="0"/>
                      <a:pt x="38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5" name="Google Shape;1665;p45"/>
              <p:cNvSpPr/>
              <p:nvPr/>
            </p:nvSpPr>
            <p:spPr>
              <a:xfrm>
                <a:off x="5483955" y="3284999"/>
                <a:ext cx="122048" cy="103243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400" extrusionOk="0">
                    <a:moveTo>
                      <a:pt x="725" y="1"/>
                    </a:moveTo>
                    <a:cubicBezTo>
                      <a:pt x="427" y="1"/>
                      <a:pt x="175" y="150"/>
                      <a:pt x="101" y="409"/>
                    </a:cubicBezTo>
                    <a:cubicBezTo>
                      <a:pt x="1" y="785"/>
                      <a:pt x="226" y="1237"/>
                      <a:pt x="652" y="1362"/>
                    </a:cubicBezTo>
                    <a:cubicBezTo>
                      <a:pt x="738" y="1387"/>
                      <a:pt x="821" y="1399"/>
                      <a:pt x="900" y="1399"/>
                    </a:cubicBezTo>
                    <a:cubicBezTo>
                      <a:pt x="1210" y="1399"/>
                      <a:pt x="1450" y="1211"/>
                      <a:pt x="1530" y="911"/>
                    </a:cubicBezTo>
                    <a:cubicBezTo>
                      <a:pt x="1655" y="560"/>
                      <a:pt x="1479" y="184"/>
                      <a:pt x="1053" y="59"/>
                    </a:cubicBezTo>
                    <a:cubicBezTo>
                      <a:pt x="942" y="19"/>
                      <a:pt x="831" y="1"/>
                      <a:pt x="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6" name="Google Shape;1666;p45"/>
              <p:cNvSpPr/>
              <p:nvPr/>
            </p:nvSpPr>
            <p:spPr>
              <a:xfrm>
                <a:off x="5509840" y="3259926"/>
                <a:ext cx="122048" cy="104128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412" extrusionOk="0">
                    <a:moveTo>
                      <a:pt x="742" y="1"/>
                    </a:moveTo>
                    <a:cubicBezTo>
                      <a:pt x="444" y="1"/>
                      <a:pt x="195" y="142"/>
                      <a:pt x="101" y="424"/>
                    </a:cubicBezTo>
                    <a:cubicBezTo>
                      <a:pt x="1" y="775"/>
                      <a:pt x="226" y="1251"/>
                      <a:pt x="652" y="1376"/>
                    </a:cubicBezTo>
                    <a:cubicBezTo>
                      <a:pt x="733" y="1400"/>
                      <a:pt x="812" y="1411"/>
                      <a:pt x="886" y="1411"/>
                    </a:cubicBezTo>
                    <a:cubicBezTo>
                      <a:pt x="1204" y="1411"/>
                      <a:pt x="1453" y="1209"/>
                      <a:pt x="1555" y="925"/>
                    </a:cubicBezTo>
                    <a:cubicBezTo>
                      <a:pt x="1655" y="549"/>
                      <a:pt x="1479" y="173"/>
                      <a:pt x="1053" y="48"/>
                    </a:cubicBezTo>
                    <a:cubicBezTo>
                      <a:pt x="947" y="16"/>
                      <a:pt x="842" y="1"/>
                      <a:pt x="7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7" name="Google Shape;1667;p45"/>
              <p:cNvSpPr/>
              <p:nvPr/>
            </p:nvSpPr>
            <p:spPr>
              <a:xfrm>
                <a:off x="5095832" y="3799812"/>
                <a:ext cx="136428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2151" extrusionOk="0">
                    <a:moveTo>
                      <a:pt x="699" y="0"/>
                    </a:moveTo>
                    <a:cubicBezTo>
                      <a:pt x="625" y="0"/>
                      <a:pt x="550" y="15"/>
                      <a:pt x="477" y="45"/>
                    </a:cubicBezTo>
                    <a:cubicBezTo>
                      <a:pt x="477" y="45"/>
                      <a:pt x="1" y="421"/>
                      <a:pt x="427" y="1173"/>
                    </a:cubicBezTo>
                    <a:cubicBezTo>
                      <a:pt x="652" y="1599"/>
                      <a:pt x="1053" y="1950"/>
                      <a:pt x="1655" y="2150"/>
                    </a:cubicBezTo>
                    <a:cubicBezTo>
                      <a:pt x="1655" y="2151"/>
                      <a:pt x="1655" y="2151"/>
                      <a:pt x="1656" y="2151"/>
                    </a:cubicBezTo>
                    <a:cubicBezTo>
                      <a:pt x="1683" y="2151"/>
                      <a:pt x="1850" y="966"/>
                      <a:pt x="1329" y="346"/>
                    </a:cubicBezTo>
                    <a:cubicBezTo>
                      <a:pt x="1158" y="137"/>
                      <a:pt x="930" y="0"/>
                      <a:pt x="6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8" name="Google Shape;1668;p45"/>
              <p:cNvSpPr/>
              <p:nvPr/>
            </p:nvSpPr>
            <p:spPr>
              <a:xfrm>
                <a:off x="5171643" y="3729165"/>
                <a:ext cx="131266" cy="4407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976" extrusionOk="0">
                    <a:moveTo>
                      <a:pt x="1780" y="1"/>
                    </a:moveTo>
                    <a:cubicBezTo>
                      <a:pt x="1748" y="48"/>
                      <a:pt x="1706" y="66"/>
                      <a:pt x="1660" y="66"/>
                    </a:cubicBezTo>
                    <a:cubicBezTo>
                      <a:pt x="1634" y="66"/>
                      <a:pt x="1607" y="60"/>
                      <a:pt x="1579" y="51"/>
                    </a:cubicBezTo>
                    <a:cubicBezTo>
                      <a:pt x="1554" y="151"/>
                      <a:pt x="1554" y="226"/>
                      <a:pt x="1529" y="301"/>
                    </a:cubicBezTo>
                    <a:lnTo>
                      <a:pt x="1379" y="1103"/>
                    </a:lnTo>
                    <a:cubicBezTo>
                      <a:pt x="1328" y="1379"/>
                      <a:pt x="1278" y="1655"/>
                      <a:pt x="1203" y="1930"/>
                    </a:cubicBezTo>
                    <a:lnTo>
                      <a:pt x="1128" y="2331"/>
                    </a:lnTo>
                    <a:cubicBezTo>
                      <a:pt x="1103" y="2482"/>
                      <a:pt x="1053" y="2607"/>
                      <a:pt x="1028" y="2732"/>
                    </a:cubicBezTo>
                    <a:lnTo>
                      <a:pt x="802" y="3534"/>
                    </a:lnTo>
                    <a:lnTo>
                      <a:pt x="577" y="4336"/>
                    </a:lnTo>
                    <a:lnTo>
                      <a:pt x="451" y="4737"/>
                    </a:lnTo>
                    <a:lnTo>
                      <a:pt x="301" y="5113"/>
                    </a:lnTo>
                    <a:lnTo>
                      <a:pt x="25" y="5915"/>
                    </a:lnTo>
                    <a:cubicBezTo>
                      <a:pt x="0" y="5940"/>
                      <a:pt x="25" y="5965"/>
                      <a:pt x="50" y="5965"/>
                    </a:cubicBezTo>
                    <a:cubicBezTo>
                      <a:pt x="58" y="5973"/>
                      <a:pt x="65" y="5976"/>
                      <a:pt x="72" y="5976"/>
                    </a:cubicBezTo>
                    <a:cubicBezTo>
                      <a:pt x="88" y="5976"/>
                      <a:pt x="100" y="5958"/>
                      <a:pt x="100" y="5940"/>
                    </a:cubicBezTo>
                    <a:lnTo>
                      <a:pt x="426" y="5163"/>
                    </a:lnTo>
                    <a:lnTo>
                      <a:pt x="577" y="4788"/>
                    </a:lnTo>
                    <a:lnTo>
                      <a:pt x="702" y="4387"/>
                    </a:lnTo>
                    <a:lnTo>
                      <a:pt x="978" y="3585"/>
                    </a:lnTo>
                    <a:lnTo>
                      <a:pt x="1203" y="2783"/>
                    </a:lnTo>
                    <a:cubicBezTo>
                      <a:pt x="1228" y="2657"/>
                      <a:pt x="1278" y="2507"/>
                      <a:pt x="1303" y="2381"/>
                    </a:cubicBezTo>
                    <a:lnTo>
                      <a:pt x="1404" y="1980"/>
                    </a:lnTo>
                    <a:cubicBezTo>
                      <a:pt x="1454" y="1705"/>
                      <a:pt x="1529" y="1429"/>
                      <a:pt x="1579" y="1153"/>
                    </a:cubicBezTo>
                    <a:lnTo>
                      <a:pt x="1729" y="326"/>
                    </a:lnTo>
                    <a:cubicBezTo>
                      <a:pt x="1755" y="226"/>
                      <a:pt x="1755" y="101"/>
                      <a:pt x="17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9" name="Google Shape;1669;p45"/>
              <p:cNvSpPr/>
              <p:nvPr/>
            </p:nvSpPr>
            <p:spPr>
              <a:xfrm>
                <a:off x="5149445" y="3858513"/>
                <a:ext cx="88789" cy="13134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781" extrusionOk="0">
                    <a:moveTo>
                      <a:pt x="25" y="1"/>
                    </a:moveTo>
                    <a:cubicBezTo>
                      <a:pt x="25" y="1"/>
                      <a:pt x="0" y="26"/>
                      <a:pt x="25" y="26"/>
                    </a:cubicBezTo>
                    <a:cubicBezTo>
                      <a:pt x="101" y="176"/>
                      <a:pt x="201" y="327"/>
                      <a:pt x="301" y="477"/>
                    </a:cubicBezTo>
                    <a:cubicBezTo>
                      <a:pt x="376" y="627"/>
                      <a:pt x="477" y="753"/>
                      <a:pt x="577" y="903"/>
                    </a:cubicBezTo>
                    <a:lnTo>
                      <a:pt x="878" y="1329"/>
                    </a:lnTo>
                    <a:cubicBezTo>
                      <a:pt x="978" y="1480"/>
                      <a:pt x="1053" y="1605"/>
                      <a:pt x="1153" y="1755"/>
                    </a:cubicBezTo>
                    <a:cubicBezTo>
                      <a:pt x="1153" y="1780"/>
                      <a:pt x="1153" y="1780"/>
                      <a:pt x="1178" y="1780"/>
                    </a:cubicBezTo>
                    <a:cubicBezTo>
                      <a:pt x="1178" y="1780"/>
                      <a:pt x="1203" y="1755"/>
                      <a:pt x="1178" y="1755"/>
                    </a:cubicBezTo>
                    <a:cubicBezTo>
                      <a:pt x="1128" y="1580"/>
                      <a:pt x="1028" y="1430"/>
                      <a:pt x="953" y="1279"/>
                    </a:cubicBezTo>
                    <a:cubicBezTo>
                      <a:pt x="853" y="1129"/>
                      <a:pt x="752" y="978"/>
                      <a:pt x="652" y="853"/>
                    </a:cubicBezTo>
                    <a:cubicBezTo>
                      <a:pt x="577" y="703"/>
                      <a:pt x="477" y="552"/>
                      <a:pt x="376" y="427"/>
                    </a:cubicBezTo>
                    <a:cubicBezTo>
                      <a:pt x="276" y="277"/>
                      <a:pt x="176" y="151"/>
                      <a:pt x="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0" name="Google Shape;1670;p45"/>
              <p:cNvSpPr/>
              <p:nvPr/>
            </p:nvSpPr>
            <p:spPr>
              <a:xfrm>
                <a:off x="5271420" y="3835210"/>
                <a:ext cx="162755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59" extrusionOk="0">
                    <a:moveTo>
                      <a:pt x="1529" y="0"/>
                    </a:moveTo>
                    <a:cubicBezTo>
                      <a:pt x="1369" y="0"/>
                      <a:pt x="1177" y="43"/>
                      <a:pt x="953" y="167"/>
                    </a:cubicBezTo>
                    <a:cubicBezTo>
                      <a:pt x="527" y="417"/>
                      <a:pt x="201" y="818"/>
                      <a:pt x="1" y="1420"/>
                    </a:cubicBezTo>
                    <a:cubicBezTo>
                      <a:pt x="1" y="1430"/>
                      <a:pt x="182" y="1459"/>
                      <a:pt x="440" y="1459"/>
                    </a:cubicBezTo>
                    <a:cubicBezTo>
                      <a:pt x="840" y="1459"/>
                      <a:pt x="1424" y="1389"/>
                      <a:pt x="1805" y="1069"/>
                    </a:cubicBezTo>
                    <a:cubicBezTo>
                      <a:pt x="2056" y="843"/>
                      <a:pt x="2206" y="517"/>
                      <a:pt x="2081" y="217"/>
                    </a:cubicBezTo>
                    <a:cubicBezTo>
                      <a:pt x="2081" y="217"/>
                      <a:pt x="1889" y="0"/>
                      <a:pt x="1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1" name="Google Shape;1671;p45"/>
              <p:cNvSpPr/>
              <p:nvPr/>
            </p:nvSpPr>
            <p:spPr>
              <a:xfrm>
                <a:off x="5251067" y="3871493"/>
                <a:ext cx="118361" cy="79571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079" extrusionOk="0">
                    <a:moveTo>
                      <a:pt x="1580" y="0"/>
                    </a:moveTo>
                    <a:cubicBezTo>
                      <a:pt x="1454" y="76"/>
                      <a:pt x="1304" y="176"/>
                      <a:pt x="1179" y="251"/>
                    </a:cubicBezTo>
                    <a:cubicBezTo>
                      <a:pt x="1053" y="326"/>
                      <a:pt x="928" y="426"/>
                      <a:pt x="778" y="527"/>
                    </a:cubicBezTo>
                    <a:lnTo>
                      <a:pt x="402" y="777"/>
                    </a:lnTo>
                    <a:cubicBezTo>
                      <a:pt x="277" y="878"/>
                      <a:pt x="151" y="953"/>
                      <a:pt x="1" y="1028"/>
                    </a:cubicBezTo>
                    <a:cubicBezTo>
                      <a:pt x="1" y="1028"/>
                      <a:pt x="1" y="1053"/>
                      <a:pt x="1" y="1053"/>
                    </a:cubicBezTo>
                    <a:cubicBezTo>
                      <a:pt x="1" y="1078"/>
                      <a:pt x="26" y="1078"/>
                      <a:pt x="26" y="1078"/>
                    </a:cubicBezTo>
                    <a:cubicBezTo>
                      <a:pt x="176" y="1003"/>
                      <a:pt x="302" y="928"/>
                      <a:pt x="452" y="853"/>
                    </a:cubicBezTo>
                    <a:cubicBezTo>
                      <a:pt x="577" y="777"/>
                      <a:pt x="703" y="677"/>
                      <a:pt x="853" y="602"/>
                    </a:cubicBezTo>
                    <a:cubicBezTo>
                      <a:pt x="978" y="502"/>
                      <a:pt x="1104" y="426"/>
                      <a:pt x="1229" y="326"/>
                    </a:cubicBezTo>
                    <a:cubicBezTo>
                      <a:pt x="1354" y="226"/>
                      <a:pt x="1480" y="151"/>
                      <a:pt x="1605" y="50"/>
                    </a:cubicBezTo>
                    <a:cubicBezTo>
                      <a:pt x="1605" y="25"/>
                      <a:pt x="1605" y="25"/>
                      <a:pt x="16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2" name="Google Shape;1672;p45"/>
              <p:cNvSpPr/>
              <p:nvPr/>
            </p:nvSpPr>
            <p:spPr>
              <a:xfrm>
                <a:off x="5093989" y="3490231"/>
                <a:ext cx="391881" cy="305452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142" extrusionOk="0">
                    <a:moveTo>
                      <a:pt x="1651" y="1"/>
                    </a:moveTo>
                    <a:cubicBezTo>
                      <a:pt x="1277" y="1"/>
                      <a:pt x="992" y="368"/>
                      <a:pt x="1254" y="1135"/>
                    </a:cubicBezTo>
                    <a:cubicBezTo>
                      <a:pt x="1304" y="1236"/>
                      <a:pt x="1354" y="1361"/>
                      <a:pt x="1404" y="1461"/>
                    </a:cubicBezTo>
                    <a:cubicBezTo>
                      <a:pt x="1311" y="1451"/>
                      <a:pt x="1226" y="1445"/>
                      <a:pt x="1148" y="1445"/>
                    </a:cubicBezTo>
                    <a:cubicBezTo>
                      <a:pt x="1037" y="1445"/>
                      <a:pt x="941" y="1457"/>
                      <a:pt x="853" y="1486"/>
                    </a:cubicBezTo>
                    <a:cubicBezTo>
                      <a:pt x="176" y="1687"/>
                      <a:pt x="1" y="2439"/>
                      <a:pt x="1128" y="2739"/>
                    </a:cubicBezTo>
                    <a:cubicBezTo>
                      <a:pt x="1204" y="2764"/>
                      <a:pt x="1304" y="2764"/>
                      <a:pt x="1379" y="2789"/>
                    </a:cubicBezTo>
                    <a:cubicBezTo>
                      <a:pt x="1229" y="2940"/>
                      <a:pt x="1128" y="3090"/>
                      <a:pt x="1078" y="3241"/>
                    </a:cubicBezTo>
                    <a:cubicBezTo>
                      <a:pt x="926" y="3681"/>
                      <a:pt x="1105" y="4098"/>
                      <a:pt x="1516" y="4098"/>
                    </a:cubicBezTo>
                    <a:cubicBezTo>
                      <a:pt x="1713" y="4098"/>
                      <a:pt x="1964" y="4002"/>
                      <a:pt x="2256" y="3767"/>
                    </a:cubicBezTo>
                    <a:cubicBezTo>
                      <a:pt x="2432" y="3616"/>
                      <a:pt x="2582" y="3466"/>
                      <a:pt x="2682" y="3291"/>
                    </a:cubicBezTo>
                    <a:cubicBezTo>
                      <a:pt x="2858" y="3616"/>
                      <a:pt x="3108" y="3892"/>
                      <a:pt x="3284" y="4017"/>
                    </a:cubicBezTo>
                    <a:cubicBezTo>
                      <a:pt x="3433" y="4101"/>
                      <a:pt x="3585" y="4142"/>
                      <a:pt x="3722" y="4142"/>
                    </a:cubicBezTo>
                    <a:cubicBezTo>
                      <a:pt x="4163" y="4142"/>
                      <a:pt x="4456" y="3723"/>
                      <a:pt x="4036" y="2940"/>
                    </a:cubicBezTo>
                    <a:cubicBezTo>
                      <a:pt x="3985" y="2890"/>
                      <a:pt x="3960" y="2840"/>
                      <a:pt x="3910" y="2789"/>
                    </a:cubicBezTo>
                    <a:cubicBezTo>
                      <a:pt x="4211" y="2789"/>
                      <a:pt x="4487" y="2739"/>
                      <a:pt x="4637" y="2664"/>
                    </a:cubicBezTo>
                    <a:cubicBezTo>
                      <a:pt x="5289" y="2338"/>
                      <a:pt x="5314" y="1561"/>
                      <a:pt x="4161" y="1461"/>
                    </a:cubicBezTo>
                    <a:lnTo>
                      <a:pt x="3985" y="1461"/>
                    </a:lnTo>
                    <a:cubicBezTo>
                      <a:pt x="4136" y="1236"/>
                      <a:pt x="4236" y="1035"/>
                      <a:pt x="4286" y="860"/>
                    </a:cubicBezTo>
                    <a:cubicBezTo>
                      <a:pt x="4348" y="425"/>
                      <a:pt x="4141" y="77"/>
                      <a:pt x="3797" y="77"/>
                    </a:cubicBezTo>
                    <a:cubicBezTo>
                      <a:pt x="3584" y="77"/>
                      <a:pt x="3320" y="209"/>
                      <a:pt x="3033" y="534"/>
                    </a:cubicBezTo>
                    <a:cubicBezTo>
                      <a:pt x="2858" y="734"/>
                      <a:pt x="2757" y="910"/>
                      <a:pt x="2682" y="1110"/>
                    </a:cubicBezTo>
                    <a:cubicBezTo>
                      <a:pt x="2557" y="709"/>
                      <a:pt x="2356" y="358"/>
                      <a:pt x="2156" y="208"/>
                    </a:cubicBezTo>
                    <a:cubicBezTo>
                      <a:pt x="1996" y="71"/>
                      <a:pt x="1815" y="1"/>
                      <a:pt x="16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3" name="Google Shape;1673;p45"/>
              <p:cNvSpPr/>
              <p:nvPr/>
            </p:nvSpPr>
            <p:spPr>
              <a:xfrm>
                <a:off x="5228943" y="3612722"/>
                <a:ext cx="83184" cy="76842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042" extrusionOk="0">
                    <a:moveTo>
                      <a:pt x="474" y="0"/>
                    </a:moveTo>
                    <a:cubicBezTo>
                      <a:pt x="365" y="0"/>
                      <a:pt x="261" y="40"/>
                      <a:pt x="176" y="126"/>
                    </a:cubicBezTo>
                    <a:cubicBezTo>
                      <a:pt x="0" y="326"/>
                      <a:pt x="0" y="677"/>
                      <a:pt x="226" y="903"/>
                    </a:cubicBezTo>
                    <a:cubicBezTo>
                      <a:pt x="343" y="997"/>
                      <a:pt x="466" y="1041"/>
                      <a:pt x="582" y="1041"/>
                    </a:cubicBezTo>
                    <a:cubicBezTo>
                      <a:pt x="713" y="1041"/>
                      <a:pt x="834" y="984"/>
                      <a:pt x="927" y="878"/>
                    </a:cubicBezTo>
                    <a:cubicBezTo>
                      <a:pt x="1128" y="702"/>
                      <a:pt x="1128" y="402"/>
                      <a:pt x="902" y="201"/>
                    </a:cubicBezTo>
                    <a:cubicBezTo>
                      <a:pt x="773" y="72"/>
                      <a:pt x="619" y="0"/>
                      <a:pt x="4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4" name="Google Shape;1674;p45"/>
              <p:cNvSpPr/>
              <p:nvPr/>
            </p:nvSpPr>
            <p:spPr>
              <a:xfrm>
                <a:off x="5252910" y="3605126"/>
                <a:ext cx="83258" cy="77064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045" extrusionOk="0">
                    <a:moveTo>
                      <a:pt x="488" y="1"/>
                    </a:moveTo>
                    <a:cubicBezTo>
                      <a:pt x="379" y="1"/>
                      <a:pt x="278" y="41"/>
                      <a:pt x="201" y="129"/>
                    </a:cubicBezTo>
                    <a:cubicBezTo>
                      <a:pt x="1" y="329"/>
                      <a:pt x="26" y="680"/>
                      <a:pt x="252" y="906"/>
                    </a:cubicBezTo>
                    <a:cubicBezTo>
                      <a:pt x="357" y="1000"/>
                      <a:pt x="474" y="1044"/>
                      <a:pt x="589" y="1044"/>
                    </a:cubicBezTo>
                    <a:cubicBezTo>
                      <a:pt x="719" y="1044"/>
                      <a:pt x="847" y="987"/>
                      <a:pt x="953" y="881"/>
                    </a:cubicBezTo>
                    <a:cubicBezTo>
                      <a:pt x="1129" y="705"/>
                      <a:pt x="1129" y="404"/>
                      <a:pt x="903" y="179"/>
                    </a:cubicBezTo>
                    <a:cubicBezTo>
                      <a:pt x="776" y="66"/>
                      <a:pt x="626" y="1"/>
                      <a:pt x="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5" name="Google Shape;1675;p45"/>
              <p:cNvSpPr/>
              <p:nvPr/>
            </p:nvSpPr>
            <p:spPr>
              <a:xfrm>
                <a:off x="7659374" y="3596276"/>
                <a:ext cx="238491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2291" extrusionOk="0">
                    <a:moveTo>
                      <a:pt x="2204" y="0"/>
                    </a:moveTo>
                    <a:cubicBezTo>
                      <a:pt x="2006" y="0"/>
                      <a:pt x="1798" y="48"/>
                      <a:pt x="1605" y="123"/>
                    </a:cubicBezTo>
                    <a:cubicBezTo>
                      <a:pt x="527" y="600"/>
                      <a:pt x="1" y="2254"/>
                      <a:pt x="26" y="2254"/>
                    </a:cubicBezTo>
                    <a:cubicBezTo>
                      <a:pt x="211" y="2279"/>
                      <a:pt x="388" y="2291"/>
                      <a:pt x="556" y="2291"/>
                    </a:cubicBezTo>
                    <a:cubicBezTo>
                      <a:pt x="1229" y="2291"/>
                      <a:pt x="1770" y="2098"/>
                      <a:pt x="2231" y="1777"/>
                    </a:cubicBezTo>
                    <a:cubicBezTo>
                      <a:pt x="3234" y="1076"/>
                      <a:pt x="2883" y="299"/>
                      <a:pt x="2883" y="299"/>
                    </a:cubicBezTo>
                    <a:cubicBezTo>
                      <a:pt x="2711" y="84"/>
                      <a:pt x="2466" y="0"/>
                      <a:pt x="22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6" name="Google Shape;1676;p45"/>
              <p:cNvSpPr/>
              <p:nvPr/>
            </p:nvSpPr>
            <p:spPr>
              <a:xfrm>
                <a:off x="7578033" y="3414938"/>
                <a:ext cx="136871" cy="645121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8748" extrusionOk="0">
                    <a:moveTo>
                      <a:pt x="1630" y="1"/>
                    </a:moveTo>
                    <a:cubicBezTo>
                      <a:pt x="1580" y="151"/>
                      <a:pt x="1530" y="302"/>
                      <a:pt x="1480" y="452"/>
                    </a:cubicBezTo>
                    <a:lnTo>
                      <a:pt x="1154" y="1605"/>
                    </a:lnTo>
                    <a:cubicBezTo>
                      <a:pt x="1054" y="1981"/>
                      <a:pt x="953" y="2382"/>
                      <a:pt x="878" y="2758"/>
                    </a:cubicBezTo>
                    <a:lnTo>
                      <a:pt x="728" y="3334"/>
                    </a:lnTo>
                    <a:cubicBezTo>
                      <a:pt x="678" y="3535"/>
                      <a:pt x="653" y="3735"/>
                      <a:pt x="627" y="3936"/>
                    </a:cubicBezTo>
                    <a:lnTo>
                      <a:pt x="402" y="5089"/>
                    </a:lnTo>
                    <a:lnTo>
                      <a:pt x="226" y="6292"/>
                    </a:lnTo>
                    <a:lnTo>
                      <a:pt x="151" y="6868"/>
                    </a:lnTo>
                    <a:lnTo>
                      <a:pt x="101" y="7470"/>
                    </a:lnTo>
                    <a:lnTo>
                      <a:pt x="1" y="8673"/>
                    </a:lnTo>
                    <a:cubicBezTo>
                      <a:pt x="1" y="8698"/>
                      <a:pt x="26" y="8723"/>
                      <a:pt x="76" y="8748"/>
                    </a:cubicBezTo>
                    <a:cubicBezTo>
                      <a:pt x="101" y="8748"/>
                      <a:pt x="126" y="8723"/>
                      <a:pt x="151" y="8673"/>
                    </a:cubicBezTo>
                    <a:lnTo>
                      <a:pt x="277" y="7495"/>
                    </a:lnTo>
                    <a:lnTo>
                      <a:pt x="327" y="6893"/>
                    </a:lnTo>
                    <a:lnTo>
                      <a:pt x="427" y="6317"/>
                    </a:lnTo>
                    <a:lnTo>
                      <a:pt x="627" y="5139"/>
                    </a:lnTo>
                    <a:lnTo>
                      <a:pt x="853" y="3986"/>
                    </a:lnTo>
                    <a:cubicBezTo>
                      <a:pt x="903" y="3785"/>
                      <a:pt x="928" y="3585"/>
                      <a:pt x="978" y="3409"/>
                    </a:cubicBezTo>
                    <a:lnTo>
                      <a:pt x="1129" y="2833"/>
                    </a:lnTo>
                    <a:cubicBezTo>
                      <a:pt x="1229" y="2432"/>
                      <a:pt x="1329" y="2056"/>
                      <a:pt x="1429" y="1680"/>
                    </a:cubicBezTo>
                    <a:lnTo>
                      <a:pt x="1755" y="527"/>
                    </a:lnTo>
                    <a:cubicBezTo>
                      <a:pt x="1780" y="427"/>
                      <a:pt x="1830" y="327"/>
                      <a:pt x="1856" y="201"/>
                    </a:cubicBezTo>
                    <a:cubicBezTo>
                      <a:pt x="1755" y="201"/>
                      <a:pt x="1655" y="126"/>
                      <a:pt x="1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7" name="Google Shape;1677;p45"/>
              <p:cNvSpPr/>
              <p:nvPr/>
            </p:nvSpPr>
            <p:spPr>
              <a:xfrm>
                <a:off x="7616897" y="3675552"/>
                <a:ext cx="194097" cy="11548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566" extrusionOk="0">
                    <a:moveTo>
                      <a:pt x="2582" y="1"/>
                    </a:moveTo>
                    <a:cubicBezTo>
                      <a:pt x="2356" y="101"/>
                      <a:pt x="2131" y="201"/>
                      <a:pt x="1905" y="327"/>
                    </a:cubicBezTo>
                    <a:cubicBezTo>
                      <a:pt x="1704" y="452"/>
                      <a:pt x="1479" y="552"/>
                      <a:pt x="1253" y="677"/>
                    </a:cubicBezTo>
                    <a:cubicBezTo>
                      <a:pt x="1053" y="803"/>
                      <a:pt x="827" y="928"/>
                      <a:pt x="627" y="1078"/>
                    </a:cubicBezTo>
                    <a:cubicBezTo>
                      <a:pt x="426" y="1204"/>
                      <a:pt x="226" y="1354"/>
                      <a:pt x="25" y="1504"/>
                    </a:cubicBezTo>
                    <a:cubicBezTo>
                      <a:pt x="0" y="1504"/>
                      <a:pt x="0" y="1530"/>
                      <a:pt x="25" y="1555"/>
                    </a:cubicBezTo>
                    <a:cubicBezTo>
                      <a:pt x="25" y="1555"/>
                      <a:pt x="36" y="1566"/>
                      <a:pt x="51" y="1566"/>
                    </a:cubicBezTo>
                    <a:cubicBezTo>
                      <a:pt x="59" y="1566"/>
                      <a:pt x="67" y="1563"/>
                      <a:pt x="75" y="1555"/>
                    </a:cubicBezTo>
                    <a:cubicBezTo>
                      <a:pt x="276" y="1429"/>
                      <a:pt x="476" y="1304"/>
                      <a:pt x="702" y="1179"/>
                    </a:cubicBezTo>
                    <a:lnTo>
                      <a:pt x="1329" y="803"/>
                    </a:lnTo>
                    <a:cubicBezTo>
                      <a:pt x="1554" y="677"/>
                      <a:pt x="1755" y="577"/>
                      <a:pt x="1980" y="452"/>
                    </a:cubicBezTo>
                    <a:cubicBezTo>
                      <a:pt x="2181" y="327"/>
                      <a:pt x="2406" y="201"/>
                      <a:pt x="2607" y="51"/>
                    </a:cubicBezTo>
                    <a:cubicBezTo>
                      <a:pt x="2632" y="51"/>
                      <a:pt x="2632" y="26"/>
                      <a:pt x="26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8" name="Google Shape;1678;p45"/>
              <p:cNvSpPr/>
              <p:nvPr/>
            </p:nvSpPr>
            <p:spPr>
              <a:xfrm>
                <a:off x="7437621" y="3488830"/>
                <a:ext cx="177504" cy="21644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935" extrusionOk="0">
                    <a:moveTo>
                      <a:pt x="684" y="1"/>
                    </a:moveTo>
                    <a:cubicBezTo>
                      <a:pt x="497" y="1"/>
                      <a:pt x="376" y="51"/>
                      <a:pt x="376" y="51"/>
                    </a:cubicBezTo>
                    <a:cubicBezTo>
                      <a:pt x="0" y="352"/>
                      <a:pt x="0" y="879"/>
                      <a:pt x="176" y="1330"/>
                    </a:cubicBezTo>
                    <a:cubicBezTo>
                      <a:pt x="617" y="2384"/>
                      <a:pt x="2209" y="2935"/>
                      <a:pt x="2279" y="2935"/>
                    </a:cubicBezTo>
                    <a:cubicBezTo>
                      <a:pt x="2280" y="2935"/>
                      <a:pt x="2281" y="2934"/>
                      <a:pt x="2281" y="2934"/>
                    </a:cubicBezTo>
                    <a:cubicBezTo>
                      <a:pt x="2406" y="2006"/>
                      <a:pt x="2231" y="1305"/>
                      <a:pt x="1830" y="728"/>
                    </a:cubicBezTo>
                    <a:cubicBezTo>
                      <a:pt x="1420" y="121"/>
                      <a:pt x="973" y="1"/>
                      <a:pt x="6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9" name="Google Shape;1679;p45"/>
              <p:cNvSpPr/>
              <p:nvPr/>
            </p:nvSpPr>
            <p:spPr>
              <a:xfrm>
                <a:off x="7520733" y="3554611"/>
                <a:ext cx="105455" cy="17602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2387" extrusionOk="0">
                    <a:moveTo>
                      <a:pt x="25" y="0"/>
                    </a:moveTo>
                    <a:cubicBezTo>
                      <a:pt x="18" y="0"/>
                      <a:pt x="9" y="3"/>
                      <a:pt x="1" y="12"/>
                    </a:cubicBezTo>
                    <a:cubicBezTo>
                      <a:pt x="1" y="12"/>
                      <a:pt x="1" y="37"/>
                      <a:pt x="1" y="62"/>
                    </a:cubicBezTo>
                    <a:cubicBezTo>
                      <a:pt x="101" y="262"/>
                      <a:pt x="201" y="463"/>
                      <a:pt x="302" y="663"/>
                    </a:cubicBezTo>
                    <a:cubicBezTo>
                      <a:pt x="402" y="864"/>
                      <a:pt x="502" y="1064"/>
                      <a:pt x="628" y="1240"/>
                    </a:cubicBezTo>
                    <a:cubicBezTo>
                      <a:pt x="728" y="1440"/>
                      <a:pt x="853" y="1641"/>
                      <a:pt x="978" y="1816"/>
                    </a:cubicBezTo>
                    <a:cubicBezTo>
                      <a:pt x="1104" y="2017"/>
                      <a:pt x="1229" y="2192"/>
                      <a:pt x="1379" y="2368"/>
                    </a:cubicBezTo>
                    <a:cubicBezTo>
                      <a:pt x="1379" y="2380"/>
                      <a:pt x="1386" y="2386"/>
                      <a:pt x="1392" y="2386"/>
                    </a:cubicBezTo>
                    <a:cubicBezTo>
                      <a:pt x="1398" y="2386"/>
                      <a:pt x="1404" y="2380"/>
                      <a:pt x="1404" y="2368"/>
                    </a:cubicBezTo>
                    <a:cubicBezTo>
                      <a:pt x="1430" y="2368"/>
                      <a:pt x="1430" y="2342"/>
                      <a:pt x="1430" y="2342"/>
                    </a:cubicBezTo>
                    <a:cubicBezTo>
                      <a:pt x="1304" y="2142"/>
                      <a:pt x="1179" y="1967"/>
                      <a:pt x="1079" y="1766"/>
                    </a:cubicBezTo>
                    <a:lnTo>
                      <a:pt x="753" y="1165"/>
                    </a:lnTo>
                    <a:cubicBezTo>
                      <a:pt x="628" y="989"/>
                      <a:pt x="527" y="789"/>
                      <a:pt x="402" y="588"/>
                    </a:cubicBezTo>
                    <a:cubicBezTo>
                      <a:pt x="302" y="388"/>
                      <a:pt x="176" y="212"/>
                      <a:pt x="51" y="12"/>
                    </a:cubicBezTo>
                    <a:cubicBezTo>
                      <a:pt x="51" y="12"/>
                      <a:pt x="40" y="0"/>
                      <a:pt x="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0" name="Google Shape;1680;p45"/>
              <p:cNvSpPr/>
              <p:nvPr/>
            </p:nvSpPr>
            <p:spPr>
              <a:xfrm>
                <a:off x="7501116" y="3066050"/>
                <a:ext cx="519312" cy="496378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6731" extrusionOk="0">
                    <a:moveTo>
                      <a:pt x="3145" y="0"/>
                    </a:moveTo>
                    <a:cubicBezTo>
                      <a:pt x="2797" y="0"/>
                      <a:pt x="2468" y="298"/>
                      <a:pt x="2322" y="772"/>
                    </a:cubicBezTo>
                    <a:cubicBezTo>
                      <a:pt x="2272" y="998"/>
                      <a:pt x="2247" y="1323"/>
                      <a:pt x="2322" y="1699"/>
                    </a:cubicBezTo>
                    <a:cubicBezTo>
                      <a:pt x="2247" y="1674"/>
                      <a:pt x="2172" y="1624"/>
                      <a:pt x="2097" y="1599"/>
                    </a:cubicBezTo>
                    <a:cubicBezTo>
                      <a:pt x="1771" y="1473"/>
                      <a:pt x="1495" y="1418"/>
                      <a:pt x="1267" y="1418"/>
                    </a:cubicBezTo>
                    <a:cubicBezTo>
                      <a:pt x="409" y="1418"/>
                      <a:pt x="243" y="2193"/>
                      <a:pt x="718" y="2827"/>
                    </a:cubicBezTo>
                    <a:cubicBezTo>
                      <a:pt x="868" y="3028"/>
                      <a:pt x="1194" y="3253"/>
                      <a:pt x="1570" y="3454"/>
                    </a:cubicBezTo>
                    <a:cubicBezTo>
                      <a:pt x="1495" y="3504"/>
                      <a:pt x="1420" y="3554"/>
                      <a:pt x="1320" y="3604"/>
                    </a:cubicBezTo>
                    <a:cubicBezTo>
                      <a:pt x="0" y="4508"/>
                      <a:pt x="562" y="5436"/>
                      <a:pt x="1520" y="5436"/>
                    </a:cubicBezTo>
                    <a:cubicBezTo>
                      <a:pt x="1545" y="5436"/>
                      <a:pt x="1570" y="5435"/>
                      <a:pt x="1595" y="5434"/>
                    </a:cubicBezTo>
                    <a:cubicBezTo>
                      <a:pt x="1896" y="5409"/>
                      <a:pt x="2372" y="5208"/>
                      <a:pt x="2823" y="4907"/>
                    </a:cubicBezTo>
                    <a:cubicBezTo>
                      <a:pt x="2873" y="5183"/>
                      <a:pt x="2949" y="5459"/>
                      <a:pt x="3074" y="5759"/>
                    </a:cubicBezTo>
                    <a:cubicBezTo>
                      <a:pt x="3386" y="6452"/>
                      <a:pt x="3778" y="6730"/>
                      <a:pt x="4119" y="6730"/>
                    </a:cubicBezTo>
                    <a:cubicBezTo>
                      <a:pt x="4519" y="6730"/>
                      <a:pt x="4850" y="6350"/>
                      <a:pt x="4904" y="5810"/>
                    </a:cubicBezTo>
                    <a:cubicBezTo>
                      <a:pt x="4929" y="5634"/>
                      <a:pt x="4904" y="5358"/>
                      <a:pt x="4828" y="5058"/>
                    </a:cubicBezTo>
                    <a:lnTo>
                      <a:pt x="4828" y="5058"/>
                    </a:lnTo>
                    <a:cubicBezTo>
                      <a:pt x="4929" y="5108"/>
                      <a:pt x="5054" y="5133"/>
                      <a:pt x="5179" y="5158"/>
                    </a:cubicBezTo>
                    <a:cubicBezTo>
                      <a:pt x="5385" y="5199"/>
                      <a:pt x="5569" y="5218"/>
                      <a:pt x="5731" y="5218"/>
                    </a:cubicBezTo>
                    <a:cubicBezTo>
                      <a:pt x="6856" y="5218"/>
                      <a:pt x="6964" y="4321"/>
                      <a:pt x="6307" y="3729"/>
                    </a:cubicBezTo>
                    <a:cubicBezTo>
                      <a:pt x="6182" y="3579"/>
                      <a:pt x="5931" y="3454"/>
                      <a:pt x="5630" y="3328"/>
                    </a:cubicBezTo>
                    <a:cubicBezTo>
                      <a:pt x="5756" y="3253"/>
                      <a:pt x="5881" y="3128"/>
                      <a:pt x="6006" y="3003"/>
                    </a:cubicBezTo>
                    <a:cubicBezTo>
                      <a:pt x="7041" y="1990"/>
                      <a:pt x="6587" y="1228"/>
                      <a:pt x="5781" y="1228"/>
                    </a:cubicBezTo>
                    <a:cubicBezTo>
                      <a:pt x="5670" y="1228"/>
                      <a:pt x="5552" y="1243"/>
                      <a:pt x="5430" y="1273"/>
                    </a:cubicBezTo>
                    <a:cubicBezTo>
                      <a:pt x="5104" y="1348"/>
                      <a:pt x="4628" y="1674"/>
                      <a:pt x="4227" y="2075"/>
                    </a:cubicBezTo>
                    <a:cubicBezTo>
                      <a:pt x="4227" y="1800"/>
                      <a:pt x="4227" y="1474"/>
                      <a:pt x="4127" y="1148"/>
                    </a:cubicBezTo>
                    <a:cubicBezTo>
                      <a:pt x="3907" y="335"/>
                      <a:pt x="3515" y="0"/>
                      <a:pt x="3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1" name="Google Shape;1681;p45"/>
              <p:cNvSpPr/>
              <p:nvPr/>
            </p:nvSpPr>
            <p:spPr>
              <a:xfrm>
                <a:off x="7727736" y="3284999"/>
                <a:ext cx="122122" cy="103243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00" extrusionOk="0">
                    <a:moveTo>
                      <a:pt x="931" y="1"/>
                    </a:moveTo>
                    <a:cubicBezTo>
                      <a:pt x="825" y="1"/>
                      <a:pt x="714" y="19"/>
                      <a:pt x="602" y="59"/>
                    </a:cubicBezTo>
                    <a:cubicBezTo>
                      <a:pt x="176" y="184"/>
                      <a:pt x="1" y="560"/>
                      <a:pt x="126" y="911"/>
                    </a:cubicBezTo>
                    <a:cubicBezTo>
                      <a:pt x="206" y="1211"/>
                      <a:pt x="446" y="1399"/>
                      <a:pt x="756" y="1399"/>
                    </a:cubicBezTo>
                    <a:cubicBezTo>
                      <a:pt x="835" y="1399"/>
                      <a:pt x="918" y="1387"/>
                      <a:pt x="1003" y="1362"/>
                    </a:cubicBezTo>
                    <a:cubicBezTo>
                      <a:pt x="1430" y="1237"/>
                      <a:pt x="1655" y="785"/>
                      <a:pt x="1555" y="409"/>
                    </a:cubicBezTo>
                    <a:cubicBezTo>
                      <a:pt x="1481" y="150"/>
                      <a:pt x="1229" y="1"/>
                      <a:pt x="9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2" name="Google Shape;1682;p45"/>
              <p:cNvSpPr/>
              <p:nvPr/>
            </p:nvSpPr>
            <p:spPr>
              <a:xfrm>
                <a:off x="7701925" y="3259926"/>
                <a:ext cx="122048" cy="104128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412" extrusionOk="0">
                    <a:moveTo>
                      <a:pt x="913" y="1"/>
                    </a:moveTo>
                    <a:cubicBezTo>
                      <a:pt x="813" y="1"/>
                      <a:pt x="708" y="16"/>
                      <a:pt x="602" y="48"/>
                    </a:cubicBezTo>
                    <a:cubicBezTo>
                      <a:pt x="176" y="173"/>
                      <a:pt x="0" y="549"/>
                      <a:pt x="100" y="925"/>
                    </a:cubicBezTo>
                    <a:cubicBezTo>
                      <a:pt x="202" y="1209"/>
                      <a:pt x="451" y="1411"/>
                      <a:pt x="769" y="1411"/>
                    </a:cubicBezTo>
                    <a:cubicBezTo>
                      <a:pt x="843" y="1411"/>
                      <a:pt x="922" y="1400"/>
                      <a:pt x="1003" y="1376"/>
                    </a:cubicBezTo>
                    <a:cubicBezTo>
                      <a:pt x="1429" y="1251"/>
                      <a:pt x="1654" y="775"/>
                      <a:pt x="1554" y="424"/>
                    </a:cubicBezTo>
                    <a:cubicBezTo>
                      <a:pt x="1460" y="142"/>
                      <a:pt x="1211" y="1"/>
                      <a:pt x="9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3" name="Google Shape;1683;p45"/>
              <p:cNvSpPr/>
              <p:nvPr/>
            </p:nvSpPr>
            <p:spPr>
              <a:xfrm>
                <a:off x="8030904" y="3729165"/>
                <a:ext cx="131266" cy="4407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976" extrusionOk="0">
                    <a:moveTo>
                      <a:pt x="0" y="1"/>
                    </a:moveTo>
                    <a:cubicBezTo>
                      <a:pt x="0" y="101"/>
                      <a:pt x="25" y="226"/>
                      <a:pt x="50" y="326"/>
                    </a:cubicBezTo>
                    <a:lnTo>
                      <a:pt x="201" y="1153"/>
                    </a:lnTo>
                    <a:cubicBezTo>
                      <a:pt x="251" y="1429"/>
                      <a:pt x="326" y="1705"/>
                      <a:pt x="376" y="1980"/>
                    </a:cubicBezTo>
                    <a:lnTo>
                      <a:pt x="476" y="2381"/>
                    </a:lnTo>
                    <a:cubicBezTo>
                      <a:pt x="502" y="2507"/>
                      <a:pt x="552" y="2657"/>
                      <a:pt x="577" y="2783"/>
                    </a:cubicBezTo>
                    <a:lnTo>
                      <a:pt x="802" y="3585"/>
                    </a:lnTo>
                    <a:lnTo>
                      <a:pt x="1078" y="4387"/>
                    </a:lnTo>
                    <a:lnTo>
                      <a:pt x="1203" y="4788"/>
                    </a:lnTo>
                    <a:lnTo>
                      <a:pt x="1354" y="5163"/>
                    </a:lnTo>
                    <a:lnTo>
                      <a:pt x="1679" y="5940"/>
                    </a:lnTo>
                    <a:cubicBezTo>
                      <a:pt x="1679" y="5958"/>
                      <a:pt x="1692" y="5976"/>
                      <a:pt x="1708" y="5976"/>
                    </a:cubicBezTo>
                    <a:cubicBezTo>
                      <a:pt x="1715" y="5976"/>
                      <a:pt x="1722" y="5973"/>
                      <a:pt x="1730" y="5965"/>
                    </a:cubicBezTo>
                    <a:cubicBezTo>
                      <a:pt x="1755" y="5965"/>
                      <a:pt x="1780" y="5940"/>
                      <a:pt x="1755" y="5915"/>
                    </a:cubicBezTo>
                    <a:lnTo>
                      <a:pt x="1479" y="5113"/>
                    </a:lnTo>
                    <a:lnTo>
                      <a:pt x="1329" y="4737"/>
                    </a:lnTo>
                    <a:lnTo>
                      <a:pt x="1203" y="4336"/>
                    </a:lnTo>
                    <a:lnTo>
                      <a:pt x="978" y="3534"/>
                    </a:lnTo>
                    <a:lnTo>
                      <a:pt x="752" y="2732"/>
                    </a:lnTo>
                    <a:cubicBezTo>
                      <a:pt x="727" y="2607"/>
                      <a:pt x="677" y="2482"/>
                      <a:pt x="652" y="2331"/>
                    </a:cubicBezTo>
                    <a:lnTo>
                      <a:pt x="577" y="1930"/>
                    </a:lnTo>
                    <a:cubicBezTo>
                      <a:pt x="502" y="1655"/>
                      <a:pt x="451" y="1379"/>
                      <a:pt x="401" y="1103"/>
                    </a:cubicBezTo>
                    <a:lnTo>
                      <a:pt x="251" y="301"/>
                    </a:lnTo>
                    <a:cubicBezTo>
                      <a:pt x="226" y="226"/>
                      <a:pt x="226" y="151"/>
                      <a:pt x="201" y="51"/>
                    </a:cubicBezTo>
                    <a:cubicBezTo>
                      <a:pt x="173" y="60"/>
                      <a:pt x="146" y="66"/>
                      <a:pt x="119" y="66"/>
                    </a:cubicBezTo>
                    <a:cubicBezTo>
                      <a:pt x="74" y="66"/>
                      <a:pt x="32" y="48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4" name="Google Shape;1684;p45"/>
              <p:cNvSpPr/>
              <p:nvPr/>
            </p:nvSpPr>
            <p:spPr>
              <a:xfrm>
                <a:off x="8095579" y="3858513"/>
                <a:ext cx="88789" cy="13134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781" extrusionOk="0">
                    <a:moveTo>
                      <a:pt x="1153" y="1"/>
                    </a:moveTo>
                    <a:cubicBezTo>
                      <a:pt x="1028" y="151"/>
                      <a:pt x="928" y="277"/>
                      <a:pt x="828" y="427"/>
                    </a:cubicBezTo>
                    <a:cubicBezTo>
                      <a:pt x="727" y="552"/>
                      <a:pt x="627" y="703"/>
                      <a:pt x="527" y="853"/>
                    </a:cubicBezTo>
                    <a:cubicBezTo>
                      <a:pt x="452" y="978"/>
                      <a:pt x="351" y="1129"/>
                      <a:pt x="251" y="1279"/>
                    </a:cubicBezTo>
                    <a:cubicBezTo>
                      <a:pt x="176" y="1430"/>
                      <a:pt x="76" y="1580"/>
                      <a:pt x="26" y="1755"/>
                    </a:cubicBezTo>
                    <a:cubicBezTo>
                      <a:pt x="0" y="1755"/>
                      <a:pt x="26" y="1780"/>
                      <a:pt x="26" y="1780"/>
                    </a:cubicBezTo>
                    <a:cubicBezTo>
                      <a:pt x="26" y="1780"/>
                      <a:pt x="51" y="1780"/>
                      <a:pt x="51" y="1755"/>
                    </a:cubicBezTo>
                    <a:cubicBezTo>
                      <a:pt x="151" y="1605"/>
                      <a:pt x="226" y="1480"/>
                      <a:pt x="326" y="1329"/>
                    </a:cubicBezTo>
                    <a:lnTo>
                      <a:pt x="627" y="903"/>
                    </a:lnTo>
                    <a:cubicBezTo>
                      <a:pt x="727" y="753"/>
                      <a:pt x="802" y="627"/>
                      <a:pt x="903" y="477"/>
                    </a:cubicBezTo>
                    <a:cubicBezTo>
                      <a:pt x="1003" y="327"/>
                      <a:pt x="1103" y="176"/>
                      <a:pt x="1178" y="26"/>
                    </a:cubicBezTo>
                    <a:cubicBezTo>
                      <a:pt x="1203" y="26"/>
                      <a:pt x="1178" y="1"/>
                      <a:pt x="1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5" name="Google Shape;1685;p45"/>
              <p:cNvSpPr/>
              <p:nvPr/>
            </p:nvSpPr>
            <p:spPr>
              <a:xfrm>
                <a:off x="7899637" y="3835210"/>
                <a:ext cx="162755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59" extrusionOk="0">
                    <a:moveTo>
                      <a:pt x="678" y="0"/>
                    </a:moveTo>
                    <a:cubicBezTo>
                      <a:pt x="318" y="0"/>
                      <a:pt x="126" y="217"/>
                      <a:pt x="126" y="217"/>
                    </a:cubicBezTo>
                    <a:cubicBezTo>
                      <a:pt x="1" y="517"/>
                      <a:pt x="151" y="843"/>
                      <a:pt x="402" y="1069"/>
                    </a:cubicBezTo>
                    <a:cubicBezTo>
                      <a:pt x="767" y="1389"/>
                      <a:pt x="1355" y="1459"/>
                      <a:pt x="1760" y="1459"/>
                    </a:cubicBezTo>
                    <a:cubicBezTo>
                      <a:pt x="2021" y="1459"/>
                      <a:pt x="2206" y="1430"/>
                      <a:pt x="2206" y="1420"/>
                    </a:cubicBezTo>
                    <a:cubicBezTo>
                      <a:pt x="2006" y="818"/>
                      <a:pt x="1680" y="417"/>
                      <a:pt x="1254" y="167"/>
                    </a:cubicBezTo>
                    <a:cubicBezTo>
                      <a:pt x="1030" y="43"/>
                      <a:pt x="838" y="0"/>
                      <a:pt x="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6" name="Google Shape;1686;p45"/>
              <p:cNvSpPr/>
              <p:nvPr/>
            </p:nvSpPr>
            <p:spPr>
              <a:xfrm>
                <a:off x="7962468" y="3871493"/>
                <a:ext cx="120278" cy="79571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1079" extrusionOk="0">
                    <a:moveTo>
                      <a:pt x="26" y="0"/>
                    </a:moveTo>
                    <a:cubicBezTo>
                      <a:pt x="1" y="25"/>
                      <a:pt x="26" y="25"/>
                      <a:pt x="26" y="50"/>
                    </a:cubicBezTo>
                    <a:cubicBezTo>
                      <a:pt x="151" y="151"/>
                      <a:pt x="277" y="226"/>
                      <a:pt x="402" y="326"/>
                    </a:cubicBezTo>
                    <a:cubicBezTo>
                      <a:pt x="527" y="426"/>
                      <a:pt x="653" y="502"/>
                      <a:pt x="778" y="602"/>
                    </a:cubicBezTo>
                    <a:cubicBezTo>
                      <a:pt x="928" y="677"/>
                      <a:pt x="1054" y="777"/>
                      <a:pt x="1179" y="853"/>
                    </a:cubicBezTo>
                    <a:cubicBezTo>
                      <a:pt x="1329" y="928"/>
                      <a:pt x="1455" y="1003"/>
                      <a:pt x="1605" y="1078"/>
                    </a:cubicBezTo>
                    <a:cubicBezTo>
                      <a:pt x="1605" y="1078"/>
                      <a:pt x="1630" y="1078"/>
                      <a:pt x="1630" y="1053"/>
                    </a:cubicBezTo>
                    <a:cubicBezTo>
                      <a:pt x="1630" y="1053"/>
                      <a:pt x="1630" y="1028"/>
                      <a:pt x="1630" y="1028"/>
                    </a:cubicBezTo>
                    <a:cubicBezTo>
                      <a:pt x="1480" y="953"/>
                      <a:pt x="1354" y="878"/>
                      <a:pt x="1229" y="777"/>
                    </a:cubicBezTo>
                    <a:lnTo>
                      <a:pt x="828" y="527"/>
                    </a:lnTo>
                    <a:cubicBezTo>
                      <a:pt x="703" y="426"/>
                      <a:pt x="577" y="326"/>
                      <a:pt x="452" y="251"/>
                    </a:cubicBezTo>
                    <a:cubicBezTo>
                      <a:pt x="327" y="176"/>
                      <a:pt x="176" y="76"/>
                      <a:pt x="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7" name="Google Shape;1687;p45"/>
              <p:cNvSpPr/>
              <p:nvPr/>
            </p:nvSpPr>
            <p:spPr>
              <a:xfrm>
                <a:off x="7847941" y="3490231"/>
                <a:ext cx="391881" cy="305452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142" extrusionOk="0">
                    <a:moveTo>
                      <a:pt x="3662" y="1"/>
                    </a:moveTo>
                    <a:cubicBezTo>
                      <a:pt x="3499" y="1"/>
                      <a:pt x="3318" y="71"/>
                      <a:pt x="3158" y="208"/>
                    </a:cubicBezTo>
                    <a:cubicBezTo>
                      <a:pt x="2957" y="358"/>
                      <a:pt x="2757" y="709"/>
                      <a:pt x="2632" y="1110"/>
                    </a:cubicBezTo>
                    <a:cubicBezTo>
                      <a:pt x="2556" y="910"/>
                      <a:pt x="2456" y="734"/>
                      <a:pt x="2281" y="534"/>
                    </a:cubicBezTo>
                    <a:cubicBezTo>
                      <a:pt x="1994" y="209"/>
                      <a:pt x="1730" y="77"/>
                      <a:pt x="1517" y="77"/>
                    </a:cubicBezTo>
                    <a:cubicBezTo>
                      <a:pt x="1172" y="77"/>
                      <a:pt x="966" y="425"/>
                      <a:pt x="1028" y="860"/>
                    </a:cubicBezTo>
                    <a:cubicBezTo>
                      <a:pt x="1078" y="1035"/>
                      <a:pt x="1178" y="1236"/>
                      <a:pt x="1328" y="1461"/>
                    </a:cubicBezTo>
                    <a:lnTo>
                      <a:pt x="1153" y="1461"/>
                    </a:lnTo>
                    <a:cubicBezTo>
                      <a:pt x="0" y="1561"/>
                      <a:pt x="25" y="2338"/>
                      <a:pt x="677" y="2664"/>
                    </a:cubicBezTo>
                    <a:cubicBezTo>
                      <a:pt x="827" y="2739"/>
                      <a:pt x="1103" y="2789"/>
                      <a:pt x="1404" y="2789"/>
                    </a:cubicBezTo>
                    <a:cubicBezTo>
                      <a:pt x="1353" y="2840"/>
                      <a:pt x="1328" y="2890"/>
                      <a:pt x="1278" y="2940"/>
                    </a:cubicBezTo>
                    <a:cubicBezTo>
                      <a:pt x="858" y="3723"/>
                      <a:pt x="1151" y="4142"/>
                      <a:pt x="1591" y="4142"/>
                    </a:cubicBezTo>
                    <a:cubicBezTo>
                      <a:pt x="1729" y="4142"/>
                      <a:pt x="1881" y="4101"/>
                      <a:pt x="2030" y="4017"/>
                    </a:cubicBezTo>
                    <a:cubicBezTo>
                      <a:pt x="2206" y="3892"/>
                      <a:pt x="2456" y="3616"/>
                      <a:pt x="2632" y="3291"/>
                    </a:cubicBezTo>
                    <a:cubicBezTo>
                      <a:pt x="2732" y="3466"/>
                      <a:pt x="2882" y="3616"/>
                      <a:pt x="3058" y="3767"/>
                    </a:cubicBezTo>
                    <a:cubicBezTo>
                      <a:pt x="3350" y="4002"/>
                      <a:pt x="3600" y="4098"/>
                      <a:pt x="3798" y="4098"/>
                    </a:cubicBezTo>
                    <a:cubicBezTo>
                      <a:pt x="4209" y="4098"/>
                      <a:pt x="4388" y="3681"/>
                      <a:pt x="4236" y="3241"/>
                    </a:cubicBezTo>
                    <a:cubicBezTo>
                      <a:pt x="4186" y="3090"/>
                      <a:pt x="4085" y="2940"/>
                      <a:pt x="3935" y="2789"/>
                    </a:cubicBezTo>
                    <a:cubicBezTo>
                      <a:pt x="4010" y="2764"/>
                      <a:pt x="4110" y="2764"/>
                      <a:pt x="4186" y="2739"/>
                    </a:cubicBezTo>
                    <a:cubicBezTo>
                      <a:pt x="5313" y="2439"/>
                      <a:pt x="5138" y="1687"/>
                      <a:pt x="4461" y="1486"/>
                    </a:cubicBezTo>
                    <a:cubicBezTo>
                      <a:pt x="4373" y="1457"/>
                      <a:pt x="4276" y="1445"/>
                      <a:pt x="4166" y="1445"/>
                    </a:cubicBezTo>
                    <a:cubicBezTo>
                      <a:pt x="4088" y="1445"/>
                      <a:pt x="4003" y="1451"/>
                      <a:pt x="3910" y="1461"/>
                    </a:cubicBezTo>
                    <a:cubicBezTo>
                      <a:pt x="3960" y="1361"/>
                      <a:pt x="4010" y="1236"/>
                      <a:pt x="4060" y="1135"/>
                    </a:cubicBezTo>
                    <a:cubicBezTo>
                      <a:pt x="4322" y="368"/>
                      <a:pt x="4037" y="1"/>
                      <a:pt x="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8" name="Google Shape;1688;p45"/>
              <p:cNvSpPr/>
              <p:nvPr/>
            </p:nvSpPr>
            <p:spPr>
              <a:xfrm>
                <a:off x="8021612" y="3612722"/>
                <a:ext cx="83258" cy="76842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042" extrusionOk="0">
                    <a:moveTo>
                      <a:pt x="650" y="0"/>
                    </a:moveTo>
                    <a:cubicBezTo>
                      <a:pt x="509" y="0"/>
                      <a:pt x="356" y="72"/>
                      <a:pt x="227" y="201"/>
                    </a:cubicBezTo>
                    <a:cubicBezTo>
                      <a:pt x="1" y="402"/>
                      <a:pt x="1" y="702"/>
                      <a:pt x="201" y="878"/>
                    </a:cubicBezTo>
                    <a:cubicBezTo>
                      <a:pt x="295" y="984"/>
                      <a:pt x="416" y="1041"/>
                      <a:pt x="543" y="1041"/>
                    </a:cubicBezTo>
                    <a:cubicBezTo>
                      <a:pt x="656" y="1041"/>
                      <a:pt x="772" y="997"/>
                      <a:pt x="878" y="903"/>
                    </a:cubicBezTo>
                    <a:cubicBezTo>
                      <a:pt x="1129" y="677"/>
                      <a:pt x="1129" y="326"/>
                      <a:pt x="928" y="126"/>
                    </a:cubicBezTo>
                    <a:cubicBezTo>
                      <a:pt x="853" y="40"/>
                      <a:pt x="755" y="0"/>
                      <a:pt x="6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9" name="Google Shape;1689;p45"/>
              <p:cNvSpPr/>
              <p:nvPr/>
            </p:nvSpPr>
            <p:spPr>
              <a:xfrm>
                <a:off x="7997645" y="3605126"/>
                <a:ext cx="81341" cy="77064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45" extrusionOk="0">
                    <a:moveTo>
                      <a:pt x="641" y="1"/>
                    </a:moveTo>
                    <a:cubicBezTo>
                      <a:pt x="503" y="1"/>
                      <a:pt x="352" y="66"/>
                      <a:pt x="226" y="179"/>
                    </a:cubicBezTo>
                    <a:cubicBezTo>
                      <a:pt x="0" y="404"/>
                      <a:pt x="0" y="705"/>
                      <a:pt x="176" y="881"/>
                    </a:cubicBezTo>
                    <a:cubicBezTo>
                      <a:pt x="282" y="987"/>
                      <a:pt x="410" y="1044"/>
                      <a:pt x="540" y="1044"/>
                    </a:cubicBezTo>
                    <a:cubicBezTo>
                      <a:pt x="655" y="1044"/>
                      <a:pt x="772" y="1000"/>
                      <a:pt x="877" y="906"/>
                    </a:cubicBezTo>
                    <a:cubicBezTo>
                      <a:pt x="1103" y="680"/>
                      <a:pt x="1103" y="329"/>
                      <a:pt x="927" y="129"/>
                    </a:cubicBezTo>
                    <a:cubicBezTo>
                      <a:pt x="851" y="41"/>
                      <a:pt x="750" y="1"/>
                      <a:pt x="6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690" name="Google Shape;1690;p45"/>
          <p:cNvSpPr/>
          <p:nvPr/>
        </p:nvSpPr>
        <p:spPr>
          <a:xfrm>
            <a:off x="4005010" y="765836"/>
            <a:ext cx="1258170" cy="353474"/>
          </a:xfrm>
          <a:custGeom>
            <a:avLst/>
            <a:gdLst/>
            <a:ahLst/>
            <a:cxnLst/>
            <a:rect l="l" t="t" r="r" b="b"/>
            <a:pathLst>
              <a:path w="10778" h="3028" extrusionOk="0">
                <a:moveTo>
                  <a:pt x="4342" y="1"/>
                </a:moveTo>
                <a:cubicBezTo>
                  <a:pt x="4187" y="1"/>
                  <a:pt x="4033" y="23"/>
                  <a:pt x="3885" y="70"/>
                </a:cubicBezTo>
                <a:cubicBezTo>
                  <a:pt x="3409" y="195"/>
                  <a:pt x="2983" y="521"/>
                  <a:pt x="2707" y="947"/>
                </a:cubicBezTo>
                <a:cubicBezTo>
                  <a:pt x="2507" y="1298"/>
                  <a:pt x="2357" y="1699"/>
                  <a:pt x="2031" y="1950"/>
                </a:cubicBezTo>
                <a:cubicBezTo>
                  <a:pt x="1680" y="2175"/>
                  <a:pt x="1254" y="2175"/>
                  <a:pt x="853" y="2275"/>
                </a:cubicBezTo>
                <a:cubicBezTo>
                  <a:pt x="452" y="2351"/>
                  <a:pt x="26" y="2626"/>
                  <a:pt x="1" y="3027"/>
                </a:cubicBezTo>
                <a:lnTo>
                  <a:pt x="10778" y="3027"/>
                </a:lnTo>
                <a:cubicBezTo>
                  <a:pt x="10728" y="2727"/>
                  <a:pt x="10677" y="2426"/>
                  <a:pt x="10552" y="2125"/>
                </a:cubicBezTo>
                <a:cubicBezTo>
                  <a:pt x="10427" y="1849"/>
                  <a:pt x="10201" y="1599"/>
                  <a:pt x="9900" y="1524"/>
                </a:cubicBezTo>
                <a:cubicBezTo>
                  <a:pt x="9783" y="1490"/>
                  <a:pt x="9667" y="1482"/>
                  <a:pt x="9550" y="1482"/>
                </a:cubicBezTo>
                <a:cubicBezTo>
                  <a:pt x="9433" y="1482"/>
                  <a:pt x="9316" y="1490"/>
                  <a:pt x="9199" y="1490"/>
                </a:cubicBezTo>
                <a:cubicBezTo>
                  <a:pt x="9082" y="1490"/>
                  <a:pt x="8965" y="1482"/>
                  <a:pt x="8848" y="1448"/>
                </a:cubicBezTo>
                <a:cubicBezTo>
                  <a:pt x="8447" y="1323"/>
                  <a:pt x="8146" y="822"/>
                  <a:pt x="7720" y="797"/>
                </a:cubicBezTo>
                <a:cubicBezTo>
                  <a:pt x="7708" y="796"/>
                  <a:pt x="7697" y="796"/>
                  <a:pt x="7685" y="796"/>
                </a:cubicBezTo>
                <a:cubicBezTo>
                  <a:pt x="7251" y="796"/>
                  <a:pt x="6907" y="1248"/>
                  <a:pt x="6492" y="1248"/>
                </a:cubicBezTo>
                <a:cubicBezTo>
                  <a:pt x="6241" y="1248"/>
                  <a:pt x="5991" y="1072"/>
                  <a:pt x="5815" y="897"/>
                </a:cubicBezTo>
                <a:cubicBezTo>
                  <a:pt x="5640" y="697"/>
                  <a:pt x="5489" y="496"/>
                  <a:pt x="5289" y="321"/>
                </a:cubicBezTo>
                <a:cubicBezTo>
                  <a:pt x="5029" y="113"/>
                  <a:pt x="4686" y="1"/>
                  <a:pt x="43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b="1" dirty="0">
                <a:latin typeface="Cambria" panose="02040503050406030204" pitchFamily="18" charset="0"/>
                <a:ea typeface="Cambria" panose="02040503050406030204" pitchFamily="18" charset="0"/>
              </a:rPr>
              <a:t>1. Chuẩn bị nội dung nói</a:t>
            </a:r>
            <a:endParaRPr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83" name="Google Shape;1783;p47"/>
          <p:cNvSpPr txBox="1">
            <a:spLocks noGrp="1"/>
          </p:cNvSpPr>
          <p:nvPr>
            <p:ph type="title" idx="2"/>
          </p:nvPr>
        </p:nvSpPr>
        <p:spPr>
          <a:xfrm>
            <a:off x="2030973" y="2906286"/>
            <a:ext cx="23877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latin typeface="Cambria" panose="02040503050406030204" pitchFamily="18" charset="0"/>
                <a:ea typeface="Cambria" panose="02040503050406030204" pitchFamily="18" charset="0"/>
              </a:rPr>
              <a:t>Nhân vật</a:t>
            </a:r>
            <a:endParaRPr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85" name="Google Shape;1785;p47"/>
          <p:cNvSpPr txBox="1">
            <a:spLocks noGrp="1"/>
          </p:cNvSpPr>
          <p:nvPr>
            <p:ph type="subTitle" idx="1"/>
          </p:nvPr>
        </p:nvSpPr>
        <p:spPr>
          <a:xfrm>
            <a:off x="5087860" y="3398636"/>
            <a:ext cx="3126872" cy="9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latin typeface="Cambria" panose="02040503050406030204" pitchFamily="18" charset="0"/>
                <a:ea typeface="Cambria" panose="02040503050406030204" pitchFamily="18" charset="0"/>
              </a:rPr>
              <a:t>Xác định vấn đề đời sống được gợi ra từ nhân vật ấy là vấn đề gì.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86" name="Google Shape;1786;p47"/>
          <p:cNvSpPr txBox="1">
            <a:spLocks noGrp="1"/>
          </p:cNvSpPr>
          <p:nvPr>
            <p:ph type="subTitle" idx="4"/>
          </p:nvPr>
        </p:nvSpPr>
        <p:spPr>
          <a:xfrm>
            <a:off x="1345580" y="3398635"/>
            <a:ext cx="3073093" cy="1232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latin typeface="Cambria" panose="02040503050406030204" pitchFamily="18" charset="0"/>
                <a:ea typeface="Cambria" panose="02040503050406030204" pitchFamily="18" charset="0"/>
              </a:rPr>
              <a:t>Em hãy lựa chọn nhân vật mà em yêu thích, có ấn tượng mạnh mẽ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A0D0FA2-34E9-4516-ABA7-641E4E522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8" b="93934" l="10000" r="90000">
                        <a14:foregroundMark x1="20800" y1="9926" x2="20800" y2="9926"/>
                        <a14:foregroundMark x1="40800" y1="6618" x2="40800" y2="6618"/>
                        <a14:foregroundMark x1="41600" y1="36949" x2="41600" y2="36949"/>
                        <a14:foregroundMark x1="45600" y1="89522" x2="43400" y2="93934"/>
                        <a14:foregroundMark x1="62000" y1="8272" x2="62000" y2="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80" y="1187301"/>
            <a:ext cx="1806226" cy="19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Google Shape;1784;p47">
            <a:extLst>
              <a:ext uri="{FF2B5EF4-FFF2-40B4-BE49-F238E27FC236}">
                <a16:creationId xmlns:a16="http://schemas.microsoft.com/office/drawing/2014/main" id="{DDFD3F76-81DA-4ECD-94DB-0D3076C93417}"/>
              </a:ext>
            </a:extLst>
          </p:cNvPr>
          <p:cNvSpPr txBox="1">
            <a:spLocks/>
          </p:cNvSpPr>
          <p:nvPr/>
        </p:nvSpPr>
        <p:spPr>
          <a:xfrm>
            <a:off x="5087860" y="2906286"/>
            <a:ext cx="2387700" cy="492300"/>
          </a:xfrm>
          <a:prstGeom prst="rect">
            <a:avLst/>
          </a:prstGeom>
          <a:noFill/>
          <a:ln>
            <a:noFill/>
          </a:ln>
          <a:effectLst>
            <a:outerShdw dist="38100" dir="48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Chewy"/>
              <a:buNone/>
              <a:defRPr sz="2500" b="0" i="0" u="none" strike="noStrike" cap="none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Vấn đề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DE6E017-8556-4462-BAF6-52E7B1BC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9" b="93416" l="9752" r="89894">
                        <a14:foregroundMark x1="44858" y1="6859" x2="44858" y2="6859"/>
                        <a14:foregroundMark x1="73404" y1="89575" x2="73404" y2="89575"/>
                        <a14:foregroundMark x1="65426" y1="93416" x2="65426" y2="93416"/>
                        <a14:foregroundMark x1="14362" y1="12483" x2="14362" y2="12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43" y="1166859"/>
            <a:ext cx="1477769" cy="19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p56"/>
          <p:cNvSpPr txBox="1">
            <a:spLocks noGrp="1"/>
          </p:cNvSpPr>
          <p:nvPr>
            <p:ph type="title"/>
          </p:nvPr>
        </p:nvSpPr>
        <p:spPr>
          <a:xfrm>
            <a:off x="720000" y="42904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b="1" dirty="0">
                <a:latin typeface="Cambria" panose="02040503050406030204" pitchFamily="18" charset="0"/>
                <a:ea typeface="Cambria" panose="02040503050406030204" pitchFamily="18" charset="0"/>
              </a:rPr>
              <a:t>1. Chuẩn bị nội dung nói</a:t>
            </a:r>
            <a:endParaRPr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63" name="Google Shape;2663;p56"/>
          <p:cNvSpPr txBox="1"/>
          <p:nvPr/>
        </p:nvSpPr>
        <p:spPr>
          <a:xfrm>
            <a:off x="6333894" y="2088995"/>
            <a:ext cx="2142146" cy="78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hewy"/>
                <a:sym typeface="Chewy"/>
              </a:rPr>
              <a:t>Suy nghĩ, nội tâm của nhân vật</a:t>
            </a:r>
            <a:endParaRPr sz="20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hewy"/>
              <a:sym typeface="Chewy"/>
            </a:endParaRPr>
          </a:p>
        </p:txBody>
      </p:sp>
      <p:sp>
        <p:nvSpPr>
          <p:cNvPr id="2665" name="Google Shape;2665;p56"/>
          <p:cNvSpPr txBox="1"/>
          <p:nvPr/>
        </p:nvSpPr>
        <p:spPr>
          <a:xfrm>
            <a:off x="6519746" y="3099759"/>
            <a:ext cx="1956293" cy="181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hewy"/>
                <a:sym typeface="Chewy"/>
              </a:rPr>
              <a:t>Mối quan hệ của nhân vật với những nhân vật khác.</a:t>
            </a:r>
            <a:endParaRPr sz="20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hewy"/>
              <a:sym typeface="Chewy"/>
            </a:endParaRPr>
          </a:p>
        </p:txBody>
      </p:sp>
      <p:sp>
        <p:nvSpPr>
          <p:cNvPr id="2667" name="Google Shape;2667;p56"/>
          <p:cNvSpPr txBox="1"/>
          <p:nvPr/>
        </p:nvSpPr>
        <p:spPr>
          <a:xfrm>
            <a:off x="351746" y="2347809"/>
            <a:ext cx="195629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hewy"/>
                <a:sym typeface="Chewy"/>
              </a:rPr>
              <a:t>Lời thoại, câu nói của nhân vật</a:t>
            </a:r>
            <a:endParaRPr sz="20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hewy"/>
              <a:sym typeface="Chewy"/>
            </a:endParaRPr>
          </a:p>
        </p:txBody>
      </p:sp>
      <p:sp>
        <p:nvSpPr>
          <p:cNvPr id="2669" name="Google Shape;2669;p56"/>
          <p:cNvSpPr txBox="1"/>
          <p:nvPr/>
        </p:nvSpPr>
        <p:spPr>
          <a:xfrm>
            <a:off x="351746" y="3865829"/>
            <a:ext cx="195629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hewy"/>
                <a:sym typeface="Chewy"/>
              </a:rPr>
              <a:t>H</a:t>
            </a:r>
            <a:r>
              <a:rPr lang="fr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hewy"/>
                <a:sym typeface="Chewy"/>
              </a:rPr>
              <a:t>ành động, hành vi ứng xử của nhân vật</a:t>
            </a:r>
            <a:endParaRPr sz="20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Chewy"/>
              <a:sym typeface="Chewy"/>
            </a:endParaRPr>
          </a:p>
        </p:txBody>
      </p:sp>
      <p:cxnSp>
        <p:nvCxnSpPr>
          <p:cNvPr id="2671" name="Google Shape;2671;p56"/>
          <p:cNvCxnSpPr>
            <a:cxnSpLocks/>
            <a:stCxn id="2669" idx="3"/>
          </p:cNvCxnSpPr>
          <p:nvPr/>
        </p:nvCxnSpPr>
        <p:spPr>
          <a:xfrm>
            <a:off x="2308039" y="4129679"/>
            <a:ext cx="1632059" cy="584777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Dot"/>
            <a:round/>
            <a:headEnd type="none" w="med" len="med"/>
            <a:tailEnd type="oval" w="med" len="med"/>
          </a:ln>
        </p:spPr>
      </p:cxnSp>
      <p:cxnSp>
        <p:nvCxnSpPr>
          <p:cNvPr id="2672" name="Google Shape;2672;p56"/>
          <p:cNvCxnSpPr>
            <a:cxnSpLocks/>
            <a:stCxn id="2667" idx="3"/>
          </p:cNvCxnSpPr>
          <p:nvPr/>
        </p:nvCxnSpPr>
        <p:spPr>
          <a:xfrm>
            <a:off x="2308039" y="2611659"/>
            <a:ext cx="1323900" cy="488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Dot"/>
            <a:round/>
            <a:headEnd type="none" w="med" len="med"/>
            <a:tailEnd type="oval" w="med" len="med"/>
          </a:ln>
        </p:spPr>
      </p:cxnSp>
      <p:cxnSp>
        <p:nvCxnSpPr>
          <p:cNvPr id="2673" name="Google Shape;2673;p56"/>
          <p:cNvCxnSpPr>
            <a:cxnSpLocks/>
            <a:stCxn id="2663" idx="1"/>
          </p:cNvCxnSpPr>
          <p:nvPr/>
        </p:nvCxnSpPr>
        <p:spPr>
          <a:xfrm rot="10800000" flipV="1">
            <a:off x="4900650" y="2482252"/>
            <a:ext cx="1433245" cy="535006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Dot"/>
            <a:round/>
            <a:headEnd type="none" w="med" len="med"/>
            <a:tailEnd type="oval" w="med" len="med"/>
          </a:ln>
        </p:spPr>
      </p:cxnSp>
      <p:cxnSp>
        <p:nvCxnSpPr>
          <p:cNvPr id="2674" name="Google Shape;2674;p56"/>
          <p:cNvCxnSpPr>
            <a:cxnSpLocks/>
            <a:stCxn id="2665" idx="1"/>
          </p:cNvCxnSpPr>
          <p:nvPr/>
        </p:nvCxnSpPr>
        <p:spPr>
          <a:xfrm rot="10800000">
            <a:off x="5271150" y="3703079"/>
            <a:ext cx="1248597" cy="303787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Dot"/>
            <a:round/>
            <a:headEnd type="none" w="med" len="med"/>
            <a:tailEnd type="oval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F811FD6-3845-40A5-A09A-4D74E5B4D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91135" l="9929" r="89894">
                        <a14:foregroundMark x1="48050" y1="73050" x2="56028" y2="87766"/>
                        <a14:foregroundMark x1="53369" y1="70035" x2="51418" y2="91135"/>
                        <a14:foregroundMark x1="52128" y1="83333" x2="59397" y2="91135"/>
                        <a14:foregroundMark x1="50532" y1="82801" x2="47695" y2="87943"/>
                        <a14:foregroundMark x1="41135" y1="89539" x2="57801" y2="875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704" y="2075887"/>
            <a:ext cx="3579883" cy="3579883"/>
          </a:xfrm>
          <a:prstGeom prst="rect">
            <a:avLst/>
          </a:prstGeom>
        </p:spPr>
      </p:pic>
      <p:sp>
        <p:nvSpPr>
          <p:cNvPr id="83" name="Google Shape;2667;p56">
            <a:extLst>
              <a:ext uri="{FF2B5EF4-FFF2-40B4-BE49-F238E27FC236}">
                <a16:creationId xmlns:a16="http://schemas.microsoft.com/office/drawing/2014/main" id="{B0D3F1E9-D7F9-42EA-B992-828B19429336}"/>
              </a:ext>
            </a:extLst>
          </p:cNvPr>
          <p:cNvSpPr txBox="1"/>
          <p:nvPr/>
        </p:nvSpPr>
        <p:spPr>
          <a:xfrm>
            <a:off x="1219202" y="1093639"/>
            <a:ext cx="6393366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fr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hewy"/>
                <a:sym typeface="Chewy"/>
              </a:rPr>
              <a:t>Em có thể tìm kiếm vấn đề đời sống từ 1 nhân vật thông qua những yếu tố nào?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hewy"/>
              <a:sym typeface="Chew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9764-1409-465A-B89A-BECC7B2B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528917-1D1A-4567-903E-78E9E4B2DC22}"/>
              </a:ext>
            </a:extLst>
          </p:cNvPr>
          <p:cNvSpPr/>
          <p:nvPr/>
        </p:nvSpPr>
        <p:spPr>
          <a:xfrm>
            <a:off x="960117" y="1338147"/>
            <a:ext cx="3330497" cy="870065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Mon (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Bầy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chìa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vôi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C14D87-107F-4B59-AC17-9661A95D515A}"/>
              </a:ext>
            </a:extLst>
          </p:cNvPr>
          <p:cNvSpPr/>
          <p:nvPr/>
        </p:nvSpPr>
        <p:spPr>
          <a:xfrm>
            <a:off x="960117" y="2546001"/>
            <a:ext cx="3330497" cy="17360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endParaRPr lang="en-US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FB1B6A-0500-4C3F-B193-699381467FBD}"/>
              </a:ext>
            </a:extLst>
          </p:cNvPr>
          <p:cNvSpPr/>
          <p:nvPr/>
        </p:nvSpPr>
        <p:spPr>
          <a:xfrm>
            <a:off x="4896497" y="1338147"/>
            <a:ext cx="3330497" cy="870065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endParaRPr lang="en-US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 (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nhắm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960D9E-9723-43BB-AB11-B8409C0300C5}"/>
              </a:ext>
            </a:extLst>
          </p:cNvPr>
          <p:cNvSpPr/>
          <p:nvPr/>
        </p:nvSpPr>
        <p:spPr>
          <a:xfrm>
            <a:off x="4896497" y="2546001"/>
            <a:ext cx="3330497" cy="17360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Two brothers boys Stock Vector Image by ©kimazo #69105871">
            <a:extLst>
              <a:ext uri="{FF2B5EF4-FFF2-40B4-BE49-F238E27FC236}">
                <a16:creationId xmlns:a16="http://schemas.microsoft.com/office/drawing/2014/main" id="{747F4C6A-0086-4C6D-8E35-0162FD6C6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1" b="97752" l="9971" r="89932">
                        <a14:foregroundMark x1="30890" y1="76051" x2="30890" y2="76051"/>
                        <a14:foregroundMark x1="33138" y1="92669" x2="38710" y2="97752"/>
                        <a14:foregroundMark x1="31378" y1="75269" x2="31378" y2="75269"/>
                        <a14:foregroundMark x1="28152" y1="76344" x2="36168" y2="71065"/>
                        <a14:foregroundMark x1="36168" y1="71065" x2="36852" y2="7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395" y="1211765"/>
            <a:ext cx="2144789" cy="214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ute Father And Son Illustration Character Material, Father And Son  Illustration, Boy, Teenager PNG Transparent Clipart Image and PSD File for  Free Download">
            <a:extLst>
              <a:ext uri="{FF2B5EF4-FFF2-40B4-BE49-F238E27FC236}">
                <a16:creationId xmlns:a16="http://schemas.microsoft.com/office/drawing/2014/main" id="{78A7C9B5-5343-4CAC-BE8D-1A56031AD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63" b="91719" l="10000" r="90000">
                        <a14:foregroundMark x1="47344" y1="10469" x2="47344" y2="10469"/>
                        <a14:foregroundMark x1="43906" y1="6563" x2="43906" y2="6563"/>
                        <a14:foregroundMark x1="36719" y1="91719" x2="36719" y2="9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52" y="1971224"/>
            <a:ext cx="2852106" cy="285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26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9764-1409-465A-B89A-BECC7B2B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528917-1D1A-4567-903E-78E9E4B2DC22}"/>
              </a:ext>
            </a:extLst>
          </p:cNvPr>
          <p:cNvSpPr/>
          <p:nvPr/>
        </p:nvSpPr>
        <p:spPr>
          <a:xfrm>
            <a:off x="490654" y="1650380"/>
            <a:ext cx="3330497" cy="572700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Gióc-ba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dạy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C14D87-107F-4B59-AC17-9661A95D515A}"/>
              </a:ext>
            </a:extLst>
          </p:cNvPr>
          <p:cNvSpPr/>
          <p:nvPr/>
        </p:nvSpPr>
        <p:spPr>
          <a:xfrm>
            <a:off x="490654" y="2560869"/>
            <a:ext cx="3330497" cy="12528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hứa</a:t>
            </a:r>
            <a:endParaRPr lang="en-US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endParaRPr lang="en-US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endParaRPr lang="en-US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FB1B6A-0500-4C3F-B193-699381467FBD}"/>
              </a:ext>
            </a:extLst>
          </p:cNvPr>
          <p:cNvSpPr/>
          <p:nvPr/>
        </p:nvSpPr>
        <p:spPr>
          <a:xfrm>
            <a:off x="4427034" y="1650380"/>
            <a:ext cx="3330497" cy="572700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Bầy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chìa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vôi</a:t>
            </a:r>
            <a:endParaRPr lang="en-US" sz="18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960D9E-9723-43BB-AB11-B8409C0300C5}"/>
              </a:ext>
            </a:extLst>
          </p:cNvPr>
          <p:cNvSpPr/>
          <p:nvPr/>
        </p:nvSpPr>
        <p:spPr>
          <a:xfrm>
            <a:off x="4427034" y="2560869"/>
            <a:ext cx="3330497" cy="12528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dũng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endParaRPr lang="en-US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thách</a:t>
            </a:r>
            <a:endParaRPr lang="en-US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</a:p>
        </p:txBody>
      </p:sp>
      <p:pic>
        <p:nvPicPr>
          <p:cNvPr id="5122" name="Picture 2" descr="16 Cat ý tưởng | mèo, động vật, minh họa động vật">
            <a:extLst>
              <a:ext uri="{FF2B5EF4-FFF2-40B4-BE49-F238E27FC236}">
                <a16:creationId xmlns:a16="http://schemas.microsoft.com/office/drawing/2014/main" id="{9D5825B1-23FE-473B-8A21-160C3508B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1" b="95119" l="10000" r="90000">
                        <a14:foregroundMark x1="75375" y1="9623" x2="75375" y2="9623"/>
                        <a14:foregroundMark x1="74500" y1="5160" x2="74500" y2="5160"/>
                        <a14:foregroundMark x1="74750" y1="91632" x2="74750" y2="91632"/>
                        <a14:foregroundMark x1="73500" y1="95119" x2="73500" y2="95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5" y="3028069"/>
            <a:ext cx="2725234" cy="244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0936C41-D10B-4EB5-881A-09EFCA71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0" b="89649" l="4232" r="93096">
                        <a14:foregroundMark x1="93541" y1="17696" x2="89310" y2="27379"/>
                        <a14:foregroundMark x1="24276" y1="42571" x2="31849" y2="45910"/>
                        <a14:foregroundMark x1="10468" y1="36060" x2="8241" y2="36561"/>
                        <a14:foregroundMark x1="4232" y1="37730" x2="4232" y2="37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04" y="237140"/>
            <a:ext cx="2357379" cy="3144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7228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43AF0D8-4A7D-494F-88E9-65E38A4350DF}"/>
              </a:ext>
            </a:extLst>
          </p:cNvPr>
          <p:cNvGrpSpPr/>
          <p:nvPr/>
        </p:nvGrpSpPr>
        <p:grpSpPr>
          <a:xfrm>
            <a:off x="4512529" y="1235993"/>
            <a:ext cx="4006908" cy="2286438"/>
            <a:chOff x="4512529" y="1235993"/>
            <a:chExt cx="4006908" cy="228643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DEC806B-31AA-4A96-AA06-0CE377C08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529" y="1445843"/>
              <a:ext cx="4006908" cy="2076588"/>
            </a:xfrm>
            <a:custGeom>
              <a:avLst/>
              <a:gdLst>
                <a:gd name="T0" fmla="*/ 8574 w 8575"/>
                <a:gd name="T1" fmla="*/ 841 h 4444"/>
                <a:gd name="T2" fmla="*/ 7732 w 8575"/>
                <a:gd name="T3" fmla="*/ 0 h 4444"/>
                <a:gd name="T4" fmla="*/ 0 w 8575"/>
                <a:gd name="T5" fmla="*/ 1808 h 4444"/>
                <a:gd name="T6" fmla="*/ 52 w 8575"/>
                <a:gd name="T7" fmla="*/ 1797 h 4444"/>
                <a:gd name="T8" fmla="*/ 304 w 8575"/>
                <a:gd name="T9" fmla="*/ 1724 h 4444"/>
                <a:gd name="T10" fmla="*/ 318 w 8575"/>
                <a:gd name="T11" fmla="*/ 1724 h 4444"/>
                <a:gd name="T12" fmla="*/ 428 w 8575"/>
                <a:gd name="T13" fmla="*/ 1755 h 4444"/>
                <a:gd name="T14" fmla="*/ 429 w 8575"/>
                <a:gd name="T15" fmla="*/ 1756 h 4444"/>
                <a:gd name="T16" fmla="*/ 436 w 8575"/>
                <a:gd name="T17" fmla="*/ 1761 h 4444"/>
                <a:gd name="T18" fmla="*/ 440 w 8575"/>
                <a:gd name="T19" fmla="*/ 1762 h 4444"/>
                <a:gd name="T20" fmla="*/ 445 w 8575"/>
                <a:gd name="T21" fmla="*/ 1766 h 4444"/>
                <a:gd name="T22" fmla="*/ 451 w 8575"/>
                <a:gd name="T23" fmla="*/ 1770 h 4444"/>
                <a:gd name="T24" fmla="*/ 453 w 8575"/>
                <a:gd name="T25" fmla="*/ 1772 h 4444"/>
                <a:gd name="T26" fmla="*/ 488 w 8575"/>
                <a:gd name="T27" fmla="*/ 1807 h 4444"/>
                <a:gd name="T28" fmla="*/ 552 w 8575"/>
                <a:gd name="T29" fmla="*/ 2014 h 4444"/>
                <a:gd name="T30" fmla="*/ 477 w 8575"/>
                <a:gd name="T31" fmla="*/ 2235 h 4444"/>
                <a:gd name="T32" fmla="*/ 383 w 8575"/>
                <a:gd name="T33" fmla="*/ 2293 h 4444"/>
                <a:gd name="T34" fmla="*/ 304 w 8575"/>
                <a:gd name="T35" fmla="*/ 2305 h 4444"/>
                <a:gd name="T36" fmla="*/ 52 w 8575"/>
                <a:gd name="T37" fmla="*/ 2228 h 4444"/>
                <a:gd name="T38" fmla="*/ 0 w 8575"/>
                <a:gd name="T39" fmla="*/ 2216 h 4444"/>
                <a:gd name="T40" fmla="*/ 3884 w 8575"/>
                <a:gd name="T41" fmla="*/ 3883 h 4444"/>
                <a:gd name="T42" fmla="*/ 3872 w 8575"/>
                <a:gd name="T43" fmla="*/ 3943 h 4444"/>
                <a:gd name="T44" fmla="*/ 3794 w 8575"/>
                <a:gd name="T45" fmla="*/ 4195 h 4444"/>
                <a:gd name="T46" fmla="*/ 3806 w 8575"/>
                <a:gd name="T47" fmla="*/ 4274 h 4444"/>
                <a:gd name="T48" fmla="*/ 3864 w 8575"/>
                <a:gd name="T49" fmla="*/ 4367 h 4444"/>
                <a:gd name="T50" fmla="*/ 4085 w 8575"/>
                <a:gd name="T51" fmla="*/ 4443 h 4444"/>
                <a:gd name="T52" fmla="*/ 4292 w 8575"/>
                <a:gd name="T53" fmla="*/ 4378 h 4444"/>
                <a:gd name="T54" fmla="*/ 4327 w 8575"/>
                <a:gd name="T55" fmla="*/ 4343 h 4444"/>
                <a:gd name="T56" fmla="*/ 4329 w 8575"/>
                <a:gd name="T57" fmla="*/ 4341 h 4444"/>
                <a:gd name="T58" fmla="*/ 4333 w 8575"/>
                <a:gd name="T59" fmla="*/ 4335 h 4444"/>
                <a:gd name="T60" fmla="*/ 4337 w 8575"/>
                <a:gd name="T61" fmla="*/ 4330 h 4444"/>
                <a:gd name="T62" fmla="*/ 4339 w 8575"/>
                <a:gd name="T63" fmla="*/ 4327 h 4444"/>
                <a:gd name="T64" fmla="*/ 4344 w 8575"/>
                <a:gd name="T65" fmla="*/ 4319 h 4444"/>
                <a:gd name="T66" fmla="*/ 4344 w 8575"/>
                <a:gd name="T67" fmla="*/ 4318 h 4444"/>
                <a:gd name="T68" fmla="*/ 4375 w 8575"/>
                <a:gd name="T69" fmla="*/ 4209 h 4444"/>
                <a:gd name="T70" fmla="*/ 4375 w 8575"/>
                <a:gd name="T71" fmla="*/ 4195 h 4444"/>
                <a:gd name="T72" fmla="*/ 4303 w 8575"/>
                <a:gd name="T73" fmla="*/ 3942 h 4444"/>
                <a:gd name="T74" fmla="*/ 4291 w 8575"/>
                <a:gd name="T75" fmla="*/ 3883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75" h="4444">
                  <a:moveTo>
                    <a:pt x="8574" y="3883"/>
                  </a:moveTo>
                  <a:lnTo>
                    <a:pt x="8574" y="841"/>
                  </a:lnTo>
                  <a:lnTo>
                    <a:pt x="8574" y="841"/>
                  </a:lnTo>
                  <a:cubicBezTo>
                    <a:pt x="8574" y="377"/>
                    <a:pt x="8197" y="0"/>
                    <a:pt x="7732" y="0"/>
                  </a:cubicBezTo>
                  <a:lnTo>
                    <a:pt x="0" y="0"/>
                  </a:lnTo>
                  <a:lnTo>
                    <a:pt x="0" y="1808"/>
                  </a:lnTo>
                  <a:lnTo>
                    <a:pt x="0" y="1808"/>
                  </a:lnTo>
                  <a:cubicBezTo>
                    <a:pt x="17" y="1808"/>
                    <a:pt x="35" y="1804"/>
                    <a:pt x="52" y="1797"/>
                  </a:cubicBezTo>
                  <a:lnTo>
                    <a:pt x="52" y="1797"/>
                  </a:lnTo>
                  <a:cubicBezTo>
                    <a:pt x="145" y="1751"/>
                    <a:pt x="239" y="1724"/>
                    <a:pt x="304" y="1724"/>
                  </a:cubicBezTo>
                  <a:lnTo>
                    <a:pt x="304" y="1724"/>
                  </a:lnTo>
                  <a:cubicBezTo>
                    <a:pt x="309" y="1724"/>
                    <a:pt x="314" y="1724"/>
                    <a:pt x="318" y="1724"/>
                  </a:cubicBezTo>
                  <a:lnTo>
                    <a:pt x="318" y="1724"/>
                  </a:lnTo>
                  <a:cubicBezTo>
                    <a:pt x="359" y="1726"/>
                    <a:pt x="397" y="1737"/>
                    <a:pt x="428" y="1755"/>
                  </a:cubicBezTo>
                  <a:lnTo>
                    <a:pt x="428" y="1755"/>
                  </a:lnTo>
                  <a:cubicBezTo>
                    <a:pt x="429" y="1756"/>
                    <a:pt x="429" y="1756"/>
                    <a:pt x="429" y="1756"/>
                  </a:cubicBezTo>
                  <a:lnTo>
                    <a:pt x="429" y="1756"/>
                  </a:lnTo>
                  <a:cubicBezTo>
                    <a:pt x="431" y="1757"/>
                    <a:pt x="434" y="1759"/>
                    <a:pt x="436" y="1761"/>
                  </a:cubicBezTo>
                  <a:lnTo>
                    <a:pt x="436" y="1761"/>
                  </a:lnTo>
                  <a:cubicBezTo>
                    <a:pt x="437" y="1761"/>
                    <a:pt x="439" y="1762"/>
                    <a:pt x="440" y="1762"/>
                  </a:cubicBezTo>
                  <a:lnTo>
                    <a:pt x="440" y="1762"/>
                  </a:lnTo>
                  <a:cubicBezTo>
                    <a:pt x="441" y="1763"/>
                    <a:pt x="443" y="1765"/>
                    <a:pt x="445" y="1766"/>
                  </a:cubicBezTo>
                  <a:lnTo>
                    <a:pt x="445" y="1766"/>
                  </a:lnTo>
                  <a:cubicBezTo>
                    <a:pt x="447" y="1767"/>
                    <a:pt x="448" y="1769"/>
                    <a:pt x="451" y="1770"/>
                  </a:cubicBezTo>
                  <a:lnTo>
                    <a:pt x="451" y="1770"/>
                  </a:lnTo>
                  <a:cubicBezTo>
                    <a:pt x="452" y="1771"/>
                    <a:pt x="452" y="1772"/>
                    <a:pt x="453" y="1772"/>
                  </a:cubicBezTo>
                  <a:lnTo>
                    <a:pt x="453" y="1772"/>
                  </a:lnTo>
                  <a:cubicBezTo>
                    <a:pt x="466" y="1783"/>
                    <a:pt x="477" y="1794"/>
                    <a:pt x="488" y="1807"/>
                  </a:cubicBezTo>
                  <a:lnTo>
                    <a:pt x="488" y="1807"/>
                  </a:lnTo>
                  <a:cubicBezTo>
                    <a:pt x="529" y="1858"/>
                    <a:pt x="552" y="1932"/>
                    <a:pt x="552" y="2014"/>
                  </a:cubicBezTo>
                  <a:lnTo>
                    <a:pt x="552" y="2014"/>
                  </a:lnTo>
                  <a:cubicBezTo>
                    <a:pt x="552" y="2108"/>
                    <a:pt x="525" y="2184"/>
                    <a:pt x="477" y="2235"/>
                  </a:cubicBezTo>
                  <a:lnTo>
                    <a:pt x="477" y="2235"/>
                  </a:lnTo>
                  <a:cubicBezTo>
                    <a:pt x="451" y="2262"/>
                    <a:pt x="419" y="2281"/>
                    <a:pt x="383" y="2293"/>
                  </a:cubicBezTo>
                  <a:lnTo>
                    <a:pt x="383" y="2293"/>
                  </a:lnTo>
                  <a:cubicBezTo>
                    <a:pt x="359" y="2301"/>
                    <a:pt x="332" y="2305"/>
                    <a:pt x="304" y="2305"/>
                  </a:cubicBezTo>
                  <a:lnTo>
                    <a:pt x="304" y="2305"/>
                  </a:lnTo>
                  <a:cubicBezTo>
                    <a:pt x="241" y="2305"/>
                    <a:pt x="147" y="2276"/>
                    <a:pt x="52" y="2228"/>
                  </a:cubicBezTo>
                  <a:lnTo>
                    <a:pt x="52" y="2228"/>
                  </a:lnTo>
                  <a:cubicBezTo>
                    <a:pt x="36" y="2219"/>
                    <a:pt x="17" y="2216"/>
                    <a:pt x="0" y="2216"/>
                  </a:cubicBezTo>
                  <a:lnTo>
                    <a:pt x="0" y="3883"/>
                  </a:lnTo>
                  <a:lnTo>
                    <a:pt x="3884" y="3883"/>
                  </a:lnTo>
                  <a:lnTo>
                    <a:pt x="3884" y="3883"/>
                  </a:lnTo>
                  <a:cubicBezTo>
                    <a:pt x="3885" y="3904"/>
                    <a:pt x="3881" y="3924"/>
                    <a:pt x="3872" y="3943"/>
                  </a:cubicBezTo>
                  <a:lnTo>
                    <a:pt x="3872" y="3943"/>
                  </a:lnTo>
                  <a:cubicBezTo>
                    <a:pt x="3823" y="4037"/>
                    <a:pt x="3794" y="4131"/>
                    <a:pt x="3794" y="4195"/>
                  </a:cubicBezTo>
                  <a:lnTo>
                    <a:pt x="3794" y="4195"/>
                  </a:lnTo>
                  <a:cubicBezTo>
                    <a:pt x="3794" y="4223"/>
                    <a:pt x="3799" y="4249"/>
                    <a:pt x="3806" y="4274"/>
                  </a:cubicBezTo>
                  <a:lnTo>
                    <a:pt x="3806" y="4274"/>
                  </a:lnTo>
                  <a:cubicBezTo>
                    <a:pt x="3818" y="4310"/>
                    <a:pt x="3837" y="4341"/>
                    <a:pt x="3864" y="4367"/>
                  </a:cubicBezTo>
                  <a:lnTo>
                    <a:pt x="3864" y="4367"/>
                  </a:lnTo>
                  <a:cubicBezTo>
                    <a:pt x="3915" y="4416"/>
                    <a:pt x="3991" y="4443"/>
                    <a:pt x="4085" y="4443"/>
                  </a:cubicBezTo>
                  <a:lnTo>
                    <a:pt x="4085" y="4443"/>
                  </a:lnTo>
                  <a:cubicBezTo>
                    <a:pt x="4168" y="4443"/>
                    <a:pt x="4241" y="4420"/>
                    <a:pt x="4292" y="4378"/>
                  </a:cubicBezTo>
                  <a:lnTo>
                    <a:pt x="4292" y="4378"/>
                  </a:lnTo>
                  <a:cubicBezTo>
                    <a:pt x="4306" y="4368"/>
                    <a:pt x="4317" y="4356"/>
                    <a:pt x="4327" y="4343"/>
                  </a:cubicBezTo>
                  <a:lnTo>
                    <a:pt x="4327" y="4343"/>
                  </a:lnTo>
                  <a:cubicBezTo>
                    <a:pt x="4328" y="4343"/>
                    <a:pt x="4328" y="4342"/>
                    <a:pt x="4329" y="4341"/>
                  </a:cubicBezTo>
                  <a:lnTo>
                    <a:pt x="4329" y="4341"/>
                  </a:lnTo>
                  <a:cubicBezTo>
                    <a:pt x="4330" y="4339"/>
                    <a:pt x="4332" y="4337"/>
                    <a:pt x="4333" y="4335"/>
                  </a:cubicBezTo>
                  <a:lnTo>
                    <a:pt x="4333" y="4335"/>
                  </a:lnTo>
                  <a:cubicBezTo>
                    <a:pt x="4334" y="4334"/>
                    <a:pt x="4336" y="4332"/>
                    <a:pt x="4337" y="4330"/>
                  </a:cubicBezTo>
                  <a:lnTo>
                    <a:pt x="4337" y="4330"/>
                  </a:lnTo>
                  <a:cubicBezTo>
                    <a:pt x="4338" y="4329"/>
                    <a:pt x="4338" y="4328"/>
                    <a:pt x="4339" y="4327"/>
                  </a:cubicBezTo>
                  <a:lnTo>
                    <a:pt x="4339" y="4327"/>
                  </a:lnTo>
                  <a:cubicBezTo>
                    <a:pt x="4341" y="4324"/>
                    <a:pt x="4342" y="4322"/>
                    <a:pt x="4344" y="4319"/>
                  </a:cubicBezTo>
                  <a:lnTo>
                    <a:pt x="4344" y="4319"/>
                  </a:lnTo>
                  <a:cubicBezTo>
                    <a:pt x="4344" y="4319"/>
                    <a:pt x="4344" y="4319"/>
                    <a:pt x="4344" y="4318"/>
                  </a:cubicBezTo>
                  <a:lnTo>
                    <a:pt x="4344" y="4318"/>
                  </a:lnTo>
                  <a:cubicBezTo>
                    <a:pt x="4363" y="4286"/>
                    <a:pt x="4374" y="4250"/>
                    <a:pt x="4375" y="4209"/>
                  </a:cubicBezTo>
                  <a:lnTo>
                    <a:pt x="4375" y="4209"/>
                  </a:lnTo>
                  <a:cubicBezTo>
                    <a:pt x="4375" y="4204"/>
                    <a:pt x="4375" y="4199"/>
                    <a:pt x="4375" y="4195"/>
                  </a:cubicBezTo>
                  <a:lnTo>
                    <a:pt x="4375" y="4195"/>
                  </a:lnTo>
                  <a:cubicBezTo>
                    <a:pt x="4375" y="4129"/>
                    <a:pt x="4349" y="4035"/>
                    <a:pt x="4303" y="3942"/>
                  </a:cubicBezTo>
                  <a:lnTo>
                    <a:pt x="4303" y="3942"/>
                  </a:lnTo>
                  <a:cubicBezTo>
                    <a:pt x="4294" y="3923"/>
                    <a:pt x="4290" y="3903"/>
                    <a:pt x="4291" y="3883"/>
                  </a:cubicBezTo>
                  <a:lnTo>
                    <a:pt x="8574" y="3883"/>
                  </a:lnTo>
                </a:path>
              </a:pathLst>
            </a:custGeom>
            <a:solidFill>
              <a:schemeClr val="accent2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685663">
                <a:buClrTx/>
              </a:pPr>
              <a:endParaRPr lang="en-US" sz="2449" kern="1200">
                <a:solidFill>
                  <a:srgbClr val="747993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ACFED8-E741-4590-B5C9-DAB23764C83F}"/>
                </a:ext>
              </a:extLst>
            </p:cNvPr>
            <p:cNvSpPr txBox="1"/>
            <p:nvPr/>
          </p:nvSpPr>
          <p:spPr>
            <a:xfrm>
              <a:off x="7037046" y="1235993"/>
              <a:ext cx="1300805" cy="22481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685663">
                <a:lnSpc>
                  <a:spcPts val="17865"/>
                </a:lnSpc>
                <a:buClrTx/>
              </a:pPr>
              <a:r>
                <a:rPr lang="en-US" sz="14888" b="1" kern="1200" spc="-109" dirty="0">
                  <a:solidFill>
                    <a:srgbClr val="FDDE4B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E10662-51DB-4D9E-B3D0-18812A8A3948}"/>
              </a:ext>
            </a:extLst>
          </p:cNvPr>
          <p:cNvGrpSpPr/>
          <p:nvPr/>
        </p:nvGrpSpPr>
        <p:grpSpPr>
          <a:xfrm>
            <a:off x="242291" y="1217596"/>
            <a:ext cx="4527750" cy="2248116"/>
            <a:chOff x="242291" y="1217596"/>
            <a:chExt cx="4527750" cy="224811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D54EF8F-0955-45D6-8869-0C9521246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19" y="1445843"/>
              <a:ext cx="4264422" cy="1814955"/>
            </a:xfrm>
            <a:custGeom>
              <a:avLst/>
              <a:gdLst>
                <a:gd name="T0" fmla="*/ 8881 w 9130"/>
                <a:gd name="T1" fmla="*/ 2305 h 3884"/>
                <a:gd name="T2" fmla="*/ 8960 w 9130"/>
                <a:gd name="T3" fmla="*/ 2293 h 3884"/>
                <a:gd name="T4" fmla="*/ 9054 w 9130"/>
                <a:gd name="T5" fmla="*/ 2235 h 3884"/>
                <a:gd name="T6" fmla="*/ 9129 w 9130"/>
                <a:gd name="T7" fmla="*/ 2014 h 3884"/>
                <a:gd name="T8" fmla="*/ 9065 w 9130"/>
                <a:gd name="T9" fmla="*/ 1807 h 3884"/>
                <a:gd name="T10" fmla="*/ 9030 w 9130"/>
                <a:gd name="T11" fmla="*/ 1772 h 3884"/>
                <a:gd name="T12" fmla="*/ 9028 w 9130"/>
                <a:gd name="T13" fmla="*/ 1770 h 3884"/>
                <a:gd name="T14" fmla="*/ 9022 w 9130"/>
                <a:gd name="T15" fmla="*/ 1766 h 3884"/>
                <a:gd name="T16" fmla="*/ 9017 w 9130"/>
                <a:gd name="T17" fmla="*/ 1762 h 3884"/>
                <a:gd name="T18" fmla="*/ 9013 w 9130"/>
                <a:gd name="T19" fmla="*/ 1761 h 3884"/>
                <a:gd name="T20" fmla="*/ 9006 w 9130"/>
                <a:gd name="T21" fmla="*/ 1756 h 3884"/>
                <a:gd name="T22" fmla="*/ 9005 w 9130"/>
                <a:gd name="T23" fmla="*/ 1755 h 3884"/>
                <a:gd name="T24" fmla="*/ 8895 w 9130"/>
                <a:gd name="T25" fmla="*/ 1724 h 3884"/>
                <a:gd name="T26" fmla="*/ 8881 w 9130"/>
                <a:gd name="T27" fmla="*/ 1724 h 3884"/>
                <a:gd name="T28" fmla="*/ 8629 w 9130"/>
                <a:gd name="T29" fmla="*/ 1797 h 3884"/>
                <a:gd name="T30" fmla="*/ 8577 w 9130"/>
                <a:gd name="T31" fmla="*/ 1808 h 3884"/>
                <a:gd name="T32" fmla="*/ 8575 w 9130"/>
                <a:gd name="T33" fmla="*/ 0 h 3884"/>
                <a:gd name="T34" fmla="*/ 842 w 9130"/>
                <a:gd name="T35" fmla="*/ 0 h 3884"/>
                <a:gd name="T36" fmla="*/ 0 w 9130"/>
                <a:gd name="T37" fmla="*/ 3883 h 3884"/>
                <a:gd name="T38" fmla="*/ 3721 w 9130"/>
                <a:gd name="T39" fmla="*/ 3883 h 3884"/>
                <a:gd name="T40" fmla="*/ 3709 w 9130"/>
                <a:gd name="T41" fmla="*/ 3828 h 3884"/>
                <a:gd name="T42" fmla="*/ 3636 w 9130"/>
                <a:gd name="T43" fmla="*/ 3576 h 3884"/>
                <a:gd name="T44" fmla="*/ 3636 w 9130"/>
                <a:gd name="T45" fmla="*/ 3562 h 3884"/>
                <a:gd name="T46" fmla="*/ 3668 w 9130"/>
                <a:gd name="T47" fmla="*/ 3452 h 3884"/>
                <a:gd name="T48" fmla="*/ 3668 w 9130"/>
                <a:gd name="T49" fmla="*/ 3451 h 3884"/>
                <a:gd name="T50" fmla="*/ 3673 w 9130"/>
                <a:gd name="T51" fmla="*/ 3443 h 3884"/>
                <a:gd name="T52" fmla="*/ 3675 w 9130"/>
                <a:gd name="T53" fmla="*/ 3440 h 3884"/>
                <a:gd name="T54" fmla="*/ 3679 w 9130"/>
                <a:gd name="T55" fmla="*/ 3435 h 3884"/>
                <a:gd name="T56" fmla="*/ 3683 w 9130"/>
                <a:gd name="T57" fmla="*/ 3429 h 3884"/>
                <a:gd name="T58" fmla="*/ 3685 w 9130"/>
                <a:gd name="T59" fmla="*/ 3427 h 3884"/>
                <a:gd name="T60" fmla="*/ 3720 w 9130"/>
                <a:gd name="T61" fmla="*/ 3392 h 3884"/>
                <a:gd name="T62" fmla="*/ 3927 w 9130"/>
                <a:gd name="T63" fmla="*/ 3328 h 3884"/>
                <a:gd name="T64" fmla="*/ 4147 w 9130"/>
                <a:gd name="T65" fmla="*/ 3403 h 3884"/>
                <a:gd name="T66" fmla="*/ 4206 w 9130"/>
                <a:gd name="T67" fmla="*/ 3497 h 3884"/>
                <a:gd name="T68" fmla="*/ 4217 w 9130"/>
                <a:gd name="T69" fmla="*/ 3576 h 3884"/>
                <a:gd name="T70" fmla="*/ 4140 w 9130"/>
                <a:gd name="T71" fmla="*/ 3828 h 3884"/>
                <a:gd name="T72" fmla="*/ 8575 w 9130"/>
                <a:gd name="T73" fmla="*/ 3883 h 3884"/>
                <a:gd name="T74" fmla="*/ 8575 w 9130"/>
                <a:gd name="T75" fmla="*/ 2216 h 3884"/>
                <a:gd name="T76" fmla="*/ 8577 w 9130"/>
                <a:gd name="T77" fmla="*/ 2216 h 3884"/>
                <a:gd name="T78" fmla="*/ 8629 w 9130"/>
                <a:gd name="T79" fmla="*/ 2228 h 3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130" h="3884">
                  <a:moveTo>
                    <a:pt x="8881" y="2305"/>
                  </a:moveTo>
                  <a:lnTo>
                    <a:pt x="8881" y="2305"/>
                  </a:lnTo>
                  <a:cubicBezTo>
                    <a:pt x="8909" y="2305"/>
                    <a:pt x="8936" y="2301"/>
                    <a:pt x="8960" y="2293"/>
                  </a:cubicBezTo>
                  <a:lnTo>
                    <a:pt x="8960" y="2293"/>
                  </a:lnTo>
                  <a:cubicBezTo>
                    <a:pt x="8996" y="2281"/>
                    <a:pt x="9028" y="2262"/>
                    <a:pt x="9054" y="2235"/>
                  </a:cubicBezTo>
                  <a:lnTo>
                    <a:pt x="9054" y="2235"/>
                  </a:lnTo>
                  <a:cubicBezTo>
                    <a:pt x="9102" y="2184"/>
                    <a:pt x="9129" y="2108"/>
                    <a:pt x="9129" y="2014"/>
                  </a:cubicBezTo>
                  <a:lnTo>
                    <a:pt x="9129" y="2014"/>
                  </a:lnTo>
                  <a:cubicBezTo>
                    <a:pt x="9129" y="1932"/>
                    <a:pt x="9106" y="1858"/>
                    <a:pt x="9065" y="1807"/>
                  </a:cubicBezTo>
                  <a:lnTo>
                    <a:pt x="9065" y="1807"/>
                  </a:lnTo>
                  <a:cubicBezTo>
                    <a:pt x="9054" y="1794"/>
                    <a:pt x="9043" y="1783"/>
                    <a:pt x="9030" y="1772"/>
                  </a:cubicBezTo>
                  <a:lnTo>
                    <a:pt x="9030" y="1772"/>
                  </a:lnTo>
                  <a:cubicBezTo>
                    <a:pt x="9029" y="1772"/>
                    <a:pt x="9029" y="1771"/>
                    <a:pt x="9028" y="1770"/>
                  </a:cubicBezTo>
                  <a:lnTo>
                    <a:pt x="9028" y="1770"/>
                  </a:lnTo>
                  <a:cubicBezTo>
                    <a:pt x="9025" y="1769"/>
                    <a:pt x="9024" y="1767"/>
                    <a:pt x="9022" y="1766"/>
                  </a:cubicBezTo>
                  <a:lnTo>
                    <a:pt x="9022" y="1766"/>
                  </a:lnTo>
                  <a:cubicBezTo>
                    <a:pt x="9020" y="1765"/>
                    <a:pt x="9019" y="1763"/>
                    <a:pt x="9017" y="1762"/>
                  </a:cubicBezTo>
                  <a:lnTo>
                    <a:pt x="9017" y="1762"/>
                  </a:lnTo>
                  <a:cubicBezTo>
                    <a:pt x="9016" y="1762"/>
                    <a:pt x="9014" y="1761"/>
                    <a:pt x="9013" y="1761"/>
                  </a:cubicBezTo>
                  <a:lnTo>
                    <a:pt x="9013" y="1761"/>
                  </a:lnTo>
                  <a:cubicBezTo>
                    <a:pt x="9011" y="1759"/>
                    <a:pt x="9008" y="1757"/>
                    <a:pt x="9006" y="1756"/>
                  </a:cubicBezTo>
                  <a:lnTo>
                    <a:pt x="9006" y="1756"/>
                  </a:lnTo>
                  <a:cubicBezTo>
                    <a:pt x="9006" y="1756"/>
                    <a:pt x="9006" y="1756"/>
                    <a:pt x="9005" y="1755"/>
                  </a:cubicBezTo>
                  <a:lnTo>
                    <a:pt x="9005" y="1755"/>
                  </a:lnTo>
                  <a:cubicBezTo>
                    <a:pt x="8974" y="1737"/>
                    <a:pt x="8936" y="1726"/>
                    <a:pt x="8895" y="1724"/>
                  </a:cubicBezTo>
                  <a:lnTo>
                    <a:pt x="8895" y="1724"/>
                  </a:lnTo>
                  <a:cubicBezTo>
                    <a:pt x="8891" y="1724"/>
                    <a:pt x="8886" y="1724"/>
                    <a:pt x="8881" y="1724"/>
                  </a:cubicBezTo>
                  <a:lnTo>
                    <a:pt x="8881" y="1724"/>
                  </a:lnTo>
                  <a:cubicBezTo>
                    <a:pt x="8816" y="1724"/>
                    <a:pt x="8722" y="1751"/>
                    <a:pt x="8629" y="1797"/>
                  </a:cubicBezTo>
                  <a:lnTo>
                    <a:pt x="8629" y="1797"/>
                  </a:lnTo>
                  <a:cubicBezTo>
                    <a:pt x="8612" y="1804"/>
                    <a:pt x="8594" y="1808"/>
                    <a:pt x="8577" y="1808"/>
                  </a:cubicBezTo>
                  <a:lnTo>
                    <a:pt x="8577" y="1808"/>
                  </a:lnTo>
                  <a:cubicBezTo>
                    <a:pt x="8577" y="1808"/>
                    <a:pt x="8576" y="1808"/>
                    <a:pt x="8575" y="1808"/>
                  </a:cubicBezTo>
                  <a:lnTo>
                    <a:pt x="8575" y="0"/>
                  </a:lnTo>
                  <a:lnTo>
                    <a:pt x="842" y="0"/>
                  </a:lnTo>
                  <a:lnTo>
                    <a:pt x="842" y="0"/>
                  </a:lnTo>
                  <a:cubicBezTo>
                    <a:pt x="377" y="0"/>
                    <a:pt x="0" y="377"/>
                    <a:pt x="0" y="841"/>
                  </a:cubicBezTo>
                  <a:lnTo>
                    <a:pt x="0" y="3883"/>
                  </a:lnTo>
                  <a:lnTo>
                    <a:pt x="3721" y="3883"/>
                  </a:lnTo>
                  <a:lnTo>
                    <a:pt x="3721" y="3883"/>
                  </a:lnTo>
                  <a:cubicBezTo>
                    <a:pt x="3721" y="3864"/>
                    <a:pt x="3718" y="3846"/>
                    <a:pt x="3709" y="3828"/>
                  </a:cubicBezTo>
                  <a:lnTo>
                    <a:pt x="3709" y="3828"/>
                  </a:lnTo>
                  <a:cubicBezTo>
                    <a:pt x="3663" y="3736"/>
                    <a:pt x="3636" y="3641"/>
                    <a:pt x="3636" y="3576"/>
                  </a:cubicBezTo>
                  <a:lnTo>
                    <a:pt x="3636" y="3576"/>
                  </a:lnTo>
                  <a:cubicBezTo>
                    <a:pt x="3636" y="3571"/>
                    <a:pt x="3636" y="3566"/>
                    <a:pt x="3636" y="3562"/>
                  </a:cubicBezTo>
                  <a:lnTo>
                    <a:pt x="3636" y="3562"/>
                  </a:lnTo>
                  <a:cubicBezTo>
                    <a:pt x="3638" y="3520"/>
                    <a:pt x="3649" y="3484"/>
                    <a:pt x="3668" y="3452"/>
                  </a:cubicBezTo>
                  <a:lnTo>
                    <a:pt x="3668" y="3452"/>
                  </a:lnTo>
                  <a:lnTo>
                    <a:pt x="3668" y="3451"/>
                  </a:lnTo>
                  <a:lnTo>
                    <a:pt x="3668" y="3451"/>
                  </a:lnTo>
                  <a:cubicBezTo>
                    <a:pt x="3669" y="3449"/>
                    <a:pt x="3671" y="3446"/>
                    <a:pt x="3673" y="3443"/>
                  </a:cubicBezTo>
                  <a:lnTo>
                    <a:pt x="3673" y="3443"/>
                  </a:lnTo>
                  <a:cubicBezTo>
                    <a:pt x="3674" y="3443"/>
                    <a:pt x="3674" y="3441"/>
                    <a:pt x="3675" y="3440"/>
                  </a:cubicBezTo>
                  <a:lnTo>
                    <a:pt x="3675" y="3440"/>
                  </a:lnTo>
                  <a:cubicBezTo>
                    <a:pt x="3676" y="3438"/>
                    <a:pt x="3677" y="3437"/>
                    <a:pt x="3679" y="3435"/>
                  </a:cubicBezTo>
                  <a:lnTo>
                    <a:pt x="3679" y="3435"/>
                  </a:lnTo>
                  <a:cubicBezTo>
                    <a:pt x="3680" y="3433"/>
                    <a:pt x="3681" y="3431"/>
                    <a:pt x="3683" y="3429"/>
                  </a:cubicBezTo>
                  <a:lnTo>
                    <a:pt x="3683" y="3429"/>
                  </a:lnTo>
                  <a:cubicBezTo>
                    <a:pt x="3683" y="3428"/>
                    <a:pt x="3684" y="3428"/>
                    <a:pt x="3685" y="3427"/>
                  </a:cubicBezTo>
                  <a:lnTo>
                    <a:pt x="3685" y="3427"/>
                  </a:lnTo>
                  <a:cubicBezTo>
                    <a:pt x="3694" y="3415"/>
                    <a:pt x="3707" y="3402"/>
                    <a:pt x="3720" y="3392"/>
                  </a:cubicBezTo>
                  <a:lnTo>
                    <a:pt x="3720" y="3392"/>
                  </a:lnTo>
                  <a:cubicBezTo>
                    <a:pt x="3771" y="3350"/>
                    <a:pt x="3845" y="3328"/>
                    <a:pt x="3927" y="3328"/>
                  </a:cubicBezTo>
                  <a:lnTo>
                    <a:pt x="3927" y="3328"/>
                  </a:lnTo>
                  <a:cubicBezTo>
                    <a:pt x="4020" y="3328"/>
                    <a:pt x="4097" y="3355"/>
                    <a:pt x="4147" y="3403"/>
                  </a:cubicBezTo>
                  <a:lnTo>
                    <a:pt x="4147" y="3403"/>
                  </a:lnTo>
                  <a:cubicBezTo>
                    <a:pt x="4174" y="3429"/>
                    <a:pt x="4194" y="3460"/>
                    <a:pt x="4206" y="3497"/>
                  </a:cubicBezTo>
                  <a:lnTo>
                    <a:pt x="4206" y="3497"/>
                  </a:lnTo>
                  <a:cubicBezTo>
                    <a:pt x="4213" y="3521"/>
                    <a:pt x="4217" y="3547"/>
                    <a:pt x="4217" y="3576"/>
                  </a:cubicBezTo>
                  <a:lnTo>
                    <a:pt x="4217" y="3576"/>
                  </a:lnTo>
                  <a:cubicBezTo>
                    <a:pt x="4217" y="3640"/>
                    <a:pt x="4188" y="3733"/>
                    <a:pt x="4140" y="3828"/>
                  </a:cubicBezTo>
                  <a:lnTo>
                    <a:pt x="4140" y="3828"/>
                  </a:lnTo>
                  <a:cubicBezTo>
                    <a:pt x="4131" y="3845"/>
                    <a:pt x="4127" y="3864"/>
                    <a:pt x="4128" y="3883"/>
                  </a:cubicBezTo>
                  <a:lnTo>
                    <a:pt x="8575" y="3883"/>
                  </a:lnTo>
                  <a:lnTo>
                    <a:pt x="8575" y="2216"/>
                  </a:lnTo>
                  <a:lnTo>
                    <a:pt x="8575" y="2216"/>
                  </a:lnTo>
                  <a:cubicBezTo>
                    <a:pt x="8576" y="2216"/>
                    <a:pt x="8577" y="2216"/>
                    <a:pt x="8577" y="2216"/>
                  </a:cubicBezTo>
                  <a:lnTo>
                    <a:pt x="8577" y="2216"/>
                  </a:lnTo>
                  <a:cubicBezTo>
                    <a:pt x="8594" y="2216"/>
                    <a:pt x="8613" y="2219"/>
                    <a:pt x="8629" y="2228"/>
                  </a:cubicBezTo>
                  <a:lnTo>
                    <a:pt x="8629" y="2228"/>
                  </a:lnTo>
                  <a:cubicBezTo>
                    <a:pt x="8724" y="2276"/>
                    <a:pt x="8818" y="2305"/>
                    <a:pt x="8881" y="2305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685663">
                <a:buClrTx/>
              </a:pPr>
              <a:endParaRPr lang="en-US" sz="2449" kern="1200">
                <a:solidFill>
                  <a:srgbClr val="747993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8A8797-57DB-45B8-BB64-392F09F5E1FE}"/>
                </a:ext>
              </a:extLst>
            </p:cNvPr>
            <p:cNvSpPr txBox="1"/>
            <p:nvPr/>
          </p:nvSpPr>
          <p:spPr>
            <a:xfrm>
              <a:off x="868490" y="1217596"/>
              <a:ext cx="1300805" cy="22481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685663">
                <a:lnSpc>
                  <a:spcPts val="17865"/>
                </a:lnSpc>
                <a:buClrTx/>
              </a:pPr>
              <a:r>
                <a:rPr lang="en-US" sz="14888" b="1" kern="1200" spc="-109" dirty="0">
                  <a:solidFill>
                    <a:srgbClr val="FCB02B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pic>
          <p:nvPicPr>
            <p:cNvPr id="3076" name="Picture 4" descr="Koala">
              <a:extLst>
                <a:ext uri="{FF2B5EF4-FFF2-40B4-BE49-F238E27FC236}">
                  <a16:creationId xmlns:a16="http://schemas.microsoft.com/office/drawing/2014/main" id="{C095A6A5-AC31-4DB5-B76E-82873B9F9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91" y="2051240"/>
              <a:ext cx="1049467" cy="1049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5018BC-097C-4A4A-A98C-7C0F1EF03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050" y="242278"/>
            <a:ext cx="7713900" cy="673451"/>
          </a:xfrm>
        </p:spPr>
        <p:txBody>
          <a:bodyPr/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AC44367-0393-4590-B54B-7B91FA751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" y="3001224"/>
            <a:ext cx="4006910" cy="2074527"/>
          </a:xfrm>
          <a:custGeom>
            <a:avLst/>
            <a:gdLst>
              <a:gd name="T0" fmla="*/ 8513 w 8576"/>
              <a:gd name="T1" fmla="*/ 2816 h 4440"/>
              <a:gd name="T2" fmla="*/ 8261 w 8576"/>
              <a:gd name="T3" fmla="*/ 2889 h 4440"/>
              <a:gd name="T4" fmla="*/ 8247 w 8576"/>
              <a:gd name="T5" fmla="*/ 2889 h 4440"/>
              <a:gd name="T6" fmla="*/ 8137 w 8576"/>
              <a:gd name="T7" fmla="*/ 2858 h 4440"/>
              <a:gd name="T8" fmla="*/ 8136 w 8576"/>
              <a:gd name="T9" fmla="*/ 2857 h 4440"/>
              <a:gd name="T10" fmla="*/ 8128 w 8576"/>
              <a:gd name="T11" fmla="*/ 2852 h 4440"/>
              <a:gd name="T12" fmla="*/ 8125 w 8576"/>
              <a:gd name="T13" fmla="*/ 2851 h 4440"/>
              <a:gd name="T14" fmla="*/ 8120 w 8576"/>
              <a:gd name="T15" fmla="*/ 2847 h 4440"/>
              <a:gd name="T16" fmla="*/ 8114 w 8576"/>
              <a:gd name="T17" fmla="*/ 2843 h 4440"/>
              <a:gd name="T18" fmla="*/ 8112 w 8576"/>
              <a:gd name="T19" fmla="*/ 2841 h 4440"/>
              <a:gd name="T20" fmla="*/ 8077 w 8576"/>
              <a:gd name="T21" fmla="*/ 2806 h 4440"/>
              <a:gd name="T22" fmla="*/ 8013 w 8576"/>
              <a:gd name="T23" fmla="*/ 2599 h 4440"/>
              <a:gd name="T24" fmla="*/ 8089 w 8576"/>
              <a:gd name="T25" fmla="*/ 2378 h 4440"/>
              <a:gd name="T26" fmla="*/ 8182 w 8576"/>
              <a:gd name="T27" fmla="*/ 2320 h 4440"/>
              <a:gd name="T28" fmla="*/ 8261 w 8576"/>
              <a:gd name="T29" fmla="*/ 2308 h 4440"/>
              <a:gd name="T30" fmla="*/ 8512 w 8576"/>
              <a:gd name="T31" fmla="*/ 2385 h 4440"/>
              <a:gd name="T32" fmla="*/ 8575 w 8576"/>
              <a:gd name="T33" fmla="*/ 555 h 4440"/>
              <a:gd name="T34" fmla="*/ 4128 w 8576"/>
              <a:gd name="T35" fmla="*/ 555 h 4440"/>
              <a:gd name="T36" fmla="*/ 4140 w 8576"/>
              <a:gd name="T37" fmla="*/ 500 h 4440"/>
              <a:gd name="T38" fmla="*/ 4217 w 8576"/>
              <a:gd name="T39" fmla="*/ 248 h 4440"/>
              <a:gd name="T40" fmla="*/ 4206 w 8576"/>
              <a:gd name="T41" fmla="*/ 169 h 4440"/>
              <a:gd name="T42" fmla="*/ 4147 w 8576"/>
              <a:gd name="T43" fmla="*/ 75 h 4440"/>
              <a:gd name="T44" fmla="*/ 3927 w 8576"/>
              <a:gd name="T45" fmla="*/ 0 h 4440"/>
              <a:gd name="T46" fmla="*/ 3720 w 8576"/>
              <a:gd name="T47" fmla="*/ 64 h 4440"/>
              <a:gd name="T48" fmla="*/ 3685 w 8576"/>
              <a:gd name="T49" fmla="*/ 99 h 4440"/>
              <a:gd name="T50" fmla="*/ 3683 w 8576"/>
              <a:gd name="T51" fmla="*/ 101 h 4440"/>
              <a:gd name="T52" fmla="*/ 3679 w 8576"/>
              <a:gd name="T53" fmla="*/ 107 h 4440"/>
              <a:gd name="T54" fmla="*/ 3675 w 8576"/>
              <a:gd name="T55" fmla="*/ 112 h 4440"/>
              <a:gd name="T56" fmla="*/ 3673 w 8576"/>
              <a:gd name="T57" fmla="*/ 115 h 4440"/>
              <a:gd name="T58" fmla="*/ 3668 w 8576"/>
              <a:gd name="T59" fmla="*/ 123 h 4440"/>
              <a:gd name="T60" fmla="*/ 3668 w 8576"/>
              <a:gd name="T61" fmla="*/ 124 h 4440"/>
              <a:gd name="T62" fmla="*/ 3636 w 8576"/>
              <a:gd name="T63" fmla="*/ 234 h 4440"/>
              <a:gd name="T64" fmla="*/ 3636 w 8576"/>
              <a:gd name="T65" fmla="*/ 248 h 4440"/>
              <a:gd name="T66" fmla="*/ 3709 w 8576"/>
              <a:gd name="T67" fmla="*/ 500 h 4440"/>
              <a:gd name="T68" fmla="*/ 0 w 8576"/>
              <a:gd name="T69" fmla="*/ 555 h 4440"/>
              <a:gd name="T70" fmla="*/ 0 w 8576"/>
              <a:gd name="T71" fmla="*/ 3598 h 4440"/>
              <a:gd name="T72" fmla="*/ 8575 w 8576"/>
              <a:gd name="T73" fmla="*/ 4439 h 4440"/>
              <a:gd name="T74" fmla="*/ 8575 w 8576"/>
              <a:gd name="T75" fmla="*/ 2805 h 4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76" h="4440">
                <a:moveTo>
                  <a:pt x="8513" y="2816"/>
                </a:moveTo>
                <a:lnTo>
                  <a:pt x="8513" y="2816"/>
                </a:lnTo>
                <a:cubicBezTo>
                  <a:pt x="8420" y="2862"/>
                  <a:pt x="8326" y="2889"/>
                  <a:pt x="8261" y="2889"/>
                </a:cubicBezTo>
                <a:lnTo>
                  <a:pt x="8261" y="2889"/>
                </a:lnTo>
                <a:cubicBezTo>
                  <a:pt x="8256" y="2889"/>
                  <a:pt x="8251" y="2889"/>
                  <a:pt x="8247" y="2889"/>
                </a:cubicBezTo>
                <a:lnTo>
                  <a:pt x="8247" y="2889"/>
                </a:lnTo>
                <a:cubicBezTo>
                  <a:pt x="8205" y="2887"/>
                  <a:pt x="8169" y="2876"/>
                  <a:pt x="8137" y="2858"/>
                </a:cubicBezTo>
                <a:lnTo>
                  <a:pt x="8137" y="2858"/>
                </a:lnTo>
                <a:cubicBezTo>
                  <a:pt x="8137" y="2857"/>
                  <a:pt x="8136" y="2857"/>
                  <a:pt x="8136" y="2857"/>
                </a:cubicBezTo>
                <a:lnTo>
                  <a:pt x="8136" y="2857"/>
                </a:lnTo>
                <a:cubicBezTo>
                  <a:pt x="8134" y="2856"/>
                  <a:pt x="8131" y="2854"/>
                  <a:pt x="8128" y="2852"/>
                </a:cubicBezTo>
                <a:lnTo>
                  <a:pt x="8128" y="2852"/>
                </a:lnTo>
                <a:cubicBezTo>
                  <a:pt x="8128" y="2852"/>
                  <a:pt x="8126" y="2851"/>
                  <a:pt x="8125" y="2851"/>
                </a:cubicBezTo>
                <a:lnTo>
                  <a:pt x="8125" y="2851"/>
                </a:lnTo>
                <a:cubicBezTo>
                  <a:pt x="8123" y="2849"/>
                  <a:pt x="8122" y="2848"/>
                  <a:pt x="8120" y="2847"/>
                </a:cubicBezTo>
                <a:lnTo>
                  <a:pt x="8120" y="2847"/>
                </a:lnTo>
                <a:cubicBezTo>
                  <a:pt x="8118" y="2846"/>
                  <a:pt x="8116" y="2844"/>
                  <a:pt x="8114" y="2843"/>
                </a:cubicBezTo>
                <a:lnTo>
                  <a:pt x="8114" y="2843"/>
                </a:lnTo>
                <a:cubicBezTo>
                  <a:pt x="8113" y="2842"/>
                  <a:pt x="8113" y="2841"/>
                  <a:pt x="8112" y="2841"/>
                </a:cubicBezTo>
                <a:lnTo>
                  <a:pt x="8112" y="2841"/>
                </a:lnTo>
                <a:cubicBezTo>
                  <a:pt x="8100" y="2830"/>
                  <a:pt x="8087" y="2819"/>
                  <a:pt x="8077" y="2806"/>
                </a:cubicBezTo>
                <a:lnTo>
                  <a:pt x="8077" y="2806"/>
                </a:lnTo>
                <a:cubicBezTo>
                  <a:pt x="8035" y="2755"/>
                  <a:pt x="8013" y="2681"/>
                  <a:pt x="8013" y="2599"/>
                </a:cubicBezTo>
                <a:lnTo>
                  <a:pt x="8013" y="2599"/>
                </a:lnTo>
                <a:cubicBezTo>
                  <a:pt x="8013" y="2505"/>
                  <a:pt x="8040" y="2429"/>
                  <a:pt x="8089" y="2378"/>
                </a:cubicBezTo>
                <a:lnTo>
                  <a:pt x="8089" y="2378"/>
                </a:lnTo>
                <a:cubicBezTo>
                  <a:pt x="8114" y="2351"/>
                  <a:pt x="8145" y="2331"/>
                  <a:pt x="8182" y="2320"/>
                </a:cubicBezTo>
                <a:lnTo>
                  <a:pt x="8182" y="2320"/>
                </a:lnTo>
                <a:cubicBezTo>
                  <a:pt x="8206" y="2312"/>
                  <a:pt x="8232" y="2308"/>
                  <a:pt x="8261" y="2308"/>
                </a:cubicBezTo>
                <a:lnTo>
                  <a:pt x="8261" y="2308"/>
                </a:lnTo>
                <a:cubicBezTo>
                  <a:pt x="8325" y="2308"/>
                  <a:pt x="8419" y="2337"/>
                  <a:pt x="8512" y="2385"/>
                </a:cubicBezTo>
                <a:lnTo>
                  <a:pt x="8512" y="2385"/>
                </a:lnTo>
                <a:cubicBezTo>
                  <a:pt x="8532" y="2396"/>
                  <a:pt x="8554" y="2399"/>
                  <a:pt x="8575" y="2397"/>
                </a:cubicBezTo>
                <a:lnTo>
                  <a:pt x="8575" y="555"/>
                </a:lnTo>
                <a:lnTo>
                  <a:pt x="4128" y="555"/>
                </a:lnTo>
                <a:lnTo>
                  <a:pt x="4128" y="555"/>
                </a:lnTo>
                <a:cubicBezTo>
                  <a:pt x="4127" y="536"/>
                  <a:pt x="4131" y="517"/>
                  <a:pt x="4140" y="500"/>
                </a:cubicBezTo>
                <a:lnTo>
                  <a:pt x="4140" y="500"/>
                </a:lnTo>
                <a:cubicBezTo>
                  <a:pt x="4188" y="405"/>
                  <a:pt x="4217" y="312"/>
                  <a:pt x="4217" y="248"/>
                </a:cubicBezTo>
                <a:lnTo>
                  <a:pt x="4217" y="248"/>
                </a:lnTo>
                <a:cubicBezTo>
                  <a:pt x="4217" y="219"/>
                  <a:pt x="4213" y="193"/>
                  <a:pt x="4206" y="169"/>
                </a:cubicBezTo>
                <a:lnTo>
                  <a:pt x="4206" y="169"/>
                </a:lnTo>
                <a:cubicBezTo>
                  <a:pt x="4194" y="132"/>
                  <a:pt x="4174" y="101"/>
                  <a:pt x="4147" y="75"/>
                </a:cubicBezTo>
                <a:lnTo>
                  <a:pt x="4147" y="75"/>
                </a:lnTo>
                <a:cubicBezTo>
                  <a:pt x="4097" y="27"/>
                  <a:pt x="4020" y="0"/>
                  <a:pt x="3927" y="0"/>
                </a:cubicBezTo>
                <a:lnTo>
                  <a:pt x="3927" y="0"/>
                </a:lnTo>
                <a:cubicBezTo>
                  <a:pt x="3845" y="0"/>
                  <a:pt x="3771" y="22"/>
                  <a:pt x="3720" y="64"/>
                </a:cubicBezTo>
                <a:lnTo>
                  <a:pt x="3720" y="64"/>
                </a:lnTo>
                <a:cubicBezTo>
                  <a:pt x="3707" y="74"/>
                  <a:pt x="3694" y="87"/>
                  <a:pt x="3685" y="99"/>
                </a:cubicBezTo>
                <a:lnTo>
                  <a:pt x="3685" y="99"/>
                </a:lnTo>
                <a:cubicBezTo>
                  <a:pt x="3684" y="100"/>
                  <a:pt x="3683" y="100"/>
                  <a:pt x="3683" y="101"/>
                </a:cubicBezTo>
                <a:lnTo>
                  <a:pt x="3683" y="101"/>
                </a:lnTo>
                <a:cubicBezTo>
                  <a:pt x="3681" y="103"/>
                  <a:pt x="3680" y="105"/>
                  <a:pt x="3679" y="107"/>
                </a:cubicBezTo>
                <a:lnTo>
                  <a:pt x="3679" y="107"/>
                </a:lnTo>
                <a:cubicBezTo>
                  <a:pt x="3677" y="109"/>
                  <a:pt x="3676" y="110"/>
                  <a:pt x="3675" y="112"/>
                </a:cubicBezTo>
                <a:lnTo>
                  <a:pt x="3675" y="112"/>
                </a:lnTo>
                <a:cubicBezTo>
                  <a:pt x="3674" y="113"/>
                  <a:pt x="3674" y="115"/>
                  <a:pt x="3673" y="115"/>
                </a:cubicBezTo>
                <a:lnTo>
                  <a:pt x="3673" y="115"/>
                </a:lnTo>
                <a:cubicBezTo>
                  <a:pt x="3671" y="118"/>
                  <a:pt x="3669" y="121"/>
                  <a:pt x="3668" y="123"/>
                </a:cubicBezTo>
                <a:lnTo>
                  <a:pt x="3668" y="123"/>
                </a:lnTo>
                <a:lnTo>
                  <a:pt x="3668" y="124"/>
                </a:lnTo>
                <a:lnTo>
                  <a:pt x="3668" y="124"/>
                </a:lnTo>
                <a:cubicBezTo>
                  <a:pt x="3649" y="156"/>
                  <a:pt x="3638" y="192"/>
                  <a:pt x="3636" y="234"/>
                </a:cubicBezTo>
                <a:lnTo>
                  <a:pt x="3636" y="234"/>
                </a:lnTo>
                <a:cubicBezTo>
                  <a:pt x="3636" y="238"/>
                  <a:pt x="3636" y="243"/>
                  <a:pt x="3636" y="248"/>
                </a:cubicBezTo>
                <a:lnTo>
                  <a:pt x="3636" y="248"/>
                </a:lnTo>
                <a:cubicBezTo>
                  <a:pt x="3636" y="313"/>
                  <a:pt x="3663" y="408"/>
                  <a:pt x="3709" y="500"/>
                </a:cubicBezTo>
                <a:lnTo>
                  <a:pt x="3709" y="500"/>
                </a:lnTo>
                <a:cubicBezTo>
                  <a:pt x="3718" y="518"/>
                  <a:pt x="3721" y="536"/>
                  <a:pt x="3721" y="555"/>
                </a:cubicBezTo>
                <a:lnTo>
                  <a:pt x="0" y="555"/>
                </a:lnTo>
                <a:lnTo>
                  <a:pt x="0" y="3598"/>
                </a:lnTo>
                <a:lnTo>
                  <a:pt x="0" y="3598"/>
                </a:lnTo>
                <a:cubicBezTo>
                  <a:pt x="0" y="4062"/>
                  <a:pt x="377" y="4439"/>
                  <a:pt x="842" y="4439"/>
                </a:cubicBezTo>
                <a:lnTo>
                  <a:pt x="8575" y="4439"/>
                </a:lnTo>
                <a:lnTo>
                  <a:pt x="8575" y="2805"/>
                </a:lnTo>
                <a:lnTo>
                  <a:pt x="8575" y="2805"/>
                </a:lnTo>
                <a:cubicBezTo>
                  <a:pt x="8554" y="2803"/>
                  <a:pt x="8533" y="2807"/>
                  <a:pt x="8513" y="2816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 wrap="none" anchor="ctr"/>
          <a:lstStyle/>
          <a:p>
            <a:pPr defTabSz="685663">
              <a:buClrTx/>
            </a:pPr>
            <a:endParaRPr lang="en-US" sz="2449" kern="1200">
              <a:solidFill>
                <a:srgbClr val="747993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AEA915B-856F-48D8-B7A3-52EFB83AC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895" y="3260797"/>
            <a:ext cx="4268542" cy="1814955"/>
          </a:xfrm>
          <a:custGeom>
            <a:avLst/>
            <a:gdLst>
              <a:gd name="T0" fmla="*/ 4855 w 9139"/>
              <a:gd name="T1" fmla="*/ 0 h 3885"/>
              <a:gd name="T2" fmla="*/ 4867 w 9139"/>
              <a:gd name="T3" fmla="*/ 59 h 3885"/>
              <a:gd name="T4" fmla="*/ 4939 w 9139"/>
              <a:gd name="T5" fmla="*/ 312 h 3885"/>
              <a:gd name="T6" fmla="*/ 4939 w 9139"/>
              <a:gd name="T7" fmla="*/ 326 h 3885"/>
              <a:gd name="T8" fmla="*/ 4908 w 9139"/>
              <a:gd name="T9" fmla="*/ 435 h 3885"/>
              <a:gd name="T10" fmla="*/ 4908 w 9139"/>
              <a:gd name="T11" fmla="*/ 436 h 3885"/>
              <a:gd name="T12" fmla="*/ 4903 w 9139"/>
              <a:gd name="T13" fmla="*/ 444 h 3885"/>
              <a:gd name="T14" fmla="*/ 4901 w 9139"/>
              <a:gd name="T15" fmla="*/ 447 h 3885"/>
              <a:gd name="T16" fmla="*/ 4897 w 9139"/>
              <a:gd name="T17" fmla="*/ 452 h 3885"/>
              <a:gd name="T18" fmla="*/ 4893 w 9139"/>
              <a:gd name="T19" fmla="*/ 458 h 3885"/>
              <a:gd name="T20" fmla="*/ 4891 w 9139"/>
              <a:gd name="T21" fmla="*/ 460 h 3885"/>
              <a:gd name="T22" fmla="*/ 4856 w 9139"/>
              <a:gd name="T23" fmla="*/ 495 h 3885"/>
              <a:gd name="T24" fmla="*/ 4649 w 9139"/>
              <a:gd name="T25" fmla="*/ 560 h 3885"/>
              <a:gd name="T26" fmla="*/ 4428 w 9139"/>
              <a:gd name="T27" fmla="*/ 484 h 3885"/>
              <a:gd name="T28" fmla="*/ 4370 w 9139"/>
              <a:gd name="T29" fmla="*/ 391 h 3885"/>
              <a:gd name="T30" fmla="*/ 4358 w 9139"/>
              <a:gd name="T31" fmla="*/ 312 h 3885"/>
              <a:gd name="T32" fmla="*/ 4436 w 9139"/>
              <a:gd name="T33" fmla="*/ 60 h 3885"/>
              <a:gd name="T34" fmla="*/ 564 w 9139"/>
              <a:gd name="T35" fmla="*/ 0 h 3885"/>
              <a:gd name="T36" fmla="*/ 564 w 9139"/>
              <a:gd name="T37" fmla="*/ 1842 h 3885"/>
              <a:gd name="T38" fmla="*/ 562 w 9139"/>
              <a:gd name="T39" fmla="*/ 1842 h 3885"/>
              <a:gd name="T40" fmla="*/ 499 w 9139"/>
              <a:gd name="T41" fmla="*/ 1830 h 3885"/>
              <a:gd name="T42" fmla="*/ 248 w 9139"/>
              <a:gd name="T43" fmla="*/ 1753 h 3885"/>
              <a:gd name="T44" fmla="*/ 169 w 9139"/>
              <a:gd name="T45" fmla="*/ 1765 h 3885"/>
              <a:gd name="T46" fmla="*/ 76 w 9139"/>
              <a:gd name="T47" fmla="*/ 1823 h 3885"/>
              <a:gd name="T48" fmla="*/ 0 w 9139"/>
              <a:gd name="T49" fmla="*/ 2044 h 3885"/>
              <a:gd name="T50" fmla="*/ 64 w 9139"/>
              <a:gd name="T51" fmla="*/ 2251 h 3885"/>
              <a:gd name="T52" fmla="*/ 99 w 9139"/>
              <a:gd name="T53" fmla="*/ 2286 h 3885"/>
              <a:gd name="T54" fmla="*/ 101 w 9139"/>
              <a:gd name="T55" fmla="*/ 2288 h 3885"/>
              <a:gd name="T56" fmla="*/ 107 w 9139"/>
              <a:gd name="T57" fmla="*/ 2292 h 3885"/>
              <a:gd name="T58" fmla="*/ 112 w 9139"/>
              <a:gd name="T59" fmla="*/ 2296 h 3885"/>
              <a:gd name="T60" fmla="*/ 115 w 9139"/>
              <a:gd name="T61" fmla="*/ 2297 h 3885"/>
              <a:gd name="T62" fmla="*/ 123 w 9139"/>
              <a:gd name="T63" fmla="*/ 2302 h 3885"/>
              <a:gd name="T64" fmla="*/ 124 w 9139"/>
              <a:gd name="T65" fmla="*/ 2303 h 3885"/>
              <a:gd name="T66" fmla="*/ 234 w 9139"/>
              <a:gd name="T67" fmla="*/ 2334 h 3885"/>
              <a:gd name="T68" fmla="*/ 248 w 9139"/>
              <a:gd name="T69" fmla="*/ 2334 h 3885"/>
              <a:gd name="T70" fmla="*/ 500 w 9139"/>
              <a:gd name="T71" fmla="*/ 2261 h 3885"/>
              <a:gd name="T72" fmla="*/ 562 w 9139"/>
              <a:gd name="T73" fmla="*/ 2250 h 3885"/>
              <a:gd name="T74" fmla="*/ 564 w 9139"/>
              <a:gd name="T75" fmla="*/ 3884 h 3885"/>
              <a:gd name="T76" fmla="*/ 8296 w 9139"/>
              <a:gd name="T77" fmla="*/ 3884 h 3885"/>
              <a:gd name="T78" fmla="*/ 9138 w 9139"/>
              <a:gd name="T79" fmla="*/ 0 h 3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139" h="3885">
                <a:moveTo>
                  <a:pt x="4855" y="0"/>
                </a:moveTo>
                <a:lnTo>
                  <a:pt x="4855" y="0"/>
                </a:lnTo>
                <a:cubicBezTo>
                  <a:pt x="4854" y="20"/>
                  <a:pt x="4858" y="40"/>
                  <a:pt x="4867" y="59"/>
                </a:cubicBezTo>
                <a:lnTo>
                  <a:pt x="4867" y="59"/>
                </a:lnTo>
                <a:cubicBezTo>
                  <a:pt x="4913" y="152"/>
                  <a:pt x="4939" y="246"/>
                  <a:pt x="4939" y="312"/>
                </a:cubicBezTo>
                <a:lnTo>
                  <a:pt x="4939" y="312"/>
                </a:lnTo>
                <a:cubicBezTo>
                  <a:pt x="4939" y="316"/>
                  <a:pt x="4939" y="321"/>
                  <a:pt x="4939" y="326"/>
                </a:cubicBezTo>
                <a:lnTo>
                  <a:pt x="4939" y="326"/>
                </a:lnTo>
                <a:cubicBezTo>
                  <a:pt x="4938" y="367"/>
                  <a:pt x="4927" y="403"/>
                  <a:pt x="4908" y="435"/>
                </a:cubicBezTo>
                <a:lnTo>
                  <a:pt x="4908" y="435"/>
                </a:lnTo>
                <a:cubicBezTo>
                  <a:pt x="4908" y="436"/>
                  <a:pt x="4908" y="436"/>
                  <a:pt x="4908" y="436"/>
                </a:cubicBezTo>
                <a:lnTo>
                  <a:pt x="4908" y="436"/>
                </a:lnTo>
                <a:cubicBezTo>
                  <a:pt x="4906" y="439"/>
                  <a:pt x="4905" y="441"/>
                  <a:pt x="4903" y="444"/>
                </a:cubicBezTo>
                <a:lnTo>
                  <a:pt x="4903" y="444"/>
                </a:lnTo>
                <a:cubicBezTo>
                  <a:pt x="4902" y="445"/>
                  <a:pt x="4902" y="446"/>
                  <a:pt x="4901" y="447"/>
                </a:cubicBezTo>
                <a:lnTo>
                  <a:pt x="4901" y="447"/>
                </a:lnTo>
                <a:cubicBezTo>
                  <a:pt x="4900" y="449"/>
                  <a:pt x="4898" y="451"/>
                  <a:pt x="4897" y="452"/>
                </a:cubicBezTo>
                <a:lnTo>
                  <a:pt x="4897" y="452"/>
                </a:lnTo>
                <a:cubicBezTo>
                  <a:pt x="4896" y="454"/>
                  <a:pt x="4894" y="456"/>
                  <a:pt x="4893" y="458"/>
                </a:cubicBezTo>
                <a:lnTo>
                  <a:pt x="4893" y="458"/>
                </a:lnTo>
                <a:cubicBezTo>
                  <a:pt x="4892" y="459"/>
                  <a:pt x="4892" y="460"/>
                  <a:pt x="4891" y="460"/>
                </a:cubicBezTo>
                <a:lnTo>
                  <a:pt x="4891" y="460"/>
                </a:lnTo>
                <a:cubicBezTo>
                  <a:pt x="4881" y="473"/>
                  <a:pt x="4870" y="485"/>
                  <a:pt x="4856" y="495"/>
                </a:cubicBezTo>
                <a:lnTo>
                  <a:pt x="4856" y="495"/>
                </a:lnTo>
                <a:cubicBezTo>
                  <a:pt x="4805" y="537"/>
                  <a:pt x="4732" y="560"/>
                  <a:pt x="4649" y="560"/>
                </a:cubicBezTo>
                <a:lnTo>
                  <a:pt x="4649" y="560"/>
                </a:lnTo>
                <a:cubicBezTo>
                  <a:pt x="4555" y="560"/>
                  <a:pt x="4479" y="533"/>
                  <a:pt x="4428" y="484"/>
                </a:cubicBezTo>
                <a:lnTo>
                  <a:pt x="4428" y="484"/>
                </a:lnTo>
                <a:cubicBezTo>
                  <a:pt x="4401" y="458"/>
                  <a:pt x="4382" y="427"/>
                  <a:pt x="4370" y="391"/>
                </a:cubicBezTo>
                <a:lnTo>
                  <a:pt x="4370" y="391"/>
                </a:lnTo>
                <a:cubicBezTo>
                  <a:pt x="4363" y="366"/>
                  <a:pt x="4358" y="340"/>
                  <a:pt x="4358" y="312"/>
                </a:cubicBezTo>
                <a:lnTo>
                  <a:pt x="4358" y="312"/>
                </a:lnTo>
                <a:cubicBezTo>
                  <a:pt x="4358" y="248"/>
                  <a:pt x="4387" y="154"/>
                  <a:pt x="4436" y="60"/>
                </a:cubicBezTo>
                <a:lnTo>
                  <a:pt x="4436" y="60"/>
                </a:lnTo>
                <a:cubicBezTo>
                  <a:pt x="4445" y="41"/>
                  <a:pt x="4449" y="21"/>
                  <a:pt x="4448" y="0"/>
                </a:cubicBezTo>
                <a:lnTo>
                  <a:pt x="564" y="0"/>
                </a:lnTo>
                <a:lnTo>
                  <a:pt x="564" y="1842"/>
                </a:lnTo>
                <a:lnTo>
                  <a:pt x="564" y="1842"/>
                </a:lnTo>
                <a:cubicBezTo>
                  <a:pt x="564" y="1842"/>
                  <a:pt x="563" y="1842"/>
                  <a:pt x="562" y="1842"/>
                </a:cubicBezTo>
                <a:lnTo>
                  <a:pt x="562" y="1842"/>
                </a:lnTo>
                <a:cubicBezTo>
                  <a:pt x="541" y="1844"/>
                  <a:pt x="519" y="1841"/>
                  <a:pt x="499" y="1830"/>
                </a:cubicBezTo>
                <a:lnTo>
                  <a:pt x="499" y="1830"/>
                </a:lnTo>
                <a:cubicBezTo>
                  <a:pt x="406" y="1782"/>
                  <a:pt x="312" y="1753"/>
                  <a:pt x="248" y="1753"/>
                </a:cubicBezTo>
                <a:lnTo>
                  <a:pt x="248" y="1753"/>
                </a:lnTo>
                <a:cubicBezTo>
                  <a:pt x="219" y="1753"/>
                  <a:pt x="193" y="1757"/>
                  <a:pt x="169" y="1765"/>
                </a:cubicBezTo>
                <a:lnTo>
                  <a:pt x="169" y="1765"/>
                </a:lnTo>
                <a:cubicBezTo>
                  <a:pt x="132" y="1776"/>
                  <a:pt x="101" y="1796"/>
                  <a:pt x="76" y="1823"/>
                </a:cubicBezTo>
                <a:lnTo>
                  <a:pt x="76" y="1823"/>
                </a:lnTo>
                <a:cubicBezTo>
                  <a:pt x="27" y="1874"/>
                  <a:pt x="0" y="1950"/>
                  <a:pt x="0" y="2044"/>
                </a:cubicBezTo>
                <a:lnTo>
                  <a:pt x="0" y="2044"/>
                </a:lnTo>
                <a:cubicBezTo>
                  <a:pt x="0" y="2126"/>
                  <a:pt x="22" y="2200"/>
                  <a:pt x="64" y="2251"/>
                </a:cubicBezTo>
                <a:lnTo>
                  <a:pt x="64" y="2251"/>
                </a:lnTo>
                <a:cubicBezTo>
                  <a:pt x="74" y="2264"/>
                  <a:pt x="87" y="2275"/>
                  <a:pt x="99" y="2286"/>
                </a:cubicBezTo>
                <a:lnTo>
                  <a:pt x="99" y="2286"/>
                </a:lnTo>
                <a:cubicBezTo>
                  <a:pt x="100" y="2286"/>
                  <a:pt x="100" y="2287"/>
                  <a:pt x="101" y="2288"/>
                </a:cubicBezTo>
                <a:lnTo>
                  <a:pt x="101" y="2288"/>
                </a:lnTo>
                <a:cubicBezTo>
                  <a:pt x="103" y="2289"/>
                  <a:pt x="105" y="2291"/>
                  <a:pt x="107" y="2292"/>
                </a:cubicBezTo>
                <a:lnTo>
                  <a:pt x="107" y="2292"/>
                </a:lnTo>
                <a:cubicBezTo>
                  <a:pt x="109" y="2293"/>
                  <a:pt x="110" y="2294"/>
                  <a:pt x="112" y="2296"/>
                </a:cubicBezTo>
                <a:lnTo>
                  <a:pt x="112" y="2296"/>
                </a:lnTo>
                <a:cubicBezTo>
                  <a:pt x="113" y="2296"/>
                  <a:pt x="115" y="2297"/>
                  <a:pt x="115" y="2297"/>
                </a:cubicBezTo>
                <a:lnTo>
                  <a:pt x="115" y="2297"/>
                </a:lnTo>
                <a:cubicBezTo>
                  <a:pt x="118" y="2299"/>
                  <a:pt x="121" y="2301"/>
                  <a:pt x="123" y="2302"/>
                </a:cubicBezTo>
                <a:lnTo>
                  <a:pt x="123" y="2302"/>
                </a:lnTo>
                <a:cubicBezTo>
                  <a:pt x="123" y="2302"/>
                  <a:pt x="124" y="2302"/>
                  <a:pt x="124" y="2303"/>
                </a:cubicBezTo>
                <a:lnTo>
                  <a:pt x="124" y="2303"/>
                </a:lnTo>
                <a:cubicBezTo>
                  <a:pt x="156" y="2321"/>
                  <a:pt x="192" y="2332"/>
                  <a:pt x="234" y="2334"/>
                </a:cubicBezTo>
                <a:lnTo>
                  <a:pt x="234" y="2334"/>
                </a:lnTo>
                <a:cubicBezTo>
                  <a:pt x="238" y="2334"/>
                  <a:pt x="243" y="2334"/>
                  <a:pt x="248" y="2334"/>
                </a:cubicBezTo>
                <a:lnTo>
                  <a:pt x="248" y="2334"/>
                </a:lnTo>
                <a:cubicBezTo>
                  <a:pt x="313" y="2334"/>
                  <a:pt x="407" y="2307"/>
                  <a:pt x="500" y="2261"/>
                </a:cubicBezTo>
                <a:lnTo>
                  <a:pt x="500" y="2261"/>
                </a:lnTo>
                <a:cubicBezTo>
                  <a:pt x="520" y="2252"/>
                  <a:pt x="541" y="2248"/>
                  <a:pt x="562" y="2250"/>
                </a:cubicBezTo>
                <a:lnTo>
                  <a:pt x="562" y="2250"/>
                </a:lnTo>
                <a:cubicBezTo>
                  <a:pt x="563" y="2250"/>
                  <a:pt x="564" y="2250"/>
                  <a:pt x="564" y="2250"/>
                </a:cubicBezTo>
                <a:lnTo>
                  <a:pt x="564" y="3884"/>
                </a:lnTo>
                <a:lnTo>
                  <a:pt x="8296" y="3884"/>
                </a:lnTo>
                <a:lnTo>
                  <a:pt x="8296" y="3884"/>
                </a:lnTo>
                <a:cubicBezTo>
                  <a:pt x="8761" y="3884"/>
                  <a:pt x="9138" y="3507"/>
                  <a:pt x="9138" y="3043"/>
                </a:cubicBezTo>
                <a:lnTo>
                  <a:pt x="9138" y="0"/>
                </a:lnTo>
                <a:lnTo>
                  <a:pt x="4855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 wrap="none" anchor="ctr"/>
          <a:lstStyle/>
          <a:p>
            <a:pPr defTabSz="685663">
              <a:buClrTx/>
            </a:pPr>
            <a:endParaRPr lang="en-US" sz="2449" kern="1200">
              <a:solidFill>
                <a:srgbClr val="747993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D8BCD-E98D-4418-990B-7DF8562CEB3B}"/>
              </a:ext>
            </a:extLst>
          </p:cNvPr>
          <p:cNvSpPr txBox="1"/>
          <p:nvPr/>
        </p:nvSpPr>
        <p:spPr>
          <a:xfrm>
            <a:off x="749783" y="2995077"/>
            <a:ext cx="1300805" cy="22481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663">
              <a:lnSpc>
                <a:spcPts val="17865"/>
              </a:lnSpc>
              <a:buClrTx/>
            </a:pPr>
            <a:r>
              <a:rPr lang="en-US" sz="14888" b="1" kern="1200" spc="-109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50D19-1779-4B3D-9B49-8EA21D76D0B3}"/>
              </a:ext>
            </a:extLst>
          </p:cNvPr>
          <p:cNvSpPr txBox="1"/>
          <p:nvPr/>
        </p:nvSpPr>
        <p:spPr>
          <a:xfrm>
            <a:off x="6974467" y="2974084"/>
            <a:ext cx="1300805" cy="22481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663">
              <a:lnSpc>
                <a:spcPts val="17865"/>
              </a:lnSpc>
              <a:buClrTx/>
            </a:pPr>
            <a:r>
              <a:rPr lang="en-US" sz="14888" b="1" kern="1200" spc="-109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D0B27D-256A-47EC-9680-9796BAFE4CBC}"/>
              </a:ext>
            </a:extLst>
          </p:cNvPr>
          <p:cNvSpPr txBox="1"/>
          <p:nvPr/>
        </p:nvSpPr>
        <p:spPr>
          <a:xfrm>
            <a:off x="2089861" y="2065898"/>
            <a:ext cx="2020122" cy="50270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685663">
              <a:lnSpc>
                <a:spcPts val="1620"/>
              </a:lnSpc>
              <a:buClrTx/>
            </a:pP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Lựa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vấn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phù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endParaRPr lang="en-US" sz="1600" b="1" kern="1200" spc="-1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14D30-BBAC-4474-BE1A-32DBF8A2D2E5}"/>
              </a:ext>
            </a:extLst>
          </p:cNvPr>
          <p:cNvSpPr txBox="1"/>
          <p:nvPr/>
        </p:nvSpPr>
        <p:spPr>
          <a:xfrm>
            <a:off x="1751169" y="3883987"/>
            <a:ext cx="2553214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Vấn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đề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sẽ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nói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là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gì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?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Ý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kiến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cá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nhân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về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vấn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đề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đó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?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Bài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học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rút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ra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sau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vấn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đề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là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gì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D93E20-C0D0-4D62-B14C-7D48D4931093}"/>
              </a:ext>
            </a:extLst>
          </p:cNvPr>
          <p:cNvSpPr txBox="1"/>
          <p:nvPr/>
        </p:nvSpPr>
        <p:spPr>
          <a:xfrm>
            <a:off x="1845678" y="3622287"/>
            <a:ext cx="271605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685663">
              <a:buClrTx/>
            </a:pP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dàn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</a:t>
            </a:r>
            <a:endParaRPr lang="en-US" sz="1600" b="1" kern="1200" spc="-1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794DC3-33E1-47B2-B95C-ACFBA8FB259A}"/>
              </a:ext>
            </a:extLst>
          </p:cNvPr>
          <p:cNvSpPr txBox="1"/>
          <p:nvPr/>
        </p:nvSpPr>
        <p:spPr>
          <a:xfrm>
            <a:off x="4770041" y="2089474"/>
            <a:ext cx="266410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Các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chi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tiết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trong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văn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bản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Từ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sách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báo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phương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tiện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nghe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nhìn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31B31-97CE-434B-86C6-AE25D68F131F}"/>
              </a:ext>
            </a:extLst>
          </p:cNvPr>
          <p:cNvSpPr txBox="1"/>
          <p:nvPr/>
        </p:nvSpPr>
        <p:spPr>
          <a:xfrm>
            <a:off x="5434739" y="1683495"/>
            <a:ext cx="1678536" cy="29751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685663">
              <a:lnSpc>
                <a:spcPts val="1620"/>
              </a:lnSpc>
              <a:buClrTx/>
            </a:pP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tư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endParaRPr lang="en-US" sz="1600" b="1" kern="1200" spc="-1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36544E-C748-4492-86AB-C0CE682D9EDE}"/>
              </a:ext>
            </a:extLst>
          </p:cNvPr>
          <p:cNvSpPr txBox="1"/>
          <p:nvPr/>
        </p:nvSpPr>
        <p:spPr>
          <a:xfrm>
            <a:off x="5047402" y="3626435"/>
            <a:ext cx="2203481" cy="11546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685663">
              <a:lnSpc>
                <a:spcPct val="150000"/>
              </a:lnSpc>
              <a:buClrTx/>
            </a:pP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phản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hồi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nghe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</a:t>
            </a:r>
            <a:endParaRPr lang="en-US" sz="1600" b="1" kern="1200" spc="-1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3A15224A-D646-4B8A-9C06-48C8B8EAE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65" y="3612275"/>
            <a:ext cx="1181144" cy="11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FB94F61B-F156-45E3-A05B-29F282D11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5" y="3635859"/>
            <a:ext cx="1034758" cy="103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70BE5963-3ECE-400E-B008-E4D66096B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934" y="1043551"/>
            <a:ext cx="1196349" cy="119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73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/>
      <p:bldP spid="10" grpId="0"/>
      <p:bldP spid="13" grpId="0"/>
      <p:bldP spid="14" grpId="0"/>
      <p:bldP spid="15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48"/>
          <p:cNvSpPr txBox="1">
            <a:spLocks noGrp="1"/>
          </p:cNvSpPr>
          <p:nvPr>
            <p:ph type="title"/>
          </p:nvPr>
        </p:nvSpPr>
        <p:spPr>
          <a:xfrm>
            <a:off x="2006550" y="1769174"/>
            <a:ext cx="5674076" cy="15522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fr" sz="4800" b="1" dirty="0">
                <a:latin typeface="Cambria" panose="02040503050406030204" pitchFamily="18" charset="0"/>
                <a:ea typeface="Cambria" panose="02040503050406030204" pitchFamily="18" charset="0"/>
              </a:rPr>
              <a:t>RÌNH BÀY BÀI NÓI</a:t>
            </a:r>
            <a:endParaRPr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51" name="Google Shape;1851;p48"/>
          <p:cNvSpPr txBox="1">
            <a:spLocks noGrp="1"/>
          </p:cNvSpPr>
          <p:nvPr>
            <p:ph type="title" idx="2"/>
          </p:nvPr>
        </p:nvSpPr>
        <p:spPr>
          <a:xfrm>
            <a:off x="3820500" y="1049425"/>
            <a:ext cx="15030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53" name="Google Shape;1853;p48"/>
          <p:cNvGrpSpPr/>
          <p:nvPr/>
        </p:nvGrpSpPr>
        <p:grpSpPr>
          <a:xfrm>
            <a:off x="259576" y="2571747"/>
            <a:ext cx="1806309" cy="2213127"/>
            <a:chOff x="279726" y="2571747"/>
            <a:chExt cx="1806309" cy="2213127"/>
          </a:xfrm>
        </p:grpSpPr>
        <p:grpSp>
          <p:nvGrpSpPr>
            <p:cNvPr id="1854" name="Google Shape;1854;p48"/>
            <p:cNvGrpSpPr/>
            <p:nvPr/>
          </p:nvGrpSpPr>
          <p:grpSpPr>
            <a:xfrm rot="10526797">
              <a:off x="881750" y="2614789"/>
              <a:ext cx="1145270" cy="1532253"/>
              <a:chOff x="4632975" y="2012275"/>
              <a:chExt cx="191775" cy="256575"/>
            </a:xfrm>
          </p:grpSpPr>
          <p:sp>
            <p:nvSpPr>
              <p:cNvPr id="1855" name="Google Shape;1855;p48"/>
              <p:cNvSpPr/>
              <p:nvPr/>
            </p:nvSpPr>
            <p:spPr>
              <a:xfrm>
                <a:off x="4705675" y="2159800"/>
                <a:ext cx="61375" cy="1090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4362" extrusionOk="0">
                    <a:moveTo>
                      <a:pt x="1028" y="0"/>
                    </a:moveTo>
                    <a:cubicBezTo>
                      <a:pt x="1028" y="0"/>
                      <a:pt x="1028" y="0"/>
                      <a:pt x="1028" y="1"/>
                    </a:cubicBezTo>
                    <a:cubicBezTo>
                      <a:pt x="276" y="903"/>
                      <a:pt x="0" y="1805"/>
                      <a:pt x="50" y="2682"/>
                    </a:cubicBezTo>
                    <a:cubicBezTo>
                      <a:pt x="126" y="4186"/>
                      <a:pt x="1178" y="4362"/>
                      <a:pt x="1178" y="4362"/>
                    </a:cubicBezTo>
                    <a:cubicBezTo>
                      <a:pt x="1780" y="4261"/>
                      <a:pt x="2106" y="3710"/>
                      <a:pt x="2206" y="3108"/>
                    </a:cubicBezTo>
                    <a:cubicBezTo>
                      <a:pt x="2455" y="1665"/>
                      <a:pt x="1049" y="0"/>
                      <a:pt x="1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6" name="Google Shape;1856;p48"/>
              <p:cNvSpPr/>
              <p:nvPr/>
            </p:nvSpPr>
            <p:spPr>
              <a:xfrm>
                <a:off x="4705675" y="2159800"/>
                <a:ext cx="4262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3159" extrusionOk="0">
                    <a:moveTo>
                      <a:pt x="1028" y="1"/>
                    </a:moveTo>
                    <a:cubicBezTo>
                      <a:pt x="276" y="903"/>
                      <a:pt x="0" y="1805"/>
                      <a:pt x="50" y="2682"/>
                    </a:cubicBezTo>
                    <a:cubicBezTo>
                      <a:pt x="50" y="2858"/>
                      <a:pt x="75" y="3008"/>
                      <a:pt x="101" y="3158"/>
                    </a:cubicBezTo>
                    <a:cubicBezTo>
                      <a:pt x="502" y="2356"/>
                      <a:pt x="1053" y="1580"/>
                      <a:pt x="1705" y="978"/>
                    </a:cubicBezTo>
                    <a:cubicBezTo>
                      <a:pt x="1379" y="402"/>
                      <a:pt x="1028" y="1"/>
                      <a:pt x="1028" y="1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7" name="Google Shape;1857;p48"/>
              <p:cNvSpPr/>
              <p:nvPr/>
            </p:nvSpPr>
            <p:spPr>
              <a:xfrm>
                <a:off x="4632975" y="2136625"/>
                <a:ext cx="80875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3237" extrusionOk="0">
                    <a:moveTo>
                      <a:pt x="3209" y="0"/>
                    </a:moveTo>
                    <a:lnTo>
                      <a:pt x="3209" y="0"/>
                    </a:lnTo>
                    <a:cubicBezTo>
                      <a:pt x="2131" y="151"/>
                      <a:pt x="1405" y="602"/>
                      <a:pt x="878" y="1228"/>
                    </a:cubicBezTo>
                    <a:cubicBezTo>
                      <a:pt x="1" y="2306"/>
                      <a:pt x="628" y="3083"/>
                      <a:pt x="628" y="3083"/>
                    </a:cubicBezTo>
                    <a:cubicBezTo>
                      <a:pt x="788" y="3190"/>
                      <a:pt x="964" y="3237"/>
                      <a:pt x="1145" y="3237"/>
                    </a:cubicBezTo>
                    <a:cubicBezTo>
                      <a:pt x="1473" y="3237"/>
                      <a:pt x="1816" y="3083"/>
                      <a:pt x="2106" y="2857"/>
                    </a:cubicBezTo>
                    <a:cubicBezTo>
                      <a:pt x="3159" y="2005"/>
                      <a:pt x="3234" y="0"/>
                      <a:pt x="3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8" name="Google Shape;1858;p48"/>
              <p:cNvSpPr/>
              <p:nvPr/>
            </p:nvSpPr>
            <p:spPr>
              <a:xfrm>
                <a:off x="4648650" y="2136625"/>
                <a:ext cx="6520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630" extrusionOk="0">
                    <a:moveTo>
                      <a:pt x="2582" y="0"/>
                    </a:moveTo>
                    <a:cubicBezTo>
                      <a:pt x="1504" y="151"/>
                      <a:pt x="778" y="602"/>
                      <a:pt x="251" y="1228"/>
                    </a:cubicBezTo>
                    <a:cubicBezTo>
                      <a:pt x="151" y="1354"/>
                      <a:pt x="51" y="1504"/>
                      <a:pt x="1" y="1629"/>
                    </a:cubicBezTo>
                    <a:cubicBezTo>
                      <a:pt x="451" y="1571"/>
                      <a:pt x="901" y="1530"/>
                      <a:pt x="1347" y="1530"/>
                    </a:cubicBezTo>
                    <a:cubicBezTo>
                      <a:pt x="1670" y="1530"/>
                      <a:pt x="1990" y="1552"/>
                      <a:pt x="2306" y="1604"/>
                    </a:cubicBezTo>
                    <a:cubicBezTo>
                      <a:pt x="2582" y="802"/>
                      <a:pt x="2607" y="0"/>
                      <a:pt x="2582" y="0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9" name="Google Shape;1859;p48"/>
              <p:cNvSpPr/>
              <p:nvPr/>
            </p:nvSpPr>
            <p:spPr>
              <a:xfrm>
                <a:off x="4650525" y="2057675"/>
                <a:ext cx="60175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302" extrusionOk="0">
                    <a:moveTo>
                      <a:pt x="1755" y="0"/>
                    </a:moveTo>
                    <a:cubicBezTo>
                      <a:pt x="953" y="477"/>
                      <a:pt x="527" y="1078"/>
                      <a:pt x="352" y="1755"/>
                    </a:cubicBezTo>
                    <a:cubicBezTo>
                      <a:pt x="1" y="2908"/>
                      <a:pt x="753" y="3284"/>
                      <a:pt x="753" y="3284"/>
                    </a:cubicBezTo>
                    <a:cubicBezTo>
                      <a:pt x="811" y="3296"/>
                      <a:pt x="869" y="3302"/>
                      <a:pt x="925" y="3302"/>
                    </a:cubicBezTo>
                    <a:cubicBezTo>
                      <a:pt x="1325" y="3302"/>
                      <a:pt x="1658" y="3005"/>
                      <a:pt x="1855" y="2632"/>
                    </a:cubicBezTo>
                    <a:cubicBezTo>
                      <a:pt x="2407" y="1604"/>
                      <a:pt x="1780" y="0"/>
                      <a:pt x="1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0" name="Google Shape;1860;p48"/>
              <p:cNvSpPr/>
              <p:nvPr/>
            </p:nvSpPr>
            <p:spPr>
              <a:xfrm>
                <a:off x="4661800" y="2057675"/>
                <a:ext cx="395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429" extrusionOk="0">
                    <a:moveTo>
                      <a:pt x="1304" y="0"/>
                    </a:moveTo>
                    <a:cubicBezTo>
                      <a:pt x="627" y="401"/>
                      <a:pt x="226" y="903"/>
                      <a:pt x="1" y="1429"/>
                    </a:cubicBezTo>
                    <a:cubicBezTo>
                      <a:pt x="527" y="1203"/>
                      <a:pt x="1054" y="1003"/>
                      <a:pt x="1580" y="978"/>
                    </a:cubicBezTo>
                    <a:cubicBezTo>
                      <a:pt x="1480" y="426"/>
                      <a:pt x="1304" y="0"/>
                      <a:pt x="1304" y="0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1" name="Google Shape;1861;p48"/>
              <p:cNvSpPr/>
              <p:nvPr/>
            </p:nvSpPr>
            <p:spPr>
              <a:xfrm>
                <a:off x="4688125" y="2012275"/>
                <a:ext cx="48900" cy="22022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8809" extrusionOk="0">
                    <a:moveTo>
                      <a:pt x="32" y="1"/>
                    </a:moveTo>
                    <a:cubicBezTo>
                      <a:pt x="28" y="1"/>
                      <a:pt x="26" y="3"/>
                      <a:pt x="26" y="12"/>
                    </a:cubicBezTo>
                    <a:cubicBezTo>
                      <a:pt x="1" y="12"/>
                      <a:pt x="1" y="37"/>
                      <a:pt x="1" y="62"/>
                    </a:cubicBezTo>
                    <a:lnTo>
                      <a:pt x="226" y="563"/>
                    </a:lnTo>
                    <a:lnTo>
                      <a:pt x="351" y="814"/>
                    </a:lnTo>
                    <a:lnTo>
                      <a:pt x="427" y="1090"/>
                    </a:lnTo>
                    <a:lnTo>
                      <a:pt x="627" y="1616"/>
                    </a:lnTo>
                    <a:lnTo>
                      <a:pt x="803" y="2142"/>
                    </a:lnTo>
                    <a:cubicBezTo>
                      <a:pt x="828" y="2242"/>
                      <a:pt x="878" y="2318"/>
                      <a:pt x="903" y="2418"/>
                    </a:cubicBezTo>
                    <a:lnTo>
                      <a:pt x="978" y="2694"/>
                    </a:lnTo>
                    <a:cubicBezTo>
                      <a:pt x="1028" y="2869"/>
                      <a:pt x="1078" y="3044"/>
                      <a:pt x="1128" y="3220"/>
                    </a:cubicBezTo>
                    <a:lnTo>
                      <a:pt x="1254" y="3771"/>
                    </a:lnTo>
                    <a:cubicBezTo>
                      <a:pt x="1304" y="3947"/>
                      <a:pt x="1329" y="4147"/>
                      <a:pt x="1379" y="4323"/>
                    </a:cubicBezTo>
                    <a:cubicBezTo>
                      <a:pt x="1504" y="5049"/>
                      <a:pt x="1630" y="5801"/>
                      <a:pt x="1730" y="6528"/>
                    </a:cubicBezTo>
                    <a:lnTo>
                      <a:pt x="1780" y="7105"/>
                    </a:lnTo>
                    <a:cubicBezTo>
                      <a:pt x="1780" y="7280"/>
                      <a:pt x="1805" y="7481"/>
                      <a:pt x="1830" y="7656"/>
                    </a:cubicBezTo>
                    <a:cubicBezTo>
                      <a:pt x="1855" y="8032"/>
                      <a:pt x="1880" y="8408"/>
                      <a:pt x="1880" y="8784"/>
                    </a:cubicBezTo>
                    <a:cubicBezTo>
                      <a:pt x="1880" y="8809"/>
                      <a:pt x="1880" y="8809"/>
                      <a:pt x="1905" y="8809"/>
                    </a:cubicBezTo>
                    <a:cubicBezTo>
                      <a:pt x="1930" y="8809"/>
                      <a:pt x="1930" y="8809"/>
                      <a:pt x="1930" y="8784"/>
                    </a:cubicBezTo>
                    <a:cubicBezTo>
                      <a:pt x="1955" y="8032"/>
                      <a:pt x="1930" y="7280"/>
                      <a:pt x="1855" y="6528"/>
                    </a:cubicBezTo>
                    <a:cubicBezTo>
                      <a:pt x="1780" y="5776"/>
                      <a:pt x="1655" y="5024"/>
                      <a:pt x="1504" y="4298"/>
                    </a:cubicBezTo>
                    <a:cubicBezTo>
                      <a:pt x="1454" y="4097"/>
                      <a:pt x="1429" y="3922"/>
                      <a:pt x="1379" y="3746"/>
                    </a:cubicBezTo>
                    <a:lnTo>
                      <a:pt x="1254" y="3195"/>
                    </a:lnTo>
                    <a:cubicBezTo>
                      <a:pt x="1204" y="3019"/>
                      <a:pt x="1153" y="2819"/>
                      <a:pt x="1103" y="2643"/>
                    </a:cubicBezTo>
                    <a:lnTo>
                      <a:pt x="1003" y="2368"/>
                    </a:lnTo>
                    <a:cubicBezTo>
                      <a:pt x="978" y="2293"/>
                      <a:pt x="953" y="2192"/>
                      <a:pt x="928" y="2117"/>
                    </a:cubicBezTo>
                    <a:lnTo>
                      <a:pt x="727" y="1566"/>
                    </a:lnTo>
                    <a:lnTo>
                      <a:pt x="527" y="1039"/>
                    </a:lnTo>
                    <a:lnTo>
                      <a:pt x="427" y="789"/>
                    </a:lnTo>
                    <a:lnTo>
                      <a:pt x="301" y="538"/>
                    </a:lnTo>
                    <a:lnTo>
                      <a:pt x="51" y="12"/>
                    </a:lnTo>
                    <a:cubicBezTo>
                      <a:pt x="51" y="12"/>
                      <a:pt x="39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2" name="Google Shape;1862;p48"/>
              <p:cNvSpPr/>
              <p:nvPr/>
            </p:nvSpPr>
            <p:spPr>
              <a:xfrm>
                <a:off x="4663700" y="2118450"/>
                <a:ext cx="61425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109" extrusionOk="0">
                    <a:moveTo>
                      <a:pt x="2431" y="0"/>
                    </a:moveTo>
                    <a:cubicBezTo>
                      <a:pt x="2431" y="0"/>
                      <a:pt x="2406" y="0"/>
                      <a:pt x="2406" y="26"/>
                    </a:cubicBezTo>
                    <a:cubicBezTo>
                      <a:pt x="2231" y="276"/>
                      <a:pt x="2030" y="552"/>
                      <a:pt x="1855" y="802"/>
                    </a:cubicBezTo>
                    <a:cubicBezTo>
                      <a:pt x="1654" y="1078"/>
                      <a:pt x="1454" y="1329"/>
                      <a:pt x="1253" y="1579"/>
                    </a:cubicBezTo>
                    <a:cubicBezTo>
                      <a:pt x="1053" y="1830"/>
                      <a:pt x="852" y="2081"/>
                      <a:pt x="627" y="2306"/>
                    </a:cubicBezTo>
                    <a:lnTo>
                      <a:pt x="25" y="3058"/>
                    </a:lnTo>
                    <a:cubicBezTo>
                      <a:pt x="0" y="3083"/>
                      <a:pt x="0" y="3083"/>
                      <a:pt x="25" y="3108"/>
                    </a:cubicBezTo>
                    <a:lnTo>
                      <a:pt x="50" y="3108"/>
                    </a:lnTo>
                    <a:cubicBezTo>
                      <a:pt x="301" y="2883"/>
                      <a:pt x="501" y="2632"/>
                      <a:pt x="727" y="2406"/>
                    </a:cubicBezTo>
                    <a:cubicBezTo>
                      <a:pt x="952" y="2156"/>
                      <a:pt x="1153" y="1905"/>
                      <a:pt x="1353" y="1655"/>
                    </a:cubicBezTo>
                    <a:cubicBezTo>
                      <a:pt x="1554" y="1404"/>
                      <a:pt x="1754" y="1153"/>
                      <a:pt x="1930" y="878"/>
                    </a:cubicBezTo>
                    <a:cubicBezTo>
                      <a:pt x="2130" y="602"/>
                      <a:pt x="2306" y="326"/>
                      <a:pt x="2456" y="51"/>
                    </a:cubicBezTo>
                    <a:cubicBezTo>
                      <a:pt x="2456" y="26"/>
                      <a:pt x="2456" y="0"/>
                      <a:pt x="2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3" name="Google Shape;1863;p48"/>
              <p:cNvSpPr/>
              <p:nvPr/>
            </p:nvSpPr>
            <p:spPr>
              <a:xfrm>
                <a:off x="4733875" y="2117275"/>
                <a:ext cx="90875" cy="66650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2666" extrusionOk="0">
                    <a:moveTo>
                      <a:pt x="473" y="1"/>
                    </a:moveTo>
                    <a:cubicBezTo>
                      <a:pt x="329" y="1"/>
                      <a:pt x="180" y="8"/>
                      <a:pt x="25" y="22"/>
                    </a:cubicBezTo>
                    <a:cubicBezTo>
                      <a:pt x="0" y="22"/>
                      <a:pt x="526" y="1927"/>
                      <a:pt x="1729" y="2504"/>
                    </a:cubicBezTo>
                    <a:cubicBezTo>
                      <a:pt x="1966" y="2605"/>
                      <a:pt x="2212" y="2666"/>
                      <a:pt x="2446" y="2666"/>
                    </a:cubicBezTo>
                    <a:cubicBezTo>
                      <a:pt x="2733" y="2666"/>
                      <a:pt x="3001" y="2574"/>
                      <a:pt x="3208" y="2353"/>
                    </a:cubicBezTo>
                    <a:cubicBezTo>
                      <a:pt x="3208" y="2353"/>
                      <a:pt x="3634" y="1476"/>
                      <a:pt x="2531" y="649"/>
                    </a:cubicBezTo>
                    <a:cubicBezTo>
                      <a:pt x="1975" y="243"/>
                      <a:pt x="1310" y="1"/>
                      <a:pt x="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4" name="Google Shape;1864;p48"/>
              <p:cNvSpPr/>
              <p:nvPr/>
            </p:nvSpPr>
            <p:spPr>
              <a:xfrm>
                <a:off x="4733875" y="2117150"/>
                <a:ext cx="3572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2334" extrusionOk="0">
                    <a:moveTo>
                      <a:pt x="474" y="0"/>
                    </a:moveTo>
                    <a:cubicBezTo>
                      <a:pt x="328" y="0"/>
                      <a:pt x="178" y="8"/>
                      <a:pt x="25" y="27"/>
                    </a:cubicBezTo>
                    <a:cubicBezTo>
                      <a:pt x="0" y="27"/>
                      <a:pt x="426" y="1606"/>
                      <a:pt x="1429" y="2333"/>
                    </a:cubicBezTo>
                    <a:cubicBezTo>
                      <a:pt x="1153" y="1606"/>
                      <a:pt x="1028" y="829"/>
                      <a:pt x="1153" y="52"/>
                    </a:cubicBezTo>
                    <a:cubicBezTo>
                      <a:pt x="936" y="21"/>
                      <a:pt x="710" y="0"/>
                      <a:pt x="474" y="0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5" name="Google Shape;1865;p48"/>
              <p:cNvSpPr/>
              <p:nvPr/>
            </p:nvSpPr>
            <p:spPr>
              <a:xfrm>
                <a:off x="4718825" y="2102325"/>
                <a:ext cx="76475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2450" extrusionOk="0">
                    <a:moveTo>
                      <a:pt x="35" y="0"/>
                    </a:moveTo>
                    <a:cubicBezTo>
                      <a:pt x="26" y="0"/>
                      <a:pt x="13" y="6"/>
                      <a:pt x="1" y="19"/>
                    </a:cubicBezTo>
                    <a:cubicBezTo>
                      <a:pt x="1" y="44"/>
                      <a:pt x="1" y="44"/>
                      <a:pt x="1" y="69"/>
                    </a:cubicBezTo>
                    <a:cubicBezTo>
                      <a:pt x="226" y="295"/>
                      <a:pt x="452" y="520"/>
                      <a:pt x="702" y="746"/>
                    </a:cubicBezTo>
                    <a:cubicBezTo>
                      <a:pt x="928" y="946"/>
                      <a:pt x="1179" y="1147"/>
                      <a:pt x="1429" y="1347"/>
                    </a:cubicBezTo>
                    <a:cubicBezTo>
                      <a:pt x="1680" y="1548"/>
                      <a:pt x="1930" y="1748"/>
                      <a:pt x="2206" y="1924"/>
                    </a:cubicBezTo>
                    <a:cubicBezTo>
                      <a:pt x="2457" y="2099"/>
                      <a:pt x="2732" y="2275"/>
                      <a:pt x="3008" y="2450"/>
                    </a:cubicBezTo>
                    <a:cubicBezTo>
                      <a:pt x="3033" y="2450"/>
                      <a:pt x="3033" y="2450"/>
                      <a:pt x="3058" y="2425"/>
                    </a:cubicBezTo>
                    <a:cubicBezTo>
                      <a:pt x="3058" y="2400"/>
                      <a:pt x="3058" y="2400"/>
                      <a:pt x="3058" y="2375"/>
                    </a:cubicBezTo>
                    <a:lnTo>
                      <a:pt x="2281" y="1823"/>
                    </a:lnTo>
                    <a:cubicBezTo>
                      <a:pt x="2031" y="1623"/>
                      <a:pt x="1780" y="1422"/>
                      <a:pt x="1504" y="1247"/>
                    </a:cubicBezTo>
                    <a:cubicBezTo>
                      <a:pt x="1003" y="846"/>
                      <a:pt x="502" y="470"/>
                      <a:pt x="51" y="19"/>
                    </a:cubicBezTo>
                    <a:cubicBezTo>
                      <a:pt x="51" y="6"/>
                      <a:pt x="44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6" name="Google Shape;1866;p48"/>
              <p:cNvSpPr/>
              <p:nvPr/>
            </p:nvSpPr>
            <p:spPr>
              <a:xfrm>
                <a:off x="4673100" y="2041725"/>
                <a:ext cx="269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2794" extrusionOk="0">
                    <a:moveTo>
                      <a:pt x="1046" y="1"/>
                    </a:moveTo>
                    <a:cubicBezTo>
                      <a:pt x="1039" y="1"/>
                      <a:pt x="1028" y="12"/>
                      <a:pt x="1028" y="12"/>
                    </a:cubicBezTo>
                    <a:lnTo>
                      <a:pt x="1028" y="37"/>
                    </a:lnTo>
                    <a:cubicBezTo>
                      <a:pt x="952" y="262"/>
                      <a:pt x="852" y="488"/>
                      <a:pt x="777" y="714"/>
                    </a:cubicBezTo>
                    <a:lnTo>
                      <a:pt x="501" y="1390"/>
                    </a:lnTo>
                    <a:cubicBezTo>
                      <a:pt x="426" y="1616"/>
                      <a:pt x="326" y="1841"/>
                      <a:pt x="251" y="2067"/>
                    </a:cubicBezTo>
                    <a:cubicBezTo>
                      <a:pt x="150" y="2292"/>
                      <a:pt x="75" y="2518"/>
                      <a:pt x="0" y="2769"/>
                    </a:cubicBezTo>
                    <a:cubicBezTo>
                      <a:pt x="0" y="2769"/>
                      <a:pt x="0" y="2794"/>
                      <a:pt x="25" y="2794"/>
                    </a:cubicBezTo>
                    <a:lnTo>
                      <a:pt x="50" y="2794"/>
                    </a:lnTo>
                    <a:cubicBezTo>
                      <a:pt x="175" y="2568"/>
                      <a:pt x="276" y="2343"/>
                      <a:pt x="376" y="2117"/>
                    </a:cubicBezTo>
                    <a:cubicBezTo>
                      <a:pt x="451" y="1891"/>
                      <a:pt x="551" y="1666"/>
                      <a:pt x="627" y="1440"/>
                    </a:cubicBezTo>
                    <a:cubicBezTo>
                      <a:pt x="727" y="1215"/>
                      <a:pt x="802" y="989"/>
                      <a:pt x="877" y="739"/>
                    </a:cubicBezTo>
                    <a:cubicBezTo>
                      <a:pt x="952" y="513"/>
                      <a:pt x="1028" y="287"/>
                      <a:pt x="1078" y="37"/>
                    </a:cubicBezTo>
                    <a:cubicBezTo>
                      <a:pt x="1078" y="12"/>
                      <a:pt x="1078" y="12"/>
                      <a:pt x="1053" y="12"/>
                    </a:cubicBezTo>
                    <a:cubicBezTo>
                      <a:pt x="1053" y="3"/>
                      <a:pt x="1050" y="1"/>
                      <a:pt x="10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7" name="Google Shape;1867;p48"/>
              <p:cNvSpPr/>
              <p:nvPr/>
            </p:nvSpPr>
            <p:spPr>
              <a:xfrm>
                <a:off x="4711300" y="2045225"/>
                <a:ext cx="8085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1982" extrusionOk="0">
                    <a:moveTo>
                      <a:pt x="928" y="0"/>
                    </a:moveTo>
                    <a:cubicBezTo>
                      <a:pt x="406" y="0"/>
                      <a:pt x="1" y="85"/>
                      <a:pt x="1" y="97"/>
                    </a:cubicBezTo>
                    <a:cubicBezTo>
                      <a:pt x="352" y="949"/>
                      <a:pt x="853" y="1476"/>
                      <a:pt x="1480" y="1777"/>
                    </a:cubicBezTo>
                    <a:cubicBezTo>
                      <a:pt x="1788" y="1927"/>
                      <a:pt x="2049" y="1981"/>
                      <a:pt x="2265" y="1981"/>
                    </a:cubicBezTo>
                    <a:cubicBezTo>
                      <a:pt x="2805" y="1981"/>
                      <a:pt x="3066" y="1644"/>
                      <a:pt x="3084" y="1626"/>
                    </a:cubicBezTo>
                    <a:cubicBezTo>
                      <a:pt x="3234" y="1200"/>
                      <a:pt x="2983" y="749"/>
                      <a:pt x="2607" y="448"/>
                    </a:cubicBezTo>
                    <a:cubicBezTo>
                      <a:pt x="2136" y="91"/>
                      <a:pt x="1469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8" name="Google Shape;1868;p48"/>
              <p:cNvSpPr/>
              <p:nvPr/>
            </p:nvSpPr>
            <p:spPr>
              <a:xfrm>
                <a:off x="4711300" y="2045250"/>
                <a:ext cx="46400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926" extrusionOk="0">
                    <a:moveTo>
                      <a:pt x="979" y="0"/>
                    </a:moveTo>
                    <a:cubicBezTo>
                      <a:pt x="434" y="0"/>
                      <a:pt x="1" y="96"/>
                      <a:pt x="1" y="96"/>
                    </a:cubicBezTo>
                    <a:cubicBezTo>
                      <a:pt x="352" y="948"/>
                      <a:pt x="853" y="1475"/>
                      <a:pt x="1480" y="1776"/>
                    </a:cubicBezTo>
                    <a:cubicBezTo>
                      <a:pt x="1605" y="1851"/>
                      <a:pt x="1755" y="1901"/>
                      <a:pt x="1855" y="1926"/>
                    </a:cubicBezTo>
                    <a:cubicBezTo>
                      <a:pt x="1605" y="1324"/>
                      <a:pt x="1454" y="673"/>
                      <a:pt x="1404" y="21"/>
                    </a:cubicBezTo>
                    <a:cubicBezTo>
                      <a:pt x="1259" y="6"/>
                      <a:pt x="1116" y="0"/>
                      <a:pt x="979" y="0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9" name="Google Shape;1869;p48"/>
              <p:cNvSpPr/>
              <p:nvPr/>
            </p:nvSpPr>
            <p:spPr>
              <a:xfrm>
                <a:off x="4701275" y="2043250"/>
                <a:ext cx="601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380" extrusionOk="0">
                    <a:moveTo>
                      <a:pt x="51" y="1"/>
                    </a:moveTo>
                    <a:cubicBezTo>
                      <a:pt x="26" y="1"/>
                      <a:pt x="26" y="1"/>
                      <a:pt x="1" y="26"/>
                    </a:cubicBezTo>
                    <a:cubicBezTo>
                      <a:pt x="1" y="26"/>
                      <a:pt x="1" y="51"/>
                      <a:pt x="26" y="51"/>
                    </a:cubicBezTo>
                    <a:cubicBezTo>
                      <a:pt x="226" y="151"/>
                      <a:pt x="427" y="277"/>
                      <a:pt x="602" y="377"/>
                    </a:cubicBezTo>
                    <a:lnTo>
                      <a:pt x="1179" y="728"/>
                    </a:lnTo>
                    <a:cubicBezTo>
                      <a:pt x="1379" y="828"/>
                      <a:pt x="1555" y="953"/>
                      <a:pt x="1755" y="1054"/>
                    </a:cubicBezTo>
                    <a:cubicBezTo>
                      <a:pt x="1956" y="1179"/>
                      <a:pt x="2156" y="1279"/>
                      <a:pt x="2357" y="1379"/>
                    </a:cubicBezTo>
                    <a:lnTo>
                      <a:pt x="2382" y="1379"/>
                    </a:lnTo>
                    <a:cubicBezTo>
                      <a:pt x="2407" y="1354"/>
                      <a:pt x="2407" y="1329"/>
                      <a:pt x="2382" y="1329"/>
                    </a:cubicBezTo>
                    <a:cubicBezTo>
                      <a:pt x="2206" y="1204"/>
                      <a:pt x="2006" y="1079"/>
                      <a:pt x="1830" y="953"/>
                    </a:cubicBezTo>
                    <a:cubicBezTo>
                      <a:pt x="1630" y="828"/>
                      <a:pt x="1454" y="703"/>
                      <a:pt x="1254" y="602"/>
                    </a:cubicBezTo>
                    <a:cubicBezTo>
                      <a:pt x="1053" y="502"/>
                      <a:pt x="853" y="377"/>
                      <a:pt x="678" y="277"/>
                    </a:cubicBezTo>
                    <a:cubicBezTo>
                      <a:pt x="477" y="176"/>
                      <a:pt x="277" y="76"/>
                      <a:pt x="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0" name="Google Shape;1870;p48"/>
              <p:cNvSpPr/>
              <p:nvPr/>
            </p:nvSpPr>
            <p:spPr>
              <a:xfrm>
                <a:off x="4671825" y="2184525"/>
                <a:ext cx="219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79" h="855" extrusionOk="0">
                    <a:moveTo>
                      <a:pt x="675" y="0"/>
                    </a:moveTo>
                    <a:cubicBezTo>
                      <a:pt x="561" y="0"/>
                      <a:pt x="399" y="98"/>
                      <a:pt x="252" y="265"/>
                    </a:cubicBezTo>
                    <a:cubicBezTo>
                      <a:pt x="76" y="465"/>
                      <a:pt x="1" y="716"/>
                      <a:pt x="101" y="816"/>
                    </a:cubicBezTo>
                    <a:cubicBezTo>
                      <a:pt x="127" y="842"/>
                      <a:pt x="164" y="855"/>
                      <a:pt x="207" y="855"/>
                    </a:cubicBezTo>
                    <a:cubicBezTo>
                      <a:pt x="328" y="855"/>
                      <a:pt x="498" y="757"/>
                      <a:pt x="627" y="591"/>
                    </a:cubicBezTo>
                    <a:cubicBezTo>
                      <a:pt x="828" y="365"/>
                      <a:pt x="878" y="139"/>
                      <a:pt x="778" y="39"/>
                    </a:cubicBezTo>
                    <a:cubicBezTo>
                      <a:pt x="751" y="13"/>
                      <a:pt x="716" y="0"/>
                      <a:pt x="675" y="0"/>
                    </a:cubicBezTo>
                    <a:close/>
                  </a:path>
                </a:pathLst>
              </a:custGeom>
              <a:solidFill>
                <a:srgbClr val="FFFFFF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1" name="Google Shape;1871;p48"/>
              <p:cNvSpPr/>
              <p:nvPr/>
            </p:nvSpPr>
            <p:spPr>
              <a:xfrm>
                <a:off x="4741375" y="2226175"/>
                <a:ext cx="15700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07" extrusionOk="0">
                    <a:moveTo>
                      <a:pt x="404" y="0"/>
                    </a:moveTo>
                    <a:cubicBezTo>
                      <a:pt x="259" y="0"/>
                      <a:pt x="99" y="218"/>
                      <a:pt x="51" y="503"/>
                    </a:cubicBezTo>
                    <a:cubicBezTo>
                      <a:pt x="1" y="804"/>
                      <a:pt x="76" y="1080"/>
                      <a:pt x="226" y="1105"/>
                    </a:cubicBezTo>
                    <a:cubicBezTo>
                      <a:pt x="234" y="1106"/>
                      <a:pt x="242" y="1107"/>
                      <a:pt x="249" y="1107"/>
                    </a:cubicBezTo>
                    <a:cubicBezTo>
                      <a:pt x="392" y="1107"/>
                      <a:pt x="530" y="889"/>
                      <a:pt x="577" y="604"/>
                    </a:cubicBezTo>
                    <a:cubicBezTo>
                      <a:pt x="627" y="303"/>
                      <a:pt x="552" y="27"/>
                      <a:pt x="427" y="2"/>
                    </a:cubicBezTo>
                    <a:cubicBezTo>
                      <a:pt x="419" y="1"/>
                      <a:pt x="412" y="0"/>
                      <a:pt x="404" y="0"/>
                    </a:cubicBezTo>
                    <a:close/>
                  </a:path>
                </a:pathLst>
              </a:custGeom>
              <a:solidFill>
                <a:srgbClr val="FFFFFF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872" name="Google Shape;1872;p48"/>
            <p:cNvSpPr/>
            <p:nvPr/>
          </p:nvSpPr>
          <p:spPr>
            <a:xfrm>
              <a:off x="315925" y="4323019"/>
              <a:ext cx="1115231" cy="230930"/>
            </a:xfrm>
            <a:custGeom>
              <a:avLst/>
              <a:gdLst/>
              <a:ahLst/>
              <a:cxnLst/>
              <a:rect l="l" t="t" r="r" b="b"/>
              <a:pathLst>
                <a:path w="17796" h="3685" extrusionOk="0">
                  <a:moveTo>
                    <a:pt x="8898" y="0"/>
                  </a:moveTo>
                  <a:cubicBezTo>
                    <a:pt x="3986" y="0"/>
                    <a:pt x="1" y="828"/>
                    <a:pt x="1" y="1830"/>
                  </a:cubicBezTo>
                  <a:cubicBezTo>
                    <a:pt x="1" y="2858"/>
                    <a:pt x="3986" y="3685"/>
                    <a:pt x="8898" y="3685"/>
                  </a:cubicBezTo>
                  <a:cubicBezTo>
                    <a:pt x="13811" y="3685"/>
                    <a:pt x="17795" y="2858"/>
                    <a:pt x="17795" y="1830"/>
                  </a:cubicBezTo>
                  <a:cubicBezTo>
                    <a:pt x="17795" y="828"/>
                    <a:pt x="13811" y="0"/>
                    <a:pt x="8898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873" name="Google Shape;1873;p48"/>
            <p:cNvGrpSpPr/>
            <p:nvPr/>
          </p:nvGrpSpPr>
          <p:grpSpPr>
            <a:xfrm>
              <a:off x="393651" y="3221700"/>
              <a:ext cx="1115249" cy="1240296"/>
              <a:chOff x="2426925" y="3998750"/>
              <a:chExt cx="337025" cy="374825"/>
            </a:xfrm>
          </p:grpSpPr>
          <p:sp>
            <p:nvSpPr>
              <p:cNvPr id="1874" name="Google Shape;1874;p48"/>
              <p:cNvSpPr/>
              <p:nvPr/>
            </p:nvSpPr>
            <p:spPr>
              <a:xfrm>
                <a:off x="2426925" y="3998750"/>
                <a:ext cx="337025" cy="374825"/>
              </a:xfrm>
              <a:custGeom>
                <a:avLst/>
                <a:gdLst/>
                <a:ahLst/>
                <a:cxnLst/>
                <a:rect l="l" t="t" r="r" b="b"/>
                <a:pathLst>
                  <a:path w="13481" h="14993" extrusionOk="0">
                    <a:moveTo>
                      <a:pt x="4498" y="0"/>
                    </a:moveTo>
                    <a:cubicBezTo>
                      <a:pt x="4160" y="0"/>
                      <a:pt x="3845" y="48"/>
                      <a:pt x="3556" y="127"/>
                    </a:cubicBezTo>
                    <a:cubicBezTo>
                      <a:pt x="1877" y="578"/>
                      <a:pt x="47" y="2333"/>
                      <a:pt x="22" y="7972"/>
                    </a:cubicBezTo>
                    <a:cubicBezTo>
                      <a:pt x="1" y="12733"/>
                      <a:pt x="2856" y="14993"/>
                      <a:pt x="5888" y="14993"/>
                    </a:cubicBezTo>
                    <a:cubicBezTo>
                      <a:pt x="6447" y="14993"/>
                      <a:pt x="7012" y="14916"/>
                      <a:pt x="7566" y="14764"/>
                    </a:cubicBezTo>
                    <a:cubicBezTo>
                      <a:pt x="11100" y="13786"/>
                      <a:pt x="13481" y="9927"/>
                      <a:pt x="10598" y="5065"/>
                    </a:cubicBezTo>
                    <a:cubicBezTo>
                      <a:pt x="8200" y="1073"/>
                      <a:pt x="6091" y="0"/>
                      <a:pt x="4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5" name="Google Shape;1875;p48"/>
              <p:cNvSpPr/>
              <p:nvPr/>
            </p:nvSpPr>
            <p:spPr>
              <a:xfrm>
                <a:off x="2550900" y="4108425"/>
                <a:ext cx="5515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407" extrusionOk="0">
                    <a:moveTo>
                      <a:pt x="1203" y="1"/>
                    </a:moveTo>
                    <a:cubicBezTo>
                      <a:pt x="602" y="1"/>
                      <a:pt x="25" y="552"/>
                      <a:pt x="0" y="1254"/>
                    </a:cubicBezTo>
                    <a:cubicBezTo>
                      <a:pt x="0" y="1956"/>
                      <a:pt x="477" y="2382"/>
                      <a:pt x="1078" y="2407"/>
                    </a:cubicBezTo>
                    <a:cubicBezTo>
                      <a:pt x="1680" y="2407"/>
                      <a:pt x="2181" y="1981"/>
                      <a:pt x="2181" y="1279"/>
                    </a:cubicBezTo>
                    <a:cubicBezTo>
                      <a:pt x="2206" y="577"/>
                      <a:pt x="1805" y="1"/>
                      <a:pt x="1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6" name="Google Shape;1876;p48"/>
              <p:cNvSpPr/>
              <p:nvPr/>
            </p:nvSpPr>
            <p:spPr>
              <a:xfrm>
                <a:off x="2587225" y="4184650"/>
                <a:ext cx="6582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298" extrusionOk="0">
                    <a:moveTo>
                      <a:pt x="1125" y="1"/>
                    </a:moveTo>
                    <a:cubicBezTo>
                      <a:pt x="795" y="1"/>
                      <a:pt x="497" y="138"/>
                      <a:pt x="327" y="436"/>
                    </a:cubicBezTo>
                    <a:cubicBezTo>
                      <a:pt x="1" y="937"/>
                      <a:pt x="176" y="1739"/>
                      <a:pt x="778" y="2115"/>
                    </a:cubicBezTo>
                    <a:cubicBezTo>
                      <a:pt x="991" y="2239"/>
                      <a:pt x="1207" y="2297"/>
                      <a:pt x="1412" y="2297"/>
                    </a:cubicBezTo>
                    <a:cubicBezTo>
                      <a:pt x="1786" y="2297"/>
                      <a:pt x="2121" y="2104"/>
                      <a:pt x="2332" y="1764"/>
                    </a:cubicBezTo>
                    <a:cubicBezTo>
                      <a:pt x="2633" y="1263"/>
                      <a:pt x="2507" y="611"/>
                      <a:pt x="1906" y="235"/>
                    </a:cubicBezTo>
                    <a:cubicBezTo>
                      <a:pt x="1655" y="82"/>
                      <a:pt x="1380" y="1"/>
                      <a:pt x="11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7" name="Google Shape;1877;p48"/>
              <p:cNvSpPr/>
              <p:nvPr/>
            </p:nvSpPr>
            <p:spPr>
              <a:xfrm>
                <a:off x="2481975" y="4045875"/>
                <a:ext cx="658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285" extrusionOk="0">
                    <a:moveTo>
                      <a:pt x="1114" y="1"/>
                    </a:moveTo>
                    <a:cubicBezTo>
                      <a:pt x="785" y="1"/>
                      <a:pt x="496" y="140"/>
                      <a:pt x="326" y="423"/>
                    </a:cubicBezTo>
                    <a:cubicBezTo>
                      <a:pt x="0" y="949"/>
                      <a:pt x="176" y="1726"/>
                      <a:pt x="777" y="2102"/>
                    </a:cubicBezTo>
                    <a:cubicBezTo>
                      <a:pt x="990" y="2226"/>
                      <a:pt x="1207" y="2284"/>
                      <a:pt x="1412" y="2284"/>
                    </a:cubicBezTo>
                    <a:cubicBezTo>
                      <a:pt x="1785" y="2284"/>
                      <a:pt x="2121" y="2091"/>
                      <a:pt x="2331" y="1751"/>
                    </a:cubicBezTo>
                    <a:cubicBezTo>
                      <a:pt x="2632" y="1250"/>
                      <a:pt x="2507" y="598"/>
                      <a:pt x="1905" y="247"/>
                    </a:cubicBezTo>
                    <a:cubicBezTo>
                      <a:pt x="1643" y="83"/>
                      <a:pt x="1367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8" name="Google Shape;1878;p48"/>
              <p:cNvSpPr/>
              <p:nvPr/>
            </p:nvSpPr>
            <p:spPr>
              <a:xfrm>
                <a:off x="2495125" y="4207900"/>
                <a:ext cx="66450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188" extrusionOk="0">
                    <a:moveTo>
                      <a:pt x="1477" y="0"/>
                    </a:moveTo>
                    <a:cubicBezTo>
                      <a:pt x="1359" y="0"/>
                      <a:pt x="1233" y="19"/>
                      <a:pt x="1103" y="57"/>
                    </a:cubicBezTo>
                    <a:cubicBezTo>
                      <a:pt x="427" y="232"/>
                      <a:pt x="1" y="759"/>
                      <a:pt x="151" y="1335"/>
                    </a:cubicBezTo>
                    <a:cubicBezTo>
                      <a:pt x="276" y="1813"/>
                      <a:pt x="779" y="2187"/>
                      <a:pt x="1333" y="2187"/>
                    </a:cubicBezTo>
                    <a:cubicBezTo>
                      <a:pt x="1448" y="2187"/>
                      <a:pt x="1564" y="2172"/>
                      <a:pt x="1680" y="2137"/>
                    </a:cubicBezTo>
                    <a:cubicBezTo>
                      <a:pt x="2357" y="1962"/>
                      <a:pt x="2657" y="1385"/>
                      <a:pt x="2482" y="809"/>
                    </a:cubicBezTo>
                    <a:cubicBezTo>
                      <a:pt x="2360" y="323"/>
                      <a:pt x="197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9" name="Google Shape;1879;p48"/>
              <p:cNvSpPr/>
              <p:nvPr/>
            </p:nvSpPr>
            <p:spPr>
              <a:xfrm>
                <a:off x="2454400" y="4125825"/>
                <a:ext cx="63950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413" extrusionOk="0">
                    <a:moveTo>
                      <a:pt x="1218" y="1"/>
                    </a:moveTo>
                    <a:cubicBezTo>
                      <a:pt x="1097" y="1"/>
                      <a:pt x="974" y="27"/>
                      <a:pt x="853" y="82"/>
                    </a:cubicBezTo>
                    <a:cubicBezTo>
                      <a:pt x="301" y="307"/>
                      <a:pt x="1" y="1059"/>
                      <a:pt x="276" y="1711"/>
                    </a:cubicBezTo>
                    <a:cubicBezTo>
                      <a:pt x="496" y="2169"/>
                      <a:pt x="877" y="2413"/>
                      <a:pt x="1281" y="2413"/>
                    </a:cubicBezTo>
                    <a:cubicBezTo>
                      <a:pt x="1430" y="2413"/>
                      <a:pt x="1582" y="2380"/>
                      <a:pt x="1730" y="2312"/>
                    </a:cubicBezTo>
                    <a:cubicBezTo>
                      <a:pt x="2281" y="2062"/>
                      <a:pt x="2557" y="1460"/>
                      <a:pt x="2281" y="834"/>
                    </a:cubicBezTo>
                    <a:cubicBezTo>
                      <a:pt x="2047" y="326"/>
                      <a:pt x="1645" y="1"/>
                      <a:pt x="1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0" name="Google Shape;1880;p48"/>
              <p:cNvSpPr/>
              <p:nvPr/>
            </p:nvSpPr>
            <p:spPr>
              <a:xfrm>
                <a:off x="2560925" y="4264925"/>
                <a:ext cx="6392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417" extrusionOk="0">
                    <a:moveTo>
                      <a:pt x="1217" y="0"/>
                    </a:moveTo>
                    <a:cubicBezTo>
                      <a:pt x="1097" y="0"/>
                      <a:pt x="974" y="26"/>
                      <a:pt x="852" y="82"/>
                    </a:cubicBezTo>
                    <a:cubicBezTo>
                      <a:pt x="301" y="332"/>
                      <a:pt x="0" y="1084"/>
                      <a:pt x="276" y="1711"/>
                    </a:cubicBezTo>
                    <a:cubicBezTo>
                      <a:pt x="475" y="2181"/>
                      <a:pt x="857" y="2417"/>
                      <a:pt x="1262" y="2417"/>
                    </a:cubicBezTo>
                    <a:cubicBezTo>
                      <a:pt x="1418" y="2417"/>
                      <a:pt x="1577" y="2382"/>
                      <a:pt x="1730" y="2312"/>
                    </a:cubicBezTo>
                    <a:cubicBezTo>
                      <a:pt x="2281" y="2062"/>
                      <a:pt x="2557" y="1460"/>
                      <a:pt x="2256" y="834"/>
                    </a:cubicBezTo>
                    <a:cubicBezTo>
                      <a:pt x="2041" y="326"/>
                      <a:pt x="1643" y="0"/>
                      <a:pt x="1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1" name="Google Shape;1881;p48"/>
              <p:cNvSpPr/>
              <p:nvPr/>
            </p:nvSpPr>
            <p:spPr>
              <a:xfrm>
                <a:off x="2646125" y="4254825"/>
                <a:ext cx="658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285" extrusionOk="0">
                    <a:moveTo>
                      <a:pt x="1115" y="1"/>
                    </a:moveTo>
                    <a:cubicBezTo>
                      <a:pt x="786" y="1"/>
                      <a:pt x="497" y="138"/>
                      <a:pt x="327" y="436"/>
                    </a:cubicBezTo>
                    <a:cubicBezTo>
                      <a:pt x="1" y="937"/>
                      <a:pt x="176" y="1739"/>
                      <a:pt x="778" y="2090"/>
                    </a:cubicBezTo>
                    <a:cubicBezTo>
                      <a:pt x="992" y="2224"/>
                      <a:pt x="1210" y="2285"/>
                      <a:pt x="1415" y="2285"/>
                    </a:cubicBezTo>
                    <a:cubicBezTo>
                      <a:pt x="1785" y="2285"/>
                      <a:pt x="2113" y="2087"/>
                      <a:pt x="2307" y="1764"/>
                    </a:cubicBezTo>
                    <a:cubicBezTo>
                      <a:pt x="2632" y="1238"/>
                      <a:pt x="2507" y="611"/>
                      <a:pt x="1906" y="235"/>
                    </a:cubicBezTo>
                    <a:cubicBezTo>
                      <a:pt x="1644" y="82"/>
                      <a:pt x="1368" y="1"/>
                      <a:pt x="1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2" name="Google Shape;1882;p48"/>
              <p:cNvSpPr/>
              <p:nvPr/>
            </p:nvSpPr>
            <p:spPr>
              <a:xfrm>
                <a:off x="2641125" y="4123825"/>
                <a:ext cx="645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207" extrusionOk="0">
                    <a:moveTo>
                      <a:pt x="1486" y="0"/>
                    </a:moveTo>
                    <a:cubicBezTo>
                      <a:pt x="1365" y="0"/>
                      <a:pt x="1237" y="20"/>
                      <a:pt x="1103" y="62"/>
                    </a:cubicBezTo>
                    <a:cubicBezTo>
                      <a:pt x="451" y="237"/>
                      <a:pt x="0" y="763"/>
                      <a:pt x="151" y="1340"/>
                    </a:cubicBezTo>
                    <a:cubicBezTo>
                      <a:pt x="299" y="1827"/>
                      <a:pt x="805" y="2207"/>
                      <a:pt x="1367" y="2207"/>
                    </a:cubicBezTo>
                    <a:cubicBezTo>
                      <a:pt x="1470" y="2207"/>
                      <a:pt x="1575" y="2194"/>
                      <a:pt x="1680" y="2167"/>
                    </a:cubicBezTo>
                    <a:cubicBezTo>
                      <a:pt x="2281" y="1991"/>
                      <a:pt x="2582" y="1540"/>
                      <a:pt x="2532" y="1039"/>
                    </a:cubicBezTo>
                    <a:cubicBezTo>
                      <a:pt x="2406" y="763"/>
                      <a:pt x="2281" y="488"/>
                      <a:pt x="2106" y="212"/>
                    </a:cubicBezTo>
                    <a:cubicBezTo>
                      <a:pt x="1939" y="78"/>
                      <a:pt x="1727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3" name="Google Shape;1883;p48"/>
              <p:cNvSpPr/>
              <p:nvPr/>
            </p:nvSpPr>
            <p:spPr>
              <a:xfrm>
                <a:off x="2433100" y="4067700"/>
                <a:ext cx="37625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2173" extrusionOk="0">
                    <a:moveTo>
                      <a:pt x="602" y="1"/>
                    </a:moveTo>
                    <a:cubicBezTo>
                      <a:pt x="351" y="602"/>
                      <a:pt x="151" y="1304"/>
                      <a:pt x="1" y="2156"/>
                    </a:cubicBezTo>
                    <a:cubicBezTo>
                      <a:pt x="73" y="2167"/>
                      <a:pt x="146" y="2173"/>
                      <a:pt x="220" y="2173"/>
                    </a:cubicBezTo>
                    <a:cubicBezTo>
                      <a:pt x="326" y="2173"/>
                      <a:pt x="434" y="2160"/>
                      <a:pt x="552" y="2131"/>
                    </a:cubicBezTo>
                    <a:cubicBezTo>
                      <a:pt x="1229" y="1956"/>
                      <a:pt x="1504" y="1354"/>
                      <a:pt x="1354" y="778"/>
                    </a:cubicBezTo>
                    <a:cubicBezTo>
                      <a:pt x="1254" y="402"/>
                      <a:pt x="978" y="101"/>
                      <a:pt x="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4" name="Google Shape;1884;p48"/>
              <p:cNvSpPr/>
              <p:nvPr/>
            </p:nvSpPr>
            <p:spPr>
              <a:xfrm>
                <a:off x="2600400" y="4042025"/>
                <a:ext cx="595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411" extrusionOk="0">
                    <a:moveTo>
                      <a:pt x="1128" y="0"/>
                    </a:moveTo>
                    <a:cubicBezTo>
                      <a:pt x="1028" y="0"/>
                      <a:pt x="953" y="25"/>
                      <a:pt x="877" y="75"/>
                    </a:cubicBezTo>
                    <a:cubicBezTo>
                      <a:pt x="326" y="301"/>
                      <a:pt x="0" y="1078"/>
                      <a:pt x="301" y="1704"/>
                    </a:cubicBezTo>
                    <a:cubicBezTo>
                      <a:pt x="500" y="2175"/>
                      <a:pt x="882" y="2410"/>
                      <a:pt x="1287" y="2410"/>
                    </a:cubicBezTo>
                    <a:cubicBezTo>
                      <a:pt x="1443" y="2410"/>
                      <a:pt x="1602" y="2376"/>
                      <a:pt x="1755" y="2306"/>
                    </a:cubicBezTo>
                    <a:cubicBezTo>
                      <a:pt x="2106" y="2131"/>
                      <a:pt x="2356" y="1830"/>
                      <a:pt x="2381" y="1454"/>
                    </a:cubicBezTo>
                    <a:cubicBezTo>
                      <a:pt x="1955" y="877"/>
                      <a:pt x="1529" y="401"/>
                      <a:pt x="1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5" name="Google Shape;1885;p48"/>
              <p:cNvSpPr/>
              <p:nvPr/>
            </p:nvSpPr>
            <p:spPr>
              <a:xfrm>
                <a:off x="2547775" y="4000050"/>
                <a:ext cx="570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859" extrusionOk="0">
                    <a:moveTo>
                      <a:pt x="251" y="0"/>
                    </a:moveTo>
                    <a:cubicBezTo>
                      <a:pt x="50" y="326"/>
                      <a:pt x="0" y="752"/>
                      <a:pt x="175" y="1153"/>
                    </a:cubicBezTo>
                    <a:cubicBezTo>
                      <a:pt x="393" y="1624"/>
                      <a:pt x="780" y="1859"/>
                      <a:pt x="1186" y="1859"/>
                    </a:cubicBezTo>
                    <a:cubicBezTo>
                      <a:pt x="1342" y="1859"/>
                      <a:pt x="1501" y="1824"/>
                      <a:pt x="1654" y="1754"/>
                    </a:cubicBezTo>
                    <a:cubicBezTo>
                      <a:pt x="2005" y="1604"/>
                      <a:pt x="2256" y="1278"/>
                      <a:pt x="2281" y="877"/>
                    </a:cubicBezTo>
                    <a:cubicBezTo>
                      <a:pt x="1554" y="376"/>
                      <a:pt x="877" y="10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6" name="Google Shape;1886;p48"/>
              <p:cNvSpPr/>
              <p:nvPr/>
            </p:nvSpPr>
            <p:spPr>
              <a:xfrm>
                <a:off x="2475075" y="4001925"/>
                <a:ext cx="395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078" extrusionOk="0">
                    <a:moveTo>
                      <a:pt x="1580" y="0"/>
                    </a:moveTo>
                    <a:cubicBezTo>
                      <a:pt x="1053" y="151"/>
                      <a:pt x="502" y="451"/>
                      <a:pt x="1" y="953"/>
                    </a:cubicBezTo>
                    <a:cubicBezTo>
                      <a:pt x="171" y="1038"/>
                      <a:pt x="345" y="1078"/>
                      <a:pt x="510" y="1078"/>
                    </a:cubicBezTo>
                    <a:cubicBezTo>
                      <a:pt x="880" y="1078"/>
                      <a:pt x="1214" y="880"/>
                      <a:pt x="1404" y="552"/>
                    </a:cubicBezTo>
                    <a:cubicBezTo>
                      <a:pt x="1530" y="376"/>
                      <a:pt x="1580" y="201"/>
                      <a:pt x="1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7" name="Google Shape;1887;p48"/>
              <p:cNvSpPr/>
              <p:nvPr/>
            </p:nvSpPr>
            <p:spPr>
              <a:xfrm>
                <a:off x="2427450" y="4192400"/>
                <a:ext cx="3200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2407" extrusionOk="0">
                    <a:moveTo>
                      <a:pt x="302" y="0"/>
                    </a:moveTo>
                    <a:cubicBezTo>
                      <a:pt x="201" y="0"/>
                      <a:pt x="101" y="25"/>
                      <a:pt x="1" y="50"/>
                    </a:cubicBezTo>
                    <a:cubicBezTo>
                      <a:pt x="1" y="101"/>
                      <a:pt x="1" y="176"/>
                      <a:pt x="1" y="226"/>
                    </a:cubicBezTo>
                    <a:cubicBezTo>
                      <a:pt x="1" y="1028"/>
                      <a:pt x="76" y="1730"/>
                      <a:pt x="201" y="2406"/>
                    </a:cubicBezTo>
                    <a:cubicBezTo>
                      <a:pt x="803" y="2381"/>
                      <a:pt x="1279" y="1955"/>
                      <a:pt x="1279" y="1278"/>
                    </a:cubicBezTo>
                    <a:cubicBezTo>
                      <a:pt x="1279" y="577"/>
                      <a:pt x="903" y="0"/>
                      <a:pt x="3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8" name="Google Shape;1888;p48"/>
              <p:cNvSpPr/>
              <p:nvPr/>
            </p:nvSpPr>
            <p:spPr>
              <a:xfrm>
                <a:off x="2445625" y="4268625"/>
                <a:ext cx="6142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293" extrusionOk="0">
                    <a:moveTo>
                      <a:pt x="939" y="0"/>
                    </a:moveTo>
                    <a:cubicBezTo>
                      <a:pt x="611" y="0"/>
                      <a:pt x="321" y="138"/>
                      <a:pt x="151" y="435"/>
                    </a:cubicBezTo>
                    <a:cubicBezTo>
                      <a:pt x="51" y="560"/>
                      <a:pt x="1" y="711"/>
                      <a:pt x="1" y="886"/>
                    </a:cubicBezTo>
                    <a:cubicBezTo>
                      <a:pt x="226" y="1387"/>
                      <a:pt x="527" y="1839"/>
                      <a:pt x="828" y="2214"/>
                    </a:cubicBezTo>
                    <a:cubicBezTo>
                      <a:pt x="966" y="2267"/>
                      <a:pt x="1103" y="2292"/>
                      <a:pt x="1234" y="2292"/>
                    </a:cubicBezTo>
                    <a:cubicBezTo>
                      <a:pt x="1602" y="2292"/>
                      <a:pt x="1928" y="2096"/>
                      <a:pt x="2131" y="1763"/>
                    </a:cubicBezTo>
                    <a:cubicBezTo>
                      <a:pt x="2457" y="1262"/>
                      <a:pt x="2332" y="610"/>
                      <a:pt x="1730" y="235"/>
                    </a:cubicBezTo>
                    <a:cubicBezTo>
                      <a:pt x="1468" y="82"/>
                      <a:pt x="1192" y="0"/>
                      <a:pt x="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9" name="Google Shape;1889;p48"/>
              <p:cNvSpPr/>
              <p:nvPr/>
            </p:nvSpPr>
            <p:spPr>
              <a:xfrm>
                <a:off x="2607925" y="4332725"/>
                <a:ext cx="58275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1430" extrusionOk="0">
                    <a:moveTo>
                      <a:pt x="1451" y="1"/>
                    </a:moveTo>
                    <a:cubicBezTo>
                      <a:pt x="1340" y="1"/>
                      <a:pt x="1223" y="17"/>
                      <a:pt x="1103" y="51"/>
                    </a:cubicBezTo>
                    <a:cubicBezTo>
                      <a:pt x="426" y="252"/>
                      <a:pt x="0" y="753"/>
                      <a:pt x="150" y="1330"/>
                    </a:cubicBezTo>
                    <a:cubicBezTo>
                      <a:pt x="175" y="1380"/>
                      <a:pt x="175" y="1405"/>
                      <a:pt x="175" y="1430"/>
                    </a:cubicBezTo>
                    <a:cubicBezTo>
                      <a:pt x="226" y="1430"/>
                      <a:pt x="276" y="1405"/>
                      <a:pt x="326" y="1405"/>
                    </a:cubicBezTo>
                    <a:cubicBezTo>
                      <a:pt x="1053" y="1204"/>
                      <a:pt x="1729" y="879"/>
                      <a:pt x="2331" y="452"/>
                    </a:cubicBezTo>
                    <a:cubicBezTo>
                      <a:pt x="2138" y="182"/>
                      <a:pt x="1825" y="1"/>
                      <a:pt x="14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90" name="Google Shape;1890;p48"/>
              <p:cNvSpPr/>
              <p:nvPr/>
            </p:nvSpPr>
            <p:spPr>
              <a:xfrm>
                <a:off x="2518950" y="4329625"/>
                <a:ext cx="545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1755" extrusionOk="0">
                    <a:moveTo>
                      <a:pt x="1203" y="0"/>
                    </a:moveTo>
                    <a:cubicBezTo>
                      <a:pt x="602" y="0"/>
                      <a:pt x="0" y="551"/>
                      <a:pt x="0" y="1253"/>
                    </a:cubicBezTo>
                    <a:cubicBezTo>
                      <a:pt x="0" y="1278"/>
                      <a:pt x="0" y="1303"/>
                      <a:pt x="0" y="1328"/>
                    </a:cubicBezTo>
                    <a:cubicBezTo>
                      <a:pt x="652" y="1604"/>
                      <a:pt x="1379" y="1729"/>
                      <a:pt x="2080" y="1754"/>
                    </a:cubicBezTo>
                    <a:cubicBezTo>
                      <a:pt x="2156" y="1604"/>
                      <a:pt x="2181" y="1454"/>
                      <a:pt x="2181" y="1278"/>
                    </a:cubicBezTo>
                    <a:cubicBezTo>
                      <a:pt x="2181" y="576"/>
                      <a:pt x="1805" y="25"/>
                      <a:pt x="1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91" name="Google Shape;1891;p48"/>
              <p:cNvSpPr/>
              <p:nvPr/>
            </p:nvSpPr>
            <p:spPr>
              <a:xfrm>
                <a:off x="2681850" y="4187450"/>
                <a:ext cx="43250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2288" extrusionOk="0">
                    <a:moveTo>
                      <a:pt x="1130" y="1"/>
                    </a:moveTo>
                    <a:cubicBezTo>
                      <a:pt x="791" y="1"/>
                      <a:pt x="495" y="142"/>
                      <a:pt x="326" y="424"/>
                    </a:cubicBezTo>
                    <a:cubicBezTo>
                      <a:pt x="0" y="950"/>
                      <a:pt x="176" y="1752"/>
                      <a:pt x="777" y="2103"/>
                    </a:cubicBezTo>
                    <a:cubicBezTo>
                      <a:pt x="988" y="2226"/>
                      <a:pt x="1211" y="2287"/>
                      <a:pt x="1411" y="2287"/>
                    </a:cubicBezTo>
                    <a:cubicBezTo>
                      <a:pt x="1497" y="2287"/>
                      <a:pt x="1579" y="2276"/>
                      <a:pt x="1655" y="2253"/>
                    </a:cubicBezTo>
                    <a:cubicBezTo>
                      <a:pt x="1730" y="1577"/>
                      <a:pt x="1680" y="825"/>
                      <a:pt x="1479" y="48"/>
                    </a:cubicBezTo>
                    <a:cubicBezTo>
                      <a:pt x="1360" y="17"/>
                      <a:pt x="1243" y="1"/>
                      <a:pt x="1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92" name="Google Shape;1892;p48"/>
              <p:cNvSpPr/>
              <p:nvPr/>
            </p:nvSpPr>
            <p:spPr>
              <a:xfrm>
                <a:off x="2426925" y="4062700"/>
                <a:ext cx="281275" cy="310875"/>
              </a:xfrm>
              <a:custGeom>
                <a:avLst/>
                <a:gdLst/>
                <a:ahLst/>
                <a:cxnLst/>
                <a:rect l="l" t="t" r="r" b="b"/>
                <a:pathLst>
                  <a:path w="11251" h="12435" extrusionOk="0">
                    <a:moveTo>
                      <a:pt x="924" y="0"/>
                    </a:moveTo>
                    <a:lnTo>
                      <a:pt x="924" y="0"/>
                    </a:lnTo>
                    <a:cubicBezTo>
                      <a:pt x="398" y="1203"/>
                      <a:pt x="22" y="2933"/>
                      <a:pt x="22" y="5414"/>
                    </a:cubicBezTo>
                    <a:cubicBezTo>
                      <a:pt x="1" y="10175"/>
                      <a:pt x="2856" y="12435"/>
                      <a:pt x="5888" y="12435"/>
                    </a:cubicBezTo>
                    <a:cubicBezTo>
                      <a:pt x="6447" y="12435"/>
                      <a:pt x="7012" y="12358"/>
                      <a:pt x="7566" y="12206"/>
                    </a:cubicBezTo>
                    <a:cubicBezTo>
                      <a:pt x="9145" y="11780"/>
                      <a:pt x="10473" y="10752"/>
                      <a:pt x="11250" y="9349"/>
                    </a:cubicBezTo>
                    <a:lnTo>
                      <a:pt x="11250" y="9349"/>
                    </a:lnTo>
                    <a:cubicBezTo>
                      <a:pt x="10523" y="9925"/>
                      <a:pt x="9671" y="10376"/>
                      <a:pt x="8769" y="10627"/>
                    </a:cubicBezTo>
                    <a:cubicBezTo>
                      <a:pt x="8180" y="10786"/>
                      <a:pt x="7579" y="10866"/>
                      <a:pt x="6984" y="10866"/>
                    </a:cubicBezTo>
                    <a:cubicBezTo>
                      <a:pt x="3730" y="10866"/>
                      <a:pt x="652" y="8461"/>
                      <a:pt x="674" y="3334"/>
                    </a:cubicBezTo>
                    <a:cubicBezTo>
                      <a:pt x="674" y="2055"/>
                      <a:pt x="774" y="928"/>
                      <a:pt x="924" y="0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93" name="Google Shape;1893;p48"/>
              <p:cNvSpPr/>
              <p:nvPr/>
            </p:nvSpPr>
            <p:spPr>
              <a:xfrm>
                <a:off x="2534600" y="4012800"/>
                <a:ext cx="105300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3316" extrusionOk="0">
                    <a:moveTo>
                      <a:pt x="772" y="1"/>
                    </a:moveTo>
                    <a:cubicBezTo>
                      <a:pt x="579" y="1"/>
                      <a:pt x="425" y="54"/>
                      <a:pt x="327" y="167"/>
                    </a:cubicBezTo>
                    <a:cubicBezTo>
                      <a:pt x="1" y="543"/>
                      <a:pt x="527" y="1545"/>
                      <a:pt x="1504" y="2372"/>
                    </a:cubicBezTo>
                    <a:cubicBezTo>
                      <a:pt x="2207" y="2967"/>
                      <a:pt x="2949" y="3315"/>
                      <a:pt x="3440" y="3315"/>
                    </a:cubicBezTo>
                    <a:cubicBezTo>
                      <a:pt x="3633" y="3315"/>
                      <a:pt x="3787" y="3262"/>
                      <a:pt x="3885" y="3149"/>
                    </a:cubicBezTo>
                    <a:cubicBezTo>
                      <a:pt x="4211" y="2773"/>
                      <a:pt x="3685" y="1771"/>
                      <a:pt x="2707" y="944"/>
                    </a:cubicBezTo>
                    <a:cubicBezTo>
                      <a:pt x="2005" y="349"/>
                      <a:pt x="1263" y="1"/>
                      <a:pt x="772" y="1"/>
                    </a:cubicBezTo>
                    <a:close/>
                  </a:path>
                </a:pathLst>
              </a:custGeom>
              <a:solidFill>
                <a:srgbClr val="FFFFFF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894" name="Google Shape;1894;p48"/>
            <p:cNvSpPr/>
            <p:nvPr/>
          </p:nvSpPr>
          <p:spPr>
            <a:xfrm>
              <a:off x="822725" y="4553944"/>
              <a:ext cx="1115231" cy="230930"/>
            </a:xfrm>
            <a:custGeom>
              <a:avLst/>
              <a:gdLst/>
              <a:ahLst/>
              <a:cxnLst/>
              <a:rect l="l" t="t" r="r" b="b"/>
              <a:pathLst>
                <a:path w="17796" h="3685" extrusionOk="0">
                  <a:moveTo>
                    <a:pt x="8898" y="0"/>
                  </a:moveTo>
                  <a:cubicBezTo>
                    <a:pt x="3986" y="0"/>
                    <a:pt x="1" y="828"/>
                    <a:pt x="1" y="1830"/>
                  </a:cubicBezTo>
                  <a:cubicBezTo>
                    <a:pt x="1" y="2858"/>
                    <a:pt x="3986" y="3685"/>
                    <a:pt x="8898" y="3685"/>
                  </a:cubicBezTo>
                  <a:cubicBezTo>
                    <a:pt x="13811" y="3685"/>
                    <a:pt x="17795" y="2858"/>
                    <a:pt x="17795" y="1830"/>
                  </a:cubicBezTo>
                  <a:cubicBezTo>
                    <a:pt x="17795" y="828"/>
                    <a:pt x="13811" y="0"/>
                    <a:pt x="8898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895" name="Google Shape;1895;p48"/>
            <p:cNvGrpSpPr/>
            <p:nvPr/>
          </p:nvGrpSpPr>
          <p:grpSpPr>
            <a:xfrm>
              <a:off x="797697" y="3459664"/>
              <a:ext cx="1165300" cy="1262587"/>
              <a:chOff x="2549025" y="4175000"/>
              <a:chExt cx="352150" cy="381550"/>
            </a:xfrm>
          </p:grpSpPr>
          <p:sp>
            <p:nvSpPr>
              <p:cNvPr id="1896" name="Google Shape;1896;p48"/>
              <p:cNvSpPr/>
              <p:nvPr/>
            </p:nvSpPr>
            <p:spPr>
              <a:xfrm>
                <a:off x="2607925" y="4477475"/>
                <a:ext cx="178575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316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1254"/>
                      <a:pt x="1855" y="2206"/>
                      <a:pt x="3233" y="2733"/>
                    </a:cubicBezTo>
                    <a:cubicBezTo>
                      <a:pt x="3984" y="3012"/>
                      <a:pt x="4761" y="3162"/>
                      <a:pt x="5533" y="3162"/>
                    </a:cubicBezTo>
                    <a:cubicBezTo>
                      <a:pt x="6075" y="3162"/>
                      <a:pt x="6615" y="3088"/>
                      <a:pt x="7143" y="2933"/>
                    </a:cubicBezTo>
                    <a:cubicBezTo>
                      <a:pt x="4361" y="1981"/>
                      <a:pt x="1805" y="853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897" name="Google Shape;1897;p48"/>
              <p:cNvGrpSpPr/>
              <p:nvPr/>
            </p:nvGrpSpPr>
            <p:grpSpPr>
              <a:xfrm>
                <a:off x="2549025" y="4175000"/>
                <a:ext cx="352150" cy="381500"/>
                <a:chOff x="2549025" y="4175000"/>
                <a:chExt cx="352150" cy="381500"/>
              </a:xfrm>
            </p:grpSpPr>
            <p:sp>
              <p:nvSpPr>
                <p:cNvPr id="1898" name="Google Shape;1898;p48"/>
                <p:cNvSpPr/>
                <p:nvPr/>
              </p:nvSpPr>
              <p:spPr>
                <a:xfrm>
                  <a:off x="2595375" y="4446150"/>
                  <a:ext cx="229350" cy="1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418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26" y="452"/>
                        <a:pt x="302" y="853"/>
                        <a:pt x="502" y="1254"/>
                      </a:cubicBezTo>
                      <a:cubicBezTo>
                        <a:pt x="2307" y="2106"/>
                        <a:pt x="4863" y="3234"/>
                        <a:pt x="7645" y="4186"/>
                      </a:cubicBezTo>
                      <a:cubicBezTo>
                        <a:pt x="8171" y="4036"/>
                        <a:pt x="8698" y="3785"/>
                        <a:pt x="9174" y="3484"/>
                      </a:cubicBezTo>
                      <a:cubicBezTo>
                        <a:pt x="5464" y="2407"/>
                        <a:pt x="2031" y="928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99" name="Google Shape;1899;p48"/>
                <p:cNvSpPr/>
                <p:nvPr/>
              </p:nvSpPr>
              <p:spPr>
                <a:xfrm>
                  <a:off x="2639250" y="4261950"/>
                  <a:ext cx="261925" cy="1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" h="4587" extrusionOk="0">
                      <a:moveTo>
                        <a:pt x="727" y="0"/>
                      </a:moveTo>
                      <a:cubicBezTo>
                        <a:pt x="476" y="276"/>
                        <a:pt x="251" y="577"/>
                        <a:pt x="0" y="928"/>
                      </a:cubicBezTo>
                      <a:cubicBezTo>
                        <a:pt x="2030" y="1830"/>
                        <a:pt x="6115" y="3484"/>
                        <a:pt x="10426" y="4587"/>
                      </a:cubicBezTo>
                      <a:cubicBezTo>
                        <a:pt x="10451" y="4010"/>
                        <a:pt x="10476" y="3484"/>
                        <a:pt x="10476" y="3008"/>
                      </a:cubicBezTo>
                      <a:cubicBezTo>
                        <a:pt x="6416" y="2106"/>
                        <a:pt x="2657" y="752"/>
                        <a:pt x="7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0" name="Google Shape;1900;p48"/>
                <p:cNvSpPr/>
                <p:nvPr/>
              </p:nvSpPr>
              <p:spPr>
                <a:xfrm>
                  <a:off x="2626075" y="4285125"/>
                  <a:ext cx="273850" cy="12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4" h="4863" extrusionOk="0">
                      <a:moveTo>
                        <a:pt x="527" y="1"/>
                      </a:moveTo>
                      <a:cubicBezTo>
                        <a:pt x="452" y="76"/>
                        <a:pt x="402" y="151"/>
                        <a:pt x="352" y="226"/>
                      </a:cubicBezTo>
                      <a:cubicBezTo>
                        <a:pt x="226" y="377"/>
                        <a:pt x="101" y="552"/>
                        <a:pt x="1" y="727"/>
                      </a:cubicBezTo>
                      <a:cubicBezTo>
                        <a:pt x="2006" y="1680"/>
                        <a:pt x="6292" y="3610"/>
                        <a:pt x="10828" y="4863"/>
                      </a:cubicBezTo>
                      <a:cubicBezTo>
                        <a:pt x="10853" y="4637"/>
                        <a:pt x="10878" y="4437"/>
                        <a:pt x="10903" y="4211"/>
                      </a:cubicBezTo>
                      <a:cubicBezTo>
                        <a:pt x="10928" y="4036"/>
                        <a:pt x="10928" y="3835"/>
                        <a:pt x="10953" y="3660"/>
                      </a:cubicBezTo>
                      <a:cubicBezTo>
                        <a:pt x="6642" y="2557"/>
                        <a:pt x="2557" y="903"/>
                        <a:pt x="5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1" name="Google Shape;1901;p48"/>
                <p:cNvSpPr/>
                <p:nvPr/>
              </p:nvSpPr>
              <p:spPr>
                <a:xfrm>
                  <a:off x="2657400" y="4243775"/>
                  <a:ext cx="243775" cy="9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1" h="3735" extrusionOk="0">
                      <a:moveTo>
                        <a:pt x="628" y="0"/>
                      </a:moveTo>
                      <a:cubicBezTo>
                        <a:pt x="427" y="226"/>
                        <a:pt x="202" y="477"/>
                        <a:pt x="1" y="727"/>
                      </a:cubicBezTo>
                      <a:cubicBezTo>
                        <a:pt x="1931" y="1479"/>
                        <a:pt x="5690" y="2833"/>
                        <a:pt x="9750" y="3735"/>
                      </a:cubicBezTo>
                      <a:cubicBezTo>
                        <a:pt x="9750" y="3309"/>
                        <a:pt x="9725" y="2908"/>
                        <a:pt x="9700" y="2532"/>
                      </a:cubicBezTo>
                      <a:cubicBezTo>
                        <a:pt x="5991" y="1805"/>
                        <a:pt x="2582" y="702"/>
                        <a:pt x="6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2" name="Google Shape;1902;p48"/>
                <p:cNvSpPr/>
                <p:nvPr/>
              </p:nvSpPr>
              <p:spPr>
                <a:xfrm>
                  <a:off x="2673075" y="4202425"/>
                  <a:ext cx="226850" cy="10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4186" extrusionOk="0">
                      <a:moveTo>
                        <a:pt x="1880" y="0"/>
                      </a:moveTo>
                      <a:cubicBezTo>
                        <a:pt x="1279" y="401"/>
                        <a:pt x="652" y="953"/>
                        <a:pt x="1" y="1654"/>
                      </a:cubicBezTo>
                      <a:cubicBezTo>
                        <a:pt x="1955" y="2356"/>
                        <a:pt x="5364" y="3459"/>
                        <a:pt x="9073" y="4186"/>
                      </a:cubicBezTo>
                      <a:cubicBezTo>
                        <a:pt x="8998" y="3509"/>
                        <a:pt x="8898" y="2933"/>
                        <a:pt x="8773" y="2406"/>
                      </a:cubicBezTo>
                      <a:cubicBezTo>
                        <a:pt x="6016" y="1679"/>
                        <a:pt x="3509" y="702"/>
                        <a:pt x="18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3" name="Google Shape;1903;p48"/>
                <p:cNvSpPr/>
                <p:nvPr/>
              </p:nvSpPr>
              <p:spPr>
                <a:xfrm>
                  <a:off x="2720075" y="4187375"/>
                  <a:ext cx="172325" cy="7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3" h="3009" extrusionOk="0">
                      <a:moveTo>
                        <a:pt x="1003" y="1"/>
                      </a:moveTo>
                      <a:cubicBezTo>
                        <a:pt x="677" y="151"/>
                        <a:pt x="351" y="352"/>
                        <a:pt x="0" y="602"/>
                      </a:cubicBezTo>
                      <a:cubicBezTo>
                        <a:pt x="1629" y="1304"/>
                        <a:pt x="4136" y="2281"/>
                        <a:pt x="6893" y="3008"/>
                      </a:cubicBezTo>
                      <a:cubicBezTo>
                        <a:pt x="6742" y="2507"/>
                        <a:pt x="6592" y="2081"/>
                        <a:pt x="6391" y="1705"/>
                      </a:cubicBezTo>
                      <a:cubicBezTo>
                        <a:pt x="4311" y="1179"/>
                        <a:pt x="2431" y="552"/>
                        <a:pt x="10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4" name="Google Shape;1904;p48"/>
                <p:cNvSpPr/>
                <p:nvPr/>
              </p:nvSpPr>
              <p:spPr>
                <a:xfrm>
                  <a:off x="2745125" y="4175000"/>
                  <a:ext cx="134750" cy="5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0" h="2201" extrusionOk="0">
                      <a:moveTo>
                        <a:pt x="1970" y="1"/>
                      </a:moveTo>
                      <a:cubicBezTo>
                        <a:pt x="1384" y="1"/>
                        <a:pt x="726" y="140"/>
                        <a:pt x="1" y="496"/>
                      </a:cubicBezTo>
                      <a:cubicBezTo>
                        <a:pt x="1429" y="1047"/>
                        <a:pt x="3309" y="1674"/>
                        <a:pt x="5389" y="2200"/>
                      </a:cubicBezTo>
                      <a:cubicBezTo>
                        <a:pt x="4838" y="1097"/>
                        <a:pt x="4061" y="546"/>
                        <a:pt x="3284" y="245"/>
                      </a:cubicBezTo>
                      <a:cubicBezTo>
                        <a:pt x="2897" y="97"/>
                        <a:pt x="2458" y="1"/>
                        <a:pt x="19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5" name="Google Shape;1905;p48"/>
                <p:cNvSpPr/>
                <p:nvPr/>
              </p:nvSpPr>
              <p:spPr>
                <a:xfrm>
                  <a:off x="2606650" y="4303300"/>
                  <a:ext cx="290125" cy="1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" h="5013" extrusionOk="0">
                      <a:moveTo>
                        <a:pt x="778" y="0"/>
                      </a:moveTo>
                      <a:cubicBezTo>
                        <a:pt x="477" y="477"/>
                        <a:pt x="201" y="928"/>
                        <a:pt x="1" y="1404"/>
                      </a:cubicBezTo>
                      <a:cubicBezTo>
                        <a:pt x="1931" y="2181"/>
                        <a:pt x="6567" y="3985"/>
                        <a:pt x="11430" y="5013"/>
                      </a:cubicBezTo>
                      <a:cubicBezTo>
                        <a:pt x="11505" y="4737"/>
                        <a:pt x="11555" y="4437"/>
                        <a:pt x="11605" y="4136"/>
                      </a:cubicBezTo>
                      <a:cubicBezTo>
                        <a:pt x="7069" y="2883"/>
                        <a:pt x="2783" y="953"/>
                        <a:pt x="7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6" name="Google Shape;1906;p48"/>
                <p:cNvSpPr/>
                <p:nvPr/>
              </p:nvSpPr>
              <p:spPr>
                <a:xfrm>
                  <a:off x="2590375" y="4404800"/>
                  <a:ext cx="260050" cy="12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2" h="5139" extrusionOk="0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0" y="602"/>
                        <a:pt x="75" y="1153"/>
                        <a:pt x="201" y="1655"/>
                      </a:cubicBezTo>
                      <a:cubicBezTo>
                        <a:pt x="2231" y="2582"/>
                        <a:pt x="5664" y="4061"/>
                        <a:pt x="9374" y="5138"/>
                      </a:cubicBezTo>
                      <a:cubicBezTo>
                        <a:pt x="9750" y="4888"/>
                        <a:pt x="10076" y="4612"/>
                        <a:pt x="10401" y="4261"/>
                      </a:cubicBezTo>
                      <a:cubicBezTo>
                        <a:pt x="6015" y="2933"/>
                        <a:pt x="1955" y="978"/>
                        <a:pt x="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7" name="Google Shape;1907;p48"/>
                <p:cNvSpPr/>
                <p:nvPr/>
              </p:nvSpPr>
              <p:spPr>
                <a:xfrm>
                  <a:off x="2591000" y="4382250"/>
                  <a:ext cx="278225" cy="12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" h="5164" extrusionOk="0">
                      <a:moveTo>
                        <a:pt x="101" y="0"/>
                      </a:moveTo>
                      <a:cubicBezTo>
                        <a:pt x="25" y="301"/>
                        <a:pt x="0" y="602"/>
                        <a:pt x="0" y="903"/>
                      </a:cubicBezTo>
                      <a:cubicBezTo>
                        <a:pt x="1930" y="1880"/>
                        <a:pt x="5990" y="3835"/>
                        <a:pt x="10376" y="5163"/>
                      </a:cubicBezTo>
                      <a:cubicBezTo>
                        <a:pt x="10652" y="4862"/>
                        <a:pt x="10903" y="4537"/>
                        <a:pt x="11128" y="4161"/>
                      </a:cubicBezTo>
                      <a:cubicBezTo>
                        <a:pt x="6416" y="2883"/>
                        <a:pt x="1955" y="878"/>
                        <a:pt x="1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8" name="Google Shape;1908;p48"/>
                <p:cNvSpPr/>
                <p:nvPr/>
              </p:nvSpPr>
              <p:spPr>
                <a:xfrm>
                  <a:off x="2599150" y="4338375"/>
                  <a:ext cx="29325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0" h="4738" extrusionOk="0">
                      <a:moveTo>
                        <a:pt x="301" y="1"/>
                      </a:moveTo>
                      <a:cubicBezTo>
                        <a:pt x="176" y="277"/>
                        <a:pt x="75" y="552"/>
                        <a:pt x="0" y="803"/>
                      </a:cubicBezTo>
                      <a:cubicBezTo>
                        <a:pt x="1880" y="1655"/>
                        <a:pt x="6516" y="3585"/>
                        <a:pt x="11379" y="4738"/>
                      </a:cubicBezTo>
                      <a:cubicBezTo>
                        <a:pt x="11529" y="4387"/>
                        <a:pt x="11629" y="4011"/>
                        <a:pt x="11730" y="3610"/>
                      </a:cubicBezTo>
                      <a:cubicBezTo>
                        <a:pt x="6867" y="2582"/>
                        <a:pt x="2231" y="778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9" name="Google Shape;1909;p48"/>
                <p:cNvSpPr/>
                <p:nvPr/>
              </p:nvSpPr>
              <p:spPr>
                <a:xfrm>
                  <a:off x="2593500" y="4358425"/>
                  <a:ext cx="290125" cy="12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" h="5114" extrusionOk="0">
                      <a:moveTo>
                        <a:pt x="226" y="1"/>
                      </a:moveTo>
                      <a:cubicBezTo>
                        <a:pt x="126" y="327"/>
                        <a:pt x="51" y="627"/>
                        <a:pt x="1" y="953"/>
                      </a:cubicBezTo>
                      <a:cubicBezTo>
                        <a:pt x="1855" y="1831"/>
                        <a:pt x="6316" y="3836"/>
                        <a:pt x="11028" y="5114"/>
                      </a:cubicBezTo>
                      <a:cubicBezTo>
                        <a:pt x="11254" y="4763"/>
                        <a:pt x="11429" y="4362"/>
                        <a:pt x="11605" y="3936"/>
                      </a:cubicBezTo>
                      <a:cubicBezTo>
                        <a:pt x="6742" y="2783"/>
                        <a:pt x="2106" y="853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10" name="Google Shape;1910;p48"/>
                <p:cNvSpPr/>
                <p:nvPr/>
              </p:nvSpPr>
              <p:spPr>
                <a:xfrm>
                  <a:off x="2549025" y="4191775"/>
                  <a:ext cx="259425" cy="36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7" h="14589" extrusionOk="0">
                      <a:moveTo>
                        <a:pt x="7494" y="0"/>
                      </a:moveTo>
                      <a:lnTo>
                        <a:pt x="7494" y="0"/>
                      </a:lnTo>
                      <a:cubicBezTo>
                        <a:pt x="6291" y="677"/>
                        <a:pt x="4938" y="1880"/>
                        <a:pt x="3434" y="3960"/>
                      </a:cubicBezTo>
                      <a:cubicBezTo>
                        <a:pt x="0" y="8622"/>
                        <a:pt x="2055" y="12832"/>
                        <a:pt x="5589" y="14161"/>
                      </a:cubicBezTo>
                      <a:cubicBezTo>
                        <a:pt x="6333" y="14444"/>
                        <a:pt x="7110" y="14588"/>
                        <a:pt x="7879" y="14588"/>
                      </a:cubicBezTo>
                      <a:cubicBezTo>
                        <a:pt x="8742" y="14588"/>
                        <a:pt x="9594" y="14407"/>
                        <a:pt x="10376" y="14035"/>
                      </a:cubicBezTo>
                      <a:lnTo>
                        <a:pt x="10376" y="14035"/>
                      </a:lnTo>
                      <a:cubicBezTo>
                        <a:pt x="10257" y="14042"/>
                        <a:pt x="10138" y="14045"/>
                        <a:pt x="10019" y="14045"/>
                      </a:cubicBezTo>
                      <a:cubicBezTo>
                        <a:pt x="9186" y="14045"/>
                        <a:pt x="8355" y="13891"/>
                        <a:pt x="7544" y="13584"/>
                      </a:cubicBezTo>
                      <a:cubicBezTo>
                        <a:pt x="3760" y="12156"/>
                        <a:pt x="1554" y="7644"/>
                        <a:pt x="5238" y="2632"/>
                      </a:cubicBezTo>
                      <a:cubicBezTo>
                        <a:pt x="6015" y="1554"/>
                        <a:pt x="6767" y="702"/>
                        <a:pt x="7494" y="0"/>
                      </a:cubicBezTo>
                      <a:close/>
                    </a:path>
                  </a:pathLst>
                </a:custGeom>
                <a:solidFill>
                  <a:srgbClr val="191919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11" name="Google Shape;1911;p48"/>
                <p:cNvSpPr/>
                <p:nvPr/>
              </p:nvSpPr>
              <p:spPr>
                <a:xfrm>
                  <a:off x="2823450" y="4209650"/>
                  <a:ext cx="62675" cy="11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4660" extrusionOk="0">
                      <a:moveTo>
                        <a:pt x="800" y="1"/>
                      </a:moveTo>
                      <a:cubicBezTo>
                        <a:pt x="767" y="1"/>
                        <a:pt x="734" y="4"/>
                        <a:pt x="702" y="12"/>
                      </a:cubicBezTo>
                      <a:cubicBezTo>
                        <a:pt x="176" y="137"/>
                        <a:pt x="1" y="1290"/>
                        <a:pt x="326" y="2568"/>
                      </a:cubicBezTo>
                      <a:cubicBezTo>
                        <a:pt x="609" y="3769"/>
                        <a:pt x="1223" y="4660"/>
                        <a:pt x="1733" y="4660"/>
                      </a:cubicBezTo>
                      <a:cubicBezTo>
                        <a:pt x="1766" y="4660"/>
                        <a:pt x="1798" y="4656"/>
                        <a:pt x="1830" y="4649"/>
                      </a:cubicBezTo>
                      <a:cubicBezTo>
                        <a:pt x="2331" y="4523"/>
                        <a:pt x="2507" y="3396"/>
                        <a:pt x="2206" y="2117"/>
                      </a:cubicBezTo>
                      <a:cubicBezTo>
                        <a:pt x="1900" y="893"/>
                        <a:pt x="1307" y="1"/>
                        <a:pt x="80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1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1912" name="Google Shape;1912;p48"/>
            <p:cNvGrpSpPr/>
            <p:nvPr/>
          </p:nvGrpSpPr>
          <p:grpSpPr>
            <a:xfrm>
              <a:off x="1605101" y="3964396"/>
              <a:ext cx="437811" cy="757850"/>
              <a:chOff x="2061075" y="3302578"/>
              <a:chExt cx="597368" cy="1034043"/>
            </a:xfrm>
          </p:grpSpPr>
          <p:sp>
            <p:nvSpPr>
              <p:cNvPr id="1913" name="Google Shape;1913;p48"/>
              <p:cNvSpPr/>
              <p:nvPr/>
            </p:nvSpPr>
            <p:spPr>
              <a:xfrm>
                <a:off x="2065072" y="3773153"/>
                <a:ext cx="208663" cy="24288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1519" extrusionOk="0">
                    <a:moveTo>
                      <a:pt x="507" y="0"/>
                    </a:moveTo>
                    <a:cubicBezTo>
                      <a:pt x="448" y="0"/>
                      <a:pt x="387" y="13"/>
                      <a:pt x="327" y="40"/>
                    </a:cubicBezTo>
                    <a:cubicBezTo>
                      <a:pt x="327" y="40"/>
                      <a:pt x="1" y="290"/>
                      <a:pt x="302" y="817"/>
                    </a:cubicBezTo>
                    <a:cubicBezTo>
                      <a:pt x="452" y="1117"/>
                      <a:pt x="728" y="1368"/>
                      <a:pt x="1154" y="1518"/>
                    </a:cubicBezTo>
                    <a:cubicBezTo>
                      <a:pt x="1179" y="1518"/>
                      <a:pt x="1304" y="666"/>
                      <a:pt x="928" y="240"/>
                    </a:cubicBezTo>
                    <a:cubicBezTo>
                      <a:pt x="818" y="94"/>
                      <a:pt x="668" y="0"/>
                      <a:pt x="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4" name="Google Shape;1914;p48"/>
              <p:cNvSpPr/>
              <p:nvPr/>
            </p:nvSpPr>
            <p:spPr>
              <a:xfrm>
                <a:off x="2181317" y="3667301"/>
                <a:ext cx="200508" cy="66932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186" extrusionOk="0">
                    <a:moveTo>
                      <a:pt x="1254" y="0"/>
                    </a:moveTo>
                    <a:cubicBezTo>
                      <a:pt x="1219" y="18"/>
                      <a:pt x="1183" y="35"/>
                      <a:pt x="1148" y="35"/>
                    </a:cubicBezTo>
                    <a:cubicBezTo>
                      <a:pt x="1133" y="35"/>
                      <a:pt x="1118" y="32"/>
                      <a:pt x="1104" y="25"/>
                    </a:cubicBezTo>
                    <a:cubicBezTo>
                      <a:pt x="1079" y="75"/>
                      <a:pt x="1079" y="150"/>
                      <a:pt x="1079" y="201"/>
                    </a:cubicBezTo>
                    <a:lnTo>
                      <a:pt x="953" y="777"/>
                    </a:lnTo>
                    <a:cubicBezTo>
                      <a:pt x="928" y="952"/>
                      <a:pt x="878" y="1153"/>
                      <a:pt x="853" y="1328"/>
                    </a:cubicBezTo>
                    <a:lnTo>
                      <a:pt x="778" y="1629"/>
                    </a:lnTo>
                    <a:cubicBezTo>
                      <a:pt x="753" y="1729"/>
                      <a:pt x="728" y="1805"/>
                      <a:pt x="703" y="1905"/>
                    </a:cubicBezTo>
                    <a:lnTo>
                      <a:pt x="552" y="2481"/>
                    </a:lnTo>
                    <a:lnTo>
                      <a:pt x="402" y="3033"/>
                    </a:lnTo>
                    <a:lnTo>
                      <a:pt x="302" y="3308"/>
                    </a:lnTo>
                    <a:lnTo>
                      <a:pt x="201" y="3584"/>
                    </a:lnTo>
                    <a:lnTo>
                      <a:pt x="1" y="4135"/>
                    </a:lnTo>
                    <a:cubicBezTo>
                      <a:pt x="1" y="4160"/>
                      <a:pt x="1" y="4160"/>
                      <a:pt x="26" y="4186"/>
                    </a:cubicBezTo>
                    <a:cubicBezTo>
                      <a:pt x="51" y="4186"/>
                      <a:pt x="76" y="4186"/>
                      <a:pt x="76" y="4160"/>
                    </a:cubicBezTo>
                    <a:lnTo>
                      <a:pt x="277" y="3609"/>
                    </a:lnTo>
                    <a:lnTo>
                      <a:pt x="402" y="3333"/>
                    </a:lnTo>
                    <a:lnTo>
                      <a:pt x="477" y="3058"/>
                    </a:lnTo>
                    <a:lnTo>
                      <a:pt x="678" y="2506"/>
                    </a:lnTo>
                    <a:lnTo>
                      <a:pt x="828" y="1930"/>
                    </a:lnTo>
                    <a:cubicBezTo>
                      <a:pt x="853" y="1855"/>
                      <a:pt x="878" y="1754"/>
                      <a:pt x="903" y="1654"/>
                    </a:cubicBezTo>
                    <a:lnTo>
                      <a:pt x="978" y="1378"/>
                    </a:lnTo>
                    <a:cubicBezTo>
                      <a:pt x="1028" y="1178"/>
                      <a:pt x="1053" y="977"/>
                      <a:pt x="1104" y="802"/>
                    </a:cubicBezTo>
                    <a:lnTo>
                      <a:pt x="1204" y="226"/>
                    </a:lnTo>
                    <a:cubicBezTo>
                      <a:pt x="1229" y="150"/>
                      <a:pt x="1229" y="75"/>
                      <a:pt x="12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5" name="Google Shape;1915;p48"/>
              <p:cNvSpPr/>
              <p:nvPr/>
            </p:nvSpPr>
            <p:spPr>
              <a:xfrm>
                <a:off x="2149338" y="3861735"/>
                <a:ext cx="132393" cy="1984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241" extrusionOk="0">
                    <a:moveTo>
                      <a:pt x="7" y="1"/>
                    </a:moveTo>
                    <a:cubicBezTo>
                      <a:pt x="3" y="1"/>
                      <a:pt x="0" y="4"/>
                      <a:pt x="0" y="12"/>
                    </a:cubicBezTo>
                    <a:cubicBezTo>
                      <a:pt x="0" y="12"/>
                      <a:pt x="0" y="12"/>
                      <a:pt x="0" y="37"/>
                    </a:cubicBezTo>
                    <a:cubicBezTo>
                      <a:pt x="50" y="137"/>
                      <a:pt x="126" y="238"/>
                      <a:pt x="201" y="338"/>
                    </a:cubicBezTo>
                    <a:cubicBezTo>
                      <a:pt x="251" y="438"/>
                      <a:pt x="326" y="538"/>
                      <a:pt x="401" y="639"/>
                    </a:cubicBezTo>
                    <a:lnTo>
                      <a:pt x="602" y="939"/>
                    </a:lnTo>
                    <a:cubicBezTo>
                      <a:pt x="652" y="1040"/>
                      <a:pt x="727" y="1140"/>
                      <a:pt x="777" y="1240"/>
                    </a:cubicBezTo>
                    <a:lnTo>
                      <a:pt x="802" y="1240"/>
                    </a:lnTo>
                    <a:cubicBezTo>
                      <a:pt x="827" y="1240"/>
                      <a:pt x="827" y="1240"/>
                      <a:pt x="827" y="1215"/>
                    </a:cubicBezTo>
                    <a:cubicBezTo>
                      <a:pt x="777" y="1115"/>
                      <a:pt x="702" y="1015"/>
                      <a:pt x="652" y="914"/>
                    </a:cubicBezTo>
                    <a:cubicBezTo>
                      <a:pt x="577" y="789"/>
                      <a:pt x="527" y="689"/>
                      <a:pt x="451" y="589"/>
                    </a:cubicBezTo>
                    <a:cubicBezTo>
                      <a:pt x="376" y="488"/>
                      <a:pt x="326" y="388"/>
                      <a:pt x="251" y="288"/>
                    </a:cubicBezTo>
                    <a:cubicBezTo>
                      <a:pt x="176" y="188"/>
                      <a:pt x="101" y="112"/>
                      <a:pt x="25" y="12"/>
                    </a:cubicBezTo>
                    <a:cubicBezTo>
                      <a:pt x="25" y="12"/>
                      <a:pt x="14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6" name="Google Shape;1916;p48"/>
              <p:cNvSpPr/>
              <p:nvPr/>
            </p:nvSpPr>
            <p:spPr>
              <a:xfrm>
                <a:off x="2329700" y="3827198"/>
                <a:ext cx="252634" cy="16373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024" extrusionOk="0">
                    <a:moveTo>
                      <a:pt x="1100" y="0"/>
                    </a:moveTo>
                    <a:cubicBezTo>
                      <a:pt x="984" y="0"/>
                      <a:pt x="843" y="33"/>
                      <a:pt x="677" y="128"/>
                    </a:cubicBezTo>
                    <a:cubicBezTo>
                      <a:pt x="401" y="278"/>
                      <a:pt x="151" y="554"/>
                      <a:pt x="0" y="1005"/>
                    </a:cubicBezTo>
                    <a:cubicBezTo>
                      <a:pt x="0" y="1005"/>
                      <a:pt x="126" y="1024"/>
                      <a:pt x="306" y="1024"/>
                    </a:cubicBezTo>
                    <a:cubicBezTo>
                      <a:pt x="593" y="1024"/>
                      <a:pt x="1016" y="976"/>
                      <a:pt x="1278" y="729"/>
                    </a:cubicBezTo>
                    <a:cubicBezTo>
                      <a:pt x="1454" y="579"/>
                      <a:pt x="1579" y="353"/>
                      <a:pt x="1479" y="153"/>
                    </a:cubicBezTo>
                    <a:cubicBezTo>
                      <a:pt x="1479" y="153"/>
                      <a:pt x="1350" y="0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7" name="Google Shape;1917;p48"/>
              <p:cNvSpPr/>
              <p:nvPr/>
            </p:nvSpPr>
            <p:spPr>
              <a:xfrm>
                <a:off x="2301559" y="3880603"/>
                <a:ext cx="180521" cy="12343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772" extrusionOk="0">
                    <a:moveTo>
                      <a:pt x="1116" y="1"/>
                    </a:moveTo>
                    <a:cubicBezTo>
                      <a:pt x="1110" y="1"/>
                      <a:pt x="1103" y="7"/>
                      <a:pt x="1103" y="19"/>
                    </a:cubicBezTo>
                    <a:cubicBezTo>
                      <a:pt x="1003" y="70"/>
                      <a:pt x="928" y="120"/>
                      <a:pt x="828" y="195"/>
                    </a:cubicBezTo>
                    <a:cubicBezTo>
                      <a:pt x="728" y="245"/>
                      <a:pt x="652" y="295"/>
                      <a:pt x="552" y="370"/>
                    </a:cubicBezTo>
                    <a:lnTo>
                      <a:pt x="276" y="546"/>
                    </a:lnTo>
                    <a:cubicBezTo>
                      <a:pt x="176" y="621"/>
                      <a:pt x="101" y="671"/>
                      <a:pt x="1" y="721"/>
                    </a:cubicBezTo>
                    <a:cubicBezTo>
                      <a:pt x="1" y="746"/>
                      <a:pt x="1" y="746"/>
                      <a:pt x="1" y="746"/>
                    </a:cubicBezTo>
                    <a:cubicBezTo>
                      <a:pt x="1" y="771"/>
                      <a:pt x="1" y="771"/>
                      <a:pt x="26" y="771"/>
                    </a:cubicBezTo>
                    <a:cubicBezTo>
                      <a:pt x="126" y="721"/>
                      <a:pt x="226" y="671"/>
                      <a:pt x="301" y="596"/>
                    </a:cubicBezTo>
                    <a:cubicBezTo>
                      <a:pt x="402" y="546"/>
                      <a:pt x="502" y="496"/>
                      <a:pt x="577" y="420"/>
                    </a:cubicBezTo>
                    <a:cubicBezTo>
                      <a:pt x="677" y="370"/>
                      <a:pt x="778" y="295"/>
                      <a:pt x="853" y="245"/>
                    </a:cubicBezTo>
                    <a:cubicBezTo>
                      <a:pt x="953" y="170"/>
                      <a:pt x="1028" y="95"/>
                      <a:pt x="1129" y="44"/>
                    </a:cubicBezTo>
                    <a:cubicBezTo>
                      <a:pt x="1129" y="19"/>
                      <a:pt x="1129" y="19"/>
                      <a:pt x="1129" y="19"/>
                    </a:cubicBezTo>
                    <a:cubicBezTo>
                      <a:pt x="1129" y="7"/>
                      <a:pt x="1122" y="1"/>
                      <a:pt x="1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8" name="Google Shape;1918;p48"/>
              <p:cNvSpPr/>
              <p:nvPr/>
            </p:nvSpPr>
            <p:spPr>
              <a:xfrm>
                <a:off x="2061075" y="3302578"/>
                <a:ext cx="597368" cy="463376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2898" extrusionOk="0">
                    <a:moveTo>
                      <a:pt x="1168" y="0"/>
                    </a:moveTo>
                    <a:cubicBezTo>
                      <a:pt x="906" y="0"/>
                      <a:pt x="712" y="256"/>
                      <a:pt x="903" y="777"/>
                    </a:cubicBezTo>
                    <a:cubicBezTo>
                      <a:pt x="928" y="878"/>
                      <a:pt x="953" y="953"/>
                      <a:pt x="1003" y="1028"/>
                    </a:cubicBezTo>
                    <a:cubicBezTo>
                      <a:pt x="916" y="1015"/>
                      <a:pt x="841" y="1009"/>
                      <a:pt x="775" y="1009"/>
                    </a:cubicBezTo>
                    <a:cubicBezTo>
                      <a:pt x="709" y="1009"/>
                      <a:pt x="653" y="1015"/>
                      <a:pt x="602" y="1028"/>
                    </a:cubicBezTo>
                    <a:cubicBezTo>
                      <a:pt x="126" y="1178"/>
                      <a:pt x="1" y="1705"/>
                      <a:pt x="778" y="1905"/>
                    </a:cubicBezTo>
                    <a:cubicBezTo>
                      <a:pt x="853" y="1930"/>
                      <a:pt x="903" y="1955"/>
                      <a:pt x="978" y="1955"/>
                    </a:cubicBezTo>
                    <a:cubicBezTo>
                      <a:pt x="878" y="2055"/>
                      <a:pt x="803" y="2181"/>
                      <a:pt x="778" y="2256"/>
                    </a:cubicBezTo>
                    <a:cubicBezTo>
                      <a:pt x="660" y="2577"/>
                      <a:pt x="780" y="2863"/>
                      <a:pt x="1063" y="2863"/>
                    </a:cubicBezTo>
                    <a:cubicBezTo>
                      <a:pt x="1200" y="2863"/>
                      <a:pt x="1375" y="2796"/>
                      <a:pt x="1580" y="2632"/>
                    </a:cubicBezTo>
                    <a:cubicBezTo>
                      <a:pt x="1705" y="2532"/>
                      <a:pt x="1805" y="2431"/>
                      <a:pt x="1881" y="2306"/>
                    </a:cubicBezTo>
                    <a:cubicBezTo>
                      <a:pt x="2031" y="2532"/>
                      <a:pt x="2181" y="2732"/>
                      <a:pt x="2307" y="2807"/>
                    </a:cubicBezTo>
                    <a:cubicBezTo>
                      <a:pt x="2416" y="2868"/>
                      <a:pt x="2525" y="2898"/>
                      <a:pt x="2623" y="2898"/>
                    </a:cubicBezTo>
                    <a:cubicBezTo>
                      <a:pt x="2928" y="2898"/>
                      <a:pt x="3118" y="2606"/>
                      <a:pt x="2833" y="2055"/>
                    </a:cubicBezTo>
                    <a:cubicBezTo>
                      <a:pt x="2808" y="2030"/>
                      <a:pt x="2783" y="1980"/>
                      <a:pt x="2758" y="1955"/>
                    </a:cubicBezTo>
                    <a:cubicBezTo>
                      <a:pt x="2958" y="1955"/>
                      <a:pt x="3159" y="1905"/>
                      <a:pt x="3259" y="1855"/>
                    </a:cubicBezTo>
                    <a:cubicBezTo>
                      <a:pt x="3710" y="1629"/>
                      <a:pt x="3735" y="1078"/>
                      <a:pt x="2933" y="1028"/>
                    </a:cubicBezTo>
                    <a:cubicBezTo>
                      <a:pt x="2883" y="1028"/>
                      <a:pt x="2858" y="1003"/>
                      <a:pt x="2808" y="1003"/>
                    </a:cubicBezTo>
                    <a:cubicBezTo>
                      <a:pt x="2908" y="852"/>
                      <a:pt x="2983" y="727"/>
                      <a:pt x="3008" y="602"/>
                    </a:cubicBezTo>
                    <a:cubicBezTo>
                      <a:pt x="3055" y="306"/>
                      <a:pt x="2908" y="58"/>
                      <a:pt x="2663" y="58"/>
                    </a:cubicBezTo>
                    <a:cubicBezTo>
                      <a:pt x="2515" y="58"/>
                      <a:pt x="2330" y="149"/>
                      <a:pt x="2131" y="376"/>
                    </a:cubicBezTo>
                    <a:cubicBezTo>
                      <a:pt x="2031" y="502"/>
                      <a:pt x="1931" y="627"/>
                      <a:pt x="1881" y="777"/>
                    </a:cubicBezTo>
                    <a:cubicBezTo>
                      <a:pt x="1805" y="502"/>
                      <a:pt x="1655" y="251"/>
                      <a:pt x="1530" y="151"/>
                    </a:cubicBezTo>
                    <a:cubicBezTo>
                      <a:pt x="1414" y="51"/>
                      <a:pt x="1285" y="0"/>
                      <a:pt x="1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9" name="Google Shape;1919;p48"/>
              <p:cNvSpPr/>
              <p:nvPr/>
            </p:nvSpPr>
            <p:spPr>
              <a:xfrm>
                <a:off x="2269579" y="3488378"/>
                <a:ext cx="124398" cy="116883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31" extrusionOk="0">
                    <a:moveTo>
                      <a:pt x="315" y="1"/>
                    </a:moveTo>
                    <a:cubicBezTo>
                      <a:pt x="244" y="1"/>
                      <a:pt x="178" y="28"/>
                      <a:pt x="126" y="91"/>
                    </a:cubicBezTo>
                    <a:cubicBezTo>
                      <a:pt x="0" y="217"/>
                      <a:pt x="0" y="492"/>
                      <a:pt x="151" y="618"/>
                    </a:cubicBezTo>
                    <a:cubicBezTo>
                      <a:pt x="238" y="693"/>
                      <a:pt x="332" y="731"/>
                      <a:pt x="420" y="731"/>
                    </a:cubicBezTo>
                    <a:cubicBezTo>
                      <a:pt x="508" y="731"/>
                      <a:pt x="589" y="693"/>
                      <a:pt x="652" y="618"/>
                    </a:cubicBezTo>
                    <a:cubicBezTo>
                      <a:pt x="777" y="492"/>
                      <a:pt x="777" y="292"/>
                      <a:pt x="627" y="142"/>
                    </a:cubicBezTo>
                    <a:cubicBezTo>
                      <a:pt x="525" y="54"/>
                      <a:pt x="41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0" name="Google Shape;1920;p48"/>
              <p:cNvSpPr/>
              <p:nvPr/>
            </p:nvSpPr>
            <p:spPr>
              <a:xfrm>
                <a:off x="2305556" y="3478144"/>
                <a:ext cx="124398" cy="117203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33" extrusionOk="0">
                    <a:moveTo>
                      <a:pt x="323" y="0"/>
                    </a:moveTo>
                    <a:cubicBezTo>
                      <a:pt x="248" y="0"/>
                      <a:pt x="180" y="26"/>
                      <a:pt x="126" y="80"/>
                    </a:cubicBezTo>
                    <a:cubicBezTo>
                      <a:pt x="1" y="231"/>
                      <a:pt x="1" y="481"/>
                      <a:pt x="151" y="632"/>
                    </a:cubicBezTo>
                    <a:cubicBezTo>
                      <a:pt x="232" y="701"/>
                      <a:pt x="317" y="733"/>
                      <a:pt x="399" y="733"/>
                    </a:cubicBezTo>
                    <a:cubicBezTo>
                      <a:pt x="495" y="733"/>
                      <a:pt x="585" y="688"/>
                      <a:pt x="652" y="607"/>
                    </a:cubicBezTo>
                    <a:cubicBezTo>
                      <a:pt x="778" y="481"/>
                      <a:pt x="778" y="281"/>
                      <a:pt x="627" y="130"/>
                    </a:cubicBezTo>
                    <a:cubicBezTo>
                      <a:pt x="528" y="45"/>
                      <a:pt x="420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921" name="Google Shape;1921;p48"/>
            <p:cNvGrpSpPr/>
            <p:nvPr/>
          </p:nvGrpSpPr>
          <p:grpSpPr>
            <a:xfrm flipH="1">
              <a:off x="279726" y="3845721"/>
              <a:ext cx="437811" cy="757850"/>
              <a:chOff x="2061075" y="3302578"/>
              <a:chExt cx="597368" cy="1034043"/>
            </a:xfrm>
          </p:grpSpPr>
          <p:sp>
            <p:nvSpPr>
              <p:cNvPr id="1922" name="Google Shape;1922;p48"/>
              <p:cNvSpPr/>
              <p:nvPr/>
            </p:nvSpPr>
            <p:spPr>
              <a:xfrm>
                <a:off x="2065072" y="3773153"/>
                <a:ext cx="208663" cy="24288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1519" extrusionOk="0">
                    <a:moveTo>
                      <a:pt x="507" y="0"/>
                    </a:moveTo>
                    <a:cubicBezTo>
                      <a:pt x="448" y="0"/>
                      <a:pt x="387" y="13"/>
                      <a:pt x="327" y="40"/>
                    </a:cubicBezTo>
                    <a:cubicBezTo>
                      <a:pt x="327" y="40"/>
                      <a:pt x="1" y="290"/>
                      <a:pt x="302" y="817"/>
                    </a:cubicBezTo>
                    <a:cubicBezTo>
                      <a:pt x="452" y="1117"/>
                      <a:pt x="728" y="1368"/>
                      <a:pt x="1154" y="1518"/>
                    </a:cubicBezTo>
                    <a:cubicBezTo>
                      <a:pt x="1179" y="1518"/>
                      <a:pt x="1304" y="666"/>
                      <a:pt x="928" y="240"/>
                    </a:cubicBezTo>
                    <a:cubicBezTo>
                      <a:pt x="818" y="94"/>
                      <a:pt x="668" y="0"/>
                      <a:pt x="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3" name="Google Shape;1923;p48"/>
              <p:cNvSpPr/>
              <p:nvPr/>
            </p:nvSpPr>
            <p:spPr>
              <a:xfrm>
                <a:off x="2181317" y="3667301"/>
                <a:ext cx="200508" cy="66932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186" extrusionOk="0">
                    <a:moveTo>
                      <a:pt x="1254" y="0"/>
                    </a:moveTo>
                    <a:cubicBezTo>
                      <a:pt x="1219" y="18"/>
                      <a:pt x="1183" y="35"/>
                      <a:pt x="1148" y="35"/>
                    </a:cubicBezTo>
                    <a:cubicBezTo>
                      <a:pt x="1133" y="35"/>
                      <a:pt x="1118" y="32"/>
                      <a:pt x="1104" y="25"/>
                    </a:cubicBezTo>
                    <a:cubicBezTo>
                      <a:pt x="1079" y="75"/>
                      <a:pt x="1079" y="150"/>
                      <a:pt x="1079" y="201"/>
                    </a:cubicBezTo>
                    <a:lnTo>
                      <a:pt x="953" y="777"/>
                    </a:lnTo>
                    <a:cubicBezTo>
                      <a:pt x="928" y="952"/>
                      <a:pt x="878" y="1153"/>
                      <a:pt x="853" y="1328"/>
                    </a:cubicBezTo>
                    <a:lnTo>
                      <a:pt x="778" y="1629"/>
                    </a:lnTo>
                    <a:cubicBezTo>
                      <a:pt x="753" y="1729"/>
                      <a:pt x="728" y="1805"/>
                      <a:pt x="703" y="1905"/>
                    </a:cubicBezTo>
                    <a:lnTo>
                      <a:pt x="552" y="2481"/>
                    </a:lnTo>
                    <a:lnTo>
                      <a:pt x="402" y="3033"/>
                    </a:lnTo>
                    <a:lnTo>
                      <a:pt x="302" y="3308"/>
                    </a:lnTo>
                    <a:lnTo>
                      <a:pt x="201" y="3584"/>
                    </a:lnTo>
                    <a:lnTo>
                      <a:pt x="1" y="4135"/>
                    </a:lnTo>
                    <a:cubicBezTo>
                      <a:pt x="1" y="4160"/>
                      <a:pt x="1" y="4160"/>
                      <a:pt x="26" y="4186"/>
                    </a:cubicBezTo>
                    <a:cubicBezTo>
                      <a:pt x="51" y="4186"/>
                      <a:pt x="76" y="4186"/>
                      <a:pt x="76" y="4160"/>
                    </a:cubicBezTo>
                    <a:lnTo>
                      <a:pt x="277" y="3609"/>
                    </a:lnTo>
                    <a:lnTo>
                      <a:pt x="402" y="3333"/>
                    </a:lnTo>
                    <a:lnTo>
                      <a:pt x="477" y="3058"/>
                    </a:lnTo>
                    <a:lnTo>
                      <a:pt x="678" y="2506"/>
                    </a:lnTo>
                    <a:lnTo>
                      <a:pt x="828" y="1930"/>
                    </a:lnTo>
                    <a:cubicBezTo>
                      <a:pt x="853" y="1855"/>
                      <a:pt x="878" y="1754"/>
                      <a:pt x="903" y="1654"/>
                    </a:cubicBezTo>
                    <a:lnTo>
                      <a:pt x="978" y="1378"/>
                    </a:lnTo>
                    <a:cubicBezTo>
                      <a:pt x="1028" y="1178"/>
                      <a:pt x="1053" y="977"/>
                      <a:pt x="1104" y="802"/>
                    </a:cubicBezTo>
                    <a:lnTo>
                      <a:pt x="1204" y="226"/>
                    </a:lnTo>
                    <a:cubicBezTo>
                      <a:pt x="1229" y="150"/>
                      <a:pt x="1229" y="75"/>
                      <a:pt x="12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4" name="Google Shape;1924;p48"/>
              <p:cNvSpPr/>
              <p:nvPr/>
            </p:nvSpPr>
            <p:spPr>
              <a:xfrm>
                <a:off x="2149338" y="3861735"/>
                <a:ext cx="132393" cy="1984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241" extrusionOk="0">
                    <a:moveTo>
                      <a:pt x="7" y="1"/>
                    </a:moveTo>
                    <a:cubicBezTo>
                      <a:pt x="3" y="1"/>
                      <a:pt x="0" y="4"/>
                      <a:pt x="0" y="12"/>
                    </a:cubicBezTo>
                    <a:cubicBezTo>
                      <a:pt x="0" y="12"/>
                      <a:pt x="0" y="12"/>
                      <a:pt x="0" y="37"/>
                    </a:cubicBezTo>
                    <a:cubicBezTo>
                      <a:pt x="50" y="137"/>
                      <a:pt x="126" y="238"/>
                      <a:pt x="201" y="338"/>
                    </a:cubicBezTo>
                    <a:cubicBezTo>
                      <a:pt x="251" y="438"/>
                      <a:pt x="326" y="538"/>
                      <a:pt x="401" y="639"/>
                    </a:cubicBezTo>
                    <a:lnTo>
                      <a:pt x="602" y="939"/>
                    </a:lnTo>
                    <a:cubicBezTo>
                      <a:pt x="652" y="1040"/>
                      <a:pt x="727" y="1140"/>
                      <a:pt x="777" y="1240"/>
                    </a:cubicBezTo>
                    <a:lnTo>
                      <a:pt x="802" y="1240"/>
                    </a:lnTo>
                    <a:cubicBezTo>
                      <a:pt x="827" y="1240"/>
                      <a:pt x="827" y="1240"/>
                      <a:pt x="827" y="1215"/>
                    </a:cubicBezTo>
                    <a:cubicBezTo>
                      <a:pt x="777" y="1115"/>
                      <a:pt x="702" y="1015"/>
                      <a:pt x="652" y="914"/>
                    </a:cubicBezTo>
                    <a:cubicBezTo>
                      <a:pt x="577" y="789"/>
                      <a:pt x="527" y="689"/>
                      <a:pt x="451" y="589"/>
                    </a:cubicBezTo>
                    <a:cubicBezTo>
                      <a:pt x="376" y="488"/>
                      <a:pt x="326" y="388"/>
                      <a:pt x="251" y="288"/>
                    </a:cubicBezTo>
                    <a:cubicBezTo>
                      <a:pt x="176" y="188"/>
                      <a:pt x="101" y="112"/>
                      <a:pt x="25" y="12"/>
                    </a:cubicBezTo>
                    <a:cubicBezTo>
                      <a:pt x="25" y="12"/>
                      <a:pt x="14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5" name="Google Shape;1925;p48"/>
              <p:cNvSpPr/>
              <p:nvPr/>
            </p:nvSpPr>
            <p:spPr>
              <a:xfrm>
                <a:off x="2329700" y="3827198"/>
                <a:ext cx="252634" cy="16373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024" extrusionOk="0">
                    <a:moveTo>
                      <a:pt x="1100" y="0"/>
                    </a:moveTo>
                    <a:cubicBezTo>
                      <a:pt x="984" y="0"/>
                      <a:pt x="843" y="33"/>
                      <a:pt x="677" y="128"/>
                    </a:cubicBezTo>
                    <a:cubicBezTo>
                      <a:pt x="401" y="278"/>
                      <a:pt x="151" y="554"/>
                      <a:pt x="0" y="1005"/>
                    </a:cubicBezTo>
                    <a:cubicBezTo>
                      <a:pt x="0" y="1005"/>
                      <a:pt x="126" y="1024"/>
                      <a:pt x="306" y="1024"/>
                    </a:cubicBezTo>
                    <a:cubicBezTo>
                      <a:pt x="593" y="1024"/>
                      <a:pt x="1016" y="976"/>
                      <a:pt x="1278" y="729"/>
                    </a:cubicBezTo>
                    <a:cubicBezTo>
                      <a:pt x="1454" y="579"/>
                      <a:pt x="1579" y="353"/>
                      <a:pt x="1479" y="153"/>
                    </a:cubicBezTo>
                    <a:cubicBezTo>
                      <a:pt x="1479" y="153"/>
                      <a:pt x="1350" y="0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6" name="Google Shape;1926;p48"/>
              <p:cNvSpPr/>
              <p:nvPr/>
            </p:nvSpPr>
            <p:spPr>
              <a:xfrm>
                <a:off x="2301559" y="3880603"/>
                <a:ext cx="180521" cy="12343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772" extrusionOk="0">
                    <a:moveTo>
                      <a:pt x="1116" y="1"/>
                    </a:moveTo>
                    <a:cubicBezTo>
                      <a:pt x="1110" y="1"/>
                      <a:pt x="1103" y="7"/>
                      <a:pt x="1103" y="19"/>
                    </a:cubicBezTo>
                    <a:cubicBezTo>
                      <a:pt x="1003" y="70"/>
                      <a:pt x="928" y="120"/>
                      <a:pt x="828" y="195"/>
                    </a:cubicBezTo>
                    <a:cubicBezTo>
                      <a:pt x="728" y="245"/>
                      <a:pt x="652" y="295"/>
                      <a:pt x="552" y="370"/>
                    </a:cubicBezTo>
                    <a:lnTo>
                      <a:pt x="276" y="546"/>
                    </a:lnTo>
                    <a:cubicBezTo>
                      <a:pt x="176" y="621"/>
                      <a:pt x="101" y="671"/>
                      <a:pt x="1" y="721"/>
                    </a:cubicBezTo>
                    <a:cubicBezTo>
                      <a:pt x="1" y="746"/>
                      <a:pt x="1" y="746"/>
                      <a:pt x="1" y="746"/>
                    </a:cubicBezTo>
                    <a:cubicBezTo>
                      <a:pt x="1" y="771"/>
                      <a:pt x="1" y="771"/>
                      <a:pt x="26" y="771"/>
                    </a:cubicBezTo>
                    <a:cubicBezTo>
                      <a:pt x="126" y="721"/>
                      <a:pt x="226" y="671"/>
                      <a:pt x="301" y="596"/>
                    </a:cubicBezTo>
                    <a:cubicBezTo>
                      <a:pt x="402" y="546"/>
                      <a:pt x="502" y="496"/>
                      <a:pt x="577" y="420"/>
                    </a:cubicBezTo>
                    <a:cubicBezTo>
                      <a:pt x="677" y="370"/>
                      <a:pt x="778" y="295"/>
                      <a:pt x="853" y="245"/>
                    </a:cubicBezTo>
                    <a:cubicBezTo>
                      <a:pt x="953" y="170"/>
                      <a:pt x="1028" y="95"/>
                      <a:pt x="1129" y="44"/>
                    </a:cubicBezTo>
                    <a:cubicBezTo>
                      <a:pt x="1129" y="19"/>
                      <a:pt x="1129" y="19"/>
                      <a:pt x="1129" y="19"/>
                    </a:cubicBezTo>
                    <a:cubicBezTo>
                      <a:pt x="1129" y="7"/>
                      <a:pt x="1122" y="1"/>
                      <a:pt x="1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7" name="Google Shape;1927;p48"/>
              <p:cNvSpPr/>
              <p:nvPr/>
            </p:nvSpPr>
            <p:spPr>
              <a:xfrm>
                <a:off x="2061075" y="3302578"/>
                <a:ext cx="597368" cy="463376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2898" extrusionOk="0">
                    <a:moveTo>
                      <a:pt x="1168" y="0"/>
                    </a:moveTo>
                    <a:cubicBezTo>
                      <a:pt x="906" y="0"/>
                      <a:pt x="712" y="256"/>
                      <a:pt x="903" y="777"/>
                    </a:cubicBezTo>
                    <a:cubicBezTo>
                      <a:pt x="928" y="878"/>
                      <a:pt x="953" y="953"/>
                      <a:pt x="1003" y="1028"/>
                    </a:cubicBezTo>
                    <a:cubicBezTo>
                      <a:pt x="916" y="1015"/>
                      <a:pt x="841" y="1009"/>
                      <a:pt x="775" y="1009"/>
                    </a:cubicBezTo>
                    <a:cubicBezTo>
                      <a:pt x="709" y="1009"/>
                      <a:pt x="653" y="1015"/>
                      <a:pt x="602" y="1028"/>
                    </a:cubicBezTo>
                    <a:cubicBezTo>
                      <a:pt x="126" y="1178"/>
                      <a:pt x="1" y="1705"/>
                      <a:pt x="778" y="1905"/>
                    </a:cubicBezTo>
                    <a:cubicBezTo>
                      <a:pt x="853" y="1930"/>
                      <a:pt x="903" y="1955"/>
                      <a:pt x="978" y="1955"/>
                    </a:cubicBezTo>
                    <a:cubicBezTo>
                      <a:pt x="878" y="2055"/>
                      <a:pt x="803" y="2181"/>
                      <a:pt x="778" y="2256"/>
                    </a:cubicBezTo>
                    <a:cubicBezTo>
                      <a:pt x="660" y="2577"/>
                      <a:pt x="780" y="2863"/>
                      <a:pt x="1063" y="2863"/>
                    </a:cubicBezTo>
                    <a:cubicBezTo>
                      <a:pt x="1200" y="2863"/>
                      <a:pt x="1375" y="2796"/>
                      <a:pt x="1580" y="2632"/>
                    </a:cubicBezTo>
                    <a:cubicBezTo>
                      <a:pt x="1705" y="2532"/>
                      <a:pt x="1805" y="2431"/>
                      <a:pt x="1881" y="2306"/>
                    </a:cubicBezTo>
                    <a:cubicBezTo>
                      <a:pt x="2031" y="2532"/>
                      <a:pt x="2181" y="2732"/>
                      <a:pt x="2307" y="2807"/>
                    </a:cubicBezTo>
                    <a:cubicBezTo>
                      <a:pt x="2416" y="2868"/>
                      <a:pt x="2525" y="2898"/>
                      <a:pt x="2623" y="2898"/>
                    </a:cubicBezTo>
                    <a:cubicBezTo>
                      <a:pt x="2928" y="2898"/>
                      <a:pt x="3118" y="2606"/>
                      <a:pt x="2833" y="2055"/>
                    </a:cubicBezTo>
                    <a:cubicBezTo>
                      <a:pt x="2808" y="2030"/>
                      <a:pt x="2783" y="1980"/>
                      <a:pt x="2758" y="1955"/>
                    </a:cubicBezTo>
                    <a:cubicBezTo>
                      <a:pt x="2958" y="1955"/>
                      <a:pt x="3159" y="1905"/>
                      <a:pt x="3259" y="1855"/>
                    </a:cubicBezTo>
                    <a:cubicBezTo>
                      <a:pt x="3710" y="1629"/>
                      <a:pt x="3735" y="1078"/>
                      <a:pt x="2933" y="1028"/>
                    </a:cubicBezTo>
                    <a:cubicBezTo>
                      <a:pt x="2883" y="1028"/>
                      <a:pt x="2858" y="1003"/>
                      <a:pt x="2808" y="1003"/>
                    </a:cubicBezTo>
                    <a:cubicBezTo>
                      <a:pt x="2908" y="852"/>
                      <a:pt x="2983" y="727"/>
                      <a:pt x="3008" y="602"/>
                    </a:cubicBezTo>
                    <a:cubicBezTo>
                      <a:pt x="3055" y="306"/>
                      <a:pt x="2908" y="58"/>
                      <a:pt x="2663" y="58"/>
                    </a:cubicBezTo>
                    <a:cubicBezTo>
                      <a:pt x="2515" y="58"/>
                      <a:pt x="2330" y="149"/>
                      <a:pt x="2131" y="376"/>
                    </a:cubicBezTo>
                    <a:cubicBezTo>
                      <a:pt x="2031" y="502"/>
                      <a:pt x="1931" y="627"/>
                      <a:pt x="1881" y="777"/>
                    </a:cubicBezTo>
                    <a:cubicBezTo>
                      <a:pt x="1805" y="502"/>
                      <a:pt x="1655" y="251"/>
                      <a:pt x="1530" y="151"/>
                    </a:cubicBezTo>
                    <a:cubicBezTo>
                      <a:pt x="1414" y="51"/>
                      <a:pt x="1285" y="0"/>
                      <a:pt x="1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8" name="Google Shape;1928;p48"/>
              <p:cNvSpPr/>
              <p:nvPr/>
            </p:nvSpPr>
            <p:spPr>
              <a:xfrm>
                <a:off x="2269579" y="3488378"/>
                <a:ext cx="124398" cy="116883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31" extrusionOk="0">
                    <a:moveTo>
                      <a:pt x="315" y="1"/>
                    </a:moveTo>
                    <a:cubicBezTo>
                      <a:pt x="244" y="1"/>
                      <a:pt x="178" y="28"/>
                      <a:pt x="126" y="91"/>
                    </a:cubicBezTo>
                    <a:cubicBezTo>
                      <a:pt x="0" y="217"/>
                      <a:pt x="0" y="492"/>
                      <a:pt x="151" y="618"/>
                    </a:cubicBezTo>
                    <a:cubicBezTo>
                      <a:pt x="238" y="693"/>
                      <a:pt x="332" y="731"/>
                      <a:pt x="420" y="731"/>
                    </a:cubicBezTo>
                    <a:cubicBezTo>
                      <a:pt x="508" y="731"/>
                      <a:pt x="589" y="693"/>
                      <a:pt x="652" y="618"/>
                    </a:cubicBezTo>
                    <a:cubicBezTo>
                      <a:pt x="777" y="492"/>
                      <a:pt x="777" y="292"/>
                      <a:pt x="627" y="142"/>
                    </a:cubicBezTo>
                    <a:cubicBezTo>
                      <a:pt x="525" y="54"/>
                      <a:pt x="41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9" name="Google Shape;1929;p48"/>
              <p:cNvSpPr/>
              <p:nvPr/>
            </p:nvSpPr>
            <p:spPr>
              <a:xfrm>
                <a:off x="2305556" y="3478144"/>
                <a:ext cx="124398" cy="117203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33" extrusionOk="0">
                    <a:moveTo>
                      <a:pt x="323" y="0"/>
                    </a:moveTo>
                    <a:cubicBezTo>
                      <a:pt x="248" y="0"/>
                      <a:pt x="180" y="26"/>
                      <a:pt x="126" y="80"/>
                    </a:cubicBezTo>
                    <a:cubicBezTo>
                      <a:pt x="1" y="231"/>
                      <a:pt x="1" y="481"/>
                      <a:pt x="151" y="632"/>
                    </a:cubicBezTo>
                    <a:cubicBezTo>
                      <a:pt x="232" y="701"/>
                      <a:pt x="317" y="733"/>
                      <a:pt x="399" y="733"/>
                    </a:cubicBezTo>
                    <a:cubicBezTo>
                      <a:pt x="495" y="733"/>
                      <a:pt x="585" y="688"/>
                      <a:pt x="652" y="607"/>
                    </a:cubicBezTo>
                    <a:cubicBezTo>
                      <a:pt x="778" y="481"/>
                      <a:pt x="778" y="281"/>
                      <a:pt x="627" y="130"/>
                    </a:cubicBezTo>
                    <a:cubicBezTo>
                      <a:pt x="528" y="45"/>
                      <a:pt x="420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930" name="Google Shape;1930;p48"/>
          <p:cNvGrpSpPr/>
          <p:nvPr/>
        </p:nvGrpSpPr>
        <p:grpSpPr>
          <a:xfrm>
            <a:off x="6827302" y="2494712"/>
            <a:ext cx="2057064" cy="2375378"/>
            <a:chOff x="6767952" y="2494712"/>
            <a:chExt cx="2057064" cy="2375378"/>
          </a:xfrm>
        </p:grpSpPr>
        <p:grpSp>
          <p:nvGrpSpPr>
            <p:cNvPr id="1931" name="Google Shape;1931;p48"/>
            <p:cNvGrpSpPr/>
            <p:nvPr/>
          </p:nvGrpSpPr>
          <p:grpSpPr>
            <a:xfrm rot="-10443726" flipH="1">
              <a:off x="7603564" y="2549840"/>
              <a:ext cx="1145269" cy="1532251"/>
              <a:chOff x="4632975" y="2012275"/>
              <a:chExt cx="191775" cy="256575"/>
            </a:xfrm>
          </p:grpSpPr>
          <p:sp>
            <p:nvSpPr>
              <p:cNvPr id="1932" name="Google Shape;1932;p48"/>
              <p:cNvSpPr/>
              <p:nvPr/>
            </p:nvSpPr>
            <p:spPr>
              <a:xfrm>
                <a:off x="4705675" y="2159800"/>
                <a:ext cx="61375" cy="1090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4362" extrusionOk="0">
                    <a:moveTo>
                      <a:pt x="1028" y="0"/>
                    </a:moveTo>
                    <a:cubicBezTo>
                      <a:pt x="1028" y="0"/>
                      <a:pt x="1028" y="0"/>
                      <a:pt x="1028" y="1"/>
                    </a:cubicBezTo>
                    <a:cubicBezTo>
                      <a:pt x="276" y="903"/>
                      <a:pt x="0" y="1805"/>
                      <a:pt x="50" y="2682"/>
                    </a:cubicBezTo>
                    <a:cubicBezTo>
                      <a:pt x="126" y="4186"/>
                      <a:pt x="1178" y="4362"/>
                      <a:pt x="1178" y="4362"/>
                    </a:cubicBezTo>
                    <a:cubicBezTo>
                      <a:pt x="1780" y="4261"/>
                      <a:pt x="2106" y="3710"/>
                      <a:pt x="2206" y="3108"/>
                    </a:cubicBezTo>
                    <a:cubicBezTo>
                      <a:pt x="2455" y="1665"/>
                      <a:pt x="1049" y="0"/>
                      <a:pt x="10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3" name="Google Shape;1933;p48"/>
              <p:cNvSpPr/>
              <p:nvPr/>
            </p:nvSpPr>
            <p:spPr>
              <a:xfrm>
                <a:off x="4705675" y="2159800"/>
                <a:ext cx="4262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3159" extrusionOk="0">
                    <a:moveTo>
                      <a:pt x="1028" y="1"/>
                    </a:moveTo>
                    <a:cubicBezTo>
                      <a:pt x="276" y="903"/>
                      <a:pt x="0" y="1805"/>
                      <a:pt x="50" y="2682"/>
                    </a:cubicBezTo>
                    <a:cubicBezTo>
                      <a:pt x="50" y="2858"/>
                      <a:pt x="75" y="3008"/>
                      <a:pt x="101" y="3158"/>
                    </a:cubicBezTo>
                    <a:cubicBezTo>
                      <a:pt x="502" y="2356"/>
                      <a:pt x="1053" y="1580"/>
                      <a:pt x="1705" y="978"/>
                    </a:cubicBezTo>
                    <a:cubicBezTo>
                      <a:pt x="1379" y="402"/>
                      <a:pt x="1028" y="1"/>
                      <a:pt x="1028" y="1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4" name="Google Shape;1934;p48"/>
              <p:cNvSpPr/>
              <p:nvPr/>
            </p:nvSpPr>
            <p:spPr>
              <a:xfrm>
                <a:off x="4632975" y="2136625"/>
                <a:ext cx="80875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3237" extrusionOk="0">
                    <a:moveTo>
                      <a:pt x="3209" y="0"/>
                    </a:moveTo>
                    <a:lnTo>
                      <a:pt x="3209" y="0"/>
                    </a:lnTo>
                    <a:cubicBezTo>
                      <a:pt x="2131" y="151"/>
                      <a:pt x="1405" y="602"/>
                      <a:pt x="878" y="1228"/>
                    </a:cubicBezTo>
                    <a:cubicBezTo>
                      <a:pt x="1" y="2306"/>
                      <a:pt x="628" y="3083"/>
                      <a:pt x="628" y="3083"/>
                    </a:cubicBezTo>
                    <a:cubicBezTo>
                      <a:pt x="788" y="3190"/>
                      <a:pt x="964" y="3237"/>
                      <a:pt x="1145" y="3237"/>
                    </a:cubicBezTo>
                    <a:cubicBezTo>
                      <a:pt x="1473" y="3237"/>
                      <a:pt x="1816" y="3083"/>
                      <a:pt x="2106" y="2857"/>
                    </a:cubicBezTo>
                    <a:cubicBezTo>
                      <a:pt x="3159" y="2005"/>
                      <a:pt x="3234" y="0"/>
                      <a:pt x="3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5" name="Google Shape;1935;p48"/>
              <p:cNvSpPr/>
              <p:nvPr/>
            </p:nvSpPr>
            <p:spPr>
              <a:xfrm>
                <a:off x="4648650" y="2136625"/>
                <a:ext cx="6520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630" extrusionOk="0">
                    <a:moveTo>
                      <a:pt x="2582" y="0"/>
                    </a:moveTo>
                    <a:cubicBezTo>
                      <a:pt x="1504" y="151"/>
                      <a:pt x="778" y="602"/>
                      <a:pt x="251" y="1228"/>
                    </a:cubicBezTo>
                    <a:cubicBezTo>
                      <a:pt x="151" y="1354"/>
                      <a:pt x="51" y="1504"/>
                      <a:pt x="1" y="1629"/>
                    </a:cubicBezTo>
                    <a:cubicBezTo>
                      <a:pt x="451" y="1571"/>
                      <a:pt x="901" y="1530"/>
                      <a:pt x="1347" y="1530"/>
                    </a:cubicBezTo>
                    <a:cubicBezTo>
                      <a:pt x="1670" y="1530"/>
                      <a:pt x="1990" y="1552"/>
                      <a:pt x="2306" y="1604"/>
                    </a:cubicBezTo>
                    <a:cubicBezTo>
                      <a:pt x="2582" y="802"/>
                      <a:pt x="2607" y="0"/>
                      <a:pt x="2582" y="0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6" name="Google Shape;1936;p48"/>
              <p:cNvSpPr/>
              <p:nvPr/>
            </p:nvSpPr>
            <p:spPr>
              <a:xfrm>
                <a:off x="4650525" y="2057675"/>
                <a:ext cx="60175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302" extrusionOk="0">
                    <a:moveTo>
                      <a:pt x="1755" y="0"/>
                    </a:moveTo>
                    <a:cubicBezTo>
                      <a:pt x="953" y="477"/>
                      <a:pt x="527" y="1078"/>
                      <a:pt x="352" y="1755"/>
                    </a:cubicBezTo>
                    <a:cubicBezTo>
                      <a:pt x="1" y="2908"/>
                      <a:pt x="753" y="3284"/>
                      <a:pt x="753" y="3284"/>
                    </a:cubicBezTo>
                    <a:cubicBezTo>
                      <a:pt x="811" y="3296"/>
                      <a:pt x="869" y="3302"/>
                      <a:pt x="925" y="3302"/>
                    </a:cubicBezTo>
                    <a:cubicBezTo>
                      <a:pt x="1325" y="3302"/>
                      <a:pt x="1658" y="3005"/>
                      <a:pt x="1855" y="2632"/>
                    </a:cubicBezTo>
                    <a:cubicBezTo>
                      <a:pt x="2407" y="1604"/>
                      <a:pt x="1780" y="0"/>
                      <a:pt x="17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7" name="Google Shape;1937;p48"/>
              <p:cNvSpPr/>
              <p:nvPr/>
            </p:nvSpPr>
            <p:spPr>
              <a:xfrm>
                <a:off x="4661800" y="2057675"/>
                <a:ext cx="395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429" extrusionOk="0">
                    <a:moveTo>
                      <a:pt x="1304" y="0"/>
                    </a:moveTo>
                    <a:cubicBezTo>
                      <a:pt x="627" y="401"/>
                      <a:pt x="226" y="903"/>
                      <a:pt x="1" y="1429"/>
                    </a:cubicBezTo>
                    <a:cubicBezTo>
                      <a:pt x="527" y="1203"/>
                      <a:pt x="1054" y="1003"/>
                      <a:pt x="1580" y="978"/>
                    </a:cubicBezTo>
                    <a:cubicBezTo>
                      <a:pt x="1480" y="426"/>
                      <a:pt x="1304" y="0"/>
                      <a:pt x="1304" y="0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8" name="Google Shape;1938;p48"/>
              <p:cNvSpPr/>
              <p:nvPr/>
            </p:nvSpPr>
            <p:spPr>
              <a:xfrm>
                <a:off x="4688125" y="2012275"/>
                <a:ext cx="48900" cy="22022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8809" extrusionOk="0">
                    <a:moveTo>
                      <a:pt x="32" y="1"/>
                    </a:moveTo>
                    <a:cubicBezTo>
                      <a:pt x="28" y="1"/>
                      <a:pt x="26" y="3"/>
                      <a:pt x="26" y="12"/>
                    </a:cubicBezTo>
                    <a:cubicBezTo>
                      <a:pt x="1" y="12"/>
                      <a:pt x="1" y="37"/>
                      <a:pt x="1" y="62"/>
                    </a:cubicBezTo>
                    <a:lnTo>
                      <a:pt x="226" y="563"/>
                    </a:lnTo>
                    <a:lnTo>
                      <a:pt x="351" y="814"/>
                    </a:lnTo>
                    <a:lnTo>
                      <a:pt x="427" y="1090"/>
                    </a:lnTo>
                    <a:lnTo>
                      <a:pt x="627" y="1616"/>
                    </a:lnTo>
                    <a:lnTo>
                      <a:pt x="803" y="2142"/>
                    </a:lnTo>
                    <a:cubicBezTo>
                      <a:pt x="828" y="2242"/>
                      <a:pt x="878" y="2318"/>
                      <a:pt x="903" y="2418"/>
                    </a:cubicBezTo>
                    <a:lnTo>
                      <a:pt x="978" y="2694"/>
                    </a:lnTo>
                    <a:cubicBezTo>
                      <a:pt x="1028" y="2869"/>
                      <a:pt x="1078" y="3044"/>
                      <a:pt x="1128" y="3220"/>
                    </a:cubicBezTo>
                    <a:lnTo>
                      <a:pt x="1254" y="3771"/>
                    </a:lnTo>
                    <a:cubicBezTo>
                      <a:pt x="1304" y="3947"/>
                      <a:pt x="1329" y="4147"/>
                      <a:pt x="1379" y="4323"/>
                    </a:cubicBezTo>
                    <a:cubicBezTo>
                      <a:pt x="1504" y="5049"/>
                      <a:pt x="1630" y="5801"/>
                      <a:pt x="1730" y="6528"/>
                    </a:cubicBezTo>
                    <a:lnTo>
                      <a:pt x="1780" y="7105"/>
                    </a:lnTo>
                    <a:cubicBezTo>
                      <a:pt x="1780" y="7280"/>
                      <a:pt x="1805" y="7481"/>
                      <a:pt x="1830" y="7656"/>
                    </a:cubicBezTo>
                    <a:cubicBezTo>
                      <a:pt x="1855" y="8032"/>
                      <a:pt x="1880" y="8408"/>
                      <a:pt x="1880" y="8784"/>
                    </a:cubicBezTo>
                    <a:cubicBezTo>
                      <a:pt x="1880" y="8809"/>
                      <a:pt x="1880" y="8809"/>
                      <a:pt x="1905" y="8809"/>
                    </a:cubicBezTo>
                    <a:cubicBezTo>
                      <a:pt x="1930" y="8809"/>
                      <a:pt x="1930" y="8809"/>
                      <a:pt x="1930" y="8784"/>
                    </a:cubicBezTo>
                    <a:cubicBezTo>
                      <a:pt x="1955" y="8032"/>
                      <a:pt x="1930" y="7280"/>
                      <a:pt x="1855" y="6528"/>
                    </a:cubicBezTo>
                    <a:cubicBezTo>
                      <a:pt x="1780" y="5776"/>
                      <a:pt x="1655" y="5024"/>
                      <a:pt x="1504" y="4298"/>
                    </a:cubicBezTo>
                    <a:cubicBezTo>
                      <a:pt x="1454" y="4097"/>
                      <a:pt x="1429" y="3922"/>
                      <a:pt x="1379" y="3746"/>
                    </a:cubicBezTo>
                    <a:lnTo>
                      <a:pt x="1254" y="3195"/>
                    </a:lnTo>
                    <a:cubicBezTo>
                      <a:pt x="1204" y="3019"/>
                      <a:pt x="1153" y="2819"/>
                      <a:pt x="1103" y="2643"/>
                    </a:cubicBezTo>
                    <a:lnTo>
                      <a:pt x="1003" y="2368"/>
                    </a:lnTo>
                    <a:cubicBezTo>
                      <a:pt x="978" y="2293"/>
                      <a:pt x="953" y="2192"/>
                      <a:pt x="928" y="2117"/>
                    </a:cubicBezTo>
                    <a:lnTo>
                      <a:pt x="727" y="1566"/>
                    </a:lnTo>
                    <a:lnTo>
                      <a:pt x="527" y="1039"/>
                    </a:lnTo>
                    <a:lnTo>
                      <a:pt x="427" y="789"/>
                    </a:lnTo>
                    <a:lnTo>
                      <a:pt x="301" y="538"/>
                    </a:lnTo>
                    <a:lnTo>
                      <a:pt x="51" y="12"/>
                    </a:lnTo>
                    <a:cubicBezTo>
                      <a:pt x="51" y="12"/>
                      <a:pt x="39" y="1"/>
                      <a:pt x="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9" name="Google Shape;1939;p48"/>
              <p:cNvSpPr/>
              <p:nvPr/>
            </p:nvSpPr>
            <p:spPr>
              <a:xfrm>
                <a:off x="4663700" y="2118450"/>
                <a:ext cx="61425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109" extrusionOk="0">
                    <a:moveTo>
                      <a:pt x="2431" y="0"/>
                    </a:moveTo>
                    <a:cubicBezTo>
                      <a:pt x="2431" y="0"/>
                      <a:pt x="2406" y="0"/>
                      <a:pt x="2406" y="26"/>
                    </a:cubicBezTo>
                    <a:cubicBezTo>
                      <a:pt x="2231" y="276"/>
                      <a:pt x="2030" y="552"/>
                      <a:pt x="1855" y="802"/>
                    </a:cubicBezTo>
                    <a:cubicBezTo>
                      <a:pt x="1654" y="1078"/>
                      <a:pt x="1454" y="1329"/>
                      <a:pt x="1253" y="1579"/>
                    </a:cubicBezTo>
                    <a:cubicBezTo>
                      <a:pt x="1053" y="1830"/>
                      <a:pt x="852" y="2081"/>
                      <a:pt x="627" y="2306"/>
                    </a:cubicBezTo>
                    <a:lnTo>
                      <a:pt x="25" y="3058"/>
                    </a:lnTo>
                    <a:cubicBezTo>
                      <a:pt x="0" y="3083"/>
                      <a:pt x="0" y="3083"/>
                      <a:pt x="25" y="3108"/>
                    </a:cubicBezTo>
                    <a:lnTo>
                      <a:pt x="50" y="3108"/>
                    </a:lnTo>
                    <a:cubicBezTo>
                      <a:pt x="301" y="2883"/>
                      <a:pt x="501" y="2632"/>
                      <a:pt x="727" y="2406"/>
                    </a:cubicBezTo>
                    <a:cubicBezTo>
                      <a:pt x="952" y="2156"/>
                      <a:pt x="1153" y="1905"/>
                      <a:pt x="1353" y="1655"/>
                    </a:cubicBezTo>
                    <a:cubicBezTo>
                      <a:pt x="1554" y="1404"/>
                      <a:pt x="1754" y="1153"/>
                      <a:pt x="1930" y="878"/>
                    </a:cubicBezTo>
                    <a:cubicBezTo>
                      <a:pt x="2130" y="602"/>
                      <a:pt x="2306" y="326"/>
                      <a:pt x="2456" y="51"/>
                    </a:cubicBezTo>
                    <a:cubicBezTo>
                      <a:pt x="2456" y="26"/>
                      <a:pt x="2456" y="0"/>
                      <a:pt x="2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0" name="Google Shape;1940;p48"/>
              <p:cNvSpPr/>
              <p:nvPr/>
            </p:nvSpPr>
            <p:spPr>
              <a:xfrm>
                <a:off x="4733875" y="2117275"/>
                <a:ext cx="90875" cy="66650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2666" extrusionOk="0">
                    <a:moveTo>
                      <a:pt x="473" y="1"/>
                    </a:moveTo>
                    <a:cubicBezTo>
                      <a:pt x="329" y="1"/>
                      <a:pt x="180" y="8"/>
                      <a:pt x="25" y="22"/>
                    </a:cubicBezTo>
                    <a:cubicBezTo>
                      <a:pt x="0" y="22"/>
                      <a:pt x="526" y="1927"/>
                      <a:pt x="1729" y="2504"/>
                    </a:cubicBezTo>
                    <a:cubicBezTo>
                      <a:pt x="1966" y="2605"/>
                      <a:pt x="2212" y="2666"/>
                      <a:pt x="2446" y="2666"/>
                    </a:cubicBezTo>
                    <a:cubicBezTo>
                      <a:pt x="2733" y="2666"/>
                      <a:pt x="3001" y="2574"/>
                      <a:pt x="3208" y="2353"/>
                    </a:cubicBezTo>
                    <a:cubicBezTo>
                      <a:pt x="3208" y="2353"/>
                      <a:pt x="3634" y="1476"/>
                      <a:pt x="2531" y="649"/>
                    </a:cubicBezTo>
                    <a:cubicBezTo>
                      <a:pt x="1975" y="243"/>
                      <a:pt x="1310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1" name="Google Shape;1941;p48"/>
              <p:cNvSpPr/>
              <p:nvPr/>
            </p:nvSpPr>
            <p:spPr>
              <a:xfrm>
                <a:off x="4733875" y="2117150"/>
                <a:ext cx="3572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2334" extrusionOk="0">
                    <a:moveTo>
                      <a:pt x="474" y="0"/>
                    </a:moveTo>
                    <a:cubicBezTo>
                      <a:pt x="328" y="0"/>
                      <a:pt x="178" y="8"/>
                      <a:pt x="25" y="27"/>
                    </a:cubicBezTo>
                    <a:cubicBezTo>
                      <a:pt x="0" y="27"/>
                      <a:pt x="426" y="1606"/>
                      <a:pt x="1429" y="2333"/>
                    </a:cubicBezTo>
                    <a:cubicBezTo>
                      <a:pt x="1153" y="1606"/>
                      <a:pt x="1028" y="829"/>
                      <a:pt x="1153" y="52"/>
                    </a:cubicBezTo>
                    <a:cubicBezTo>
                      <a:pt x="936" y="21"/>
                      <a:pt x="710" y="0"/>
                      <a:pt x="474" y="0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2" name="Google Shape;1942;p48"/>
              <p:cNvSpPr/>
              <p:nvPr/>
            </p:nvSpPr>
            <p:spPr>
              <a:xfrm>
                <a:off x="4718825" y="2102325"/>
                <a:ext cx="76475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2450" extrusionOk="0">
                    <a:moveTo>
                      <a:pt x="35" y="0"/>
                    </a:moveTo>
                    <a:cubicBezTo>
                      <a:pt x="26" y="0"/>
                      <a:pt x="13" y="6"/>
                      <a:pt x="1" y="19"/>
                    </a:cubicBezTo>
                    <a:cubicBezTo>
                      <a:pt x="1" y="44"/>
                      <a:pt x="1" y="44"/>
                      <a:pt x="1" y="69"/>
                    </a:cubicBezTo>
                    <a:cubicBezTo>
                      <a:pt x="226" y="295"/>
                      <a:pt x="452" y="520"/>
                      <a:pt x="702" y="746"/>
                    </a:cubicBezTo>
                    <a:cubicBezTo>
                      <a:pt x="928" y="946"/>
                      <a:pt x="1179" y="1147"/>
                      <a:pt x="1429" y="1347"/>
                    </a:cubicBezTo>
                    <a:cubicBezTo>
                      <a:pt x="1680" y="1548"/>
                      <a:pt x="1930" y="1748"/>
                      <a:pt x="2206" y="1924"/>
                    </a:cubicBezTo>
                    <a:cubicBezTo>
                      <a:pt x="2457" y="2099"/>
                      <a:pt x="2732" y="2275"/>
                      <a:pt x="3008" y="2450"/>
                    </a:cubicBezTo>
                    <a:cubicBezTo>
                      <a:pt x="3033" y="2450"/>
                      <a:pt x="3033" y="2450"/>
                      <a:pt x="3058" y="2425"/>
                    </a:cubicBezTo>
                    <a:cubicBezTo>
                      <a:pt x="3058" y="2400"/>
                      <a:pt x="3058" y="2400"/>
                      <a:pt x="3058" y="2375"/>
                    </a:cubicBezTo>
                    <a:lnTo>
                      <a:pt x="2281" y="1823"/>
                    </a:lnTo>
                    <a:cubicBezTo>
                      <a:pt x="2031" y="1623"/>
                      <a:pt x="1780" y="1422"/>
                      <a:pt x="1504" y="1247"/>
                    </a:cubicBezTo>
                    <a:cubicBezTo>
                      <a:pt x="1003" y="846"/>
                      <a:pt x="502" y="470"/>
                      <a:pt x="51" y="19"/>
                    </a:cubicBezTo>
                    <a:cubicBezTo>
                      <a:pt x="51" y="6"/>
                      <a:pt x="44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3" name="Google Shape;1943;p48"/>
              <p:cNvSpPr/>
              <p:nvPr/>
            </p:nvSpPr>
            <p:spPr>
              <a:xfrm>
                <a:off x="4673100" y="2041725"/>
                <a:ext cx="269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2794" extrusionOk="0">
                    <a:moveTo>
                      <a:pt x="1046" y="1"/>
                    </a:moveTo>
                    <a:cubicBezTo>
                      <a:pt x="1039" y="1"/>
                      <a:pt x="1028" y="12"/>
                      <a:pt x="1028" y="12"/>
                    </a:cubicBezTo>
                    <a:lnTo>
                      <a:pt x="1028" y="37"/>
                    </a:lnTo>
                    <a:cubicBezTo>
                      <a:pt x="952" y="262"/>
                      <a:pt x="852" y="488"/>
                      <a:pt x="777" y="714"/>
                    </a:cubicBezTo>
                    <a:lnTo>
                      <a:pt x="501" y="1390"/>
                    </a:lnTo>
                    <a:cubicBezTo>
                      <a:pt x="426" y="1616"/>
                      <a:pt x="326" y="1841"/>
                      <a:pt x="251" y="2067"/>
                    </a:cubicBezTo>
                    <a:cubicBezTo>
                      <a:pt x="150" y="2292"/>
                      <a:pt x="75" y="2518"/>
                      <a:pt x="0" y="2769"/>
                    </a:cubicBezTo>
                    <a:cubicBezTo>
                      <a:pt x="0" y="2769"/>
                      <a:pt x="0" y="2794"/>
                      <a:pt x="25" y="2794"/>
                    </a:cubicBezTo>
                    <a:lnTo>
                      <a:pt x="50" y="2794"/>
                    </a:lnTo>
                    <a:cubicBezTo>
                      <a:pt x="175" y="2568"/>
                      <a:pt x="276" y="2343"/>
                      <a:pt x="376" y="2117"/>
                    </a:cubicBezTo>
                    <a:cubicBezTo>
                      <a:pt x="451" y="1891"/>
                      <a:pt x="551" y="1666"/>
                      <a:pt x="627" y="1440"/>
                    </a:cubicBezTo>
                    <a:cubicBezTo>
                      <a:pt x="727" y="1215"/>
                      <a:pt x="802" y="989"/>
                      <a:pt x="877" y="739"/>
                    </a:cubicBezTo>
                    <a:cubicBezTo>
                      <a:pt x="952" y="513"/>
                      <a:pt x="1028" y="287"/>
                      <a:pt x="1078" y="37"/>
                    </a:cubicBezTo>
                    <a:cubicBezTo>
                      <a:pt x="1078" y="12"/>
                      <a:pt x="1078" y="12"/>
                      <a:pt x="1053" y="12"/>
                    </a:cubicBezTo>
                    <a:cubicBezTo>
                      <a:pt x="1053" y="3"/>
                      <a:pt x="1050" y="1"/>
                      <a:pt x="1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4" name="Google Shape;1944;p48"/>
              <p:cNvSpPr/>
              <p:nvPr/>
            </p:nvSpPr>
            <p:spPr>
              <a:xfrm>
                <a:off x="4711300" y="2045225"/>
                <a:ext cx="8085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1982" extrusionOk="0">
                    <a:moveTo>
                      <a:pt x="928" y="0"/>
                    </a:moveTo>
                    <a:cubicBezTo>
                      <a:pt x="406" y="0"/>
                      <a:pt x="1" y="85"/>
                      <a:pt x="1" y="97"/>
                    </a:cubicBezTo>
                    <a:cubicBezTo>
                      <a:pt x="352" y="949"/>
                      <a:pt x="853" y="1476"/>
                      <a:pt x="1480" y="1777"/>
                    </a:cubicBezTo>
                    <a:cubicBezTo>
                      <a:pt x="1788" y="1927"/>
                      <a:pt x="2049" y="1981"/>
                      <a:pt x="2265" y="1981"/>
                    </a:cubicBezTo>
                    <a:cubicBezTo>
                      <a:pt x="2805" y="1981"/>
                      <a:pt x="3066" y="1644"/>
                      <a:pt x="3084" y="1626"/>
                    </a:cubicBezTo>
                    <a:cubicBezTo>
                      <a:pt x="3234" y="1200"/>
                      <a:pt x="2983" y="749"/>
                      <a:pt x="2607" y="448"/>
                    </a:cubicBezTo>
                    <a:cubicBezTo>
                      <a:pt x="2136" y="91"/>
                      <a:pt x="1469" y="0"/>
                      <a:pt x="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5" name="Google Shape;1945;p48"/>
              <p:cNvSpPr/>
              <p:nvPr/>
            </p:nvSpPr>
            <p:spPr>
              <a:xfrm>
                <a:off x="4711300" y="2045250"/>
                <a:ext cx="46400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926" extrusionOk="0">
                    <a:moveTo>
                      <a:pt x="979" y="0"/>
                    </a:moveTo>
                    <a:cubicBezTo>
                      <a:pt x="434" y="0"/>
                      <a:pt x="1" y="96"/>
                      <a:pt x="1" y="96"/>
                    </a:cubicBezTo>
                    <a:cubicBezTo>
                      <a:pt x="352" y="948"/>
                      <a:pt x="853" y="1475"/>
                      <a:pt x="1480" y="1776"/>
                    </a:cubicBezTo>
                    <a:cubicBezTo>
                      <a:pt x="1605" y="1851"/>
                      <a:pt x="1755" y="1901"/>
                      <a:pt x="1855" y="1926"/>
                    </a:cubicBezTo>
                    <a:cubicBezTo>
                      <a:pt x="1605" y="1324"/>
                      <a:pt x="1454" y="673"/>
                      <a:pt x="1404" y="21"/>
                    </a:cubicBezTo>
                    <a:cubicBezTo>
                      <a:pt x="1259" y="6"/>
                      <a:pt x="1116" y="0"/>
                      <a:pt x="979" y="0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6" name="Google Shape;1946;p48"/>
              <p:cNvSpPr/>
              <p:nvPr/>
            </p:nvSpPr>
            <p:spPr>
              <a:xfrm>
                <a:off x="4701275" y="2043250"/>
                <a:ext cx="601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380" extrusionOk="0">
                    <a:moveTo>
                      <a:pt x="51" y="1"/>
                    </a:moveTo>
                    <a:cubicBezTo>
                      <a:pt x="26" y="1"/>
                      <a:pt x="26" y="1"/>
                      <a:pt x="1" y="26"/>
                    </a:cubicBezTo>
                    <a:cubicBezTo>
                      <a:pt x="1" y="26"/>
                      <a:pt x="1" y="51"/>
                      <a:pt x="26" y="51"/>
                    </a:cubicBezTo>
                    <a:cubicBezTo>
                      <a:pt x="226" y="151"/>
                      <a:pt x="427" y="277"/>
                      <a:pt x="602" y="377"/>
                    </a:cubicBezTo>
                    <a:lnTo>
                      <a:pt x="1179" y="728"/>
                    </a:lnTo>
                    <a:cubicBezTo>
                      <a:pt x="1379" y="828"/>
                      <a:pt x="1555" y="953"/>
                      <a:pt x="1755" y="1054"/>
                    </a:cubicBezTo>
                    <a:cubicBezTo>
                      <a:pt x="1956" y="1179"/>
                      <a:pt x="2156" y="1279"/>
                      <a:pt x="2357" y="1379"/>
                    </a:cubicBezTo>
                    <a:lnTo>
                      <a:pt x="2382" y="1379"/>
                    </a:lnTo>
                    <a:cubicBezTo>
                      <a:pt x="2407" y="1354"/>
                      <a:pt x="2407" y="1329"/>
                      <a:pt x="2382" y="1329"/>
                    </a:cubicBezTo>
                    <a:cubicBezTo>
                      <a:pt x="2206" y="1204"/>
                      <a:pt x="2006" y="1079"/>
                      <a:pt x="1830" y="953"/>
                    </a:cubicBezTo>
                    <a:cubicBezTo>
                      <a:pt x="1630" y="828"/>
                      <a:pt x="1454" y="703"/>
                      <a:pt x="1254" y="602"/>
                    </a:cubicBezTo>
                    <a:cubicBezTo>
                      <a:pt x="1053" y="502"/>
                      <a:pt x="853" y="377"/>
                      <a:pt x="678" y="277"/>
                    </a:cubicBezTo>
                    <a:cubicBezTo>
                      <a:pt x="477" y="176"/>
                      <a:pt x="277" y="76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7" name="Google Shape;1947;p48"/>
              <p:cNvSpPr/>
              <p:nvPr/>
            </p:nvSpPr>
            <p:spPr>
              <a:xfrm>
                <a:off x="4671825" y="2184525"/>
                <a:ext cx="219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79" h="855" extrusionOk="0">
                    <a:moveTo>
                      <a:pt x="675" y="0"/>
                    </a:moveTo>
                    <a:cubicBezTo>
                      <a:pt x="561" y="0"/>
                      <a:pt x="399" y="98"/>
                      <a:pt x="252" y="265"/>
                    </a:cubicBezTo>
                    <a:cubicBezTo>
                      <a:pt x="76" y="465"/>
                      <a:pt x="1" y="716"/>
                      <a:pt x="101" y="816"/>
                    </a:cubicBezTo>
                    <a:cubicBezTo>
                      <a:pt x="127" y="842"/>
                      <a:pt x="164" y="855"/>
                      <a:pt x="207" y="855"/>
                    </a:cubicBezTo>
                    <a:cubicBezTo>
                      <a:pt x="328" y="855"/>
                      <a:pt x="498" y="757"/>
                      <a:pt x="627" y="591"/>
                    </a:cubicBezTo>
                    <a:cubicBezTo>
                      <a:pt x="828" y="365"/>
                      <a:pt x="878" y="139"/>
                      <a:pt x="778" y="39"/>
                    </a:cubicBezTo>
                    <a:cubicBezTo>
                      <a:pt x="751" y="13"/>
                      <a:pt x="716" y="0"/>
                      <a:pt x="675" y="0"/>
                    </a:cubicBezTo>
                    <a:close/>
                  </a:path>
                </a:pathLst>
              </a:custGeom>
              <a:solidFill>
                <a:srgbClr val="FFFFFF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8" name="Google Shape;1948;p48"/>
              <p:cNvSpPr/>
              <p:nvPr/>
            </p:nvSpPr>
            <p:spPr>
              <a:xfrm>
                <a:off x="4741375" y="2226175"/>
                <a:ext cx="15700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07" extrusionOk="0">
                    <a:moveTo>
                      <a:pt x="404" y="0"/>
                    </a:moveTo>
                    <a:cubicBezTo>
                      <a:pt x="259" y="0"/>
                      <a:pt x="99" y="218"/>
                      <a:pt x="51" y="503"/>
                    </a:cubicBezTo>
                    <a:cubicBezTo>
                      <a:pt x="1" y="804"/>
                      <a:pt x="76" y="1080"/>
                      <a:pt x="226" y="1105"/>
                    </a:cubicBezTo>
                    <a:cubicBezTo>
                      <a:pt x="234" y="1106"/>
                      <a:pt x="242" y="1107"/>
                      <a:pt x="249" y="1107"/>
                    </a:cubicBezTo>
                    <a:cubicBezTo>
                      <a:pt x="392" y="1107"/>
                      <a:pt x="530" y="889"/>
                      <a:pt x="577" y="604"/>
                    </a:cubicBezTo>
                    <a:cubicBezTo>
                      <a:pt x="627" y="303"/>
                      <a:pt x="552" y="27"/>
                      <a:pt x="427" y="2"/>
                    </a:cubicBezTo>
                    <a:cubicBezTo>
                      <a:pt x="419" y="1"/>
                      <a:pt x="412" y="0"/>
                      <a:pt x="404" y="0"/>
                    </a:cubicBezTo>
                    <a:close/>
                  </a:path>
                </a:pathLst>
              </a:custGeom>
              <a:solidFill>
                <a:srgbClr val="FFFFFF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949" name="Google Shape;1949;p48"/>
            <p:cNvSpPr/>
            <p:nvPr/>
          </p:nvSpPr>
          <p:spPr>
            <a:xfrm>
              <a:off x="7545050" y="4323019"/>
              <a:ext cx="1115231" cy="230930"/>
            </a:xfrm>
            <a:custGeom>
              <a:avLst/>
              <a:gdLst/>
              <a:ahLst/>
              <a:cxnLst/>
              <a:rect l="l" t="t" r="r" b="b"/>
              <a:pathLst>
                <a:path w="17796" h="3685" extrusionOk="0">
                  <a:moveTo>
                    <a:pt x="8898" y="0"/>
                  </a:moveTo>
                  <a:cubicBezTo>
                    <a:pt x="3986" y="0"/>
                    <a:pt x="1" y="828"/>
                    <a:pt x="1" y="1830"/>
                  </a:cubicBezTo>
                  <a:cubicBezTo>
                    <a:pt x="1" y="2858"/>
                    <a:pt x="3986" y="3685"/>
                    <a:pt x="8898" y="3685"/>
                  </a:cubicBezTo>
                  <a:cubicBezTo>
                    <a:pt x="13811" y="3685"/>
                    <a:pt x="17795" y="2858"/>
                    <a:pt x="17795" y="1830"/>
                  </a:cubicBezTo>
                  <a:cubicBezTo>
                    <a:pt x="17795" y="828"/>
                    <a:pt x="13811" y="0"/>
                    <a:pt x="8898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950" name="Google Shape;1950;p48"/>
            <p:cNvGrpSpPr/>
            <p:nvPr/>
          </p:nvGrpSpPr>
          <p:grpSpPr>
            <a:xfrm rot="-5400000">
              <a:off x="7556055" y="3365811"/>
              <a:ext cx="1240292" cy="968151"/>
              <a:chOff x="5498875" y="2236625"/>
              <a:chExt cx="270075" cy="210825"/>
            </a:xfrm>
          </p:grpSpPr>
          <p:sp>
            <p:nvSpPr>
              <p:cNvPr id="1951" name="Google Shape;1951;p48"/>
              <p:cNvSpPr/>
              <p:nvPr/>
            </p:nvSpPr>
            <p:spPr>
              <a:xfrm>
                <a:off x="5500125" y="2236625"/>
                <a:ext cx="268825" cy="210825"/>
              </a:xfrm>
              <a:custGeom>
                <a:avLst/>
                <a:gdLst/>
                <a:ahLst/>
                <a:cxnLst/>
                <a:rect l="l" t="t" r="r" b="b"/>
                <a:pathLst>
                  <a:path w="10753" h="8433" extrusionOk="0">
                    <a:moveTo>
                      <a:pt x="4137" y="1"/>
                    </a:moveTo>
                    <a:cubicBezTo>
                      <a:pt x="4078" y="1"/>
                      <a:pt x="4019" y="4"/>
                      <a:pt x="3960" y="11"/>
                    </a:cubicBezTo>
                    <a:cubicBezTo>
                      <a:pt x="3559" y="11"/>
                      <a:pt x="3183" y="86"/>
                      <a:pt x="2833" y="212"/>
                    </a:cubicBezTo>
                    <a:cubicBezTo>
                      <a:pt x="2532" y="312"/>
                      <a:pt x="2256" y="462"/>
                      <a:pt x="2005" y="613"/>
                    </a:cubicBezTo>
                    <a:cubicBezTo>
                      <a:pt x="1178" y="1164"/>
                      <a:pt x="577" y="1991"/>
                      <a:pt x="276" y="2969"/>
                    </a:cubicBezTo>
                    <a:cubicBezTo>
                      <a:pt x="0" y="3871"/>
                      <a:pt x="25" y="4823"/>
                      <a:pt x="326" y="5675"/>
                    </a:cubicBezTo>
                    <a:cubicBezTo>
                      <a:pt x="477" y="6026"/>
                      <a:pt x="652" y="6377"/>
                      <a:pt x="903" y="6703"/>
                    </a:cubicBezTo>
                    <a:cubicBezTo>
                      <a:pt x="1078" y="6928"/>
                      <a:pt x="1304" y="7154"/>
                      <a:pt x="1554" y="7355"/>
                    </a:cubicBezTo>
                    <a:cubicBezTo>
                      <a:pt x="1755" y="7530"/>
                      <a:pt x="2005" y="7680"/>
                      <a:pt x="2281" y="7831"/>
                    </a:cubicBezTo>
                    <a:cubicBezTo>
                      <a:pt x="2532" y="7956"/>
                      <a:pt x="2807" y="8081"/>
                      <a:pt x="3108" y="8157"/>
                    </a:cubicBezTo>
                    <a:cubicBezTo>
                      <a:pt x="3359" y="8232"/>
                      <a:pt x="3635" y="8307"/>
                      <a:pt x="3910" y="8357"/>
                    </a:cubicBezTo>
                    <a:cubicBezTo>
                      <a:pt x="4111" y="8382"/>
                      <a:pt x="4311" y="8407"/>
                      <a:pt x="4512" y="8407"/>
                    </a:cubicBezTo>
                    <a:cubicBezTo>
                      <a:pt x="4662" y="8432"/>
                      <a:pt x="4812" y="8432"/>
                      <a:pt x="4963" y="8432"/>
                    </a:cubicBezTo>
                    <a:lnTo>
                      <a:pt x="5364" y="8432"/>
                    </a:lnTo>
                    <a:cubicBezTo>
                      <a:pt x="5740" y="8432"/>
                      <a:pt x="6091" y="8432"/>
                      <a:pt x="6442" y="8407"/>
                    </a:cubicBezTo>
                    <a:cubicBezTo>
                      <a:pt x="6742" y="8382"/>
                      <a:pt x="6993" y="8332"/>
                      <a:pt x="7244" y="8307"/>
                    </a:cubicBezTo>
                    <a:cubicBezTo>
                      <a:pt x="7720" y="8232"/>
                      <a:pt x="8121" y="8131"/>
                      <a:pt x="8472" y="8006"/>
                    </a:cubicBezTo>
                    <a:cubicBezTo>
                      <a:pt x="8797" y="7881"/>
                      <a:pt x="9098" y="7756"/>
                      <a:pt x="9324" y="7605"/>
                    </a:cubicBezTo>
                    <a:cubicBezTo>
                      <a:pt x="10076" y="7154"/>
                      <a:pt x="10427" y="6603"/>
                      <a:pt x="10577" y="6051"/>
                    </a:cubicBezTo>
                    <a:cubicBezTo>
                      <a:pt x="10752" y="5450"/>
                      <a:pt x="10752" y="4698"/>
                      <a:pt x="10251" y="3821"/>
                    </a:cubicBezTo>
                    <a:cubicBezTo>
                      <a:pt x="10126" y="3595"/>
                      <a:pt x="9975" y="3370"/>
                      <a:pt x="9800" y="3144"/>
                    </a:cubicBezTo>
                    <a:cubicBezTo>
                      <a:pt x="9474" y="2768"/>
                      <a:pt x="9073" y="2367"/>
                      <a:pt x="8547" y="1941"/>
                    </a:cubicBezTo>
                    <a:cubicBezTo>
                      <a:pt x="8371" y="1816"/>
                      <a:pt x="8196" y="1690"/>
                      <a:pt x="8020" y="1540"/>
                    </a:cubicBezTo>
                    <a:cubicBezTo>
                      <a:pt x="7820" y="1390"/>
                      <a:pt x="7594" y="1239"/>
                      <a:pt x="7344" y="1089"/>
                    </a:cubicBezTo>
                    <a:cubicBezTo>
                      <a:pt x="7294" y="1064"/>
                      <a:pt x="7244" y="1014"/>
                      <a:pt x="7193" y="989"/>
                    </a:cubicBezTo>
                    <a:cubicBezTo>
                      <a:pt x="7068" y="913"/>
                      <a:pt x="6943" y="838"/>
                      <a:pt x="6817" y="763"/>
                    </a:cubicBezTo>
                    <a:cubicBezTo>
                      <a:pt x="6492" y="588"/>
                      <a:pt x="6141" y="437"/>
                      <a:pt x="5815" y="312"/>
                    </a:cubicBezTo>
                    <a:cubicBezTo>
                      <a:pt x="5614" y="237"/>
                      <a:pt x="5439" y="187"/>
                      <a:pt x="5239" y="136"/>
                    </a:cubicBezTo>
                    <a:cubicBezTo>
                      <a:pt x="5013" y="86"/>
                      <a:pt x="4812" y="36"/>
                      <a:pt x="4587" y="36"/>
                    </a:cubicBezTo>
                    <a:cubicBezTo>
                      <a:pt x="4427" y="18"/>
                      <a:pt x="4280" y="1"/>
                      <a:pt x="41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2" name="Google Shape;1952;p48"/>
              <p:cNvSpPr/>
              <p:nvPr/>
            </p:nvSpPr>
            <p:spPr>
              <a:xfrm>
                <a:off x="5620425" y="2241900"/>
                <a:ext cx="1071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3303" extrusionOk="0">
                    <a:moveTo>
                      <a:pt x="727" y="1"/>
                    </a:moveTo>
                    <a:cubicBezTo>
                      <a:pt x="652" y="101"/>
                      <a:pt x="577" y="226"/>
                      <a:pt x="502" y="352"/>
                    </a:cubicBezTo>
                    <a:cubicBezTo>
                      <a:pt x="0" y="1304"/>
                      <a:pt x="452" y="2532"/>
                      <a:pt x="1479" y="3058"/>
                    </a:cubicBezTo>
                    <a:cubicBezTo>
                      <a:pt x="1810" y="3224"/>
                      <a:pt x="2158" y="3302"/>
                      <a:pt x="2495" y="3302"/>
                    </a:cubicBezTo>
                    <a:cubicBezTo>
                      <a:pt x="3232" y="3302"/>
                      <a:pt x="3917" y="2927"/>
                      <a:pt x="4261" y="2256"/>
                    </a:cubicBezTo>
                    <a:cubicBezTo>
                      <a:pt x="4261" y="2231"/>
                      <a:pt x="4261" y="2231"/>
                      <a:pt x="4286" y="2206"/>
                    </a:cubicBezTo>
                    <a:cubicBezTo>
                      <a:pt x="4111" y="2056"/>
                      <a:pt x="3935" y="1880"/>
                      <a:pt x="3735" y="1730"/>
                    </a:cubicBezTo>
                    <a:cubicBezTo>
                      <a:pt x="3559" y="1605"/>
                      <a:pt x="3384" y="1479"/>
                      <a:pt x="3208" y="1329"/>
                    </a:cubicBezTo>
                    <a:cubicBezTo>
                      <a:pt x="3008" y="1179"/>
                      <a:pt x="2782" y="1028"/>
                      <a:pt x="2532" y="878"/>
                    </a:cubicBezTo>
                    <a:cubicBezTo>
                      <a:pt x="2482" y="853"/>
                      <a:pt x="2432" y="803"/>
                      <a:pt x="2381" y="778"/>
                    </a:cubicBezTo>
                    <a:cubicBezTo>
                      <a:pt x="2256" y="702"/>
                      <a:pt x="2131" y="627"/>
                      <a:pt x="2005" y="552"/>
                    </a:cubicBezTo>
                    <a:cubicBezTo>
                      <a:pt x="1680" y="377"/>
                      <a:pt x="1329" y="226"/>
                      <a:pt x="1003" y="101"/>
                    </a:cubicBezTo>
                    <a:cubicBezTo>
                      <a:pt x="903" y="76"/>
                      <a:pt x="828" y="26"/>
                      <a:pt x="727" y="1"/>
                    </a:cubicBezTo>
                    <a:close/>
                  </a:path>
                </a:pathLst>
              </a:custGeom>
              <a:solidFill>
                <a:srgbClr val="FED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3" name="Google Shape;1953;p48"/>
              <p:cNvSpPr/>
              <p:nvPr/>
            </p:nvSpPr>
            <p:spPr>
              <a:xfrm>
                <a:off x="5573425" y="2384550"/>
                <a:ext cx="1078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516" extrusionOk="0">
                    <a:moveTo>
                      <a:pt x="2206" y="0"/>
                    </a:moveTo>
                    <a:cubicBezTo>
                      <a:pt x="2140" y="0"/>
                      <a:pt x="2073" y="3"/>
                      <a:pt x="2006" y="9"/>
                    </a:cubicBezTo>
                    <a:cubicBezTo>
                      <a:pt x="853" y="109"/>
                      <a:pt x="1" y="1087"/>
                      <a:pt x="101" y="2164"/>
                    </a:cubicBezTo>
                    <a:cubicBezTo>
                      <a:pt x="101" y="2189"/>
                      <a:pt x="101" y="2189"/>
                      <a:pt x="101" y="2214"/>
                    </a:cubicBezTo>
                    <a:cubicBezTo>
                      <a:pt x="126" y="2240"/>
                      <a:pt x="151" y="2240"/>
                      <a:pt x="176" y="2240"/>
                    </a:cubicBezTo>
                    <a:cubicBezTo>
                      <a:pt x="427" y="2315"/>
                      <a:pt x="703" y="2390"/>
                      <a:pt x="978" y="2440"/>
                    </a:cubicBezTo>
                    <a:cubicBezTo>
                      <a:pt x="1179" y="2465"/>
                      <a:pt x="1379" y="2490"/>
                      <a:pt x="1580" y="2490"/>
                    </a:cubicBezTo>
                    <a:cubicBezTo>
                      <a:pt x="1730" y="2515"/>
                      <a:pt x="1880" y="2515"/>
                      <a:pt x="2031" y="2515"/>
                    </a:cubicBezTo>
                    <a:lnTo>
                      <a:pt x="2432" y="2515"/>
                    </a:lnTo>
                    <a:cubicBezTo>
                      <a:pt x="2808" y="2515"/>
                      <a:pt x="3159" y="2515"/>
                      <a:pt x="3510" y="2490"/>
                    </a:cubicBezTo>
                    <a:cubicBezTo>
                      <a:pt x="3760" y="2465"/>
                      <a:pt x="4011" y="2440"/>
                      <a:pt x="4236" y="2390"/>
                    </a:cubicBezTo>
                    <a:cubicBezTo>
                      <a:pt x="4286" y="2189"/>
                      <a:pt x="4312" y="1989"/>
                      <a:pt x="4286" y="1763"/>
                    </a:cubicBezTo>
                    <a:cubicBezTo>
                      <a:pt x="4192" y="748"/>
                      <a:pt x="3275" y="0"/>
                      <a:pt x="2206" y="0"/>
                    </a:cubicBezTo>
                    <a:close/>
                  </a:path>
                </a:pathLst>
              </a:custGeom>
              <a:solidFill>
                <a:srgbClr val="FED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4" name="Google Shape;1954;p48"/>
              <p:cNvSpPr/>
              <p:nvPr/>
            </p:nvSpPr>
            <p:spPr>
              <a:xfrm>
                <a:off x="5593475" y="2304975"/>
                <a:ext cx="1103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928" extrusionOk="0">
                    <a:moveTo>
                      <a:pt x="2207" y="0"/>
                    </a:moveTo>
                    <a:cubicBezTo>
                      <a:pt x="1137" y="0"/>
                      <a:pt x="219" y="748"/>
                      <a:pt x="101" y="1763"/>
                    </a:cubicBezTo>
                    <a:cubicBezTo>
                      <a:pt x="1" y="2841"/>
                      <a:pt x="853" y="3793"/>
                      <a:pt x="2006" y="3919"/>
                    </a:cubicBezTo>
                    <a:cubicBezTo>
                      <a:pt x="2073" y="3925"/>
                      <a:pt x="2140" y="3927"/>
                      <a:pt x="2206" y="3927"/>
                    </a:cubicBezTo>
                    <a:cubicBezTo>
                      <a:pt x="3275" y="3927"/>
                      <a:pt x="4194" y="3179"/>
                      <a:pt x="4312" y="2164"/>
                    </a:cubicBezTo>
                    <a:cubicBezTo>
                      <a:pt x="4412" y="1087"/>
                      <a:pt x="3560" y="134"/>
                      <a:pt x="2407" y="9"/>
                    </a:cubicBezTo>
                    <a:cubicBezTo>
                      <a:pt x="2340" y="3"/>
                      <a:pt x="2273" y="0"/>
                      <a:pt x="2207" y="0"/>
                    </a:cubicBezTo>
                    <a:close/>
                  </a:path>
                </a:pathLst>
              </a:custGeom>
              <a:solidFill>
                <a:srgbClr val="FED6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5" name="Google Shape;1955;p48"/>
              <p:cNvSpPr/>
              <p:nvPr/>
            </p:nvSpPr>
            <p:spPr>
              <a:xfrm>
                <a:off x="5573425" y="2241900"/>
                <a:ext cx="122850" cy="205550"/>
              </a:xfrm>
              <a:custGeom>
                <a:avLst/>
                <a:gdLst/>
                <a:ahLst/>
                <a:cxnLst/>
                <a:rect l="l" t="t" r="r" b="b"/>
                <a:pathLst>
                  <a:path w="4914" h="8222" extrusionOk="0">
                    <a:moveTo>
                      <a:pt x="2607" y="1"/>
                    </a:moveTo>
                    <a:cubicBezTo>
                      <a:pt x="2532" y="101"/>
                      <a:pt x="2457" y="226"/>
                      <a:pt x="2382" y="352"/>
                    </a:cubicBezTo>
                    <a:cubicBezTo>
                      <a:pt x="2006" y="1078"/>
                      <a:pt x="2181" y="1930"/>
                      <a:pt x="2708" y="2557"/>
                    </a:cubicBezTo>
                    <a:cubicBezTo>
                      <a:pt x="1780" y="2657"/>
                      <a:pt x="1003" y="3359"/>
                      <a:pt x="903" y="4286"/>
                    </a:cubicBezTo>
                    <a:cubicBezTo>
                      <a:pt x="853" y="4863"/>
                      <a:pt x="1078" y="5414"/>
                      <a:pt x="1505" y="5840"/>
                    </a:cubicBezTo>
                    <a:cubicBezTo>
                      <a:pt x="602" y="6141"/>
                      <a:pt x="1" y="6943"/>
                      <a:pt x="101" y="7870"/>
                    </a:cubicBezTo>
                    <a:cubicBezTo>
                      <a:pt x="101" y="7895"/>
                      <a:pt x="101" y="7895"/>
                      <a:pt x="101" y="7920"/>
                    </a:cubicBezTo>
                    <a:cubicBezTo>
                      <a:pt x="126" y="7946"/>
                      <a:pt x="151" y="7946"/>
                      <a:pt x="176" y="7946"/>
                    </a:cubicBezTo>
                    <a:cubicBezTo>
                      <a:pt x="427" y="8021"/>
                      <a:pt x="703" y="8096"/>
                      <a:pt x="978" y="8146"/>
                    </a:cubicBezTo>
                    <a:cubicBezTo>
                      <a:pt x="1179" y="8171"/>
                      <a:pt x="1379" y="8196"/>
                      <a:pt x="1580" y="8196"/>
                    </a:cubicBezTo>
                    <a:cubicBezTo>
                      <a:pt x="1730" y="8221"/>
                      <a:pt x="1880" y="8221"/>
                      <a:pt x="2031" y="8221"/>
                    </a:cubicBezTo>
                    <a:lnTo>
                      <a:pt x="2607" y="8221"/>
                    </a:lnTo>
                    <a:cubicBezTo>
                      <a:pt x="2582" y="8171"/>
                      <a:pt x="2582" y="8146"/>
                      <a:pt x="2582" y="8096"/>
                    </a:cubicBezTo>
                    <a:cubicBezTo>
                      <a:pt x="2507" y="7344"/>
                      <a:pt x="2883" y="6667"/>
                      <a:pt x="3484" y="6291"/>
                    </a:cubicBezTo>
                    <a:cubicBezTo>
                      <a:pt x="3209" y="5915"/>
                      <a:pt x="3058" y="5439"/>
                      <a:pt x="3109" y="4963"/>
                    </a:cubicBezTo>
                    <a:cubicBezTo>
                      <a:pt x="3209" y="4036"/>
                      <a:pt x="3961" y="3334"/>
                      <a:pt x="4913" y="3234"/>
                    </a:cubicBezTo>
                    <a:cubicBezTo>
                      <a:pt x="4913" y="3209"/>
                      <a:pt x="4913" y="3209"/>
                      <a:pt x="4913" y="3209"/>
                    </a:cubicBezTo>
                    <a:cubicBezTo>
                      <a:pt x="4462" y="2632"/>
                      <a:pt x="4337" y="1830"/>
                      <a:pt x="4687" y="1154"/>
                    </a:cubicBezTo>
                    <a:cubicBezTo>
                      <a:pt x="4687" y="1128"/>
                      <a:pt x="4713" y="1103"/>
                      <a:pt x="4713" y="1078"/>
                    </a:cubicBezTo>
                    <a:cubicBezTo>
                      <a:pt x="4637" y="1003"/>
                      <a:pt x="4537" y="953"/>
                      <a:pt x="4412" y="878"/>
                    </a:cubicBezTo>
                    <a:cubicBezTo>
                      <a:pt x="4362" y="853"/>
                      <a:pt x="4312" y="803"/>
                      <a:pt x="4261" y="778"/>
                    </a:cubicBezTo>
                    <a:cubicBezTo>
                      <a:pt x="4136" y="702"/>
                      <a:pt x="4011" y="627"/>
                      <a:pt x="3885" y="552"/>
                    </a:cubicBezTo>
                    <a:cubicBezTo>
                      <a:pt x="3560" y="377"/>
                      <a:pt x="3209" y="226"/>
                      <a:pt x="2883" y="101"/>
                    </a:cubicBezTo>
                    <a:cubicBezTo>
                      <a:pt x="2783" y="76"/>
                      <a:pt x="2708" y="26"/>
                      <a:pt x="26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6" name="Google Shape;1956;p48"/>
              <p:cNvSpPr/>
              <p:nvPr/>
            </p:nvSpPr>
            <p:spPr>
              <a:xfrm>
                <a:off x="5636100" y="2268850"/>
                <a:ext cx="132850" cy="178600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7144" extrusionOk="0">
                    <a:moveTo>
                      <a:pt x="2206" y="0"/>
                    </a:moveTo>
                    <a:cubicBezTo>
                      <a:pt x="2206" y="25"/>
                      <a:pt x="2180" y="50"/>
                      <a:pt x="2180" y="76"/>
                    </a:cubicBezTo>
                    <a:cubicBezTo>
                      <a:pt x="1830" y="752"/>
                      <a:pt x="1955" y="1554"/>
                      <a:pt x="2406" y="2131"/>
                    </a:cubicBezTo>
                    <a:cubicBezTo>
                      <a:pt x="2406" y="2131"/>
                      <a:pt x="2406" y="2156"/>
                      <a:pt x="2406" y="2156"/>
                    </a:cubicBezTo>
                    <a:cubicBezTo>
                      <a:pt x="1454" y="2256"/>
                      <a:pt x="702" y="2958"/>
                      <a:pt x="602" y="3885"/>
                    </a:cubicBezTo>
                    <a:cubicBezTo>
                      <a:pt x="551" y="4361"/>
                      <a:pt x="702" y="4837"/>
                      <a:pt x="977" y="5213"/>
                    </a:cubicBezTo>
                    <a:cubicBezTo>
                      <a:pt x="376" y="5589"/>
                      <a:pt x="0" y="6266"/>
                      <a:pt x="75" y="7018"/>
                    </a:cubicBezTo>
                    <a:cubicBezTo>
                      <a:pt x="75" y="7068"/>
                      <a:pt x="75" y="7093"/>
                      <a:pt x="100" y="7143"/>
                    </a:cubicBezTo>
                    <a:cubicBezTo>
                      <a:pt x="426" y="7143"/>
                      <a:pt x="727" y="7143"/>
                      <a:pt x="1003" y="7118"/>
                    </a:cubicBezTo>
                    <a:cubicBezTo>
                      <a:pt x="1303" y="7093"/>
                      <a:pt x="1554" y="7043"/>
                      <a:pt x="1805" y="7018"/>
                    </a:cubicBezTo>
                    <a:cubicBezTo>
                      <a:pt x="2281" y="6943"/>
                      <a:pt x="2682" y="6842"/>
                      <a:pt x="3033" y="6717"/>
                    </a:cubicBezTo>
                    <a:cubicBezTo>
                      <a:pt x="3358" y="6592"/>
                      <a:pt x="3659" y="6467"/>
                      <a:pt x="3885" y="6316"/>
                    </a:cubicBezTo>
                    <a:cubicBezTo>
                      <a:pt x="4637" y="5865"/>
                      <a:pt x="4988" y="5314"/>
                      <a:pt x="5138" y="4762"/>
                    </a:cubicBezTo>
                    <a:cubicBezTo>
                      <a:pt x="5313" y="4161"/>
                      <a:pt x="5313" y="3409"/>
                      <a:pt x="4812" y="2532"/>
                    </a:cubicBezTo>
                    <a:cubicBezTo>
                      <a:pt x="4687" y="2306"/>
                      <a:pt x="4536" y="2081"/>
                      <a:pt x="4361" y="1855"/>
                    </a:cubicBezTo>
                    <a:cubicBezTo>
                      <a:pt x="4035" y="1479"/>
                      <a:pt x="3634" y="1078"/>
                      <a:pt x="3108" y="652"/>
                    </a:cubicBezTo>
                    <a:cubicBezTo>
                      <a:pt x="2932" y="527"/>
                      <a:pt x="2757" y="401"/>
                      <a:pt x="2581" y="251"/>
                    </a:cubicBezTo>
                    <a:cubicBezTo>
                      <a:pt x="2456" y="176"/>
                      <a:pt x="2331" y="101"/>
                      <a:pt x="2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7" name="Google Shape;1957;p48"/>
              <p:cNvSpPr/>
              <p:nvPr/>
            </p:nvSpPr>
            <p:spPr>
              <a:xfrm>
                <a:off x="5649875" y="2392475"/>
                <a:ext cx="839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1624" extrusionOk="0">
                    <a:moveTo>
                      <a:pt x="2459" y="1"/>
                    </a:moveTo>
                    <a:cubicBezTo>
                      <a:pt x="2171" y="1"/>
                      <a:pt x="1829" y="55"/>
                      <a:pt x="1479" y="168"/>
                    </a:cubicBezTo>
                    <a:cubicBezTo>
                      <a:pt x="602" y="469"/>
                      <a:pt x="0" y="970"/>
                      <a:pt x="101" y="1321"/>
                    </a:cubicBezTo>
                    <a:cubicBezTo>
                      <a:pt x="172" y="1521"/>
                      <a:pt x="455" y="1623"/>
                      <a:pt x="848" y="1623"/>
                    </a:cubicBezTo>
                    <a:cubicBezTo>
                      <a:pt x="1144" y="1623"/>
                      <a:pt x="1503" y="1565"/>
                      <a:pt x="1880" y="1446"/>
                    </a:cubicBezTo>
                    <a:cubicBezTo>
                      <a:pt x="2732" y="1171"/>
                      <a:pt x="3359" y="669"/>
                      <a:pt x="3234" y="319"/>
                    </a:cubicBezTo>
                    <a:cubicBezTo>
                      <a:pt x="3174" y="112"/>
                      <a:pt x="2872" y="1"/>
                      <a:pt x="2459" y="1"/>
                    </a:cubicBezTo>
                    <a:close/>
                  </a:path>
                </a:pathLst>
              </a:custGeom>
              <a:solidFill>
                <a:srgbClr val="FFFFFF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8" name="Google Shape;1958;p48"/>
              <p:cNvSpPr/>
              <p:nvPr/>
            </p:nvSpPr>
            <p:spPr>
              <a:xfrm>
                <a:off x="5498875" y="2236675"/>
                <a:ext cx="253775" cy="156875"/>
              </a:xfrm>
              <a:custGeom>
                <a:avLst/>
                <a:gdLst/>
                <a:ahLst/>
                <a:cxnLst/>
                <a:rect l="l" t="t" r="r" b="b"/>
                <a:pathLst>
                  <a:path w="10151" h="6275" extrusionOk="0">
                    <a:moveTo>
                      <a:pt x="4194" y="1"/>
                    </a:moveTo>
                    <a:cubicBezTo>
                      <a:pt x="2271" y="1"/>
                      <a:pt x="834" y="1289"/>
                      <a:pt x="326" y="2967"/>
                    </a:cubicBezTo>
                    <a:cubicBezTo>
                      <a:pt x="0" y="4094"/>
                      <a:pt x="101" y="5272"/>
                      <a:pt x="652" y="6275"/>
                    </a:cubicBezTo>
                    <a:cubicBezTo>
                      <a:pt x="577" y="5623"/>
                      <a:pt x="627" y="4946"/>
                      <a:pt x="827" y="4295"/>
                    </a:cubicBezTo>
                    <a:cubicBezTo>
                      <a:pt x="1369" y="2483"/>
                      <a:pt x="2906" y="1107"/>
                      <a:pt x="4966" y="1107"/>
                    </a:cubicBezTo>
                    <a:cubicBezTo>
                      <a:pt x="5956" y="1107"/>
                      <a:pt x="7067" y="1424"/>
                      <a:pt x="8246" y="2165"/>
                    </a:cubicBezTo>
                    <a:cubicBezTo>
                      <a:pt x="9023" y="2641"/>
                      <a:pt x="9649" y="3117"/>
                      <a:pt x="10151" y="3568"/>
                    </a:cubicBezTo>
                    <a:cubicBezTo>
                      <a:pt x="9624" y="2791"/>
                      <a:pt x="8722" y="1914"/>
                      <a:pt x="7243" y="987"/>
                    </a:cubicBezTo>
                    <a:cubicBezTo>
                      <a:pt x="6148" y="297"/>
                      <a:pt x="5115" y="1"/>
                      <a:pt x="4194" y="1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959" name="Google Shape;1959;p48"/>
            <p:cNvSpPr/>
            <p:nvPr/>
          </p:nvSpPr>
          <p:spPr>
            <a:xfrm>
              <a:off x="6944475" y="4553944"/>
              <a:ext cx="1115231" cy="230930"/>
            </a:xfrm>
            <a:custGeom>
              <a:avLst/>
              <a:gdLst/>
              <a:ahLst/>
              <a:cxnLst/>
              <a:rect l="l" t="t" r="r" b="b"/>
              <a:pathLst>
                <a:path w="17796" h="3685" extrusionOk="0">
                  <a:moveTo>
                    <a:pt x="8898" y="0"/>
                  </a:moveTo>
                  <a:cubicBezTo>
                    <a:pt x="3986" y="0"/>
                    <a:pt x="1" y="828"/>
                    <a:pt x="1" y="1830"/>
                  </a:cubicBezTo>
                  <a:cubicBezTo>
                    <a:pt x="1" y="2858"/>
                    <a:pt x="3986" y="3685"/>
                    <a:pt x="8898" y="3685"/>
                  </a:cubicBezTo>
                  <a:cubicBezTo>
                    <a:pt x="13811" y="3685"/>
                    <a:pt x="17795" y="2858"/>
                    <a:pt x="17795" y="1830"/>
                  </a:cubicBezTo>
                  <a:cubicBezTo>
                    <a:pt x="17795" y="828"/>
                    <a:pt x="13811" y="0"/>
                    <a:pt x="8898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960" name="Google Shape;1960;p48"/>
            <p:cNvGrpSpPr/>
            <p:nvPr/>
          </p:nvGrpSpPr>
          <p:grpSpPr>
            <a:xfrm rot="1150973">
              <a:off x="6944467" y="3459075"/>
              <a:ext cx="1115242" cy="1262849"/>
              <a:chOff x="5471950" y="2530250"/>
              <a:chExt cx="258775" cy="293025"/>
            </a:xfrm>
          </p:grpSpPr>
          <p:sp>
            <p:nvSpPr>
              <p:cNvPr id="1961" name="Google Shape;1961;p48"/>
              <p:cNvSpPr/>
              <p:nvPr/>
            </p:nvSpPr>
            <p:spPr>
              <a:xfrm>
                <a:off x="5473825" y="2530250"/>
                <a:ext cx="256900" cy="293025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11721" extrusionOk="0">
                    <a:moveTo>
                      <a:pt x="3159" y="1"/>
                    </a:moveTo>
                    <a:cubicBezTo>
                      <a:pt x="2550" y="1"/>
                      <a:pt x="2050" y="158"/>
                      <a:pt x="1629" y="396"/>
                    </a:cubicBezTo>
                    <a:cubicBezTo>
                      <a:pt x="1028" y="772"/>
                      <a:pt x="426" y="1423"/>
                      <a:pt x="176" y="2551"/>
                    </a:cubicBezTo>
                    <a:cubicBezTo>
                      <a:pt x="100" y="2827"/>
                      <a:pt x="50" y="3128"/>
                      <a:pt x="25" y="3453"/>
                    </a:cubicBezTo>
                    <a:cubicBezTo>
                      <a:pt x="0" y="4030"/>
                      <a:pt x="25" y="4681"/>
                      <a:pt x="151" y="5433"/>
                    </a:cubicBezTo>
                    <a:cubicBezTo>
                      <a:pt x="176" y="5684"/>
                      <a:pt x="226" y="5935"/>
                      <a:pt x="276" y="6185"/>
                    </a:cubicBezTo>
                    <a:cubicBezTo>
                      <a:pt x="326" y="6461"/>
                      <a:pt x="401" y="6762"/>
                      <a:pt x="476" y="7087"/>
                    </a:cubicBezTo>
                    <a:cubicBezTo>
                      <a:pt x="501" y="7163"/>
                      <a:pt x="501" y="7238"/>
                      <a:pt x="527" y="7313"/>
                    </a:cubicBezTo>
                    <a:cubicBezTo>
                      <a:pt x="577" y="7463"/>
                      <a:pt x="627" y="7614"/>
                      <a:pt x="677" y="7764"/>
                    </a:cubicBezTo>
                    <a:cubicBezTo>
                      <a:pt x="802" y="8190"/>
                      <a:pt x="978" y="8591"/>
                      <a:pt x="1153" y="8942"/>
                    </a:cubicBezTo>
                    <a:cubicBezTo>
                      <a:pt x="1253" y="9143"/>
                      <a:pt x="1379" y="9343"/>
                      <a:pt x="1504" y="9519"/>
                    </a:cubicBezTo>
                    <a:cubicBezTo>
                      <a:pt x="1629" y="9744"/>
                      <a:pt x="1805" y="9945"/>
                      <a:pt x="1955" y="10120"/>
                    </a:cubicBezTo>
                    <a:cubicBezTo>
                      <a:pt x="2131" y="10321"/>
                      <a:pt x="2306" y="10496"/>
                      <a:pt x="2481" y="10646"/>
                    </a:cubicBezTo>
                    <a:cubicBezTo>
                      <a:pt x="2832" y="10947"/>
                      <a:pt x="3208" y="11173"/>
                      <a:pt x="3584" y="11348"/>
                    </a:cubicBezTo>
                    <a:cubicBezTo>
                      <a:pt x="3910" y="11499"/>
                      <a:pt x="4236" y="11599"/>
                      <a:pt x="4587" y="11649"/>
                    </a:cubicBezTo>
                    <a:cubicBezTo>
                      <a:pt x="4856" y="11697"/>
                      <a:pt x="5126" y="11720"/>
                      <a:pt x="5396" y="11720"/>
                    </a:cubicBezTo>
                    <a:cubicBezTo>
                      <a:pt x="6256" y="11720"/>
                      <a:pt x="7107" y="11480"/>
                      <a:pt x="7870" y="11022"/>
                    </a:cubicBezTo>
                    <a:cubicBezTo>
                      <a:pt x="8797" y="10471"/>
                      <a:pt x="9524" y="9669"/>
                      <a:pt x="9925" y="8717"/>
                    </a:cubicBezTo>
                    <a:cubicBezTo>
                      <a:pt x="10100" y="8316"/>
                      <a:pt x="10201" y="7864"/>
                      <a:pt x="10251" y="7413"/>
                    </a:cubicBezTo>
                    <a:cubicBezTo>
                      <a:pt x="10276" y="7087"/>
                      <a:pt x="10276" y="6737"/>
                      <a:pt x="10226" y="6361"/>
                    </a:cubicBezTo>
                    <a:cubicBezTo>
                      <a:pt x="10176" y="6060"/>
                      <a:pt x="10100" y="5734"/>
                      <a:pt x="9975" y="5383"/>
                    </a:cubicBezTo>
                    <a:cubicBezTo>
                      <a:pt x="9850" y="5082"/>
                      <a:pt x="9725" y="4782"/>
                      <a:pt x="9549" y="4481"/>
                    </a:cubicBezTo>
                    <a:cubicBezTo>
                      <a:pt x="9399" y="4205"/>
                      <a:pt x="9223" y="3955"/>
                      <a:pt x="9023" y="3704"/>
                    </a:cubicBezTo>
                    <a:cubicBezTo>
                      <a:pt x="8872" y="3503"/>
                      <a:pt x="8722" y="3328"/>
                      <a:pt x="8547" y="3153"/>
                    </a:cubicBezTo>
                    <a:cubicBezTo>
                      <a:pt x="8446" y="3027"/>
                      <a:pt x="8321" y="2927"/>
                      <a:pt x="8196" y="2802"/>
                    </a:cubicBezTo>
                    <a:cubicBezTo>
                      <a:pt x="8095" y="2701"/>
                      <a:pt x="7995" y="2576"/>
                      <a:pt x="7870" y="2501"/>
                    </a:cubicBezTo>
                    <a:cubicBezTo>
                      <a:pt x="7544" y="2175"/>
                      <a:pt x="7243" y="1925"/>
                      <a:pt x="6943" y="1674"/>
                    </a:cubicBezTo>
                    <a:cubicBezTo>
                      <a:pt x="6667" y="1473"/>
                      <a:pt x="6416" y="1273"/>
                      <a:pt x="6166" y="1123"/>
                    </a:cubicBezTo>
                    <a:cubicBezTo>
                      <a:pt x="5740" y="822"/>
                      <a:pt x="5314" y="596"/>
                      <a:pt x="4938" y="421"/>
                    </a:cubicBezTo>
                    <a:cubicBezTo>
                      <a:pt x="4562" y="270"/>
                      <a:pt x="4211" y="145"/>
                      <a:pt x="3885" y="70"/>
                    </a:cubicBezTo>
                    <a:cubicBezTo>
                      <a:pt x="3627" y="22"/>
                      <a:pt x="3385" y="1"/>
                      <a:pt x="31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2" name="Google Shape;1962;p48"/>
              <p:cNvSpPr/>
              <p:nvPr/>
            </p:nvSpPr>
            <p:spPr>
              <a:xfrm>
                <a:off x="5632975" y="2595550"/>
                <a:ext cx="22575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36" extrusionOk="0">
                    <a:moveTo>
                      <a:pt x="487" y="1"/>
                    </a:moveTo>
                    <a:cubicBezTo>
                      <a:pt x="370" y="1"/>
                      <a:pt x="245" y="47"/>
                      <a:pt x="151" y="115"/>
                    </a:cubicBezTo>
                    <a:cubicBezTo>
                      <a:pt x="0" y="240"/>
                      <a:pt x="0" y="490"/>
                      <a:pt x="151" y="666"/>
                    </a:cubicBezTo>
                    <a:cubicBezTo>
                      <a:pt x="229" y="775"/>
                      <a:pt x="355" y="836"/>
                      <a:pt x="476" y="836"/>
                    </a:cubicBezTo>
                    <a:cubicBezTo>
                      <a:pt x="549" y="836"/>
                      <a:pt x="620" y="813"/>
                      <a:pt x="677" y="766"/>
                    </a:cubicBezTo>
                    <a:cubicBezTo>
                      <a:pt x="827" y="641"/>
                      <a:pt x="902" y="290"/>
                      <a:pt x="752" y="115"/>
                    </a:cubicBezTo>
                    <a:cubicBezTo>
                      <a:pt x="683" y="34"/>
                      <a:pt x="588" y="1"/>
                      <a:pt x="4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3" name="Google Shape;1963;p48"/>
              <p:cNvSpPr/>
              <p:nvPr/>
            </p:nvSpPr>
            <p:spPr>
              <a:xfrm>
                <a:off x="5600375" y="2623450"/>
                <a:ext cx="232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04" extrusionOk="0">
                    <a:moveTo>
                      <a:pt x="486" y="0"/>
                    </a:moveTo>
                    <a:cubicBezTo>
                      <a:pt x="417" y="0"/>
                      <a:pt x="345" y="17"/>
                      <a:pt x="277" y="51"/>
                    </a:cubicBezTo>
                    <a:cubicBezTo>
                      <a:pt x="76" y="176"/>
                      <a:pt x="1" y="402"/>
                      <a:pt x="101" y="577"/>
                    </a:cubicBezTo>
                    <a:cubicBezTo>
                      <a:pt x="173" y="704"/>
                      <a:pt x="362" y="804"/>
                      <a:pt x="536" y="804"/>
                    </a:cubicBezTo>
                    <a:cubicBezTo>
                      <a:pt x="605" y="804"/>
                      <a:pt x="671" y="788"/>
                      <a:pt x="728" y="753"/>
                    </a:cubicBezTo>
                    <a:cubicBezTo>
                      <a:pt x="928" y="653"/>
                      <a:pt x="903" y="352"/>
                      <a:pt x="803" y="176"/>
                    </a:cubicBezTo>
                    <a:cubicBezTo>
                      <a:pt x="737" y="61"/>
                      <a:pt x="617" y="0"/>
                      <a:pt x="4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4" name="Google Shape;1964;p48"/>
              <p:cNvSpPr/>
              <p:nvPr/>
            </p:nvSpPr>
            <p:spPr>
              <a:xfrm>
                <a:off x="5526450" y="2666050"/>
                <a:ext cx="232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94" extrusionOk="0">
                    <a:moveTo>
                      <a:pt x="510" y="0"/>
                    </a:moveTo>
                    <a:cubicBezTo>
                      <a:pt x="442" y="0"/>
                      <a:pt x="370" y="17"/>
                      <a:pt x="301" y="51"/>
                    </a:cubicBezTo>
                    <a:cubicBezTo>
                      <a:pt x="101" y="177"/>
                      <a:pt x="0" y="402"/>
                      <a:pt x="101" y="578"/>
                    </a:cubicBezTo>
                    <a:cubicBezTo>
                      <a:pt x="174" y="705"/>
                      <a:pt x="366" y="793"/>
                      <a:pt x="542" y="793"/>
                    </a:cubicBezTo>
                    <a:cubicBezTo>
                      <a:pt x="608" y="793"/>
                      <a:pt x="672" y="781"/>
                      <a:pt x="727" y="753"/>
                    </a:cubicBezTo>
                    <a:cubicBezTo>
                      <a:pt x="928" y="653"/>
                      <a:pt x="928" y="352"/>
                      <a:pt x="828" y="177"/>
                    </a:cubicBezTo>
                    <a:cubicBezTo>
                      <a:pt x="762" y="62"/>
                      <a:pt x="642" y="0"/>
                      <a:pt x="5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5" name="Google Shape;1965;p48"/>
              <p:cNvSpPr/>
              <p:nvPr/>
            </p:nvSpPr>
            <p:spPr>
              <a:xfrm>
                <a:off x="5567800" y="2646625"/>
                <a:ext cx="232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94" extrusionOk="0">
                    <a:moveTo>
                      <a:pt x="491" y="0"/>
                    </a:moveTo>
                    <a:cubicBezTo>
                      <a:pt x="420" y="0"/>
                      <a:pt x="345" y="17"/>
                      <a:pt x="276" y="52"/>
                    </a:cubicBezTo>
                    <a:cubicBezTo>
                      <a:pt x="76" y="177"/>
                      <a:pt x="1" y="402"/>
                      <a:pt x="101" y="578"/>
                    </a:cubicBezTo>
                    <a:cubicBezTo>
                      <a:pt x="174" y="705"/>
                      <a:pt x="366" y="793"/>
                      <a:pt x="542" y="793"/>
                    </a:cubicBezTo>
                    <a:cubicBezTo>
                      <a:pt x="608" y="793"/>
                      <a:pt x="673" y="781"/>
                      <a:pt x="727" y="753"/>
                    </a:cubicBezTo>
                    <a:cubicBezTo>
                      <a:pt x="928" y="628"/>
                      <a:pt x="903" y="352"/>
                      <a:pt x="803" y="177"/>
                    </a:cubicBezTo>
                    <a:cubicBezTo>
                      <a:pt x="753" y="62"/>
                      <a:pt x="628" y="0"/>
                      <a:pt x="4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6" name="Google Shape;1966;p48"/>
              <p:cNvSpPr/>
              <p:nvPr/>
            </p:nvSpPr>
            <p:spPr>
              <a:xfrm>
                <a:off x="5486975" y="2677950"/>
                <a:ext cx="232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94" extrusionOk="0">
                    <a:moveTo>
                      <a:pt x="510" y="1"/>
                    </a:moveTo>
                    <a:cubicBezTo>
                      <a:pt x="442" y="1"/>
                      <a:pt x="370" y="17"/>
                      <a:pt x="301" y="52"/>
                    </a:cubicBezTo>
                    <a:cubicBezTo>
                      <a:pt x="101" y="152"/>
                      <a:pt x="1" y="403"/>
                      <a:pt x="101" y="578"/>
                    </a:cubicBezTo>
                    <a:cubicBezTo>
                      <a:pt x="174" y="705"/>
                      <a:pt x="366" y="793"/>
                      <a:pt x="542" y="793"/>
                    </a:cubicBezTo>
                    <a:cubicBezTo>
                      <a:pt x="608" y="793"/>
                      <a:pt x="673" y="781"/>
                      <a:pt x="727" y="753"/>
                    </a:cubicBezTo>
                    <a:cubicBezTo>
                      <a:pt x="928" y="628"/>
                      <a:pt x="928" y="352"/>
                      <a:pt x="828" y="177"/>
                    </a:cubicBezTo>
                    <a:cubicBezTo>
                      <a:pt x="762" y="62"/>
                      <a:pt x="642" y="1"/>
                      <a:pt x="5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7" name="Google Shape;1967;p48"/>
              <p:cNvSpPr/>
              <p:nvPr/>
            </p:nvSpPr>
            <p:spPr>
              <a:xfrm>
                <a:off x="5684975" y="2677025"/>
                <a:ext cx="225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35" extrusionOk="0">
                    <a:moveTo>
                      <a:pt x="490" y="0"/>
                    </a:moveTo>
                    <a:cubicBezTo>
                      <a:pt x="375" y="0"/>
                      <a:pt x="257" y="46"/>
                      <a:pt x="176" y="114"/>
                    </a:cubicBezTo>
                    <a:cubicBezTo>
                      <a:pt x="25" y="239"/>
                      <a:pt x="0" y="490"/>
                      <a:pt x="151" y="665"/>
                    </a:cubicBezTo>
                    <a:cubicBezTo>
                      <a:pt x="244" y="774"/>
                      <a:pt x="367" y="835"/>
                      <a:pt x="483" y="835"/>
                    </a:cubicBezTo>
                    <a:cubicBezTo>
                      <a:pt x="553" y="835"/>
                      <a:pt x="620" y="813"/>
                      <a:pt x="677" y="765"/>
                    </a:cubicBezTo>
                    <a:cubicBezTo>
                      <a:pt x="852" y="640"/>
                      <a:pt x="903" y="289"/>
                      <a:pt x="752" y="114"/>
                    </a:cubicBezTo>
                    <a:cubicBezTo>
                      <a:pt x="683" y="33"/>
                      <a:pt x="588" y="0"/>
                      <a:pt x="4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8" name="Google Shape;1968;p48"/>
              <p:cNvSpPr/>
              <p:nvPr/>
            </p:nvSpPr>
            <p:spPr>
              <a:xfrm>
                <a:off x="5652400" y="2705050"/>
                <a:ext cx="232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98" extrusionOk="0">
                    <a:moveTo>
                      <a:pt x="513" y="1"/>
                    </a:moveTo>
                    <a:cubicBezTo>
                      <a:pt x="434" y="1"/>
                      <a:pt x="351" y="23"/>
                      <a:pt x="276" y="70"/>
                    </a:cubicBezTo>
                    <a:cubicBezTo>
                      <a:pt x="75" y="171"/>
                      <a:pt x="0" y="396"/>
                      <a:pt x="100" y="572"/>
                    </a:cubicBezTo>
                    <a:cubicBezTo>
                      <a:pt x="172" y="698"/>
                      <a:pt x="361" y="798"/>
                      <a:pt x="535" y="798"/>
                    </a:cubicBezTo>
                    <a:cubicBezTo>
                      <a:pt x="604" y="798"/>
                      <a:pt x="670" y="782"/>
                      <a:pt x="727" y="747"/>
                    </a:cubicBezTo>
                    <a:cubicBezTo>
                      <a:pt x="927" y="647"/>
                      <a:pt x="902" y="346"/>
                      <a:pt x="827" y="171"/>
                    </a:cubicBezTo>
                    <a:cubicBezTo>
                      <a:pt x="765" y="61"/>
                      <a:pt x="644" y="1"/>
                      <a:pt x="5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9" name="Google Shape;1969;p48"/>
              <p:cNvSpPr/>
              <p:nvPr/>
            </p:nvSpPr>
            <p:spPr>
              <a:xfrm>
                <a:off x="5579075" y="2747500"/>
                <a:ext cx="232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05" extrusionOk="0">
                    <a:moveTo>
                      <a:pt x="486" y="1"/>
                    </a:moveTo>
                    <a:cubicBezTo>
                      <a:pt x="417" y="1"/>
                      <a:pt x="345" y="17"/>
                      <a:pt x="276" y="52"/>
                    </a:cubicBezTo>
                    <a:cubicBezTo>
                      <a:pt x="76" y="177"/>
                      <a:pt x="1" y="402"/>
                      <a:pt x="101" y="578"/>
                    </a:cubicBezTo>
                    <a:cubicBezTo>
                      <a:pt x="173" y="704"/>
                      <a:pt x="361" y="804"/>
                      <a:pt x="536" y="804"/>
                    </a:cubicBezTo>
                    <a:cubicBezTo>
                      <a:pt x="605" y="804"/>
                      <a:pt x="671" y="789"/>
                      <a:pt x="728" y="753"/>
                    </a:cubicBezTo>
                    <a:cubicBezTo>
                      <a:pt x="928" y="653"/>
                      <a:pt x="903" y="352"/>
                      <a:pt x="803" y="177"/>
                    </a:cubicBezTo>
                    <a:cubicBezTo>
                      <a:pt x="737" y="62"/>
                      <a:pt x="617" y="1"/>
                      <a:pt x="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0" name="Google Shape;1970;p48"/>
              <p:cNvSpPr/>
              <p:nvPr/>
            </p:nvSpPr>
            <p:spPr>
              <a:xfrm>
                <a:off x="5619800" y="2728075"/>
                <a:ext cx="232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94" extrusionOk="0">
                    <a:moveTo>
                      <a:pt x="493" y="1"/>
                    </a:moveTo>
                    <a:cubicBezTo>
                      <a:pt x="420" y="1"/>
                      <a:pt x="345" y="17"/>
                      <a:pt x="277" y="52"/>
                    </a:cubicBezTo>
                    <a:cubicBezTo>
                      <a:pt x="76" y="177"/>
                      <a:pt x="1" y="403"/>
                      <a:pt x="101" y="578"/>
                    </a:cubicBezTo>
                    <a:cubicBezTo>
                      <a:pt x="174" y="705"/>
                      <a:pt x="366" y="793"/>
                      <a:pt x="542" y="793"/>
                    </a:cubicBezTo>
                    <a:cubicBezTo>
                      <a:pt x="609" y="793"/>
                      <a:pt x="673" y="781"/>
                      <a:pt x="728" y="753"/>
                    </a:cubicBezTo>
                    <a:cubicBezTo>
                      <a:pt x="928" y="653"/>
                      <a:pt x="928" y="352"/>
                      <a:pt x="828" y="177"/>
                    </a:cubicBezTo>
                    <a:cubicBezTo>
                      <a:pt x="762" y="62"/>
                      <a:pt x="631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1" name="Google Shape;1971;p48"/>
              <p:cNvSpPr/>
              <p:nvPr/>
            </p:nvSpPr>
            <p:spPr>
              <a:xfrm>
                <a:off x="5539600" y="2759400"/>
                <a:ext cx="232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94" extrusionOk="0">
                    <a:moveTo>
                      <a:pt x="486" y="1"/>
                    </a:moveTo>
                    <a:cubicBezTo>
                      <a:pt x="417" y="1"/>
                      <a:pt x="345" y="17"/>
                      <a:pt x="276" y="52"/>
                    </a:cubicBezTo>
                    <a:cubicBezTo>
                      <a:pt x="76" y="177"/>
                      <a:pt x="1" y="403"/>
                      <a:pt x="101" y="578"/>
                    </a:cubicBezTo>
                    <a:cubicBezTo>
                      <a:pt x="174" y="706"/>
                      <a:pt x="366" y="793"/>
                      <a:pt x="542" y="793"/>
                    </a:cubicBezTo>
                    <a:cubicBezTo>
                      <a:pt x="609" y="793"/>
                      <a:pt x="673" y="781"/>
                      <a:pt x="728" y="754"/>
                    </a:cubicBezTo>
                    <a:cubicBezTo>
                      <a:pt x="928" y="628"/>
                      <a:pt x="903" y="353"/>
                      <a:pt x="803" y="177"/>
                    </a:cubicBezTo>
                    <a:cubicBezTo>
                      <a:pt x="737" y="62"/>
                      <a:pt x="617" y="1"/>
                      <a:pt x="4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2" name="Google Shape;1972;p48"/>
              <p:cNvSpPr/>
              <p:nvPr/>
            </p:nvSpPr>
            <p:spPr>
              <a:xfrm>
                <a:off x="5473825" y="2537000"/>
                <a:ext cx="1623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6492" h="4838" extrusionOk="0">
                    <a:moveTo>
                      <a:pt x="4587" y="0"/>
                    </a:moveTo>
                    <a:cubicBezTo>
                      <a:pt x="3108" y="1905"/>
                      <a:pt x="1278" y="2582"/>
                      <a:pt x="75" y="2832"/>
                    </a:cubicBezTo>
                    <a:cubicBezTo>
                      <a:pt x="50" y="2933"/>
                      <a:pt x="50" y="3058"/>
                      <a:pt x="25" y="3183"/>
                    </a:cubicBezTo>
                    <a:cubicBezTo>
                      <a:pt x="0" y="3660"/>
                      <a:pt x="25" y="4211"/>
                      <a:pt x="100" y="4838"/>
                    </a:cubicBezTo>
                    <a:cubicBezTo>
                      <a:pt x="3534" y="4161"/>
                      <a:pt x="5489" y="2356"/>
                      <a:pt x="6491" y="1078"/>
                    </a:cubicBezTo>
                    <a:cubicBezTo>
                      <a:pt x="6366" y="1003"/>
                      <a:pt x="6266" y="928"/>
                      <a:pt x="6166" y="853"/>
                    </a:cubicBezTo>
                    <a:cubicBezTo>
                      <a:pt x="5740" y="552"/>
                      <a:pt x="5314" y="326"/>
                      <a:pt x="4938" y="151"/>
                    </a:cubicBezTo>
                    <a:cubicBezTo>
                      <a:pt x="4812" y="101"/>
                      <a:pt x="4687" y="51"/>
                      <a:pt x="4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3" name="Google Shape;1973;p48"/>
              <p:cNvSpPr/>
              <p:nvPr/>
            </p:nvSpPr>
            <p:spPr>
              <a:xfrm>
                <a:off x="5486975" y="2597150"/>
                <a:ext cx="2249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6567" extrusionOk="0">
                    <a:moveTo>
                      <a:pt x="7544" y="0"/>
                    </a:moveTo>
                    <a:cubicBezTo>
                      <a:pt x="4913" y="3584"/>
                      <a:pt x="1579" y="4437"/>
                      <a:pt x="1" y="4612"/>
                    </a:cubicBezTo>
                    <a:cubicBezTo>
                      <a:pt x="1" y="4637"/>
                      <a:pt x="1" y="4637"/>
                      <a:pt x="1" y="4637"/>
                    </a:cubicBezTo>
                    <a:cubicBezTo>
                      <a:pt x="51" y="4787"/>
                      <a:pt x="101" y="4938"/>
                      <a:pt x="126" y="5088"/>
                    </a:cubicBezTo>
                    <a:cubicBezTo>
                      <a:pt x="276" y="5514"/>
                      <a:pt x="452" y="5915"/>
                      <a:pt x="627" y="6266"/>
                    </a:cubicBezTo>
                    <a:cubicBezTo>
                      <a:pt x="677" y="6366"/>
                      <a:pt x="727" y="6467"/>
                      <a:pt x="803" y="6567"/>
                    </a:cubicBezTo>
                    <a:cubicBezTo>
                      <a:pt x="5439" y="5564"/>
                      <a:pt x="7996" y="2983"/>
                      <a:pt x="8998" y="1755"/>
                    </a:cubicBezTo>
                    <a:cubicBezTo>
                      <a:pt x="8848" y="1504"/>
                      <a:pt x="8672" y="1254"/>
                      <a:pt x="8472" y="1003"/>
                    </a:cubicBezTo>
                    <a:cubicBezTo>
                      <a:pt x="8346" y="827"/>
                      <a:pt x="8196" y="652"/>
                      <a:pt x="8021" y="477"/>
                    </a:cubicBezTo>
                    <a:cubicBezTo>
                      <a:pt x="7920" y="351"/>
                      <a:pt x="7795" y="226"/>
                      <a:pt x="7670" y="126"/>
                    </a:cubicBezTo>
                    <a:cubicBezTo>
                      <a:pt x="7620" y="76"/>
                      <a:pt x="7595" y="25"/>
                      <a:pt x="7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4" name="Google Shape;1974;p48"/>
              <p:cNvSpPr/>
              <p:nvPr/>
            </p:nvSpPr>
            <p:spPr>
              <a:xfrm>
                <a:off x="5471950" y="2601525"/>
                <a:ext cx="255650" cy="221675"/>
              </a:xfrm>
              <a:custGeom>
                <a:avLst/>
                <a:gdLst/>
                <a:ahLst/>
                <a:cxnLst/>
                <a:rect l="l" t="t" r="r" b="b"/>
                <a:pathLst>
                  <a:path w="10226" h="8867" extrusionOk="0">
                    <a:moveTo>
                      <a:pt x="175" y="1"/>
                    </a:moveTo>
                    <a:lnTo>
                      <a:pt x="175" y="1"/>
                    </a:lnTo>
                    <a:cubicBezTo>
                      <a:pt x="0" y="1079"/>
                      <a:pt x="75" y="2507"/>
                      <a:pt x="602" y="4462"/>
                    </a:cubicBezTo>
                    <a:cubicBezTo>
                      <a:pt x="1425" y="7547"/>
                      <a:pt x="3426" y="8867"/>
                      <a:pt x="5438" y="8867"/>
                    </a:cubicBezTo>
                    <a:cubicBezTo>
                      <a:pt x="6303" y="8867"/>
                      <a:pt x="7169" y="8623"/>
                      <a:pt x="7945" y="8171"/>
                    </a:cubicBezTo>
                    <a:cubicBezTo>
                      <a:pt x="9098" y="7495"/>
                      <a:pt x="9925" y="6417"/>
                      <a:pt x="10226" y="5164"/>
                    </a:cubicBezTo>
                    <a:lnTo>
                      <a:pt x="10226" y="5164"/>
                    </a:lnTo>
                    <a:cubicBezTo>
                      <a:pt x="9800" y="5765"/>
                      <a:pt x="9223" y="6292"/>
                      <a:pt x="8546" y="6668"/>
                    </a:cubicBezTo>
                    <a:cubicBezTo>
                      <a:pt x="7718" y="7157"/>
                      <a:pt x="6792" y="7420"/>
                      <a:pt x="5867" y="7420"/>
                    </a:cubicBezTo>
                    <a:cubicBezTo>
                      <a:pt x="3715" y="7420"/>
                      <a:pt x="1571" y="5996"/>
                      <a:pt x="677" y="2683"/>
                    </a:cubicBezTo>
                    <a:cubicBezTo>
                      <a:pt x="401" y="1680"/>
                      <a:pt x="251" y="778"/>
                      <a:pt x="175" y="1"/>
                    </a:cubicBezTo>
                    <a:close/>
                  </a:path>
                </a:pathLst>
              </a:custGeom>
              <a:solidFill>
                <a:srgbClr val="191919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5" name="Google Shape;1975;p48"/>
              <p:cNvSpPr/>
              <p:nvPr/>
            </p:nvSpPr>
            <p:spPr>
              <a:xfrm>
                <a:off x="5534600" y="2540075"/>
                <a:ext cx="946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2109" extrusionOk="0">
                    <a:moveTo>
                      <a:pt x="822" y="0"/>
                    </a:moveTo>
                    <a:cubicBezTo>
                      <a:pt x="509" y="0"/>
                      <a:pt x="280" y="83"/>
                      <a:pt x="201" y="253"/>
                    </a:cubicBezTo>
                    <a:cubicBezTo>
                      <a:pt x="0" y="629"/>
                      <a:pt x="627" y="1306"/>
                      <a:pt x="1554" y="1732"/>
                    </a:cubicBezTo>
                    <a:cubicBezTo>
                      <a:pt x="2081" y="1981"/>
                      <a:pt x="2592" y="2108"/>
                      <a:pt x="2974" y="2108"/>
                    </a:cubicBezTo>
                    <a:cubicBezTo>
                      <a:pt x="3282" y="2108"/>
                      <a:pt x="3506" y="2025"/>
                      <a:pt x="3584" y="1857"/>
                    </a:cubicBezTo>
                    <a:cubicBezTo>
                      <a:pt x="3785" y="1481"/>
                      <a:pt x="3158" y="805"/>
                      <a:pt x="2206" y="354"/>
                    </a:cubicBezTo>
                    <a:cubicBezTo>
                      <a:pt x="1699" y="121"/>
                      <a:pt x="1199" y="0"/>
                      <a:pt x="822" y="0"/>
                    </a:cubicBezTo>
                    <a:close/>
                  </a:path>
                </a:pathLst>
              </a:custGeom>
              <a:solidFill>
                <a:srgbClr val="FFFFFF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976" name="Google Shape;1976;p48"/>
            <p:cNvGrpSpPr/>
            <p:nvPr/>
          </p:nvGrpSpPr>
          <p:grpSpPr>
            <a:xfrm flipH="1">
              <a:off x="6870026" y="3908271"/>
              <a:ext cx="437811" cy="757850"/>
              <a:chOff x="2061075" y="3302578"/>
              <a:chExt cx="597368" cy="1034043"/>
            </a:xfrm>
          </p:grpSpPr>
          <p:sp>
            <p:nvSpPr>
              <p:cNvPr id="1977" name="Google Shape;1977;p48"/>
              <p:cNvSpPr/>
              <p:nvPr/>
            </p:nvSpPr>
            <p:spPr>
              <a:xfrm>
                <a:off x="2065072" y="3773153"/>
                <a:ext cx="208663" cy="24288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1519" extrusionOk="0">
                    <a:moveTo>
                      <a:pt x="507" y="0"/>
                    </a:moveTo>
                    <a:cubicBezTo>
                      <a:pt x="448" y="0"/>
                      <a:pt x="387" y="13"/>
                      <a:pt x="327" y="40"/>
                    </a:cubicBezTo>
                    <a:cubicBezTo>
                      <a:pt x="327" y="40"/>
                      <a:pt x="1" y="290"/>
                      <a:pt x="302" y="817"/>
                    </a:cubicBezTo>
                    <a:cubicBezTo>
                      <a:pt x="452" y="1117"/>
                      <a:pt x="728" y="1368"/>
                      <a:pt x="1154" y="1518"/>
                    </a:cubicBezTo>
                    <a:cubicBezTo>
                      <a:pt x="1179" y="1518"/>
                      <a:pt x="1304" y="666"/>
                      <a:pt x="928" y="240"/>
                    </a:cubicBezTo>
                    <a:cubicBezTo>
                      <a:pt x="818" y="94"/>
                      <a:pt x="668" y="0"/>
                      <a:pt x="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8" name="Google Shape;1978;p48"/>
              <p:cNvSpPr/>
              <p:nvPr/>
            </p:nvSpPr>
            <p:spPr>
              <a:xfrm>
                <a:off x="2181317" y="3667301"/>
                <a:ext cx="200508" cy="66932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186" extrusionOk="0">
                    <a:moveTo>
                      <a:pt x="1254" y="0"/>
                    </a:moveTo>
                    <a:cubicBezTo>
                      <a:pt x="1219" y="18"/>
                      <a:pt x="1183" y="35"/>
                      <a:pt x="1148" y="35"/>
                    </a:cubicBezTo>
                    <a:cubicBezTo>
                      <a:pt x="1133" y="35"/>
                      <a:pt x="1118" y="32"/>
                      <a:pt x="1104" y="25"/>
                    </a:cubicBezTo>
                    <a:cubicBezTo>
                      <a:pt x="1079" y="75"/>
                      <a:pt x="1079" y="150"/>
                      <a:pt x="1079" y="201"/>
                    </a:cubicBezTo>
                    <a:lnTo>
                      <a:pt x="953" y="777"/>
                    </a:lnTo>
                    <a:cubicBezTo>
                      <a:pt x="928" y="952"/>
                      <a:pt x="878" y="1153"/>
                      <a:pt x="853" y="1328"/>
                    </a:cubicBezTo>
                    <a:lnTo>
                      <a:pt x="778" y="1629"/>
                    </a:lnTo>
                    <a:cubicBezTo>
                      <a:pt x="753" y="1729"/>
                      <a:pt x="728" y="1805"/>
                      <a:pt x="703" y="1905"/>
                    </a:cubicBezTo>
                    <a:lnTo>
                      <a:pt x="552" y="2481"/>
                    </a:lnTo>
                    <a:lnTo>
                      <a:pt x="402" y="3033"/>
                    </a:lnTo>
                    <a:lnTo>
                      <a:pt x="302" y="3308"/>
                    </a:lnTo>
                    <a:lnTo>
                      <a:pt x="201" y="3584"/>
                    </a:lnTo>
                    <a:lnTo>
                      <a:pt x="1" y="4135"/>
                    </a:lnTo>
                    <a:cubicBezTo>
                      <a:pt x="1" y="4160"/>
                      <a:pt x="1" y="4160"/>
                      <a:pt x="26" y="4186"/>
                    </a:cubicBezTo>
                    <a:cubicBezTo>
                      <a:pt x="51" y="4186"/>
                      <a:pt x="76" y="4186"/>
                      <a:pt x="76" y="4160"/>
                    </a:cubicBezTo>
                    <a:lnTo>
                      <a:pt x="277" y="3609"/>
                    </a:lnTo>
                    <a:lnTo>
                      <a:pt x="402" y="3333"/>
                    </a:lnTo>
                    <a:lnTo>
                      <a:pt x="477" y="3058"/>
                    </a:lnTo>
                    <a:lnTo>
                      <a:pt x="678" y="2506"/>
                    </a:lnTo>
                    <a:lnTo>
                      <a:pt x="828" y="1930"/>
                    </a:lnTo>
                    <a:cubicBezTo>
                      <a:pt x="853" y="1855"/>
                      <a:pt x="878" y="1754"/>
                      <a:pt x="903" y="1654"/>
                    </a:cubicBezTo>
                    <a:lnTo>
                      <a:pt x="978" y="1378"/>
                    </a:lnTo>
                    <a:cubicBezTo>
                      <a:pt x="1028" y="1178"/>
                      <a:pt x="1053" y="977"/>
                      <a:pt x="1104" y="802"/>
                    </a:cubicBezTo>
                    <a:lnTo>
                      <a:pt x="1204" y="226"/>
                    </a:lnTo>
                    <a:cubicBezTo>
                      <a:pt x="1229" y="150"/>
                      <a:pt x="1229" y="75"/>
                      <a:pt x="12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9" name="Google Shape;1979;p48"/>
              <p:cNvSpPr/>
              <p:nvPr/>
            </p:nvSpPr>
            <p:spPr>
              <a:xfrm>
                <a:off x="2149338" y="3861735"/>
                <a:ext cx="132393" cy="1984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241" extrusionOk="0">
                    <a:moveTo>
                      <a:pt x="7" y="1"/>
                    </a:moveTo>
                    <a:cubicBezTo>
                      <a:pt x="3" y="1"/>
                      <a:pt x="0" y="4"/>
                      <a:pt x="0" y="12"/>
                    </a:cubicBezTo>
                    <a:cubicBezTo>
                      <a:pt x="0" y="12"/>
                      <a:pt x="0" y="12"/>
                      <a:pt x="0" y="37"/>
                    </a:cubicBezTo>
                    <a:cubicBezTo>
                      <a:pt x="50" y="137"/>
                      <a:pt x="126" y="238"/>
                      <a:pt x="201" y="338"/>
                    </a:cubicBezTo>
                    <a:cubicBezTo>
                      <a:pt x="251" y="438"/>
                      <a:pt x="326" y="538"/>
                      <a:pt x="401" y="639"/>
                    </a:cubicBezTo>
                    <a:lnTo>
                      <a:pt x="602" y="939"/>
                    </a:lnTo>
                    <a:cubicBezTo>
                      <a:pt x="652" y="1040"/>
                      <a:pt x="727" y="1140"/>
                      <a:pt x="777" y="1240"/>
                    </a:cubicBezTo>
                    <a:lnTo>
                      <a:pt x="802" y="1240"/>
                    </a:lnTo>
                    <a:cubicBezTo>
                      <a:pt x="827" y="1240"/>
                      <a:pt x="827" y="1240"/>
                      <a:pt x="827" y="1215"/>
                    </a:cubicBezTo>
                    <a:cubicBezTo>
                      <a:pt x="777" y="1115"/>
                      <a:pt x="702" y="1015"/>
                      <a:pt x="652" y="914"/>
                    </a:cubicBezTo>
                    <a:cubicBezTo>
                      <a:pt x="577" y="789"/>
                      <a:pt x="527" y="689"/>
                      <a:pt x="451" y="589"/>
                    </a:cubicBezTo>
                    <a:cubicBezTo>
                      <a:pt x="376" y="488"/>
                      <a:pt x="326" y="388"/>
                      <a:pt x="251" y="288"/>
                    </a:cubicBezTo>
                    <a:cubicBezTo>
                      <a:pt x="176" y="188"/>
                      <a:pt x="101" y="112"/>
                      <a:pt x="25" y="12"/>
                    </a:cubicBezTo>
                    <a:cubicBezTo>
                      <a:pt x="25" y="12"/>
                      <a:pt x="14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0" name="Google Shape;1980;p48"/>
              <p:cNvSpPr/>
              <p:nvPr/>
            </p:nvSpPr>
            <p:spPr>
              <a:xfrm>
                <a:off x="2329700" y="3827198"/>
                <a:ext cx="252634" cy="16373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024" extrusionOk="0">
                    <a:moveTo>
                      <a:pt x="1100" y="0"/>
                    </a:moveTo>
                    <a:cubicBezTo>
                      <a:pt x="984" y="0"/>
                      <a:pt x="843" y="33"/>
                      <a:pt x="677" y="128"/>
                    </a:cubicBezTo>
                    <a:cubicBezTo>
                      <a:pt x="401" y="278"/>
                      <a:pt x="151" y="554"/>
                      <a:pt x="0" y="1005"/>
                    </a:cubicBezTo>
                    <a:cubicBezTo>
                      <a:pt x="0" y="1005"/>
                      <a:pt x="126" y="1024"/>
                      <a:pt x="306" y="1024"/>
                    </a:cubicBezTo>
                    <a:cubicBezTo>
                      <a:pt x="593" y="1024"/>
                      <a:pt x="1016" y="976"/>
                      <a:pt x="1278" y="729"/>
                    </a:cubicBezTo>
                    <a:cubicBezTo>
                      <a:pt x="1454" y="579"/>
                      <a:pt x="1579" y="353"/>
                      <a:pt x="1479" y="153"/>
                    </a:cubicBezTo>
                    <a:cubicBezTo>
                      <a:pt x="1479" y="153"/>
                      <a:pt x="1350" y="0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1" name="Google Shape;1981;p48"/>
              <p:cNvSpPr/>
              <p:nvPr/>
            </p:nvSpPr>
            <p:spPr>
              <a:xfrm>
                <a:off x="2301559" y="3880603"/>
                <a:ext cx="180521" cy="12343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772" extrusionOk="0">
                    <a:moveTo>
                      <a:pt x="1116" y="1"/>
                    </a:moveTo>
                    <a:cubicBezTo>
                      <a:pt x="1110" y="1"/>
                      <a:pt x="1103" y="7"/>
                      <a:pt x="1103" y="19"/>
                    </a:cubicBezTo>
                    <a:cubicBezTo>
                      <a:pt x="1003" y="70"/>
                      <a:pt x="928" y="120"/>
                      <a:pt x="828" y="195"/>
                    </a:cubicBezTo>
                    <a:cubicBezTo>
                      <a:pt x="728" y="245"/>
                      <a:pt x="652" y="295"/>
                      <a:pt x="552" y="370"/>
                    </a:cubicBezTo>
                    <a:lnTo>
                      <a:pt x="276" y="546"/>
                    </a:lnTo>
                    <a:cubicBezTo>
                      <a:pt x="176" y="621"/>
                      <a:pt x="101" y="671"/>
                      <a:pt x="1" y="721"/>
                    </a:cubicBezTo>
                    <a:cubicBezTo>
                      <a:pt x="1" y="746"/>
                      <a:pt x="1" y="746"/>
                      <a:pt x="1" y="746"/>
                    </a:cubicBezTo>
                    <a:cubicBezTo>
                      <a:pt x="1" y="771"/>
                      <a:pt x="1" y="771"/>
                      <a:pt x="26" y="771"/>
                    </a:cubicBezTo>
                    <a:cubicBezTo>
                      <a:pt x="126" y="721"/>
                      <a:pt x="226" y="671"/>
                      <a:pt x="301" y="596"/>
                    </a:cubicBezTo>
                    <a:cubicBezTo>
                      <a:pt x="402" y="546"/>
                      <a:pt x="502" y="496"/>
                      <a:pt x="577" y="420"/>
                    </a:cubicBezTo>
                    <a:cubicBezTo>
                      <a:pt x="677" y="370"/>
                      <a:pt x="778" y="295"/>
                      <a:pt x="853" y="245"/>
                    </a:cubicBezTo>
                    <a:cubicBezTo>
                      <a:pt x="953" y="170"/>
                      <a:pt x="1028" y="95"/>
                      <a:pt x="1129" y="44"/>
                    </a:cubicBezTo>
                    <a:cubicBezTo>
                      <a:pt x="1129" y="19"/>
                      <a:pt x="1129" y="19"/>
                      <a:pt x="1129" y="19"/>
                    </a:cubicBezTo>
                    <a:cubicBezTo>
                      <a:pt x="1129" y="7"/>
                      <a:pt x="1122" y="1"/>
                      <a:pt x="1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2" name="Google Shape;1982;p48"/>
              <p:cNvSpPr/>
              <p:nvPr/>
            </p:nvSpPr>
            <p:spPr>
              <a:xfrm>
                <a:off x="2061075" y="3302578"/>
                <a:ext cx="597368" cy="463376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2898" extrusionOk="0">
                    <a:moveTo>
                      <a:pt x="1168" y="0"/>
                    </a:moveTo>
                    <a:cubicBezTo>
                      <a:pt x="906" y="0"/>
                      <a:pt x="712" y="256"/>
                      <a:pt x="903" y="777"/>
                    </a:cubicBezTo>
                    <a:cubicBezTo>
                      <a:pt x="928" y="878"/>
                      <a:pt x="953" y="953"/>
                      <a:pt x="1003" y="1028"/>
                    </a:cubicBezTo>
                    <a:cubicBezTo>
                      <a:pt x="916" y="1015"/>
                      <a:pt x="841" y="1009"/>
                      <a:pt x="775" y="1009"/>
                    </a:cubicBezTo>
                    <a:cubicBezTo>
                      <a:pt x="709" y="1009"/>
                      <a:pt x="653" y="1015"/>
                      <a:pt x="602" y="1028"/>
                    </a:cubicBezTo>
                    <a:cubicBezTo>
                      <a:pt x="126" y="1178"/>
                      <a:pt x="1" y="1705"/>
                      <a:pt x="778" y="1905"/>
                    </a:cubicBezTo>
                    <a:cubicBezTo>
                      <a:pt x="853" y="1930"/>
                      <a:pt x="903" y="1955"/>
                      <a:pt x="978" y="1955"/>
                    </a:cubicBezTo>
                    <a:cubicBezTo>
                      <a:pt x="878" y="2055"/>
                      <a:pt x="803" y="2181"/>
                      <a:pt x="778" y="2256"/>
                    </a:cubicBezTo>
                    <a:cubicBezTo>
                      <a:pt x="660" y="2577"/>
                      <a:pt x="780" y="2863"/>
                      <a:pt x="1063" y="2863"/>
                    </a:cubicBezTo>
                    <a:cubicBezTo>
                      <a:pt x="1200" y="2863"/>
                      <a:pt x="1375" y="2796"/>
                      <a:pt x="1580" y="2632"/>
                    </a:cubicBezTo>
                    <a:cubicBezTo>
                      <a:pt x="1705" y="2532"/>
                      <a:pt x="1805" y="2431"/>
                      <a:pt x="1881" y="2306"/>
                    </a:cubicBezTo>
                    <a:cubicBezTo>
                      <a:pt x="2031" y="2532"/>
                      <a:pt x="2181" y="2732"/>
                      <a:pt x="2307" y="2807"/>
                    </a:cubicBezTo>
                    <a:cubicBezTo>
                      <a:pt x="2416" y="2868"/>
                      <a:pt x="2525" y="2898"/>
                      <a:pt x="2623" y="2898"/>
                    </a:cubicBezTo>
                    <a:cubicBezTo>
                      <a:pt x="2928" y="2898"/>
                      <a:pt x="3118" y="2606"/>
                      <a:pt x="2833" y="2055"/>
                    </a:cubicBezTo>
                    <a:cubicBezTo>
                      <a:pt x="2808" y="2030"/>
                      <a:pt x="2783" y="1980"/>
                      <a:pt x="2758" y="1955"/>
                    </a:cubicBezTo>
                    <a:cubicBezTo>
                      <a:pt x="2958" y="1955"/>
                      <a:pt x="3159" y="1905"/>
                      <a:pt x="3259" y="1855"/>
                    </a:cubicBezTo>
                    <a:cubicBezTo>
                      <a:pt x="3710" y="1629"/>
                      <a:pt x="3735" y="1078"/>
                      <a:pt x="2933" y="1028"/>
                    </a:cubicBezTo>
                    <a:cubicBezTo>
                      <a:pt x="2883" y="1028"/>
                      <a:pt x="2858" y="1003"/>
                      <a:pt x="2808" y="1003"/>
                    </a:cubicBezTo>
                    <a:cubicBezTo>
                      <a:pt x="2908" y="852"/>
                      <a:pt x="2983" y="727"/>
                      <a:pt x="3008" y="602"/>
                    </a:cubicBezTo>
                    <a:cubicBezTo>
                      <a:pt x="3055" y="306"/>
                      <a:pt x="2908" y="58"/>
                      <a:pt x="2663" y="58"/>
                    </a:cubicBezTo>
                    <a:cubicBezTo>
                      <a:pt x="2515" y="58"/>
                      <a:pt x="2330" y="149"/>
                      <a:pt x="2131" y="376"/>
                    </a:cubicBezTo>
                    <a:cubicBezTo>
                      <a:pt x="2031" y="502"/>
                      <a:pt x="1931" y="627"/>
                      <a:pt x="1881" y="777"/>
                    </a:cubicBezTo>
                    <a:cubicBezTo>
                      <a:pt x="1805" y="502"/>
                      <a:pt x="1655" y="251"/>
                      <a:pt x="1530" y="151"/>
                    </a:cubicBezTo>
                    <a:cubicBezTo>
                      <a:pt x="1414" y="51"/>
                      <a:pt x="1285" y="0"/>
                      <a:pt x="1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3" name="Google Shape;1983;p48"/>
              <p:cNvSpPr/>
              <p:nvPr/>
            </p:nvSpPr>
            <p:spPr>
              <a:xfrm>
                <a:off x="2269579" y="3488378"/>
                <a:ext cx="124398" cy="116883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31" extrusionOk="0">
                    <a:moveTo>
                      <a:pt x="315" y="1"/>
                    </a:moveTo>
                    <a:cubicBezTo>
                      <a:pt x="244" y="1"/>
                      <a:pt x="178" y="28"/>
                      <a:pt x="126" y="91"/>
                    </a:cubicBezTo>
                    <a:cubicBezTo>
                      <a:pt x="0" y="217"/>
                      <a:pt x="0" y="492"/>
                      <a:pt x="151" y="618"/>
                    </a:cubicBezTo>
                    <a:cubicBezTo>
                      <a:pt x="238" y="693"/>
                      <a:pt x="332" y="731"/>
                      <a:pt x="420" y="731"/>
                    </a:cubicBezTo>
                    <a:cubicBezTo>
                      <a:pt x="508" y="731"/>
                      <a:pt x="589" y="693"/>
                      <a:pt x="652" y="618"/>
                    </a:cubicBezTo>
                    <a:cubicBezTo>
                      <a:pt x="777" y="492"/>
                      <a:pt x="777" y="292"/>
                      <a:pt x="627" y="142"/>
                    </a:cubicBezTo>
                    <a:cubicBezTo>
                      <a:pt x="525" y="54"/>
                      <a:pt x="41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4" name="Google Shape;1984;p48"/>
              <p:cNvSpPr/>
              <p:nvPr/>
            </p:nvSpPr>
            <p:spPr>
              <a:xfrm>
                <a:off x="2305556" y="3478144"/>
                <a:ext cx="124398" cy="117203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33" extrusionOk="0">
                    <a:moveTo>
                      <a:pt x="323" y="0"/>
                    </a:moveTo>
                    <a:cubicBezTo>
                      <a:pt x="248" y="0"/>
                      <a:pt x="180" y="26"/>
                      <a:pt x="126" y="80"/>
                    </a:cubicBezTo>
                    <a:cubicBezTo>
                      <a:pt x="1" y="231"/>
                      <a:pt x="1" y="481"/>
                      <a:pt x="151" y="632"/>
                    </a:cubicBezTo>
                    <a:cubicBezTo>
                      <a:pt x="232" y="701"/>
                      <a:pt x="317" y="733"/>
                      <a:pt x="399" y="733"/>
                    </a:cubicBezTo>
                    <a:cubicBezTo>
                      <a:pt x="495" y="733"/>
                      <a:pt x="585" y="688"/>
                      <a:pt x="652" y="607"/>
                    </a:cubicBezTo>
                    <a:cubicBezTo>
                      <a:pt x="778" y="481"/>
                      <a:pt x="778" y="281"/>
                      <a:pt x="627" y="130"/>
                    </a:cubicBezTo>
                    <a:cubicBezTo>
                      <a:pt x="528" y="45"/>
                      <a:pt x="420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985" name="Google Shape;1985;p48"/>
            <p:cNvGrpSpPr/>
            <p:nvPr/>
          </p:nvGrpSpPr>
          <p:grpSpPr>
            <a:xfrm>
              <a:off x="8236226" y="3908271"/>
              <a:ext cx="437811" cy="757850"/>
              <a:chOff x="2061075" y="3302578"/>
              <a:chExt cx="597368" cy="1034043"/>
            </a:xfrm>
          </p:grpSpPr>
          <p:sp>
            <p:nvSpPr>
              <p:cNvPr id="1986" name="Google Shape;1986;p48"/>
              <p:cNvSpPr/>
              <p:nvPr/>
            </p:nvSpPr>
            <p:spPr>
              <a:xfrm>
                <a:off x="2065072" y="3773153"/>
                <a:ext cx="208663" cy="24288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1519" extrusionOk="0">
                    <a:moveTo>
                      <a:pt x="507" y="0"/>
                    </a:moveTo>
                    <a:cubicBezTo>
                      <a:pt x="448" y="0"/>
                      <a:pt x="387" y="13"/>
                      <a:pt x="327" y="40"/>
                    </a:cubicBezTo>
                    <a:cubicBezTo>
                      <a:pt x="327" y="40"/>
                      <a:pt x="1" y="290"/>
                      <a:pt x="302" y="817"/>
                    </a:cubicBezTo>
                    <a:cubicBezTo>
                      <a:pt x="452" y="1117"/>
                      <a:pt x="728" y="1368"/>
                      <a:pt x="1154" y="1518"/>
                    </a:cubicBezTo>
                    <a:cubicBezTo>
                      <a:pt x="1179" y="1518"/>
                      <a:pt x="1304" y="666"/>
                      <a:pt x="928" y="240"/>
                    </a:cubicBezTo>
                    <a:cubicBezTo>
                      <a:pt x="818" y="94"/>
                      <a:pt x="668" y="0"/>
                      <a:pt x="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7" name="Google Shape;1987;p48"/>
              <p:cNvSpPr/>
              <p:nvPr/>
            </p:nvSpPr>
            <p:spPr>
              <a:xfrm>
                <a:off x="2181317" y="3667301"/>
                <a:ext cx="200508" cy="66932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186" extrusionOk="0">
                    <a:moveTo>
                      <a:pt x="1254" y="0"/>
                    </a:moveTo>
                    <a:cubicBezTo>
                      <a:pt x="1219" y="18"/>
                      <a:pt x="1183" y="35"/>
                      <a:pt x="1148" y="35"/>
                    </a:cubicBezTo>
                    <a:cubicBezTo>
                      <a:pt x="1133" y="35"/>
                      <a:pt x="1118" y="32"/>
                      <a:pt x="1104" y="25"/>
                    </a:cubicBezTo>
                    <a:cubicBezTo>
                      <a:pt x="1079" y="75"/>
                      <a:pt x="1079" y="150"/>
                      <a:pt x="1079" y="201"/>
                    </a:cubicBezTo>
                    <a:lnTo>
                      <a:pt x="953" y="777"/>
                    </a:lnTo>
                    <a:cubicBezTo>
                      <a:pt x="928" y="952"/>
                      <a:pt x="878" y="1153"/>
                      <a:pt x="853" y="1328"/>
                    </a:cubicBezTo>
                    <a:lnTo>
                      <a:pt x="778" y="1629"/>
                    </a:lnTo>
                    <a:cubicBezTo>
                      <a:pt x="753" y="1729"/>
                      <a:pt x="728" y="1805"/>
                      <a:pt x="703" y="1905"/>
                    </a:cubicBezTo>
                    <a:lnTo>
                      <a:pt x="552" y="2481"/>
                    </a:lnTo>
                    <a:lnTo>
                      <a:pt x="402" y="3033"/>
                    </a:lnTo>
                    <a:lnTo>
                      <a:pt x="302" y="3308"/>
                    </a:lnTo>
                    <a:lnTo>
                      <a:pt x="201" y="3584"/>
                    </a:lnTo>
                    <a:lnTo>
                      <a:pt x="1" y="4135"/>
                    </a:lnTo>
                    <a:cubicBezTo>
                      <a:pt x="1" y="4160"/>
                      <a:pt x="1" y="4160"/>
                      <a:pt x="26" y="4186"/>
                    </a:cubicBezTo>
                    <a:cubicBezTo>
                      <a:pt x="51" y="4186"/>
                      <a:pt x="76" y="4186"/>
                      <a:pt x="76" y="4160"/>
                    </a:cubicBezTo>
                    <a:lnTo>
                      <a:pt x="277" y="3609"/>
                    </a:lnTo>
                    <a:lnTo>
                      <a:pt x="402" y="3333"/>
                    </a:lnTo>
                    <a:lnTo>
                      <a:pt x="477" y="3058"/>
                    </a:lnTo>
                    <a:lnTo>
                      <a:pt x="678" y="2506"/>
                    </a:lnTo>
                    <a:lnTo>
                      <a:pt x="828" y="1930"/>
                    </a:lnTo>
                    <a:cubicBezTo>
                      <a:pt x="853" y="1855"/>
                      <a:pt x="878" y="1754"/>
                      <a:pt x="903" y="1654"/>
                    </a:cubicBezTo>
                    <a:lnTo>
                      <a:pt x="978" y="1378"/>
                    </a:lnTo>
                    <a:cubicBezTo>
                      <a:pt x="1028" y="1178"/>
                      <a:pt x="1053" y="977"/>
                      <a:pt x="1104" y="802"/>
                    </a:cubicBezTo>
                    <a:lnTo>
                      <a:pt x="1204" y="226"/>
                    </a:lnTo>
                    <a:cubicBezTo>
                      <a:pt x="1229" y="150"/>
                      <a:pt x="1229" y="75"/>
                      <a:pt x="12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8" name="Google Shape;1988;p48"/>
              <p:cNvSpPr/>
              <p:nvPr/>
            </p:nvSpPr>
            <p:spPr>
              <a:xfrm>
                <a:off x="2149338" y="3861735"/>
                <a:ext cx="132393" cy="1984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241" extrusionOk="0">
                    <a:moveTo>
                      <a:pt x="7" y="1"/>
                    </a:moveTo>
                    <a:cubicBezTo>
                      <a:pt x="3" y="1"/>
                      <a:pt x="0" y="4"/>
                      <a:pt x="0" y="12"/>
                    </a:cubicBezTo>
                    <a:cubicBezTo>
                      <a:pt x="0" y="12"/>
                      <a:pt x="0" y="12"/>
                      <a:pt x="0" y="37"/>
                    </a:cubicBezTo>
                    <a:cubicBezTo>
                      <a:pt x="50" y="137"/>
                      <a:pt x="126" y="238"/>
                      <a:pt x="201" y="338"/>
                    </a:cubicBezTo>
                    <a:cubicBezTo>
                      <a:pt x="251" y="438"/>
                      <a:pt x="326" y="538"/>
                      <a:pt x="401" y="639"/>
                    </a:cubicBezTo>
                    <a:lnTo>
                      <a:pt x="602" y="939"/>
                    </a:lnTo>
                    <a:cubicBezTo>
                      <a:pt x="652" y="1040"/>
                      <a:pt x="727" y="1140"/>
                      <a:pt x="777" y="1240"/>
                    </a:cubicBezTo>
                    <a:lnTo>
                      <a:pt x="802" y="1240"/>
                    </a:lnTo>
                    <a:cubicBezTo>
                      <a:pt x="827" y="1240"/>
                      <a:pt x="827" y="1240"/>
                      <a:pt x="827" y="1215"/>
                    </a:cubicBezTo>
                    <a:cubicBezTo>
                      <a:pt x="777" y="1115"/>
                      <a:pt x="702" y="1015"/>
                      <a:pt x="652" y="914"/>
                    </a:cubicBezTo>
                    <a:cubicBezTo>
                      <a:pt x="577" y="789"/>
                      <a:pt x="527" y="689"/>
                      <a:pt x="451" y="589"/>
                    </a:cubicBezTo>
                    <a:cubicBezTo>
                      <a:pt x="376" y="488"/>
                      <a:pt x="326" y="388"/>
                      <a:pt x="251" y="288"/>
                    </a:cubicBezTo>
                    <a:cubicBezTo>
                      <a:pt x="176" y="188"/>
                      <a:pt x="101" y="112"/>
                      <a:pt x="25" y="12"/>
                    </a:cubicBezTo>
                    <a:cubicBezTo>
                      <a:pt x="25" y="12"/>
                      <a:pt x="14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9" name="Google Shape;1989;p48"/>
              <p:cNvSpPr/>
              <p:nvPr/>
            </p:nvSpPr>
            <p:spPr>
              <a:xfrm>
                <a:off x="2329700" y="3827198"/>
                <a:ext cx="252634" cy="16373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024" extrusionOk="0">
                    <a:moveTo>
                      <a:pt x="1100" y="0"/>
                    </a:moveTo>
                    <a:cubicBezTo>
                      <a:pt x="984" y="0"/>
                      <a:pt x="843" y="33"/>
                      <a:pt x="677" y="128"/>
                    </a:cubicBezTo>
                    <a:cubicBezTo>
                      <a:pt x="401" y="278"/>
                      <a:pt x="151" y="554"/>
                      <a:pt x="0" y="1005"/>
                    </a:cubicBezTo>
                    <a:cubicBezTo>
                      <a:pt x="0" y="1005"/>
                      <a:pt x="126" y="1024"/>
                      <a:pt x="306" y="1024"/>
                    </a:cubicBezTo>
                    <a:cubicBezTo>
                      <a:pt x="593" y="1024"/>
                      <a:pt x="1016" y="976"/>
                      <a:pt x="1278" y="729"/>
                    </a:cubicBezTo>
                    <a:cubicBezTo>
                      <a:pt x="1454" y="579"/>
                      <a:pt x="1579" y="353"/>
                      <a:pt x="1479" y="153"/>
                    </a:cubicBezTo>
                    <a:cubicBezTo>
                      <a:pt x="1479" y="153"/>
                      <a:pt x="1350" y="0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90" name="Google Shape;1990;p48"/>
              <p:cNvSpPr/>
              <p:nvPr/>
            </p:nvSpPr>
            <p:spPr>
              <a:xfrm>
                <a:off x="2301559" y="3880603"/>
                <a:ext cx="180521" cy="12343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772" extrusionOk="0">
                    <a:moveTo>
                      <a:pt x="1116" y="1"/>
                    </a:moveTo>
                    <a:cubicBezTo>
                      <a:pt x="1110" y="1"/>
                      <a:pt x="1103" y="7"/>
                      <a:pt x="1103" y="19"/>
                    </a:cubicBezTo>
                    <a:cubicBezTo>
                      <a:pt x="1003" y="70"/>
                      <a:pt x="928" y="120"/>
                      <a:pt x="828" y="195"/>
                    </a:cubicBezTo>
                    <a:cubicBezTo>
                      <a:pt x="728" y="245"/>
                      <a:pt x="652" y="295"/>
                      <a:pt x="552" y="370"/>
                    </a:cubicBezTo>
                    <a:lnTo>
                      <a:pt x="276" y="546"/>
                    </a:lnTo>
                    <a:cubicBezTo>
                      <a:pt x="176" y="621"/>
                      <a:pt x="101" y="671"/>
                      <a:pt x="1" y="721"/>
                    </a:cubicBezTo>
                    <a:cubicBezTo>
                      <a:pt x="1" y="746"/>
                      <a:pt x="1" y="746"/>
                      <a:pt x="1" y="746"/>
                    </a:cubicBezTo>
                    <a:cubicBezTo>
                      <a:pt x="1" y="771"/>
                      <a:pt x="1" y="771"/>
                      <a:pt x="26" y="771"/>
                    </a:cubicBezTo>
                    <a:cubicBezTo>
                      <a:pt x="126" y="721"/>
                      <a:pt x="226" y="671"/>
                      <a:pt x="301" y="596"/>
                    </a:cubicBezTo>
                    <a:cubicBezTo>
                      <a:pt x="402" y="546"/>
                      <a:pt x="502" y="496"/>
                      <a:pt x="577" y="420"/>
                    </a:cubicBezTo>
                    <a:cubicBezTo>
                      <a:pt x="677" y="370"/>
                      <a:pt x="778" y="295"/>
                      <a:pt x="853" y="245"/>
                    </a:cubicBezTo>
                    <a:cubicBezTo>
                      <a:pt x="953" y="170"/>
                      <a:pt x="1028" y="95"/>
                      <a:pt x="1129" y="44"/>
                    </a:cubicBezTo>
                    <a:cubicBezTo>
                      <a:pt x="1129" y="19"/>
                      <a:pt x="1129" y="19"/>
                      <a:pt x="1129" y="19"/>
                    </a:cubicBezTo>
                    <a:cubicBezTo>
                      <a:pt x="1129" y="7"/>
                      <a:pt x="1122" y="1"/>
                      <a:pt x="1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91" name="Google Shape;1991;p48"/>
              <p:cNvSpPr/>
              <p:nvPr/>
            </p:nvSpPr>
            <p:spPr>
              <a:xfrm>
                <a:off x="2061075" y="3302578"/>
                <a:ext cx="597368" cy="463376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2898" extrusionOk="0">
                    <a:moveTo>
                      <a:pt x="1168" y="0"/>
                    </a:moveTo>
                    <a:cubicBezTo>
                      <a:pt x="906" y="0"/>
                      <a:pt x="712" y="256"/>
                      <a:pt x="903" y="777"/>
                    </a:cubicBezTo>
                    <a:cubicBezTo>
                      <a:pt x="928" y="878"/>
                      <a:pt x="953" y="953"/>
                      <a:pt x="1003" y="1028"/>
                    </a:cubicBezTo>
                    <a:cubicBezTo>
                      <a:pt x="916" y="1015"/>
                      <a:pt x="841" y="1009"/>
                      <a:pt x="775" y="1009"/>
                    </a:cubicBezTo>
                    <a:cubicBezTo>
                      <a:pt x="709" y="1009"/>
                      <a:pt x="653" y="1015"/>
                      <a:pt x="602" y="1028"/>
                    </a:cubicBezTo>
                    <a:cubicBezTo>
                      <a:pt x="126" y="1178"/>
                      <a:pt x="1" y="1705"/>
                      <a:pt x="778" y="1905"/>
                    </a:cubicBezTo>
                    <a:cubicBezTo>
                      <a:pt x="853" y="1930"/>
                      <a:pt x="903" y="1955"/>
                      <a:pt x="978" y="1955"/>
                    </a:cubicBezTo>
                    <a:cubicBezTo>
                      <a:pt x="878" y="2055"/>
                      <a:pt x="803" y="2181"/>
                      <a:pt x="778" y="2256"/>
                    </a:cubicBezTo>
                    <a:cubicBezTo>
                      <a:pt x="660" y="2577"/>
                      <a:pt x="780" y="2863"/>
                      <a:pt x="1063" y="2863"/>
                    </a:cubicBezTo>
                    <a:cubicBezTo>
                      <a:pt x="1200" y="2863"/>
                      <a:pt x="1375" y="2796"/>
                      <a:pt x="1580" y="2632"/>
                    </a:cubicBezTo>
                    <a:cubicBezTo>
                      <a:pt x="1705" y="2532"/>
                      <a:pt x="1805" y="2431"/>
                      <a:pt x="1881" y="2306"/>
                    </a:cubicBezTo>
                    <a:cubicBezTo>
                      <a:pt x="2031" y="2532"/>
                      <a:pt x="2181" y="2732"/>
                      <a:pt x="2307" y="2807"/>
                    </a:cubicBezTo>
                    <a:cubicBezTo>
                      <a:pt x="2416" y="2868"/>
                      <a:pt x="2525" y="2898"/>
                      <a:pt x="2623" y="2898"/>
                    </a:cubicBezTo>
                    <a:cubicBezTo>
                      <a:pt x="2928" y="2898"/>
                      <a:pt x="3118" y="2606"/>
                      <a:pt x="2833" y="2055"/>
                    </a:cubicBezTo>
                    <a:cubicBezTo>
                      <a:pt x="2808" y="2030"/>
                      <a:pt x="2783" y="1980"/>
                      <a:pt x="2758" y="1955"/>
                    </a:cubicBezTo>
                    <a:cubicBezTo>
                      <a:pt x="2958" y="1955"/>
                      <a:pt x="3159" y="1905"/>
                      <a:pt x="3259" y="1855"/>
                    </a:cubicBezTo>
                    <a:cubicBezTo>
                      <a:pt x="3710" y="1629"/>
                      <a:pt x="3735" y="1078"/>
                      <a:pt x="2933" y="1028"/>
                    </a:cubicBezTo>
                    <a:cubicBezTo>
                      <a:pt x="2883" y="1028"/>
                      <a:pt x="2858" y="1003"/>
                      <a:pt x="2808" y="1003"/>
                    </a:cubicBezTo>
                    <a:cubicBezTo>
                      <a:pt x="2908" y="852"/>
                      <a:pt x="2983" y="727"/>
                      <a:pt x="3008" y="602"/>
                    </a:cubicBezTo>
                    <a:cubicBezTo>
                      <a:pt x="3055" y="306"/>
                      <a:pt x="2908" y="58"/>
                      <a:pt x="2663" y="58"/>
                    </a:cubicBezTo>
                    <a:cubicBezTo>
                      <a:pt x="2515" y="58"/>
                      <a:pt x="2330" y="149"/>
                      <a:pt x="2131" y="376"/>
                    </a:cubicBezTo>
                    <a:cubicBezTo>
                      <a:pt x="2031" y="502"/>
                      <a:pt x="1931" y="627"/>
                      <a:pt x="1881" y="777"/>
                    </a:cubicBezTo>
                    <a:cubicBezTo>
                      <a:pt x="1805" y="502"/>
                      <a:pt x="1655" y="251"/>
                      <a:pt x="1530" y="151"/>
                    </a:cubicBezTo>
                    <a:cubicBezTo>
                      <a:pt x="1414" y="51"/>
                      <a:pt x="1285" y="0"/>
                      <a:pt x="1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92" name="Google Shape;1992;p48"/>
              <p:cNvSpPr/>
              <p:nvPr/>
            </p:nvSpPr>
            <p:spPr>
              <a:xfrm>
                <a:off x="2269579" y="3488378"/>
                <a:ext cx="124398" cy="116883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31" extrusionOk="0">
                    <a:moveTo>
                      <a:pt x="315" y="1"/>
                    </a:moveTo>
                    <a:cubicBezTo>
                      <a:pt x="244" y="1"/>
                      <a:pt x="178" y="28"/>
                      <a:pt x="126" y="91"/>
                    </a:cubicBezTo>
                    <a:cubicBezTo>
                      <a:pt x="0" y="217"/>
                      <a:pt x="0" y="492"/>
                      <a:pt x="151" y="618"/>
                    </a:cubicBezTo>
                    <a:cubicBezTo>
                      <a:pt x="238" y="693"/>
                      <a:pt x="332" y="731"/>
                      <a:pt x="420" y="731"/>
                    </a:cubicBezTo>
                    <a:cubicBezTo>
                      <a:pt x="508" y="731"/>
                      <a:pt x="589" y="693"/>
                      <a:pt x="652" y="618"/>
                    </a:cubicBezTo>
                    <a:cubicBezTo>
                      <a:pt x="777" y="492"/>
                      <a:pt x="777" y="292"/>
                      <a:pt x="627" y="142"/>
                    </a:cubicBezTo>
                    <a:cubicBezTo>
                      <a:pt x="525" y="54"/>
                      <a:pt x="41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93" name="Google Shape;1993;p48"/>
              <p:cNvSpPr/>
              <p:nvPr/>
            </p:nvSpPr>
            <p:spPr>
              <a:xfrm>
                <a:off x="2305556" y="3478144"/>
                <a:ext cx="124398" cy="117203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33" extrusionOk="0">
                    <a:moveTo>
                      <a:pt x="323" y="0"/>
                    </a:moveTo>
                    <a:cubicBezTo>
                      <a:pt x="248" y="0"/>
                      <a:pt x="180" y="26"/>
                      <a:pt x="126" y="80"/>
                    </a:cubicBezTo>
                    <a:cubicBezTo>
                      <a:pt x="1" y="231"/>
                      <a:pt x="1" y="481"/>
                      <a:pt x="151" y="632"/>
                    </a:cubicBezTo>
                    <a:cubicBezTo>
                      <a:pt x="232" y="701"/>
                      <a:pt x="317" y="733"/>
                      <a:pt x="399" y="733"/>
                    </a:cubicBezTo>
                    <a:cubicBezTo>
                      <a:pt x="495" y="733"/>
                      <a:pt x="585" y="688"/>
                      <a:pt x="652" y="607"/>
                    </a:cubicBezTo>
                    <a:cubicBezTo>
                      <a:pt x="778" y="481"/>
                      <a:pt x="778" y="281"/>
                      <a:pt x="627" y="130"/>
                    </a:cubicBezTo>
                    <a:cubicBezTo>
                      <a:pt x="528" y="45"/>
                      <a:pt x="420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994" name="Google Shape;1994;p48"/>
          <p:cNvSpPr/>
          <p:nvPr/>
        </p:nvSpPr>
        <p:spPr>
          <a:xfrm>
            <a:off x="2225875" y="823546"/>
            <a:ext cx="353491" cy="260821"/>
          </a:xfrm>
          <a:custGeom>
            <a:avLst/>
            <a:gdLst/>
            <a:ahLst/>
            <a:cxnLst/>
            <a:rect l="l" t="t" r="r" b="b"/>
            <a:pathLst>
              <a:path w="4863" h="3588" extrusionOk="0">
                <a:moveTo>
                  <a:pt x="3219" y="0"/>
                </a:moveTo>
                <a:cubicBezTo>
                  <a:pt x="3191" y="0"/>
                  <a:pt x="3163" y="1"/>
                  <a:pt x="3133" y="3"/>
                </a:cubicBezTo>
                <a:cubicBezTo>
                  <a:pt x="2131" y="54"/>
                  <a:pt x="2507" y="1733"/>
                  <a:pt x="2507" y="1733"/>
                </a:cubicBezTo>
                <a:cubicBezTo>
                  <a:pt x="2507" y="1733"/>
                  <a:pt x="1942" y="667"/>
                  <a:pt x="1384" y="667"/>
                </a:cubicBezTo>
                <a:cubicBezTo>
                  <a:pt x="1236" y="667"/>
                  <a:pt x="1089" y="742"/>
                  <a:pt x="953" y="931"/>
                </a:cubicBezTo>
                <a:cubicBezTo>
                  <a:pt x="0" y="2284"/>
                  <a:pt x="3384" y="3587"/>
                  <a:pt x="3384" y="3587"/>
                </a:cubicBezTo>
                <a:cubicBezTo>
                  <a:pt x="3384" y="3587"/>
                  <a:pt x="4862" y="0"/>
                  <a:pt x="32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1" name="Google Shape;2421;p55"/>
          <p:cNvPicPr preferRelativeResize="0"/>
          <p:nvPr/>
        </p:nvPicPr>
        <p:blipFill rotWithShape="1">
          <a:blip r:embed="rId3">
            <a:alphaModFix/>
          </a:blip>
          <a:srcRect t="11397" b="3546"/>
          <a:stretch/>
        </p:blipFill>
        <p:spPr>
          <a:xfrm>
            <a:off x="1319025" y="575550"/>
            <a:ext cx="6506100" cy="31128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423" name="Google Shape;2423;p55"/>
          <p:cNvSpPr txBox="1">
            <a:spLocks noGrp="1"/>
          </p:cNvSpPr>
          <p:nvPr>
            <p:ph type="subTitle" idx="1"/>
          </p:nvPr>
        </p:nvSpPr>
        <p:spPr>
          <a:xfrm>
            <a:off x="1755000" y="1068664"/>
            <a:ext cx="5634000" cy="18273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NHIỆM VỤ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fr" sz="2000" i="1" dirty="0">
                <a:latin typeface="Cambria" panose="02040503050406030204" pitchFamily="18" charset="0"/>
                <a:ea typeface="Cambria" panose="02040503050406030204" pitchFamily="18" charset="0"/>
              </a:rPr>
              <a:t> hãy trình bày ý kiến của mình về một vấn đề đời sống được gợi ra từ 1 nhân vật văn học có trong các văn bản em đã học (Học kì 1-Ngữ văn 7)</a:t>
            </a:r>
            <a:endParaRPr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24" name="Google Shape;2424;p55"/>
          <p:cNvGrpSpPr/>
          <p:nvPr/>
        </p:nvGrpSpPr>
        <p:grpSpPr>
          <a:xfrm>
            <a:off x="3517228" y="3110304"/>
            <a:ext cx="2109488" cy="2253237"/>
            <a:chOff x="421275" y="627650"/>
            <a:chExt cx="1770150" cy="1890775"/>
          </a:xfrm>
        </p:grpSpPr>
        <p:sp>
          <p:nvSpPr>
            <p:cNvPr id="2425" name="Google Shape;2425;p55"/>
            <p:cNvSpPr/>
            <p:nvPr/>
          </p:nvSpPr>
          <p:spPr>
            <a:xfrm>
              <a:off x="1905500" y="1339475"/>
              <a:ext cx="281925" cy="262375"/>
            </a:xfrm>
            <a:custGeom>
              <a:avLst/>
              <a:gdLst/>
              <a:ahLst/>
              <a:cxnLst/>
              <a:rect l="l" t="t" r="r" b="b"/>
              <a:pathLst>
                <a:path w="11277" h="10495" extrusionOk="0">
                  <a:moveTo>
                    <a:pt x="7348" y="0"/>
                  </a:moveTo>
                  <a:cubicBezTo>
                    <a:pt x="6317" y="0"/>
                    <a:pt x="5242" y="435"/>
                    <a:pt x="4315" y="1090"/>
                  </a:cubicBezTo>
                  <a:cubicBezTo>
                    <a:pt x="571" y="3738"/>
                    <a:pt x="1" y="10494"/>
                    <a:pt x="92" y="10494"/>
                  </a:cubicBezTo>
                  <a:cubicBezTo>
                    <a:pt x="3698" y="10152"/>
                    <a:pt x="6278" y="8828"/>
                    <a:pt x="8104" y="6819"/>
                  </a:cubicBezTo>
                  <a:cubicBezTo>
                    <a:pt x="11276" y="3327"/>
                    <a:pt x="9336" y="656"/>
                    <a:pt x="9313" y="656"/>
                  </a:cubicBezTo>
                  <a:cubicBezTo>
                    <a:pt x="8716" y="197"/>
                    <a:pt x="8042" y="0"/>
                    <a:pt x="7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5"/>
            <p:cNvSpPr/>
            <p:nvPr/>
          </p:nvSpPr>
          <p:spPr>
            <a:xfrm>
              <a:off x="1906650" y="1479125"/>
              <a:ext cx="224850" cy="122725"/>
            </a:xfrm>
            <a:custGeom>
              <a:avLst/>
              <a:gdLst/>
              <a:ahLst/>
              <a:cxnLst/>
              <a:rect l="l" t="t" r="r" b="b"/>
              <a:pathLst>
                <a:path w="8994" h="4909" extrusionOk="0">
                  <a:moveTo>
                    <a:pt x="8993" y="1"/>
                  </a:moveTo>
                  <a:cubicBezTo>
                    <a:pt x="6654" y="848"/>
                    <a:pt x="4136" y="1303"/>
                    <a:pt x="1677" y="1303"/>
                  </a:cubicBezTo>
                  <a:cubicBezTo>
                    <a:pt x="1352" y="1303"/>
                    <a:pt x="1029" y="1295"/>
                    <a:pt x="708" y="1279"/>
                  </a:cubicBezTo>
                  <a:cubicBezTo>
                    <a:pt x="114" y="3265"/>
                    <a:pt x="0" y="4908"/>
                    <a:pt x="46" y="4908"/>
                  </a:cubicBezTo>
                  <a:cubicBezTo>
                    <a:pt x="3652" y="4566"/>
                    <a:pt x="6232" y="3242"/>
                    <a:pt x="8058" y="1233"/>
                  </a:cubicBezTo>
                  <a:cubicBezTo>
                    <a:pt x="8423" y="799"/>
                    <a:pt x="8742" y="411"/>
                    <a:pt x="8993" y="1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5"/>
            <p:cNvSpPr/>
            <p:nvPr/>
          </p:nvSpPr>
          <p:spPr>
            <a:xfrm>
              <a:off x="1857000" y="1605125"/>
              <a:ext cx="334425" cy="180475"/>
            </a:xfrm>
            <a:custGeom>
              <a:avLst/>
              <a:gdLst/>
              <a:ahLst/>
              <a:cxnLst/>
              <a:rect l="l" t="t" r="r" b="b"/>
              <a:pathLst>
                <a:path w="13377" h="7219" extrusionOk="0">
                  <a:moveTo>
                    <a:pt x="9009" y="0"/>
                  </a:moveTo>
                  <a:cubicBezTo>
                    <a:pt x="8920" y="0"/>
                    <a:pt x="8831" y="2"/>
                    <a:pt x="8742" y="5"/>
                  </a:cubicBezTo>
                  <a:cubicBezTo>
                    <a:pt x="4177" y="188"/>
                    <a:pt x="0" y="5552"/>
                    <a:pt x="92" y="5597"/>
                  </a:cubicBezTo>
                  <a:cubicBezTo>
                    <a:pt x="2240" y="6718"/>
                    <a:pt x="4255" y="7219"/>
                    <a:pt x="6135" y="7219"/>
                  </a:cubicBezTo>
                  <a:cubicBezTo>
                    <a:pt x="7051" y="7219"/>
                    <a:pt x="7936" y="7100"/>
                    <a:pt x="8788" y="6875"/>
                  </a:cubicBezTo>
                  <a:cubicBezTo>
                    <a:pt x="13376" y="5666"/>
                    <a:pt x="13193" y="2379"/>
                    <a:pt x="13171" y="2356"/>
                  </a:cubicBezTo>
                  <a:cubicBezTo>
                    <a:pt x="12583" y="680"/>
                    <a:pt x="10833" y="0"/>
                    <a:pt x="9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5"/>
            <p:cNvSpPr/>
            <p:nvPr/>
          </p:nvSpPr>
          <p:spPr>
            <a:xfrm>
              <a:off x="1858150" y="1650875"/>
              <a:ext cx="256800" cy="134725"/>
            </a:xfrm>
            <a:custGeom>
              <a:avLst/>
              <a:gdLst/>
              <a:ahLst/>
              <a:cxnLst/>
              <a:rect l="l" t="t" r="r" b="b"/>
              <a:pathLst>
                <a:path w="10272" h="5389" extrusionOk="0">
                  <a:moveTo>
                    <a:pt x="3949" y="1"/>
                  </a:moveTo>
                  <a:cubicBezTo>
                    <a:pt x="1621" y="1622"/>
                    <a:pt x="0" y="3722"/>
                    <a:pt x="46" y="3767"/>
                  </a:cubicBezTo>
                  <a:cubicBezTo>
                    <a:pt x="2194" y="4888"/>
                    <a:pt x="4209" y="5389"/>
                    <a:pt x="6089" y="5389"/>
                  </a:cubicBezTo>
                  <a:cubicBezTo>
                    <a:pt x="7005" y="5389"/>
                    <a:pt x="7890" y="5270"/>
                    <a:pt x="8742" y="5045"/>
                  </a:cubicBezTo>
                  <a:cubicBezTo>
                    <a:pt x="9336" y="4886"/>
                    <a:pt x="9838" y="4703"/>
                    <a:pt x="10271" y="4475"/>
                  </a:cubicBezTo>
                  <a:cubicBezTo>
                    <a:pt x="7966" y="3197"/>
                    <a:pt x="5752" y="1781"/>
                    <a:pt x="3949" y="1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5"/>
            <p:cNvSpPr/>
            <p:nvPr/>
          </p:nvSpPr>
          <p:spPr>
            <a:xfrm>
              <a:off x="1738875" y="1825250"/>
              <a:ext cx="260800" cy="151625"/>
            </a:xfrm>
            <a:custGeom>
              <a:avLst/>
              <a:gdLst/>
              <a:ahLst/>
              <a:cxnLst/>
              <a:rect l="l" t="t" r="r" b="b"/>
              <a:pathLst>
                <a:path w="10432" h="6065" extrusionOk="0">
                  <a:moveTo>
                    <a:pt x="7144" y="0"/>
                  </a:moveTo>
                  <a:cubicBezTo>
                    <a:pt x="6843" y="0"/>
                    <a:pt x="6536" y="28"/>
                    <a:pt x="6232" y="79"/>
                  </a:cubicBezTo>
                  <a:cubicBezTo>
                    <a:pt x="2694" y="718"/>
                    <a:pt x="1" y="5329"/>
                    <a:pt x="69" y="5352"/>
                  </a:cubicBezTo>
                  <a:cubicBezTo>
                    <a:pt x="1404" y="5842"/>
                    <a:pt x="2643" y="6065"/>
                    <a:pt x="3795" y="6065"/>
                  </a:cubicBezTo>
                  <a:cubicBezTo>
                    <a:pt x="4948" y="6065"/>
                    <a:pt x="6015" y="5842"/>
                    <a:pt x="7008" y="5443"/>
                  </a:cubicBezTo>
                  <a:cubicBezTo>
                    <a:pt x="10432" y="4028"/>
                    <a:pt x="9952" y="1471"/>
                    <a:pt x="9930" y="1449"/>
                  </a:cubicBezTo>
                  <a:cubicBezTo>
                    <a:pt x="9403" y="414"/>
                    <a:pt x="8314" y="0"/>
                    <a:pt x="7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5"/>
            <p:cNvSpPr/>
            <p:nvPr/>
          </p:nvSpPr>
          <p:spPr>
            <a:xfrm>
              <a:off x="1739450" y="1896250"/>
              <a:ext cx="150100" cy="80550"/>
            </a:xfrm>
            <a:custGeom>
              <a:avLst/>
              <a:gdLst/>
              <a:ahLst/>
              <a:cxnLst/>
              <a:rect l="l" t="t" r="r" b="b"/>
              <a:pathLst>
                <a:path w="6004" h="3222" extrusionOk="0">
                  <a:moveTo>
                    <a:pt x="1872" y="1"/>
                  </a:moveTo>
                  <a:cubicBezTo>
                    <a:pt x="708" y="1279"/>
                    <a:pt x="0" y="2512"/>
                    <a:pt x="46" y="2512"/>
                  </a:cubicBezTo>
                  <a:cubicBezTo>
                    <a:pt x="1387" y="2999"/>
                    <a:pt x="2624" y="3222"/>
                    <a:pt x="3770" y="3222"/>
                  </a:cubicBezTo>
                  <a:cubicBezTo>
                    <a:pt x="4555" y="3222"/>
                    <a:pt x="5298" y="3117"/>
                    <a:pt x="6003" y="2922"/>
                  </a:cubicBezTo>
                  <a:cubicBezTo>
                    <a:pt x="4474" y="2101"/>
                    <a:pt x="2968" y="1211"/>
                    <a:pt x="1872" y="1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5"/>
            <p:cNvSpPr/>
            <p:nvPr/>
          </p:nvSpPr>
          <p:spPr>
            <a:xfrm>
              <a:off x="1674400" y="1432050"/>
              <a:ext cx="384625" cy="585200"/>
            </a:xfrm>
            <a:custGeom>
              <a:avLst/>
              <a:gdLst/>
              <a:ahLst/>
              <a:cxnLst/>
              <a:rect l="l" t="t" r="r" b="b"/>
              <a:pathLst>
                <a:path w="15385" h="23408" extrusionOk="0">
                  <a:moveTo>
                    <a:pt x="15262" y="1"/>
                  </a:moveTo>
                  <a:cubicBezTo>
                    <a:pt x="15236" y="1"/>
                    <a:pt x="15213" y="12"/>
                    <a:pt x="15202" y="35"/>
                  </a:cubicBezTo>
                  <a:cubicBezTo>
                    <a:pt x="13490" y="1633"/>
                    <a:pt x="11915" y="3344"/>
                    <a:pt x="10431" y="5148"/>
                  </a:cubicBezTo>
                  <a:cubicBezTo>
                    <a:pt x="8948" y="6951"/>
                    <a:pt x="7555" y="8822"/>
                    <a:pt x="6254" y="10785"/>
                  </a:cubicBezTo>
                  <a:cubicBezTo>
                    <a:pt x="5958" y="11265"/>
                    <a:pt x="5615" y="11744"/>
                    <a:pt x="5319" y="12246"/>
                  </a:cubicBezTo>
                  <a:lnTo>
                    <a:pt x="4406" y="13753"/>
                  </a:lnTo>
                  <a:cubicBezTo>
                    <a:pt x="4109" y="14232"/>
                    <a:pt x="3835" y="14757"/>
                    <a:pt x="3538" y="15259"/>
                  </a:cubicBezTo>
                  <a:lnTo>
                    <a:pt x="3127" y="16035"/>
                  </a:lnTo>
                  <a:cubicBezTo>
                    <a:pt x="2990" y="16286"/>
                    <a:pt x="2876" y="16560"/>
                    <a:pt x="2739" y="16811"/>
                  </a:cubicBezTo>
                  <a:lnTo>
                    <a:pt x="1963" y="18386"/>
                  </a:lnTo>
                  <a:lnTo>
                    <a:pt x="1256" y="20007"/>
                  </a:lnTo>
                  <a:lnTo>
                    <a:pt x="913" y="20806"/>
                  </a:lnTo>
                  <a:lnTo>
                    <a:pt x="617" y="21627"/>
                  </a:lnTo>
                  <a:lnTo>
                    <a:pt x="23" y="23271"/>
                  </a:lnTo>
                  <a:cubicBezTo>
                    <a:pt x="0" y="23317"/>
                    <a:pt x="23" y="23385"/>
                    <a:pt x="92" y="23408"/>
                  </a:cubicBezTo>
                  <a:cubicBezTo>
                    <a:pt x="137" y="23408"/>
                    <a:pt x="183" y="23385"/>
                    <a:pt x="206" y="23339"/>
                  </a:cubicBezTo>
                  <a:lnTo>
                    <a:pt x="868" y="21719"/>
                  </a:lnTo>
                  <a:lnTo>
                    <a:pt x="1187" y="20920"/>
                  </a:lnTo>
                  <a:lnTo>
                    <a:pt x="1552" y="20121"/>
                  </a:lnTo>
                  <a:lnTo>
                    <a:pt x="2260" y="18546"/>
                  </a:lnTo>
                  <a:lnTo>
                    <a:pt x="3059" y="16994"/>
                  </a:lnTo>
                  <a:cubicBezTo>
                    <a:pt x="3196" y="16743"/>
                    <a:pt x="3333" y="16469"/>
                    <a:pt x="3470" y="16218"/>
                  </a:cubicBezTo>
                  <a:lnTo>
                    <a:pt x="3903" y="15465"/>
                  </a:lnTo>
                  <a:cubicBezTo>
                    <a:pt x="4177" y="14962"/>
                    <a:pt x="4451" y="14437"/>
                    <a:pt x="4771" y="13958"/>
                  </a:cubicBezTo>
                  <a:lnTo>
                    <a:pt x="5661" y="12475"/>
                  </a:lnTo>
                  <a:cubicBezTo>
                    <a:pt x="5981" y="11972"/>
                    <a:pt x="6300" y="11493"/>
                    <a:pt x="6620" y="11014"/>
                  </a:cubicBezTo>
                  <a:cubicBezTo>
                    <a:pt x="7921" y="9096"/>
                    <a:pt x="9290" y="7202"/>
                    <a:pt x="10751" y="5399"/>
                  </a:cubicBezTo>
                  <a:lnTo>
                    <a:pt x="11847" y="4052"/>
                  </a:lnTo>
                  <a:cubicBezTo>
                    <a:pt x="12212" y="3618"/>
                    <a:pt x="12600" y="3162"/>
                    <a:pt x="12988" y="2728"/>
                  </a:cubicBezTo>
                  <a:cubicBezTo>
                    <a:pt x="13741" y="1861"/>
                    <a:pt x="14517" y="993"/>
                    <a:pt x="15339" y="172"/>
                  </a:cubicBezTo>
                  <a:cubicBezTo>
                    <a:pt x="15385" y="126"/>
                    <a:pt x="15385" y="58"/>
                    <a:pt x="15339" y="35"/>
                  </a:cubicBezTo>
                  <a:cubicBezTo>
                    <a:pt x="15316" y="12"/>
                    <a:pt x="15288" y="1"/>
                    <a:pt x="15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5"/>
            <p:cNvSpPr/>
            <p:nvPr/>
          </p:nvSpPr>
          <p:spPr>
            <a:xfrm>
              <a:off x="1791375" y="1678850"/>
              <a:ext cx="319000" cy="94400"/>
            </a:xfrm>
            <a:custGeom>
              <a:avLst/>
              <a:gdLst/>
              <a:ahLst/>
              <a:cxnLst/>
              <a:rect l="l" t="t" r="r" b="b"/>
              <a:pathLst>
                <a:path w="12760" h="3776" extrusionOk="0">
                  <a:moveTo>
                    <a:pt x="12623" y="0"/>
                  </a:moveTo>
                  <a:cubicBezTo>
                    <a:pt x="11550" y="160"/>
                    <a:pt x="10477" y="366"/>
                    <a:pt x="9405" y="594"/>
                  </a:cubicBezTo>
                  <a:cubicBezTo>
                    <a:pt x="8332" y="822"/>
                    <a:pt x="7282" y="1073"/>
                    <a:pt x="6232" y="1370"/>
                  </a:cubicBezTo>
                  <a:cubicBezTo>
                    <a:pt x="5182" y="1667"/>
                    <a:pt x="4132" y="1963"/>
                    <a:pt x="3105" y="2329"/>
                  </a:cubicBezTo>
                  <a:cubicBezTo>
                    <a:pt x="2078" y="2694"/>
                    <a:pt x="1050" y="3082"/>
                    <a:pt x="69" y="3561"/>
                  </a:cubicBezTo>
                  <a:cubicBezTo>
                    <a:pt x="23" y="3607"/>
                    <a:pt x="0" y="3652"/>
                    <a:pt x="23" y="3721"/>
                  </a:cubicBezTo>
                  <a:cubicBezTo>
                    <a:pt x="40" y="3754"/>
                    <a:pt x="69" y="3776"/>
                    <a:pt x="110" y="3776"/>
                  </a:cubicBezTo>
                  <a:cubicBezTo>
                    <a:pt x="125" y="3776"/>
                    <a:pt x="142" y="3773"/>
                    <a:pt x="160" y="3767"/>
                  </a:cubicBezTo>
                  <a:cubicBezTo>
                    <a:pt x="1165" y="3356"/>
                    <a:pt x="2192" y="3013"/>
                    <a:pt x="3219" y="2671"/>
                  </a:cubicBezTo>
                  <a:cubicBezTo>
                    <a:pt x="4246" y="2351"/>
                    <a:pt x="5296" y="2078"/>
                    <a:pt x="6346" y="1781"/>
                  </a:cubicBezTo>
                  <a:cubicBezTo>
                    <a:pt x="7396" y="1507"/>
                    <a:pt x="8446" y="1233"/>
                    <a:pt x="9496" y="982"/>
                  </a:cubicBezTo>
                  <a:lnTo>
                    <a:pt x="12669" y="206"/>
                  </a:lnTo>
                  <a:cubicBezTo>
                    <a:pt x="12714" y="183"/>
                    <a:pt x="12760" y="137"/>
                    <a:pt x="12737" y="69"/>
                  </a:cubicBezTo>
                  <a:cubicBezTo>
                    <a:pt x="12737" y="23"/>
                    <a:pt x="12669" y="0"/>
                    <a:pt x="12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5"/>
            <p:cNvSpPr/>
            <p:nvPr/>
          </p:nvSpPr>
          <p:spPr>
            <a:xfrm>
              <a:off x="1692075" y="1383775"/>
              <a:ext cx="193900" cy="303100"/>
            </a:xfrm>
            <a:custGeom>
              <a:avLst/>
              <a:gdLst/>
              <a:ahLst/>
              <a:cxnLst/>
              <a:rect l="l" t="t" r="r" b="b"/>
              <a:pathLst>
                <a:path w="7756" h="12124" extrusionOk="0">
                  <a:moveTo>
                    <a:pt x="2974" y="0"/>
                  </a:moveTo>
                  <a:cubicBezTo>
                    <a:pt x="2934" y="0"/>
                    <a:pt x="2894" y="1"/>
                    <a:pt x="2854" y="3"/>
                  </a:cubicBezTo>
                  <a:cubicBezTo>
                    <a:pt x="2808" y="3"/>
                    <a:pt x="1" y="984"/>
                    <a:pt x="549" y="5253"/>
                  </a:cubicBezTo>
                  <a:cubicBezTo>
                    <a:pt x="891" y="7672"/>
                    <a:pt x="2101" y="10000"/>
                    <a:pt x="4634" y="12123"/>
                  </a:cubicBezTo>
                  <a:cubicBezTo>
                    <a:pt x="4635" y="12123"/>
                    <a:pt x="4635" y="12123"/>
                    <a:pt x="4635" y="12123"/>
                  </a:cubicBezTo>
                  <a:cubicBezTo>
                    <a:pt x="4706" y="12123"/>
                    <a:pt x="7755" y="6811"/>
                    <a:pt x="6346" y="2924"/>
                  </a:cubicBezTo>
                  <a:cubicBezTo>
                    <a:pt x="5767" y="1343"/>
                    <a:pt x="4579" y="0"/>
                    <a:pt x="2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5"/>
            <p:cNvSpPr/>
            <p:nvPr/>
          </p:nvSpPr>
          <p:spPr>
            <a:xfrm>
              <a:off x="1748575" y="1483125"/>
              <a:ext cx="124350" cy="203750"/>
            </a:xfrm>
            <a:custGeom>
              <a:avLst/>
              <a:gdLst/>
              <a:ahLst/>
              <a:cxnLst/>
              <a:rect l="l" t="t" r="r" b="b"/>
              <a:pathLst>
                <a:path w="4974" h="8150" extrusionOk="0">
                  <a:moveTo>
                    <a:pt x="4337" y="0"/>
                  </a:moveTo>
                  <a:lnTo>
                    <a:pt x="4337" y="0"/>
                  </a:lnTo>
                  <a:cubicBezTo>
                    <a:pt x="3356" y="2192"/>
                    <a:pt x="1986" y="4155"/>
                    <a:pt x="1" y="5593"/>
                  </a:cubicBezTo>
                  <a:cubicBezTo>
                    <a:pt x="617" y="6460"/>
                    <a:pt x="1393" y="7327"/>
                    <a:pt x="2374" y="8149"/>
                  </a:cubicBezTo>
                  <a:cubicBezTo>
                    <a:pt x="2375" y="8149"/>
                    <a:pt x="2375" y="8149"/>
                    <a:pt x="2375" y="8149"/>
                  </a:cubicBezTo>
                  <a:cubicBezTo>
                    <a:pt x="2446" y="8149"/>
                    <a:pt x="4973" y="3725"/>
                    <a:pt x="4337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5"/>
            <p:cNvSpPr/>
            <p:nvPr/>
          </p:nvSpPr>
          <p:spPr>
            <a:xfrm>
              <a:off x="1773125" y="1453875"/>
              <a:ext cx="39950" cy="298750"/>
            </a:xfrm>
            <a:custGeom>
              <a:avLst/>
              <a:gdLst/>
              <a:ahLst/>
              <a:cxnLst/>
              <a:rect l="l" t="t" r="r" b="b"/>
              <a:pathLst>
                <a:path w="1598" h="11950" extrusionOk="0">
                  <a:moveTo>
                    <a:pt x="104" y="0"/>
                  </a:moveTo>
                  <a:cubicBezTo>
                    <a:pt x="93" y="0"/>
                    <a:pt x="81" y="2"/>
                    <a:pt x="69" y="6"/>
                  </a:cubicBezTo>
                  <a:cubicBezTo>
                    <a:pt x="23" y="29"/>
                    <a:pt x="0" y="75"/>
                    <a:pt x="0" y="120"/>
                  </a:cubicBezTo>
                  <a:lnTo>
                    <a:pt x="411" y="3042"/>
                  </a:lnTo>
                  <a:cubicBezTo>
                    <a:pt x="571" y="4024"/>
                    <a:pt x="708" y="5005"/>
                    <a:pt x="822" y="5986"/>
                  </a:cubicBezTo>
                  <a:cubicBezTo>
                    <a:pt x="1073" y="7927"/>
                    <a:pt x="1301" y="9890"/>
                    <a:pt x="1324" y="11853"/>
                  </a:cubicBezTo>
                  <a:cubicBezTo>
                    <a:pt x="1324" y="11909"/>
                    <a:pt x="1355" y="11950"/>
                    <a:pt x="1391" y="11950"/>
                  </a:cubicBezTo>
                  <a:cubicBezTo>
                    <a:pt x="1399" y="11950"/>
                    <a:pt x="1407" y="11948"/>
                    <a:pt x="1415" y="11944"/>
                  </a:cubicBezTo>
                  <a:cubicBezTo>
                    <a:pt x="1484" y="11944"/>
                    <a:pt x="1507" y="11921"/>
                    <a:pt x="1529" y="11853"/>
                  </a:cubicBezTo>
                  <a:cubicBezTo>
                    <a:pt x="1598" y="10871"/>
                    <a:pt x="1575" y="9867"/>
                    <a:pt x="1529" y="8885"/>
                  </a:cubicBezTo>
                  <a:cubicBezTo>
                    <a:pt x="1484" y="7881"/>
                    <a:pt x="1370" y="6900"/>
                    <a:pt x="1255" y="5918"/>
                  </a:cubicBezTo>
                  <a:cubicBezTo>
                    <a:pt x="1141" y="4937"/>
                    <a:pt x="982" y="3955"/>
                    <a:pt x="822" y="2974"/>
                  </a:cubicBezTo>
                  <a:cubicBezTo>
                    <a:pt x="639" y="2015"/>
                    <a:pt x="457" y="1033"/>
                    <a:pt x="206" y="75"/>
                  </a:cubicBezTo>
                  <a:cubicBezTo>
                    <a:pt x="187" y="37"/>
                    <a:pt x="153" y="0"/>
                    <a:pt x="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5"/>
            <p:cNvSpPr/>
            <p:nvPr/>
          </p:nvSpPr>
          <p:spPr>
            <a:xfrm>
              <a:off x="1690950" y="1904250"/>
              <a:ext cx="220850" cy="74425"/>
            </a:xfrm>
            <a:custGeom>
              <a:avLst/>
              <a:gdLst/>
              <a:ahLst/>
              <a:cxnLst/>
              <a:rect l="l" t="t" r="r" b="b"/>
              <a:pathLst>
                <a:path w="8834" h="2977" extrusionOk="0">
                  <a:moveTo>
                    <a:pt x="8697" y="0"/>
                  </a:moveTo>
                  <a:cubicBezTo>
                    <a:pt x="7966" y="160"/>
                    <a:pt x="7236" y="343"/>
                    <a:pt x="6505" y="525"/>
                  </a:cubicBezTo>
                  <a:cubicBezTo>
                    <a:pt x="5775" y="731"/>
                    <a:pt x="5045" y="936"/>
                    <a:pt x="4314" y="1164"/>
                  </a:cubicBezTo>
                  <a:cubicBezTo>
                    <a:pt x="3607" y="1416"/>
                    <a:pt x="2876" y="1644"/>
                    <a:pt x="2169" y="1895"/>
                  </a:cubicBezTo>
                  <a:cubicBezTo>
                    <a:pt x="1461" y="2146"/>
                    <a:pt x="753" y="2420"/>
                    <a:pt x="69" y="2785"/>
                  </a:cubicBezTo>
                  <a:cubicBezTo>
                    <a:pt x="23" y="2808"/>
                    <a:pt x="0" y="2876"/>
                    <a:pt x="23" y="2922"/>
                  </a:cubicBezTo>
                  <a:cubicBezTo>
                    <a:pt x="40" y="2955"/>
                    <a:pt x="69" y="2977"/>
                    <a:pt x="101" y="2977"/>
                  </a:cubicBezTo>
                  <a:cubicBezTo>
                    <a:pt x="113" y="2977"/>
                    <a:pt x="125" y="2974"/>
                    <a:pt x="137" y="2968"/>
                  </a:cubicBezTo>
                  <a:lnTo>
                    <a:pt x="160" y="2968"/>
                  </a:lnTo>
                  <a:cubicBezTo>
                    <a:pt x="845" y="2694"/>
                    <a:pt x="1575" y="2466"/>
                    <a:pt x="2283" y="2237"/>
                  </a:cubicBezTo>
                  <a:lnTo>
                    <a:pt x="4451" y="1575"/>
                  </a:lnTo>
                  <a:cubicBezTo>
                    <a:pt x="5182" y="1370"/>
                    <a:pt x="5889" y="1164"/>
                    <a:pt x="6620" y="936"/>
                  </a:cubicBezTo>
                  <a:cubicBezTo>
                    <a:pt x="7327" y="685"/>
                    <a:pt x="8058" y="457"/>
                    <a:pt x="8765" y="206"/>
                  </a:cubicBezTo>
                  <a:cubicBezTo>
                    <a:pt x="8811" y="183"/>
                    <a:pt x="8834" y="115"/>
                    <a:pt x="8834" y="69"/>
                  </a:cubicBezTo>
                  <a:cubicBezTo>
                    <a:pt x="8811" y="23"/>
                    <a:pt x="8765" y="0"/>
                    <a:pt x="8697" y="0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5"/>
            <p:cNvSpPr/>
            <p:nvPr/>
          </p:nvSpPr>
          <p:spPr>
            <a:xfrm>
              <a:off x="1577375" y="1636975"/>
              <a:ext cx="156400" cy="252500"/>
            </a:xfrm>
            <a:custGeom>
              <a:avLst/>
              <a:gdLst/>
              <a:ahLst/>
              <a:cxnLst/>
              <a:rect l="l" t="t" r="r" b="b"/>
              <a:pathLst>
                <a:path w="6256" h="10100" extrusionOk="0">
                  <a:moveTo>
                    <a:pt x="1957" y="0"/>
                  </a:moveTo>
                  <a:cubicBezTo>
                    <a:pt x="1834" y="0"/>
                    <a:pt x="1762" y="9"/>
                    <a:pt x="1759" y="9"/>
                  </a:cubicBezTo>
                  <a:cubicBezTo>
                    <a:pt x="435" y="603"/>
                    <a:pt x="1" y="2132"/>
                    <a:pt x="184" y="3616"/>
                  </a:cubicBezTo>
                  <a:cubicBezTo>
                    <a:pt x="590" y="7159"/>
                    <a:pt x="4923" y="10099"/>
                    <a:pt x="5065" y="10099"/>
                  </a:cubicBezTo>
                  <a:cubicBezTo>
                    <a:pt x="5067" y="10099"/>
                    <a:pt x="5068" y="10099"/>
                    <a:pt x="5068" y="10098"/>
                  </a:cubicBezTo>
                  <a:cubicBezTo>
                    <a:pt x="6209" y="7496"/>
                    <a:pt x="6255" y="5213"/>
                    <a:pt x="5570" y="3182"/>
                  </a:cubicBezTo>
                  <a:cubicBezTo>
                    <a:pt x="4558" y="240"/>
                    <a:pt x="2586" y="0"/>
                    <a:pt x="1957" y="0"/>
                  </a:cubicBezTo>
                  <a:close/>
                </a:path>
              </a:pathLst>
            </a:custGeom>
            <a:solidFill>
              <a:srgbClr val="728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5"/>
            <p:cNvSpPr/>
            <p:nvPr/>
          </p:nvSpPr>
          <p:spPr>
            <a:xfrm>
              <a:off x="1624175" y="1687975"/>
              <a:ext cx="109600" cy="201500"/>
            </a:xfrm>
            <a:custGeom>
              <a:avLst/>
              <a:gdLst/>
              <a:ahLst/>
              <a:cxnLst/>
              <a:rect l="l" t="t" r="r" b="b"/>
              <a:pathLst>
                <a:path w="4384" h="8060" extrusionOk="0">
                  <a:moveTo>
                    <a:pt x="3173" y="1"/>
                  </a:moveTo>
                  <a:cubicBezTo>
                    <a:pt x="2397" y="1895"/>
                    <a:pt x="1302" y="3653"/>
                    <a:pt x="1" y="5182"/>
                  </a:cubicBezTo>
                  <a:cubicBezTo>
                    <a:pt x="1367" y="6906"/>
                    <a:pt x="3106" y="8059"/>
                    <a:pt x="3193" y="8059"/>
                  </a:cubicBezTo>
                  <a:cubicBezTo>
                    <a:pt x="3195" y="8059"/>
                    <a:pt x="3196" y="8059"/>
                    <a:pt x="3196" y="8058"/>
                  </a:cubicBezTo>
                  <a:cubicBezTo>
                    <a:pt x="4337" y="5456"/>
                    <a:pt x="4383" y="3173"/>
                    <a:pt x="3698" y="1142"/>
                  </a:cubicBezTo>
                  <a:cubicBezTo>
                    <a:pt x="3539" y="708"/>
                    <a:pt x="3356" y="320"/>
                    <a:pt x="3173" y="1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5"/>
            <p:cNvSpPr/>
            <p:nvPr/>
          </p:nvSpPr>
          <p:spPr>
            <a:xfrm>
              <a:off x="1659000" y="1715375"/>
              <a:ext cx="59925" cy="205650"/>
            </a:xfrm>
            <a:custGeom>
              <a:avLst/>
              <a:gdLst/>
              <a:ahLst/>
              <a:cxnLst/>
              <a:rect l="l" t="t" r="r" b="b"/>
              <a:pathLst>
                <a:path w="2397" h="8226" extrusionOk="0">
                  <a:moveTo>
                    <a:pt x="91" y="0"/>
                  </a:moveTo>
                  <a:cubicBezTo>
                    <a:pt x="46" y="23"/>
                    <a:pt x="0" y="69"/>
                    <a:pt x="23" y="114"/>
                  </a:cubicBezTo>
                  <a:cubicBezTo>
                    <a:pt x="114" y="822"/>
                    <a:pt x="251" y="1484"/>
                    <a:pt x="388" y="2169"/>
                  </a:cubicBezTo>
                  <a:cubicBezTo>
                    <a:pt x="548" y="2853"/>
                    <a:pt x="708" y="3515"/>
                    <a:pt x="890" y="4200"/>
                  </a:cubicBezTo>
                  <a:cubicBezTo>
                    <a:pt x="1073" y="4862"/>
                    <a:pt x="1255" y="5524"/>
                    <a:pt x="1461" y="6186"/>
                  </a:cubicBezTo>
                  <a:cubicBezTo>
                    <a:pt x="1666" y="6848"/>
                    <a:pt x="1895" y="7510"/>
                    <a:pt x="2191" y="8149"/>
                  </a:cubicBezTo>
                  <a:cubicBezTo>
                    <a:pt x="2208" y="8200"/>
                    <a:pt x="2238" y="8226"/>
                    <a:pt x="2271" y="8226"/>
                  </a:cubicBezTo>
                  <a:cubicBezTo>
                    <a:pt x="2283" y="8226"/>
                    <a:pt x="2294" y="8223"/>
                    <a:pt x="2305" y="8217"/>
                  </a:cubicBezTo>
                  <a:cubicBezTo>
                    <a:pt x="2374" y="8195"/>
                    <a:pt x="2397" y="8126"/>
                    <a:pt x="2374" y="8080"/>
                  </a:cubicBezTo>
                  <a:cubicBezTo>
                    <a:pt x="2168" y="7418"/>
                    <a:pt x="1986" y="6757"/>
                    <a:pt x="1803" y="6095"/>
                  </a:cubicBezTo>
                  <a:lnTo>
                    <a:pt x="1301" y="4086"/>
                  </a:lnTo>
                  <a:cubicBezTo>
                    <a:pt x="1141" y="3401"/>
                    <a:pt x="982" y="2739"/>
                    <a:pt x="799" y="2077"/>
                  </a:cubicBezTo>
                  <a:cubicBezTo>
                    <a:pt x="616" y="1415"/>
                    <a:pt x="434" y="731"/>
                    <a:pt x="228" y="69"/>
                  </a:cubicBezTo>
                  <a:cubicBezTo>
                    <a:pt x="205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5"/>
            <p:cNvSpPr/>
            <p:nvPr/>
          </p:nvSpPr>
          <p:spPr>
            <a:xfrm>
              <a:off x="1709200" y="1426500"/>
              <a:ext cx="49675" cy="85950"/>
            </a:xfrm>
            <a:custGeom>
              <a:avLst/>
              <a:gdLst/>
              <a:ahLst/>
              <a:cxnLst/>
              <a:rect l="l" t="t" r="r" b="b"/>
              <a:pathLst>
                <a:path w="1987" h="3438" extrusionOk="0">
                  <a:moveTo>
                    <a:pt x="1238" y="1"/>
                  </a:moveTo>
                  <a:cubicBezTo>
                    <a:pt x="800" y="1"/>
                    <a:pt x="335" y="666"/>
                    <a:pt x="160" y="1581"/>
                  </a:cubicBezTo>
                  <a:cubicBezTo>
                    <a:pt x="1" y="2516"/>
                    <a:pt x="229" y="3361"/>
                    <a:pt x="685" y="3429"/>
                  </a:cubicBezTo>
                  <a:cubicBezTo>
                    <a:pt x="712" y="3435"/>
                    <a:pt x="739" y="3437"/>
                    <a:pt x="766" y="3437"/>
                  </a:cubicBezTo>
                  <a:cubicBezTo>
                    <a:pt x="1199" y="3437"/>
                    <a:pt x="1655" y="2759"/>
                    <a:pt x="1827" y="1877"/>
                  </a:cubicBezTo>
                  <a:cubicBezTo>
                    <a:pt x="1986" y="919"/>
                    <a:pt x="1758" y="97"/>
                    <a:pt x="1302" y="6"/>
                  </a:cubicBezTo>
                  <a:cubicBezTo>
                    <a:pt x="1281" y="3"/>
                    <a:pt x="1259" y="1"/>
                    <a:pt x="1238" y="1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5"/>
            <p:cNvSpPr/>
            <p:nvPr/>
          </p:nvSpPr>
          <p:spPr>
            <a:xfrm>
              <a:off x="2012200" y="1623225"/>
              <a:ext cx="89625" cy="45200"/>
            </a:xfrm>
            <a:custGeom>
              <a:avLst/>
              <a:gdLst/>
              <a:ahLst/>
              <a:cxnLst/>
              <a:rect l="l" t="t" r="r" b="b"/>
              <a:pathLst>
                <a:path w="3585" h="1808" extrusionOk="0">
                  <a:moveTo>
                    <a:pt x="2330" y="0"/>
                  </a:moveTo>
                  <a:cubicBezTo>
                    <a:pt x="2108" y="0"/>
                    <a:pt x="1868" y="26"/>
                    <a:pt x="1621" y="80"/>
                  </a:cubicBezTo>
                  <a:cubicBezTo>
                    <a:pt x="663" y="308"/>
                    <a:pt x="1" y="833"/>
                    <a:pt x="92" y="1290"/>
                  </a:cubicBezTo>
                  <a:cubicBezTo>
                    <a:pt x="175" y="1620"/>
                    <a:pt x="628" y="1807"/>
                    <a:pt x="1236" y="1807"/>
                  </a:cubicBezTo>
                  <a:cubicBezTo>
                    <a:pt x="1468" y="1807"/>
                    <a:pt x="1722" y="1780"/>
                    <a:pt x="1987" y="1723"/>
                  </a:cubicBezTo>
                  <a:cubicBezTo>
                    <a:pt x="2923" y="1518"/>
                    <a:pt x="3584" y="970"/>
                    <a:pt x="3493" y="536"/>
                  </a:cubicBezTo>
                  <a:cubicBezTo>
                    <a:pt x="3426" y="200"/>
                    <a:pt x="2950" y="0"/>
                    <a:pt x="2330" y="0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5"/>
            <p:cNvSpPr/>
            <p:nvPr/>
          </p:nvSpPr>
          <p:spPr>
            <a:xfrm>
              <a:off x="2001950" y="1356625"/>
              <a:ext cx="85025" cy="60300"/>
            </a:xfrm>
            <a:custGeom>
              <a:avLst/>
              <a:gdLst/>
              <a:ahLst/>
              <a:cxnLst/>
              <a:rect l="l" t="t" r="r" b="b"/>
              <a:pathLst>
                <a:path w="3401" h="2412" extrusionOk="0">
                  <a:moveTo>
                    <a:pt x="2602" y="0"/>
                  </a:moveTo>
                  <a:cubicBezTo>
                    <a:pt x="2220" y="0"/>
                    <a:pt x="1709" y="182"/>
                    <a:pt x="1233" y="518"/>
                  </a:cubicBezTo>
                  <a:cubicBezTo>
                    <a:pt x="434" y="1066"/>
                    <a:pt x="0" y="1819"/>
                    <a:pt x="274" y="2207"/>
                  </a:cubicBezTo>
                  <a:cubicBezTo>
                    <a:pt x="377" y="2345"/>
                    <a:pt x="561" y="2411"/>
                    <a:pt x="793" y="2411"/>
                  </a:cubicBezTo>
                  <a:cubicBezTo>
                    <a:pt x="1177" y="2411"/>
                    <a:pt x="1693" y="2229"/>
                    <a:pt x="2191" y="1888"/>
                  </a:cubicBezTo>
                  <a:cubicBezTo>
                    <a:pt x="2967" y="1340"/>
                    <a:pt x="3401" y="587"/>
                    <a:pt x="3127" y="221"/>
                  </a:cubicBezTo>
                  <a:cubicBezTo>
                    <a:pt x="3030" y="72"/>
                    <a:pt x="2842" y="0"/>
                    <a:pt x="2602" y="0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5"/>
            <p:cNvSpPr/>
            <p:nvPr/>
          </p:nvSpPr>
          <p:spPr>
            <a:xfrm>
              <a:off x="488625" y="1342350"/>
              <a:ext cx="278450" cy="265775"/>
            </a:xfrm>
            <a:custGeom>
              <a:avLst/>
              <a:gdLst/>
              <a:ahLst/>
              <a:cxnLst/>
              <a:rect l="l" t="t" r="r" b="b"/>
              <a:pathLst>
                <a:path w="11138" h="10631" extrusionOk="0">
                  <a:moveTo>
                    <a:pt x="3932" y="0"/>
                  </a:moveTo>
                  <a:cubicBezTo>
                    <a:pt x="3266" y="0"/>
                    <a:pt x="2616" y="185"/>
                    <a:pt x="2032" y="610"/>
                  </a:cubicBezTo>
                  <a:cubicBezTo>
                    <a:pt x="2009" y="633"/>
                    <a:pt x="0" y="3258"/>
                    <a:pt x="3127" y="6795"/>
                  </a:cubicBezTo>
                  <a:cubicBezTo>
                    <a:pt x="4908" y="8850"/>
                    <a:pt x="7441" y="10242"/>
                    <a:pt x="11048" y="10630"/>
                  </a:cubicBezTo>
                  <a:cubicBezTo>
                    <a:pt x="11048" y="10630"/>
                    <a:pt x="11048" y="10630"/>
                    <a:pt x="11048" y="10630"/>
                  </a:cubicBezTo>
                  <a:cubicBezTo>
                    <a:pt x="11138" y="10630"/>
                    <a:pt x="10676" y="3869"/>
                    <a:pt x="7008" y="1158"/>
                  </a:cubicBezTo>
                  <a:cubicBezTo>
                    <a:pt x="6072" y="459"/>
                    <a:pt x="4982" y="0"/>
                    <a:pt x="3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5"/>
            <p:cNvSpPr/>
            <p:nvPr/>
          </p:nvSpPr>
          <p:spPr>
            <a:xfrm>
              <a:off x="543975" y="1481400"/>
              <a:ext cx="222000" cy="126725"/>
            </a:xfrm>
            <a:custGeom>
              <a:avLst/>
              <a:gdLst/>
              <a:ahLst/>
              <a:cxnLst/>
              <a:rect l="l" t="t" r="r" b="b"/>
              <a:pathLst>
                <a:path w="8880" h="5069" extrusionOk="0">
                  <a:moveTo>
                    <a:pt x="0" y="1"/>
                  </a:moveTo>
                  <a:lnTo>
                    <a:pt x="0" y="1"/>
                  </a:lnTo>
                  <a:cubicBezTo>
                    <a:pt x="229" y="412"/>
                    <a:pt x="525" y="823"/>
                    <a:pt x="913" y="1256"/>
                  </a:cubicBezTo>
                  <a:cubicBezTo>
                    <a:pt x="2694" y="3288"/>
                    <a:pt x="5227" y="4680"/>
                    <a:pt x="8834" y="5068"/>
                  </a:cubicBezTo>
                  <a:cubicBezTo>
                    <a:pt x="8879" y="5068"/>
                    <a:pt x="8788" y="3425"/>
                    <a:pt x="8240" y="1439"/>
                  </a:cubicBezTo>
                  <a:cubicBezTo>
                    <a:pt x="8036" y="1446"/>
                    <a:pt x="7830" y="1449"/>
                    <a:pt x="7624" y="1449"/>
                  </a:cubicBezTo>
                  <a:cubicBezTo>
                    <a:pt x="5070" y="1449"/>
                    <a:pt x="2408" y="930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5"/>
            <p:cNvSpPr/>
            <p:nvPr/>
          </p:nvSpPr>
          <p:spPr>
            <a:xfrm>
              <a:off x="478925" y="1608225"/>
              <a:ext cx="333850" cy="181700"/>
            </a:xfrm>
            <a:custGeom>
              <a:avLst/>
              <a:gdLst/>
              <a:ahLst/>
              <a:cxnLst/>
              <a:rect l="l" t="t" r="r" b="b"/>
              <a:pathLst>
                <a:path w="13354" h="7268" extrusionOk="0">
                  <a:moveTo>
                    <a:pt x="4233" y="0"/>
                  </a:moveTo>
                  <a:cubicBezTo>
                    <a:pt x="2508" y="0"/>
                    <a:pt x="856" y="670"/>
                    <a:pt x="251" y="2255"/>
                  </a:cubicBezTo>
                  <a:cubicBezTo>
                    <a:pt x="229" y="2300"/>
                    <a:pt x="0" y="5587"/>
                    <a:pt x="4543" y="6866"/>
                  </a:cubicBezTo>
                  <a:cubicBezTo>
                    <a:pt x="5469" y="7126"/>
                    <a:pt x="6434" y="7267"/>
                    <a:pt x="7437" y="7267"/>
                  </a:cubicBezTo>
                  <a:cubicBezTo>
                    <a:pt x="9250" y="7267"/>
                    <a:pt x="11190" y="6805"/>
                    <a:pt x="13262" y="5747"/>
                  </a:cubicBezTo>
                  <a:cubicBezTo>
                    <a:pt x="13353" y="5724"/>
                    <a:pt x="9290" y="292"/>
                    <a:pt x="4725" y="18"/>
                  </a:cubicBezTo>
                  <a:cubicBezTo>
                    <a:pt x="4561" y="6"/>
                    <a:pt x="4396" y="0"/>
                    <a:pt x="4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5"/>
            <p:cNvSpPr/>
            <p:nvPr/>
          </p:nvSpPr>
          <p:spPr>
            <a:xfrm>
              <a:off x="554250" y="1656025"/>
              <a:ext cx="257950" cy="133900"/>
            </a:xfrm>
            <a:custGeom>
              <a:avLst/>
              <a:gdLst/>
              <a:ahLst/>
              <a:cxnLst/>
              <a:rect l="l" t="t" r="r" b="b"/>
              <a:pathLst>
                <a:path w="10318" h="5356" extrusionOk="0">
                  <a:moveTo>
                    <a:pt x="6414" y="0"/>
                  </a:moveTo>
                  <a:cubicBezTo>
                    <a:pt x="4588" y="1758"/>
                    <a:pt x="2351" y="3127"/>
                    <a:pt x="0" y="4383"/>
                  </a:cubicBezTo>
                  <a:cubicBezTo>
                    <a:pt x="434" y="4588"/>
                    <a:pt x="936" y="4794"/>
                    <a:pt x="1530" y="4954"/>
                  </a:cubicBezTo>
                  <a:cubicBezTo>
                    <a:pt x="2456" y="5214"/>
                    <a:pt x="3421" y="5355"/>
                    <a:pt x="4424" y="5355"/>
                  </a:cubicBezTo>
                  <a:cubicBezTo>
                    <a:pt x="6237" y="5355"/>
                    <a:pt x="8177" y="4893"/>
                    <a:pt x="10249" y="3835"/>
                  </a:cubicBezTo>
                  <a:cubicBezTo>
                    <a:pt x="10317" y="3812"/>
                    <a:pt x="8719" y="1667"/>
                    <a:pt x="6414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5"/>
            <p:cNvSpPr/>
            <p:nvPr/>
          </p:nvSpPr>
          <p:spPr>
            <a:xfrm>
              <a:off x="666650" y="1831425"/>
              <a:ext cx="260250" cy="153500"/>
            </a:xfrm>
            <a:custGeom>
              <a:avLst/>
              <a:gdLst/>
              <a:ahLst/>
              <a:cxnLst/>
              <a:rect l="l" t="t" r="r" b="b"/>
              <a:pathLst>
                <a:path w="10410" h="6140" extrusionOk="0">
                  <a:moveTo>
                    <a:pt x="3248" y="0"/>
                  </a:moveTo>
                  <a:cubicBezTo>
                    <a:pt x="2133" y="0"/>
                    <a:pt x="1092" y="403"/>
                    <a:pt x="549" y="1384"/>
                  </a:cubicBezTo>
                  <a:cubicBezTo>
                    <a:pt x="526" y="1430"/>
                    <a:pt x="1" y="3963"/>
                    <a:pt x="3402" y="5447"/>
                  </a:cubicBezTo>
                  <a:cubicBezTo>
                    <a:pt x="4433" y="5891"/>
                    <a:pt x="5553" y="6139"/>
                    <a:pt x="6774" y="6139"/>
                  </a:cubicBezTo>
                  <a:cubicBezTo>
                    <a:pt x="7877" y="6139"/>
                    <a:pt x="9063" y="5937"/>
                    <a:pt x="10341" y="5493"/>
                  </a:cubicBezTo>
                  <a:cubicBezTo>
                    <a:pt x="10409" y="5470"/>
                    <a:pt x="7807" y="813"/>
                    <a:pt x="4269" y="106"/>
                  </a:cubicBezTo>
                  <a:cubicBezTo>
                    <a:pt x="3930" y="37"/>
                    <a:pt x="3585" y="0"/>
                    <a:pt x="3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5"/>
            <p:cNvSpPr/>
            <p:nvPr/>
          </p:nvSpPr>
          <p:spPr>
            <a:xfrm>
              <a:off x="776225" y="1905400"/>
              <a:ext cx="149525" cy="79475"/>
            </a:xfrm>
            <a:custGeom>
              <a:avLst/>
              <a:gdLst/>
              <a:ahLst/>
              <a:cxnLst/>
              <a:rect l="l" t="t" r="r" b="b"/>
              <a:pathLst>
                <a:path w="5981" h="3179" extrusionOk="0">
                  <a:moveTo>
                    <a:pt x="4177" y="0"/>
                  </a:moveTo>
                  <a:cubicBezTo>
                    <a:pt x="3059" y="1164"/>
                    <a:pt x="1530" y="2032"/>
                    <a:pt x="0" y="2830"/>
                  </a:cubicBezTo>
                  <a:cubicBezTo>
                    <a:pt x="743" y="3058"/>
                    <a:pt x="1537" y="3178"/>
                    <a:pt x="2382" y="3178"/>
                  </a:cubicBezTo>
                  <a:cubicBezTo>
                    <a:pt x="3486" y="3178"/>
                    <a:pt x="4678" y="2973"/>
                    <a:pt x="5958" y="2534"/>
                  </a:cubicBezTo>
                  <a:cubicBezTo>
                    <a:pt x="5980" y="2534"/>
                    <a:pt x="5319" y="1301"/>
                    <a:pt x="4177" y="0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5"/>
            <p:cNvSpPr/>
            <p:nvPr/>
          </p:nvSpPr>
          <p:spPr>
            <a:xfrm>
              <a:off x="617025" y="1435475"/>
              <a:ext cx="373200" cy="592625"/>
            </a:xfrm>
            <a:custGeom>
              <a:avLst/>
              <a:gdLst/>
              <a:ahLst/>
              <a:cxnLst/>
              <a:rect l="l" t="t" r="r" b="b"/>
              <a:pathLst>
                <a:path w="14928" h="23705" extrusionOk="0">
                  <a:moveTo>
                    <a:pt x="123" y="0"/>
                  </a:moveTo>
                  <a:cubicBezTo>
                    <a:pt x="97" y="0"/>
                    <a:pt x="68" y="12"/>
                    <a:pt x="46" y="35"/>
                  </a:cubicBezTo>
                  <a:cubicBezTo>
                    <a:pt x="0" y="80"/>
                    <a:pt x="0" y="126"/>
                    <a:pt x="46" y="172"/>
                  </a:cubicBezTo>
                  <a:cubicBezTo>
                    <a:pt x="845" y="1016"/>
                    <a:pt x="1598" y="1906"/>
                    <a:pt x="2351" y="2797"/>
                  </a:cubicBezTo>
                  <a:cubicBezTo>
                    <a:pt x="2739" y="3230"/>
                    <a:pt x="3081" y="3687"/>
                    <a:pt x="3469" y="4120"/>
                  </a:cubicBezTo>
                  <a:lnTo>
                    <a:pt x="4542" y="5490"/>
                  </a:lnTo>
                  <a:cubicBezTo>
                    <a:pt x="5957" y="7339"/>
                    <a:pt x="7281" y="9233"/>
                    <a:pt x="8537" y="11196"/>
                  </a:cubicBezTo>
                  <a:cubicBezTo>
                    <a:pt x="8856" y="11676"/>
                    <a:pt x="9176" y="12155"/>
                    <a:pt x="9473" y="12657"/>
                  </a:cubicBezTo>
                  <a:lnTo>
                    <a:pt x="10363" y="14164"/>
                  </a:lnTo>
                  <a:cubicBezTo>
                    <a:pt x="10637" y="14666"/>
                    <a:pt x="10911" y="15191"/>
                    <a:pt x="11184" y="15693"/>
                  </a:cubicBezTo>
                  <a:lnTo>
                    <a:pt x="11595" y="16446"/>
                  </a:lnTo>
                  <a:cubicBezTo>
                    <a:pt x="11732" y="16697"/>
                    <a:pt x="11869" y="16971"/>
                    <a:pt x="11983" y="17222"/>
                  </a:cubicBezTo>
                  <a:lnTo>
                    <a:pt x="12759" y="18797"/>
                  </a:lnTo>
                  <a:lnTo>
                    <a:pt x="13444" y="20395"/>
                  </a:lnTo>
                  <a:lnTo>
                    <a:pt x="13786" y="21194"/>
                  </a:lnTo>
                  <a:lnTo>
                    <a:pt x="14106" y="21993"/>
                  </a:lnTo>
                  <a:lnTo>
                    <a:pt x="14722" y="23636"/>
                  </a:lnTo>
                  <a:cubicBezTo>
                    <a:pt x="14745" y="23682"/>
                    <a:pt x="14791" y="23704"/>
                    <a:pt x="14836" y="23704"/>
                  </a:cubicBezTo>
                  <a:cubicBezTo>
                    <a:pt x="14905" y="23682"/>
                    <a:pt x="14928" y="23613"/>
                    <a:pt x="14905" y="23568"/>
                  </a:cubicBezTo>
                  <a:lnTo>
                    <a:pt x="14334" y="21901"/>
                  </a:lnTo>
                  <a:lnTo>
                    <a:pt x="14060" y="21080"/>
                  </a:lnTo>
                  <a:lnTo>
                    <a:pt x="13718" y="20281"/>
                  </a:lnTo>
                  <a:lnTo>
                    <a:pt x="13056" y="18660"/>
                  </a:lnTo>
                  <a:lnTo>
                    <a:pt x="12326" y="17062"/>
                  </a:lnTo>
                  <a:cubicBezTo>
                    <a:pt x="12189" y="16811"/>
                    <a:pt x="12075" y="16537"/>
                    <a:pt x="11938" y="16286"/>
                  </a:cubicBezTo>
                  <a:lnTo>
                    <a:pt x="11527" y="15510"/>
                  </a:lnTo>
                  <a:cubicBezTo>
                    <a:pt x="11253" y="14985"/>
                    <a:pt x="11002" y="14460"/>
                    <a:pt x="10705" y="13958"/>
                  </a:cubicBezTo>
                  <a:lnTo>
                    <a:pt x="9838" y="12452"/>
                  </a:lnTo>
                  <a:cubicBezTo>
                    <a:pt x="9541" y="11927"/>
                    <a:pt x="9221" y="11447"/>
                    <a:pt x="8902" y="10945"/>
                  </a:cubicBezTo>
                  <a:cubicBezTo>
                    <a:pt x="7669" y="8982"/>
                    <a:pt x="6300" y="7088"/>
                    <a:pt x="4862" y="5239"/>
                  </a:cubicBezTo>
                  <a:cubicBezTo>
                    <a:pt x="3401" y="3413"/>
                    <a:pt x="1872" y="1655"/>
                    <a:pt x="183" y="35"/>
                  </a:cubicBezTo>
                  <a:cubicBezTo>
                    <a:pt x="171" y="12"/>
                    <a:pt x="148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5"/>
            <p:cNvSpPr/>
            <p:nvPr/>
          </p:nvSpPr>
          <p:spPr>
            <a:xfrm>
              <a:off x="561100" y="1681550"/>
              <a:ext cx="317275" cy="100250"/>
            </a:xfrm>
            <a:custGeom>
              <a:avLst/>
              <a:gdLst/>
              <a:ahLst/>
              <a:cxnLst/>
              <a:rect l="l" t="t" r="r" b="b"/>
              <a:pathLst>
                <a:path w="12691" h="4010" extrusionOk="0">
                  <a:moveTo>
                    <a:pt x="102" y="0"/>
                  </a:moveTo>
                  <a:cubicBezTo>
                    <a:pt x="53" y="0"/>
                    <a:pt x="19" y="38"/>
                    <a:pt x="0" y="75"/>
                  </a:cubicBezTo>
                  <a:cubicBezTo>
                    <a:pt x="0" y="121"/>
                    <a:pt x="23" y="189"/>
                    <a:pt x="91" y="189"/>
                  </a:cubicBezTo>
                  <a:lnTo>
                    <a:pt x="3241" y="1034"/>
                  </a:lnTo>
                  <a:cubicBezTo>
                    <a:pt x="4291" y="1308"/>
                    <a:pt x="5318" y="1604"/>
                    <a:pt x="6368" y="1901"/>
                  </a:cubicBezTo>
                  <a:cubicBezTo>
                    <a:pt x="7418" y="2198"/>
                    <a:pt x="8445" y="2517"/>
                    <a:pt x="9473" y="2860"/>
                  </a:cubicBezTo>
                  <a:cubicBezTo>
                    <a:pt x="10500" y="3202"/>
                    <a:pt x="11527" y="3567"/>
                    <a:pt x="12531" y="4001"/>
                  </a:cubicBezTo>
                  <a:cubicBezTo>
                    <a:pt x="12543" y="4007"/>
                    <a:pt x="12556" y="4010"/>
                    <a:pt x="12568" y="4010"/>
                  </a:cubicBezTo>
                  <a:cubicBezTo>
                    <a:pt x="12601" y="4010"/>
                    <a:pt x="12635" y="3989"/>
                    <a:pt x="12668" y="3955"/>
                  </a:cubicBezTo>
                  <a:cubicBezTo>
                    <a:pt x="12691" y="3910"/>
                    <a:pt x="12668" y="3841"/>
                    <a:pt x="12623" y="3818"/>
                  </a:cubicBezTo>
                  <a:cubicBezTo>
                    <a:pt x="11641" y="3316"/>
                    <a:pt x="10637" y="2883"/>
                    <a:pt x="9610" y="2517"/>
                  </a:cubicBezTo>
                  <a:cubicBezTo>
                    <a:pt x="8582" y="2129"/>
                    <a:pt x="7532" y="1810"/>
                    <a:pt x="6483" y="1490"/>
                  </a:cubicBezTo>
                  <a:cubicBezTo>
                    <a:pt x="5455" y="1171"/>
                    <a:pt x="4383" y="897"/>
                    <a:pt x="3333" y="646"/>
                  </a:cubicBezTo>
                  <a:cubicBezTo>
                    <a:pt x="2260" y="395"/>
                    <a:pt x="1210" y="166"/>
                    <a:pt x="137" y="7"/>
                  </a:cubicBezTo>
                  <a:cubicBezTo>
                    <a:pt x="125" y="2"/>
                    <a:pt x="11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5"/>
            <p:cNvSpPr/>
            <p:nvPr/>
          </p:nvSpPr>
          <p:spPr>
            <a:xfrm>
              <a:off x="787875" y="1393375"/>
              <a:ext cx="196650" cy="301500"/>
            </a:xfrm>
            <a:custGeom>
              <a:avLst/>
              <a:gdLst/>
              <a:ahLst/>
              <a:cxnLst/>
              <a:rect l="l" t="t" r="r" b="b"/>
              <a:pathLst>
                <a:path w="7866" h="12060" extrusionOk="0">
                  <a:moveTo>
                    <a:pt x="4836" y="0"/>
                  </a:moveTo>
                  <a:cubicBezTo>
                    <a:pt x="3249" y="0"/>
                    <a:pt x="2088" y="1303"/>
                    <a:pt x="1474" y="2837"/>
                  </a:cubicBezTo>
                  <a:cubicBezTo>
                    <a:pt x="0" y="6693"/>
                    <a:pt x="2921" y="12059"/>
                    <a:pt x="3025" y="12059"/>
                  </a:cubicBezTo>
                  <a:cubicBezTo>
                    <a:pt x="3026" y="12059"/>
                    <a:pt x="3026" y="12059"/>
                    <a:pt x="3027" y="12059"/>
                  </a:cubicBezTo>
                  <a:cubicBezTo>
                    <a:pt x="5583" y="10004"/>
                    <a:pt x="6838" y="7699"/>
                    <a:pt x="7226" y="5279"/>
                  </a:cubicBezTo>
                  <a:cubicBezTo>
                    <a:pt x="7866" y="1034"/>
                    <a:pt x="5058" y="7"/>
                    <a:pt x="5035" y="7"/>
                  </a:cubicBezTo>
                  <a:cubicBezTo>
                    <a:pt x="4968" y="2"/>
                    <a:pt x="4902" y="0"/>
                    <a:pt x="4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5"/>
            <p:cNvSpPr/>
            <p:nvPr/>
          </p:nvSpPr>
          <p:spPr>
            <a:xfrm>
              <a:off x="800275" y="1490550"/>
              <a:ext cx="123775" cy="204300"/>
            </a:xfrm>
            <a:custGeom>
              <a:avLst/>
              <a:gdLst/>
              <a:ahLst/>
              <a:cxnLst/>
              <a:rect l="l" t="t" r="r" b="b"/>
              <a:pathLst>
                <a:path w="4951" h="8172" extrusionOk="0">
                  <a:moveTo>
                    <a:pt x="705" y="0"/>
                  </a:moveTo>
                  <a:cubicBezTo>
                    <a:pt x="1" y="3724"/>
                    <a:pt x="2437" y="8172"/>
                    <a:pt x="2529" y="8172"/>
                  </a:cubicBezTo>
                  <a:cubicBezTo>
                    <a:pt x="2530" y="8172"/>
                    <a:pt x="2530" y="8172"/>
                    <a:pt x="2531" y="8172"/>
                  </a:cubicBezTo>
                  <a:cubicBezTo>
                    <a:pt x="3512" y="7373"/>
                    <a:pt x="4311" y="6551"/>
                    <a:pt x="4950" y="5684"/>
                  </a:cubicBezTo>
                  <a:cubicBezTo>
                    <a:pt x="2987" y="4200"/>
                    <a:pt x="1640" y="2214"/>
                    <a:pt x="705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5"/>
            <p:cNvSpPr/>
            <p:nvPr/>
          </p:nvSpPr>
          <p:spPr>
            <a:xfrm>
              <a:off x="857250" y="1463000"/>
              <a:ext cx="45100" cy="298050"/>
            </a:xfrm>
            <a:custGeom>
              <a:avLst/>
              <a:gdLst/>
              <a:ahLst/>
              <a:cxnLst/>
              <a:rect l="l" t="t" r="r" b="b"/>
              <a:pathLst>
                <a:path w="1804" h="11922" extrusionOk="0">
                  <a:moveTo>
                    <a:pt x="1708" y="0"/>
                  </a:moveTo>
                  <a:cubicBezTo>
                    <a:pt x="1666" y="0"/>
                    <a:pt x="1617" y="38"/>
                    <a:pt x="1598" y="75"/>
                  </a:cubicBezTo>
                  <a:cubicBezTo>
                    <a:pt x="1347" y="1034"/>
                    <a:pt x="1119" y="1992"/>
                    <a:pt x="936" y="2974"/>
                  </a:cubicBezTo>
                  <a:cubicBezTo>
                    <a:pt x="754" y="3932"/>
                    <a:pt x="571" y="4914"/>
                    <a:pt x="434" y="5895"/>
                  </a:cubicBezTo>
                  <a:cubicBezTo>
                    <a:pt x="297" y="6877"/>
                    <a:pt x="160" y="7858"/>
                    <a:pt x="115" y="8840"/>
                  </a:cubicBezTo>
                  <a:cubicBezTo>
                    <a:pt x="46" y="9844"/>
                    <a:pt x="0" y="10826"/>
                    <a:pt x="46" y="11830"/>
                  </a:cubicBezTo>
                  <a:cubicBezTo>
                    <a:pt x="69" y="11876"/>
                    <a:pt x="92" y="11921"/>
                    <a:pt x="160" y="11921"/>
                  </a:cubicBezTo>
                  <a:cubicBezTo>
                    <a:pt x="206" y="11921"/>
                    <a:pt x="252" y="11876"/>
                    <a:pt x="252" y="11830"/>
                  </a:cubicBezTo>
                  <a:cubicBezTo>
                    <a:pt x="320" y="9867"/>
                    <a:pt x="571" y="7904"/>
                    <a:pt x="868" y="5964"/>
                  </a:cubicBezTo>
                  <a:cubicBezTo>
                    <a:pt x="1005" y="4982"/>
                    <a:pt x="1165" y="4001"/>
                    <a:pt x="1324" y="3042"/>
                  </a:cubicBezTo>
                  <a:lnTo>
                    <a:pt x="1804" y="121"/>
                  </a:lnTo>
                  <a:cubicBezTo>
                    <a:pt x="1804" y="75"/>
                    <a:pt x="1781" y="29"/>
                    <a:pt x="1735" y="6"/>
                  </a:cubicBezTo>
                  <a:cubicBezTo>
                    <a:pt x="1727" y="2"/>
                    <a:pt x="1718" y="0"/>
                    <a:pt x="1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5"/>
            <p:cNvSpPr/>
            <p:nvPr/>
          </p:nvSpPr>
          <p:spPr>
            <a:xfrm>
              <a:off x="754525" y="1910525"/>
              <a:ext cx="220300" cy="78425"/>
            </a:xfrm>
            <a:custGeom>
              <a:avLst/>
              <a:gdLst/>
              <a:ahLst/>
              <a:cxnLst/>
              <a:rect l="l" t="t" r="r" b="b"/>
              <a:pathLst>
                <a:path w="8812" h="3137" extrusionOk="0">
                  <a:moveTo>
                    <a:pt x="138" y="0"/>
                  </a:moveTo>
                  <a:cubicBezTo>
                    <a:pt x="92" y="0"/>
                    <a:pt x="47" y="23"/>
                    <a:pt x="24" y="69"/>
                  </a:cubicBezTo>
                  <a:cubicBezTo>
                    <a:pt x="1" y="115"/>
                    <a:pt x="47" y="183"/>
                    <a:pt x="92" y="206"/>
                  </a:cubicBezTo>
                  <a:cubicBezTo>
                    <a:pt x="800" y="480"/>
                    <a:pt x="1507" y="731"/>
                    <a:pt x="2215" y="982"/>
                  </a:cubicBezTo>
                  <a:cubicBezTo>
                    <a:pt x="2945" y="1210"/>
                    <a:pt x="3653" y="1438"/>
                    <a:pt x="4383" y="1667"/>
                  </a:cubicBezTo>
                  <a:lnTo>
                    <a:pt x="6529" y="2374"/>
                  </a:lnTo>
                  <a:cubicBezTo>
                    <a:pt x="7237" y="2625"/>
                    <a:pt x="7967" y="2854"/>
                    <a:pt x="8652" y="3128"/>
                  </a:cubicBezTo>
                  <a:cubicBezTo>
                    <a:pt x="8664" y="3134"/>
                    <a:pt x="8676" y="3136"/>
                    <a:pt x="8688" y="3136"/>
                  </a:cubicBezTo>
                  <a:cubicBezTo>
                    <a:pt x="8720" y="3136"/>
                    <a:pt x="8749" y="3115"/>
                    <a:pt x="8766" y="3082"/>
                  </a:cubicBezTo>
                  <a:cubicBezTo>
                    <a:pt x="8811" y="3036"/>
                    <a:pt x="8789" y="2968"/>
                    <a:pt x="8743" y="2945"/>
                  </a:cubicBezTo>
                  <a:cubicBezTo>
                    <a:pt x="8058" y="2580"/>
                    <a:pt x="7351" y="2306"/>
                    <a:pt x="6643" y="2032"/>
                  </a:cubicBezTo>
                  <a:cubicBezTo>
                    <a:pt x="5935" y="1758"/>
                    <a:pt x="5228" y="1507"/>
                    <a:pt x="4520" y="1256"/>
                  </a:cubicBezTo>
                  <a:cubicBezTo>
                    <a:pt x="3790" y="1028"/>
                    <a:pt x="3082" y="799"/>
                    <a:pt x="2352" y="571"/>
                  </a:cubicBezTo>
                  <a:cubicBezTo>
                    <a:pt x="1621" y="366"/>
                    <a:pt x="891" y="183"/>
                    <a:pt x="138" y="0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5"/>
            <p:cNvSpPr/>
            <p:nvPr/>
          </p:nvSpPr>
          <p:spPr>
            <a:xfrm>
              <a:off x="936000" y="1648850"/>
              <a:ext cx="157525" cy="250875"/>
            </a:xfrm>
            <a:custGeom>
              <a:avLst/>
              <a:gdLst/>
              <a:ahLst/>
              <a:cxnLst/>
              <a:rect l="l" t="t" r="r" b="b"/>
              <a:pathLst>
                <a:path w="6301" h="10035" extrusionOk="0">
                  <a:moveTo>
                    <a:pt x="4346" y="1"/>
                  </a:moveTo>
                  <a:cubicBezTo>
                    <a:pt x="3671" y="1"/>
                    <a:pt x="1758" y="260"/>
                    <a:pt x="731" y="3118"/>
                  </a:cubicBezTo>
                  <a:cubicBezTo>
                    <a:pt x="0" y="5126"/>
                    <a:pt x="0" y="7409"/>
                    <a:pt x="1096" y="10034"/>
                  </a:cubicBezTo>
                  <a:cubicBezTo>
                    <a:pt x="1096" y="10035"/>
                    <a:pt x="1097" y="10035"/>
                    <a:pt x="1099" y="10035"/>
                  </a:cubicBezTo>
                  <a:cubicBezTo>
                    <a:pt x="1223" y="10035"/>
                    <a:pt x="5621" y="7185"/>
                    <a:pt x="6095" y="3666"/>
                  </a:cubicBezTo>
                  <a:cubicBezTo>
                    <a:pt x="6300" y="2182"/>
                    <a:pt x="5912" y="630"/>
                    <a:pt x="4588" y="14"/>
                  </a:cubicBezTo>
                  <a:cubicBezTo>
                    <a:pt x="4584" y="14"/>
                    <a:pt x="4495" y="1"/>
                    <a:pt x="4346" y="1"/>
                  </a:cubicBezTo>
                  <a:close/>
                </a:path>
              </a:pathLst>
            </a:custGeom>
            <a:solidFill>
              <a:srgbClr val="728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5"/>
            <p:cNvSpPr/>
            <p:nvPr/>
          </p:nvSpPr>
          <p:spPr>
            <a:xfrm>
              <a:off x="936000" y="1698250"/>
              <a:ext cx="108450" cy="201500"/>
            </a:xfrm>
            <a:custGeom>
              <a:avLst/>
              <a:gdLst/>
              <a:ahLst/>
              <a:cxnLst/>
              <a:rect l="l" t="t" r="r" b="b"/>
              <a:pathLst>
                <a:path w="4338" h="8060" extrusionOk="0">
                  <a:moveTo>
                    <a:pt x="1256" y="0"/>
                  </a:moveTo>
                  <a:cubicBezTo>
                    <a:pt x="1050" y="320"/>
                    <a:pt x="891" y="708"/>
                    <a:pt x="731" y="1142"/>
                  </a:cubicBezTo>
                  <a:cubicBezTo>
                    <a:pt x="0" y="3150"/>
                    <a:pt x="0" y="5433"/>
                    <a:pt x="1096" y="8058"/>
                  </a:cubicBezTo>
                  <a:cubicBezTo>
                    <a:pt x="1096" y="8059"/>
                    <a:pt x="1097" y="8059"/>
                    <a:pt x="1098" y="8059"/>
                  </a:cubicBezTo>
                  <a:cubicBezTo>
                    <a:pt x="1167" y="8059"/>
                    <a:pt x="2927" y="6951"/>
                    <a:pt x="4337" y="5250"/>
                  </a:cubicBezTo>
                  <a:cubicBezTo>
                    <a:pt x="3059" y="3698"/>
                    <a:pt x="1986" y="1895"/>
                    <a:pt x="1256" y="0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5"/>
            <p:cNvSpPr/>
            <p:nvPr/>
          </p:nvSpPr>
          <p:spPr>
            <a:xfrm>
              <a:off x="947975" y="1726625"/>
              <a:ext cx="63375" cy="204125"/>
            </a:xfrm>
            <a:custGeom>
              <a:avLst/>
              <a:gdLst/>
              <a:ahLst/>
              <a:cxnLst/>
              <a:rect l="l" t="t" r="r" b="b"/>
              <a:pathLst>
                <a:path w="2535" h="8165" extrusionOk="0">
                  <a:moveTo>
                    <a:pt x="2416" y="1"/>
                  </a:moveTo>
                  <a:cubicBezTo>
                    <a:pt x="2375" y="1"/>
                    <a:pt x="2329" y="38"/>
                    <a:pt x="2329" y="75"/>
                  </a:cubicBezTo>
                  <a:cubicBezTo>
                    <a:pt x="2101" y="737"/>
                    <a:pt x="1895" y="1399"/>
                    <a:pt x="1713" y="2061"/>
                  </a:cubicBezTo>
                  <a:cubicBezTo>
                    <a:pt x="1507" y="2723"/>
                    <a:pt x="1325" y="3385"/>
                    <a:pt x="1165" y="4047"/>
                  </a:cubicBezTo>
                  <a:lnTo>
                    <a:pt x="617" y="6055"/>
                  </a:lnTo>
                  <a:cubicBezTo>
                    <a:pt x="412" y="6717"/>
                    <a:pt x="229" y="7379"/>
                    <a:pt x="24" y="8041"/>
                  </a:cubicBezTo>
                  <a:lnTo>
                    <a:pt x="1" y="8041"/>
                  </a:lnTo>
                  <a:cubicBezTo>
                    <a:pt x="1" y="8087"/>
                    <a:pt x="24" y="8133"/>
                    <a:pt x="69" y="8155"/>
                  </a:cubicBezTo>
                  <a:cubicBezTo>
                    <a:pt x="81" y="8161"/>
                    <a:pt x="95" y="8164"/>
                    <a:pt x="109" y="8164"/>
                  </a:cubicBezTo>
                  <a:cubicBezTo>
                    <a:pt x="148" y="8164"/>
                    <a:pt x="189" y="8143"/>
                    <a:pt x="206" y="8110"/>
                  </a:cubicBezTo>
                  <a:cubicBezTo>
                    <a:pt x="503" y="7471"/>
                    <a:pt x="731" y="6832"/>
                    <a:pt x="959" y="6170"/>
                  </a:cubicBezTo>
                  <a:cubicBezTo>
                    <a:pt x="1188" y="5508"/>
                    <a:pt x="1370" y="4846"/>
                    <a:pt x="1576" y="4161"/>
                  </a:cubicBezTo>
                  <a:cubicBezTo>
                    <a:pt x="1758" y="3499"/>
                    <a:pt x="1941" y="2837"/>
                    <a:pt x="2101" y="2152"/>
                  </a:cubicBezTo>
                  <a:cubicBezTo>
                    <a:pt x="2260" y="1490"/>
                    <a:pt x="2397" y="806"/>
                    <a:pt x="2511" y="121"/>
                  </a:cubicBezTo>
                  <a:cubicBezTo>
                    <a:pt x="2534" y="75"/>
                    <a:pt x="2489" y="30"/>
                    <a:pt x="2443" y="7"/>
                  </a:cubicBezTo>
                  <a:cubicBezTo>
                    <a:pt x="2435" y="3"/>
                    <a:pt x="2425" y="1"/>
                    <a:pt x="2416" y="1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5"/>
            <p:cNvSpPr/>
            <p:nvPr/>
          </p:nvSpPr>
          <p:spPr>
            <a:xfrm>
              <a:off x="916600" y="1436225"/>
              <a:ext cx="49100" cy="86400"/>
            </a:xfrm>
            <a:custGeom>
              <a:avLst/>
              <a:gdLst/>
              <a:ahLst/>
              <a:cxnLst/>
              <a:rect l="l" t="t" r="r" b="b"/>
              <a:pathLst>
                <a:path w="1964" h="3456" extrusionOk="0">
                  <a:moveTo>
                    <a:pt x="769" y="0"/>
                  </a:moveTo>
                  <a:cubicBezTo>
                    <a:pt x="749" y="0"/>
                    <a:pt x="728" y="2"/>
                    <a:pt x="708" y="5"/>
                  </a:cubicBezTo>
                  <a:cubicBezTo>
                    <a:pt x="251" y="96"/>
                    <a:pt x="0" y="918"/>
                    <a:pt x="160" y="1854"/>
                  </a:cubicBezTo>
                  <a:cubicBezTo>
                    <a:pt x="291" y="2769"/>
                    <a:pt x="755" y="3456"/>
                    <a:pt x="1194" y="3456"/>
                  </a:cubicBezTo>
                  <a:cubicBezTo>
                    <a:pt x="1215" y="3456"/>
                    <a:pt x="1235" y="3454"/>
                    <a:pt x="1256" y="3451"/>
                  </a:cubicBezTo>
                  <a:cubicBezTo>
                    <a:pt x="1712" y="3383"/>
                    <a:pt x="1963" y="2538"/>
                    <a:pt x="1803" y="1602"/>
                  </a:cubicBezTo>
                  <a:cubicBezTo>
                    <a:pt x="1673" y="687"/>
                    <a:pt x="1209" y="0"/>
                    <a:pt x="769" y="0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5"/>
            <p:cNvSpPr/>
            <p:nvPr/>
          </p:nvSpPr>
          <p:spPr>
            <a:xfrm>
              <a:off x="569650" y="1626725"/>
              <a:ext cx="90175" cy="45500"/>
            </a:xfrm>
            <a:custGeom>
              <a:avLst/>
              <a:gdLst/>
              <a:ahLst/>
              <a:cxnLst/>
              <a:rect l="l" t="t" r="r" b="b"/>
              <a:pathLst>
                <a:path w="3607" h="1820" extrusionOk="0">
                  <a:moveTo>
                    <a:pt x="1222" y="1"/>
                  </a:moveTo>
                  <a:cubicBezTo>
                    <a:pt x="639" y="1"/>
                    <a:pt x="195" y="182"/>
                    <a:pt x="115" y="488"/>
                  </a:cubicBezTo>
                  <a:cubicBezTo>
                    <a:pt x="1" y="944"/>
                    <a:pt x="662" y="1492"/>
                    <a:pt x="1598" y="1720"/>
                  </a:cubicBezTo>
                  <a:cubicBezTo>
                    <a:pt x="1874" y="1787"/>
                    <a:pt x="2142" y="1819"/>
                    <a:pt x="2385" y="1819"/>
                  </a:cubicBezTo>
                  <a:cubicBezTo>
                    <a:pt x="2968" y="1819"/>
                    <a:pt x="3412" y="1638"/>
                    <a:pt x="3493" y="1332"/>
                  </a:cubicBezTo>
                  <a:cubicBezTo>
                    <a:pt x="3607" y="876"/>
                    <a:pt x="2945" y="328"/>
                    <a:pt x="2009" y="100"/>
                  </a:cubicBezTo>
                  <a:cubicBezTo>
                    <a:pt x="1733" y="32"/>
                    <a:pt x="1466" y="1"/>
                    <a:pt x="1222" y="1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5"/>
            <p:cNvSpPr/>
            <p:nvPr/>
          </p:nvSpPr>
          <p:spPr>
            <a:xfrm>
              <a:off x="590200" y="1360075"/>
              <a:ext cx="84475" cy="61225"/>
            </a:xfrm>
            <a:custGeom>
              <a:avLst/>
              <a:gdLst/>
              <a:ahLst/>
              <a:cxnLst/>
              <a:rect l="l" t="t" r="r" b="b"/>
              <a:pathLst>
                <a:path w="3379" h="2449" extrusionOk="0">
                  <a:moveTo>
                    <a:pt x="771" y="1"/>
                  </a:moveTo>
                  <a:cubicBezTo>
                    <a:pt x="550" y="1"/>
                    <a:pt x="374" y="64"/>
                    <a:pt x="274" y="198"/>
                  </a:cubicBezTo>
                  <a:cubicBezTo>
                    <a:pt x="0" y="586"/>
                    <a:pt x="411" y="1339"/>
                    <a:pt x="1187" y="1909"/>
                  </a:cubicBezTo>
                  <a:cubicBezTo>
                    <a:pt x="1680" y="2257"/>
                    <a:pt x="2209" y="2449"/>
                    <a:pt x="2600" y="2449"/>
                  </a:cubicBezTo>
                  <a:cubicBezTo>
                    <a:pt x="2825" y="2449"/>
                    <a:pt x="3004" y="2385"/>
                    <a:pt x="3104" y="2252"/>
                  </a:cubicBezTo>
                  <a:cubicBezTo>
                    <a:pt x="3378" y="1864"/>
                    <a:pt x="2968" y="1111"/>
                    <a:pt x="2169" y="540"/>
                  </a:cubicBezTo>
                  <a:cubicBezTo>
                    <a:pt x="1676" y="192"/>
                    <a:pt x="1156" y="1"/>
                    <a:pt x="771" y="1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5"/>
            <p:cNvSpPr/>
            <p:nvPr/>
          </p:nvSpPr>
          <p:spPr>
            <a:xfrm>
              <a:off x="686050" y="1835475"/>
              <a:ext cx="75925" cy="108750"/>
            </a:xfrm>
            <a:custGeom>
              <a:avLst/>
              <a:gdLst/>
              <a:ahLst/>
              <a:cxnLst/>
              <a:rect l="l" t="t" r="r" b="b"/>
              <a:pathLst>
                <a:path w="3037" h="4350" extrusionOk="0">
                  <a:moveTo>
                    <a:pt x="1881" y="1"/>
                  </a:moveTo>
                  <a:cubicBezTo>
                    <a:pt x="1354" y="1"/>
                    <a:pt x="913" y="427"/>
                    <a:pt x="663" y="948"/>
                  </a:cubicBezTo>
                  <a:cubicBezTo>
                    <a:pt x="1" y="2295"/>
                    <a:pt x="937" y="4349"/>
                    <a:pt x="960" y="4349"/>
                  </a:cubicBezTo>
                  <a:cubicBezTo>
                    <a:pt x="1941" y="3664"/>
                    <a:pt x="2466" y="2866"/>
                    <a:pt x="2671" y="1998"/>
                  </a:cubicBezTo>
                  <a:cubicBezTo>
                    <a:pt x="3037" y="469"/>
                    <a:pt x="2055" y="12"/>
                    <a:pt x="2032" y="12"/>
                  </a:cubicBezTo>
                  <a:cubicBezTo>
                    <a:pt x="1981" y="4"/>
                    <a:pt x="1931" y="1"/>
                    <a:pt x="1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5"/>
            <p:cNvSpPr/>
            <p:nvPr/>
          </p:nvSpPr>
          <p:spPr>
            <a:xfrm>
              <a:off x="621000" y="1819225"/>
              <a:ext cx="150675" cy="244875"/>
            </a:xfrm>
            <a:custGeom>
              <a:avLst/>
              <a:gdLst/>
              <a:ahLst/>
              <a:cxnLst/>
              <a:rect l="l" t="t" r="r" b="b"/>
              <a:pathLst>
                <a:path w="6027" h="9795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183"/>
                    <a:pt x="161" y="388"/>
                    <a:pt x="252" y="571"/>
                  </a:cubicBezTo>
                  <a:lnTo>
                    <a:pt x="937" y="1963"/>
                  </a:lnTo>
                  <a:cubicBezTo>
                    <a:pt x="1142" y="2420"/>
                    <a:pt x="1393" y="2876"/>
                    <a:pt x="1644" y="3310"/>
                  </a:cubicBezTo>
                  <a:lnTo>
                    <a:pt x="2009" y="3995"/>
                  </a:lnTo>
                  <a:cubicBezTo>
                    <a:pt x="2124" y="4223"/>
                    <a:pt x="2260" y="4451"/>
                    <a:pt x="2397" y="4657"/>
                  </a:cubicBezTo>
                  <a:lnTo>
                    <a:pt x="3173" y="5981"/>
                  </a:lnTo>
                  <a:lnTo>
                    <a:pt x="4041" y="7259"/>
                  </a:lnTo>
                  <a:lnTo>
                    <a:pt x="4452" y="7898"/>
                  </a:lnTo>
                  <a:lnTo>
                    <a:pt x="4931" y="8514"/>
                  </a:lnTo>
                  <a:lnTo>
                    <a:pt x="5844" y="9747"/>
                  </a:lnTo>
                  <a:cubicBezTo>
                    <a:pt x="5858" y="9775"/>
                    <a:pt x="5890" y="9795"/>
                    <a:pt x="5917" y="9795"/>
                  </a:cubicBezTo>
                  <a:cubicBezTo>
                    <a:pt x="5934" y="9795"/>
                    <a:pt x="5949" y="9787"/>
                    <a:pt x="5958" y="9770"/>
                  </a:cubicBezTo>
                  <a:cubicBezTo>
                    <a:pt x="6004" y="9747"/>
                    <a:pt x="6027" y="9701"/>
                    <a:pt x="5981" y="9656"/>
                  </a:cubicBezTo>
                  <a:lnTo>
                    <a:pt x="5091" y="8400"/>
                  </a:lnTo>
                  <a:lnTo>
                    <a:pt x="4657" y="7761"/>
                  </a:lnTo>
                  <a:lnTo>
                    <a:pt x="4246" y="7122"/>
                  </a:lnTo>
                  <a:lnTo>
                    <a:pt x="3425" y="5821"/>
                  </a:lnTo>
                  <a:lnTo>
                    <a:pt x="2671" y="4497"/>
                  </a:lnTo>
                  <a:cubicBezTo>
                    <a:pt x="2557" y="4269"/>
                    <a:pt x="2420" y="4063"/>
                    <a:pt x="2306" y="3835"/>
                  </a:cubicBezTo>
                  <a:lnTo>
                    <a:pt x="1941" y="3150"/>
                  </a:lnTo>
                  <a:cubicBezTo>
                    <a:pt x="1713" y="2694"/>
                    <a:pt x="1462" y="2260"/>
                    <a:pt x="1256" y="1804"/>
                  </a:cubicBezTo>
                  <a:lnTo>
                    <a:pt x="594" y="411"/>
                  </a:lnTo>
                  <a:cubicBezTo>
                    <a:pt x="526" y="274"/>
                    <a:pt x="480" y="137"/>
                    <a:pt x="412" y="23"/>
                  </a:cubicBezTo>
                  <a:cubicBezTo>
                    <a:pt x="355" y="58"/>
                    <a:pt x="286" y="80"/>
                    <a:pt x="215" y="80"/>
                  </a:cubicBezTo>
                  <a:cubicBezTo>
                    <a:pt x="143" y="80"/>
                    <a:pt x="69" y="58"/>
                    <a:pt x="1" y="0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5"/>
            <p:cNvSpPr/>
            <p:nvPr/>
          </p:nvSpPr>
          <p:spPr>
            <a:xfrm>
              <a:off x="703175" y="1872300"/>
              <a:ext cx="31425" cy="93025"/>
            </a:xfrm>
            <a:custGeom>
              <a:avLst/>
              <a:gdLst/>
              <a:ahLst/>
              <a:cxnLst/>
              <a:rect l="l" t="t" r="r" b="b"/>
              <a:pathLst>
                <a:path w="1257" h="3721" extrusionOk="0">
                  <a:moveTo>
                    <a:pt x="1210" y="0"/>
                  </a:moveTo>
                  <a:cubicBezTo>
                    <a:pt x="1210" y="0"/>
                    <a:pt x="1188" y="0"/>
                    <a:pt x="1165" y="23"/>
                  </a:cubicBezTo>
                  <a:cubicBezTo>
                    <a:pt x="1028" y="320"/>
                    <a:pt x="914" y="616"/>
                    <a:pt x="800" y="913"/>
                  </a:cubicBezTo>
                  <a:cubicBezTo>
                    <a:pt x="685" y="1210"/>
                    <a:pt x="594" y="1507"/>
                    <a:pt x="503" y="1826"/>
                  </a:cubicBezTo>
                  <a:cubicBezTo>
                    <a:pt x="389" y="2123"/>
                    <a:pt x="297" y="2420"/>
                    <a:pt x="206" y="2739"/>
                  </a:cubicBezTo>
                  <a:cubicBezTo>
                    <a:pt x="115" y="3036"/>
                    <a:pt x="46" y="3333"/>
                    <a:pt x="1" y="3675"/>
                  </a:cubicBezTo>
                  <a:cubicBezTo>
                    <a:pt x="1" y="3698"/>
                    <a:pt x="1" y="3721"/>
                    <a:pt x="23" y="3721"/>
                  </a:cubicBezTo>
                  <a:cubicBezTo>
                    <a:pt x="46" y="3721"/>
                    <a:pt x="69" y="3698"/>
                    <a:pt x="92" y="3675"/>
                  </a:cubicBezTo>
                  <a:cubicBezTo>
                    <a:pt x="160" y="3378"/>
                    <a:pt x="252" y="3082"/>
                    <a:pt x="366" y="2785"/>
                  </a:cubicBezTo>
                  <a:lnTo>
                    <a:pt x="663" y="1872"/>
                  </a:lnTo>
                  <a:cubicBezTo>
                    <a:pt x="777" y="1575"/>
                    <a:pt x="868" y="1278"/>
                    <a:pt x="959" y="982"/>
                  </a:cubicBezTo>
                  <a:cubicBezTo>
                    <a:pt x="1073" y="662"/>
                    <a:pt x="1165" y="365"/>
                    <a:pt x="1256" y="69"/>
                  </a:cubicBezTo>
                  <a:cubicBezTo>
                    <a:pt x="1256" y="46"/>
                    <a:pt x="1233" y="23"/>
                    <a:pt x="1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5"/>
            <p:cNvSpPr/>
            <p:nvPr/>
          </p:nvSpPr>
          <p:spPr>
            <a:xfrm>
              <a:off x="565075" y="1895125"/>
              <a:ext cx="110000" cy="58150"/>
            </a:xfrm>
            <a:custGeom>
              <a:avLst/>
              <a:gdLst/>
              <a:ahLst/>
              <a:cxnLst/>
              <a:rect l="l" t="t" r="r" b="b"/>
              <a:pathLst>
                <a:path w="4400" h="2326" extrusionOk="0">
                  <a:moveTo>
                    <a:pt x="1415" y="1"/>
                  </a:moveTo>
                  <a:cubicBezTo>
                    <a:pt x="433" y="1"/>
                    <a:pt x="115" y="685"/>
                    <a:pt x="115" y="685"/>
                  </a:cubicBezTo>
                  <a:cubicBezTo>
                    <a:pt x="1" y="1301"/>
                    <a:pt x="457" y="1803"/>
                    <a:pt x="1005" y="2077"/>
                  </a:cubicBezTo>
                  <a:cubicBezTo>
                    <a:pt x="1376" y="2259"/>
                    <a:pt x="1800" y="2326"/>
                    <a:pt x="2220" y="2326"/>
                  </a:cubicBezTo>
                  <a:cubicBezTo>
                    <a:pt x="3325" y="2326"/>
                    <a:pt x="4400" y="1866"/>
                    <a:pt x="4383" y="1849"/>
                  </a:cubicBezTo>
                  <a:cubicBezTo>
                    <a:pt x="3744" y="845"/>
                    <a:pt x="2945" y="297"/>
                    <a:pt x="2078" y="92"/>
                  </a:cubicBezTo>
                  <a:cubicBezTo>
                    <a:pt x="1829" y="27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5"/>
            <p:cNvSpPr/>
            <p:nvPr/>
          </p:nvSpPr>
          <p:spPr>
            <a:xfrm>
              <a:off x="603900" y="1915650"/>
              <a:ext cx="85025" cy="29125"/>
            </a:xfrm>
            <a:custGeom>
              <a:avLst/>
              <a:gdLst/>
              <a:ahLst/>
              <a:cxnLst/>
              <a:rect l="l" t="t" r="r" b="b"/>
              <a:pathLst>
                <a:path w="3401" h="1165" extrusionOk="0">
                  <a:moveTo>
                    <a:pt x="68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0" y="47"/>
                    <a:pt x="23" y="69"/>
                    <a:pt x="46" y="92"/>
                  </a:cubicBezTo>
                  <a:cubicBezTo>
                    <a:pt x="297" y="206"/>
                    <a:pt x="571" y="320"/>
                    <a:pt x="845" y="412"/>
                  </a:cubicBezTo>
                  <a:cubicBezTo>
                    <a:pt x="1118" y="526"/>
                    <a:pt x="1392" y="617"/>
                    <a:pt x="1666" y="708"/>
                  </a:cubicBezTo>
                  <a:cubicBezTo>
                    <a:pt x="1940" y="800"/>
                    <a:pt x="2214" y="891"/>
                    <a:pt x="2488" y="960"/>
                  </a:cubicBezTo>
                  <a:cubicBezTo>
                    <a:pt x="2762" y="1028"/>
                    <a:pt x="3059" y="1119"/>
                    <a:pt x="3355" y="1165"/>
                  </a:cubicBezTo>
                  <a:cubicBezTo>
                    <a:pt x="3378" y="1165"/>
                    <a:pt x="3401" y="1142"/>
                    <a:pt x="3401" y="1119"/>
                  </a:cubicBezTo>
                  <a:cubicBezTo>
                    <a:pt x="3401" y="1097"/>
                    <a:pt x="3378" y="1074"/>
                    <a:pt x="3355" y="1074"/>
                  </a:cubicBezTo>
                  <a:cubicBezTo>
                    <a:pt x="3081" y="1005"/>
                    <a:pt x="2808" y="914"/>
                    <a:pt x="2534" y="823"/>
                  </a:cubicBezTo>
                  <a:lnTo>
                    <a:pt x="1712" y="526"/>
                  </a:lnTo>
                  <a:cubicBezTo>
                    <a:pt x="1438" y="435"/>
                    <a:pt x="1164" y="343"/>
                    <a:pt x="890" y="252"/>
                  </a:cubicBezTo>
                  <a:cubicBezTo>
                    <a:pt x="616" y="161"/>
                    <a:pt x="342" y="69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5"/>
            <p:cNvSpPr/>
            <p:nvPr/>
          </p:nvSpPr>
          <p:spPr>
            <a:xfrm>
              <a:off x="490900" y="1660325"/>
              <a:ext cx="246550" cy="210525"/>
            </a:xfrm>
            <a:custGeom>
              <a:avLst/>
              <a:gdLst/>
              <a:ahLst/>
              <a:cxnLst/>
              <a:rect l="l" t="t" r="r" b="b"/>
              <a:pathLst>
                <a:path w="9862" h="8421" extrusionOk="0">
                  <a:moveTo>
                    <a:pt x="5991" y="1"/>
                  </a:moveTo>
                  <a:cubicBezTo>
                    <a:pt x="5623" y="1"/>
                    <a:pt x="5225" y="232"/>
                    <a:pt x="4931" y="650"/>
                  </a:cubicBezTo>
                  <a:cubicBezTo>
                    <a:pt x="4680" y="1015"/>
                    <a:pt x="4497" y="1723"/>
                    <a:pt x="4452" y="2476"/>
                  </a:cubicBezTo>
                  <a:cubicBezTo>
                    <a:pt x="4223" y="2202"/>
                    <a:pt x="3949" y="1906"/>
                    <a:pt x="3561" y="1654"/>
                  </a:cubicBezTo>
                  <a:cubicBezTo>
                    <a:pt x="3048" y="1314"/>
                    <a:pt x="2612" y="1173"/>
                    <a:pt x="2266" y="1173"/>
                  </a:cubicBezTo>
                  <a:cubicBezTo>
                    <a:pt x="1429" y="1173"/>
                    <a:pt x="1119" y="2001"/>
                    <a:pt x="1507" y="2841"/>
                  </a:cubicBezTo>
                  <a:cubicBezTo>
                    <a:pt x="1644" y="3115"/>
                    <a:pt x="1918" y="3435"/>
                    <a:pt x="2283" y="3754"/>
                  </a:cubicBezTo>
                  <a:cubicBezTo>
                    <a:pt x="2192" y="3777"/>
                    <a:pt x="2078" y="3800"/>
                    <a:pt x="1986" y="3846"/>
                  </a:cubicBezTo>
                  <a:cubicBezTo>
                    <a:pt x="1" y="4576"/>
                    <a:pt x="434" y="5946"/>
                    <a:pt x="1713" y="6197"/>
                  </a:cubicBezTo>
                  <a:cubicBezTo>
                    <a:pt x="1808" y="6217"/>
                    <a:pt x="1921" y="6227"/>
                    <a:pt x="2045" y="6227"/>
                  </a:cubicBezTo>
                  <a:cubicBezTo>
                    <a:pt x="2335" y="6227"/>
                    <a:pt x="2692" y="6172"/>
                    <a:pt x="3059" y="6060"/>
                  </a:cubicBezTo>
                  <a:lnTo>
                    <a:pt x="3059" y="6060"/>
                  </a:lnTo>
                  <a:cubicBezTo>
                    <a:pt x="3036" y="6174"/>
                    <a:pt x="2991" y="6288"/>
                    <a:pt x="2968" y="6425"/>
                  </a:cubicBezTo>
                  <a:cubicBezTo>
                    <a:pt x="2634" y="7791"/>
                    <a:pt x="3138" y="8420"/>
                    <a:pt x="3781" y="8420"/>
                  </a:cubicBezTo>
                  <a:cubicBezTo>
                    <a:pt x="4105" y="8420"/>
                    <a:pt x="4465" y="8260"/>
                    <a:pt x="4771" y="7954"/>
                  </a:cubicBezTo>
                  <a:cubicBezTo>
                    <a:pt x="5068" y="7657"/>
                    <a:pt x="5342" y="7064"/>
                    <a:pt x="5524" y="6402"/>
                  </a:cubicBezTo>
                  <a:cubicBezTo>
                    <a:pt x="5775" y="6630"/>
                    <a:pt x="6095" y="6836"/>
                    <a:pt x="6483" y="7018"/>
                  </a:cubicBezTo>
                  <a:cubicBezTo>
                    <a:pt x="6919" y="7208"/>
                    <a:pt x="7289" y="7290"/>
                    <a:pt x="7593" y="7290"/>
                  </a:cubicBezTo>
                  <a:cubicBezTo>
                    <a:pt x="8640" y="7290"/>
                    <a:pt x="8893" y="6321"/>
                    <a:pt x="8309" y="5489"/>
                  </a:cubicBezTo>
                  <a:cubicBezTo>
                    <a:pt x="8172" y="5284"/>
                    <a:pt x="7898" y="5055"/>
                    <a:pt x="7579" y="4850"/>
                  </a:cubicBezTo>
                  <a:cubicBezTo>
                    <a:pt x="7716" y="4804"/>
                    <a:pt x="7875" y="4713"/>
                    <a:pt x="8012" y="4645"/>
                  </a:cubicBezTo>
                  <a:cubicBezTo>
                    <a:pt x="9861" y="3572"/>
                    <a:pt x="9176" y="2294"/>
                    <a:pt x="7875" y="2271"/>
                  </a:cubicBezTo>
                  <a:cubicBezTo>
                    <a:pt x="7624" y="2271"/>
                    <a:pt x="7259" y="2339"/>
                    <a:pt x="6871" y="2499"/>
                  </a:cubicBezTo>
                  <a:cubicBezTo>
                    <a:pt x="6940" y="2294"/>
                    <a:pt x="6962" y="2088"/>
                    <a:pt x="6985" y="1860"/>
                  </a:cubicBezTo>
                  <a:cubicBezTo>
                    <a:pt x="7069" y="565"/>
                    <a:pt x="6566" y="1"/>
                    <a:pt x="59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5"/>
            <p:cNvSpPr/>
            <p:nvPr/>
          </p:nvSpPr>
          <p:spPr>
            <a:xfrm>
              <a:off x="601600" y="1742450"/>
              <a:ext cx="53100" cy="48800"/>
            </a:xfrm>
            <a:custGeom>
              <a:avLst/>
              <a:gdLst/>
              <a:ahLst/>
              <a:cxnLst/>
              <a:rect l="l" t="t" r="r" b="b"/>
              <a:pathLst>
                <a:path w="2124" h="1952" extrusionOk="0">
                  <a:moveTo>
                    <a:pt x="1169" y="1"/>
                  </a:moveTo>
                  <a:cubicBezTo>
                    <a:pt x="852" y="1"/>
                    <a:pt x="527" y="216"/>
                    <a:pt x="297" y="561"/>
                  </a:cubicBezTo>
                  <a:cubicBezTo>
                    <a:pt x="1" y="1040"/>
                    <a:pt x="160" y="1565"/>
                    <a:pt x="571" y="1816"/>
                  </a:cubicBezTo>
                  <a:cubicBezTo>
                    <a:pt x="718" y="1906"/>
                    <a:pt x="880" y="1952"/>
                    <a:pt x="1042" y="1952"/>
                  </a:cubicBezTo>
                  <a:cubicBezTo>
                    <a:pt x="1332" y="1952"/>
                    <a:pt x="1622" y="1804"/>
                    <a:pt x="1827" y="1497"/>
                  </a:cubicBezTo>
                  <a:cubicBezTo>
                    <a:pt x="2123" y="1017"/>
                    <a:pt x="1964" y="378"/>
                    <a:pt x="1530" y="104"/>
                  </a:cubicBezTo>
                  <a:cubicBezTo>
                    <a:pt x="1415" y="34"/>
                    <a:pt x="1292" y="1"/>
                    <a:pt x="1169" y="1"/>
                  </a:cubicBezTo>
                  <a:close/>
                </a:path>
              </a:pathLst>
            </a:custGeom>
            <a:solidFill>
              <a:srgbClr val="FE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5"/>
            <p:cNvSpPr/>
            <p:nvPr/>
          </p:nvSpPr>
          <p:spPr>
            <a:xfrm>
              <a:off x="585625" y="1741900"/>
              <a:ext cx="53100" cy="49050"/>
            </a:xfrm>
            <a:custGeom>
              <a:avLst/>
              <a:gdLst/>
              <a:ahLst/>
              <a:cxnLst/>
              <a:rect l="l" t="t" r="r" b="b"/>
              <a:pathLst>
                <a:path w="2124" h="1962" extrusionOk="0">
                  <a:moveTo>
                    <a:pt x="1168" y="0"/>
                  </a:moveTo>
                  <a:cubicBezTo>
                    <a:pt x="852" y="0"/>
                    <a:pt x="527" y="215"/>
                    <a:pt x="297" y="560"/>
                  </a:cubicBezTo>
                  <a:cubicBezTo>
                    <a:pt x="1" y="1039"/>
                    <a:pt x="160" y="1564"/>
                    <a:pt x="571" y="1815"/>
                  </a:cubicBezTo>
                  <a:cubicBezTo>
                    <a:pt x="718" y="1913"/>
                    <a:pt x="879" y="1961"/>
                    <a:pt x="1040" y="1961"/>
                  </a:cubicBezTo>
                  <a:cubicBezTo>
                    <a:pt x="1330" y="1961"/>
                    <a:pt x="1621" y="1804"/>
                    <a:pt x="1827" y="1496"/>
                  </a:cubicBezTo>
                  <a:cubicBezTo>
                    <a:pt x="2123" y="1016"/>
                    <a:pt x="1941" y="377"/>
                    <a:pt x="1530" y="103"/>
                  </a:cubicBezTo>
                  <a:cubicBezTo>
                    <a:pt x="1415" y="33"/>
                    <a:pt x="1292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5"/>
            <p:cNvSpPr/>
            <p:nvPr/>
          </p:nvSpPr>
          <p:spPr>
            <a:xfrm>
              <a:off x="1879250" y="1835475"/>
              <a:ext cx="75925" cy="108750"/>
            </a:xfrm>
            <a:custGeom>
              <a:avLst/>
              <a:gdLst/>
              <a:ahLst/>
              <a:cxnLst/>
              <a:rect l="l" t="t" r="r" b="b"/>
              <a:pathLst>
                <a:path w="3037" h="4350" extrusionOk="0">
                  <a:moveTo>
                    <a:pt x="1161" y="1"/>
                  </a:moveTo>
                  <a:cubicBezTo>
                    <a:pt x="1110" y="1"/>
                    <a:pt x="1058" y="4"/>
                    <a:pt x="1005" y="12"/>
                  </a:cubicBezTo>
                  <a:cubicBezTo>
                    <a:pt x="982" y="12"/>
                    <a:pt x="1" y="469"/>
                    <a:pt x="366" y="1998"/>
                  </a:cubicBezTo>
                  <a:cubicBezTo>
                    <a:pt x="571" y="2866"/>
                    <a:pt x="1096" y="3664"/>
                    <a:pt x="2078" y="4349"/>
                  </a:cubicBezTo>
                  <a:cubicBezTo>
                    <a:pt x="2101" y="4349"/>
                    <a:pt x="3036" y="2295"/>
                    <a:pt x="2374" y="948"/>
                  </a:cubicBezTo>
                  <a:cubicBezTo>
                    <a:pt x="2124" y="427"/>
                    <a:pt x="1702" y="1"/>
                    <a:pt x="1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5"/>
            <p:cNvSpPr/>
            <p:nvPr/>
          </p:nvSpPr>
          <p:spPr>
            <a:xfrm>
              <a:off x="1870125" y="1819225"/>
              <a:ext cx="150100" cy="244875"/>
            </a:xfrm>
            <a:custGeom>
              <a:avLst/>
              <a:gdLst/>
              <a:ahLst/>
              <a:cxnLst/>
              <a:rect l="l" t="t" r="r" b="b"/>
              <a:pathLst>
                <a:path w="6004" h="9795" extrusionOk="0">
                  <a:moveTo>
                    <a:pt x="6003" y="0"/>
                  </a:moveTo>
                  <a:lnTo>
                    <a:pt x="6003" y="0"/>
                  </a:lnTo>
                  <a:cubicBezTo>
                    <a:pt x="5935" y="58"/>
                    <a:pt x="5861" y="80"/>
                    <a:pt x="5789" y="80"/>
                  </a:cubicBezTo>
                  <a:cubicBezTo>
                    <a:pt x="5718" y="80"/>
                    <a:pt x="5650" y="58"/>
                    <a:pt x="5593" y="23"/>
                  </a:cubicBezTo>
                  <a:cubicBezTo>
                    <a:pt x="5524" y="137"/>
                    <a:pt x="5478" y="274"/>
                    <a:pt x="5410" y="411"/>
                  </a:cubicBezTo>
                  <a:lnTo>
                    <a:pt x="4748" y="1804"/>
                  </a:lnTo>
                  <a:cubicBezTo>
                    <a:pt x="4543" y="2260"/>
                    <a:pt x="4292" y="2694"/>
                    <a:pt x="4063" y="3150"/>
                  </a:cubicBezTo>
                  <a:lnTo>
                    <a:pt x="3698" y="3835"/>
                  </a:lnTo>
                  <a:cubicBezTo>
                    <a:pt x="3584" y="4063"/>
                    <a:pt x="3447" y="4269"/>
                    <a:pt x="3333" y="4497"/>
                  </a:cubicBezTo>
                  <a:lnTo>
                    <a:pt x="2580" y="5821"/>
                  </a:lnTo>
                  <a:lnTo>
                    <a:pt x="1758" y="7122"/>
                  </a:lnTo>
                  <a:lnTo>
                    <a:pt x="1347" y="7761"/>
                  </a:lnTo>
                  <a:lnTo>
                    <a:pt x="913" y="8400"/>
                  </a:lnTo>
                  <a:lnTo>
                    <a:pt x="23" y="9656"/>
                  </a:lnTo>
                  <a:cubicBezTo>
                    <a:pt x="0" y="9701"/>
                    <a:pt x="0" y="9747"/>
                    <a:pt x="46" y="9770"/>
                  </a:cubicBezTo>
                  <a:cubicBezTo>
                    <a:pt x="55" y="9787"/>
                    <a:pt x="70" y="9795"/>
                    <a:pt x="87" y="9795"/>
                  </a:cubicBezTo>
                  <a:cubicBezTo>
                    <a:pt x="115" y="9795"/>
                    <a:pt x="146" y="9775"/>
                    <a:pt x="160" y="9747"/>
                  </a:cubicBezTo>
                  <a:lnTo>
                    <a:pt x="1096" y="8514"/>
                  </a:lnTo>
                  <a:lnTo>
                    <a:pt x="1552" y="7898"/>
                  </a:lnTo>
                  <a:lnTo>
                    <a:pt x="1986" y="7259"/>
                  </a:lnTo>
                  <a:lnTo>
                    <a:pt x="2831" y="5981"/>
                  </a:lnTo>
                  <a:lnTo>
                    <a:pt x="3607" y="4657"/>
                  </a:lnTo>
                  <a:cubicBezTo>
                    <a:pt x="3744" y="4451"/>
                    <a:pt x="3881" y="4223"/>
                    <a:pt x="3995" y="3995"/>
                  </a:cubicBezTo>
                  <a:lnTo>
                    <a:pt x="4360" y="3310"/>
                  </a:lnTo>
                  <a:cubicBezTo>
                    <a:pt x="4611" y="2876"/>
                    <a:pt x="4862" y="2420"/>
                    <a:pt x="5090" y="1963"/>
                  </a:cubicBezTo>
                  <a:lnTo>
                    <a:pt x="5752" y="571"/>
                  </a:lnTo>
                  <a:cubicBezTo>
                    <a:pt x="5844" y="388"/>
                    <a:pt x="5912" y="183"/>
                    <a:pt x="6003" y="0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5"/>
            <p:cNvSpPr/>
            <p:nvPr/>
          </p:nvSpPr>
          <p:spPr>
            <a:xfrm>
              <a:off x="1906650" y="1872300"/>
              <a:ext cx="31975" cy="93025"/>
            </a:xfrm>
            <a:custGeom>
              <a:avLst/>
              <a:gdLst/>
              <a:ahLst/>
              <a:cxnLst/>
              <a:rect l="l" t="t" r="r" b="b"/>
              <a:pathLst>
                <a:path w="1279" h="3721" extrusionOk="0">
                  <a:moveTo>
                    <a:pt x="46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91" y="365"/>
                    <a:pt x="183" y="662"/>
                    <a:pt x="297" y="982"/>
                  </a:cubicBezTo>
                  <a:cubicBezTo>
                    <a:pt x="388" y="1278"/>
                    <a:pt x="502" y="1575"/>
                    <a:pt x="594" y="1872"/>
                  </a:cubicBezTo>
                  <a:lnTo>
                    <a:pt x="913" y="2785"/>
                  </a:lnTo>
                  <a:cubicBezTo>
                    <a:pt x="1005" y="3082"/>
                    <a:pt x="1096" y="3378"/>
                    <a:pt x="1187" y="3675"/>
                  </a:cubicBezTo>
                  <a:cubicBezTo>
                    <a:pt x="1187" y="3698"/>
                    <a:pt x="1210" y="3721"/>
                    <a:pt x="1233" y="3721"/>
                  </a:cubicBezTo>
                  <a:cubicBezTo>
                    <a:pt x="1256" y="3721"/>
                    <a:pt x="1278" y="3698"/>
                    <a:pt x="1256" y="3675"/>
                  </a:cubicBezTo>
                  <a:cubicBezTo>
                    <a:pt x="1210" y="3333"/>
                    <a:pt x="1141" y="3036"/>
                    <a:pt x="1050" y="2739"/>
                  </a:cubicBezTo>
                  <a:cubicBezTo>
                    <a:pt x="959" y="2420"/>
                    <a:pt x="868" y="2123"/>
                    <a:pt x="776" y="1826"/>
                  </a:cubicBezTo>
                  <a:cubicBezTo>
                    <a:pt x="662" y="1507"/>
                    <a:pt x="571" y="1210"/>
                    <a:pt x="457" y="913"/>
                  </a:cubicBezTo>
                  <a:cubicBezTo>
                    <a:pt x="343" y="616"/>
                    <a:pt x="228" y="320"/>
                    <a:pt x="91" y="23"/>
                  </a:cubicBezTo>
                  <a:cubicBezTo>
                    <a:pt x="91" y="0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5"/>
            <p:cNvSpPr/>
            <p:nvPr/>
          </p:nvSpPr>
          <p:spPr>
            <a:xfrm>
              <a:off x="1966150" y="1895125"/>
              <a:ext cx="110000" cy="58150"/>
            </a:xfrm>
            <a:custGeom>
              <a:avLst/>
              <a:gdLst/>
              <a:ahLst/>
              <a:cxnLst/>
              <a:rect l="l" t="t" r="r" b="b"/>
              <a:pathLst>
                <a:path w="4400" h="2326" extrusionOk="0">
                  <a:moveTo>
                    <a:pt x="2985" y="1"/>
                  </a:moveTo>
                  <a:cubicBezTo>
                    <a:pt x="2791" y="1"/>
                    <a:pt x="2571" y="27"/>
                    <a:pt x="2322" y="92"/>
                  </a:cubicBezTo>
                  <a:cubicBezTo>
                    <a:pt x="1455" y="297"/>
                    <a:pt x="656" y="845"/>
                    <a:pt x="17" y="1849"/>
                  </a:cubicBezTo>
                  <a:cubicBezTo>
                    <a:pt x="0" y="1866"/>
                    <a:pt x="1075" y="2326"/>
                    <a:pt x="2180" y="2326"/>
                  </a:cubicBezTo>
                  <a:cubicBezTo>
                    <a:pt x="2600" y="2326"/>
                    <a:pt x="3024" y="2259"/>
                    <a:pt x="3395" y="2077"/>
                  </a:cubicBezTo>
                  <a:cubicBezTo>
                    <a:pt x="3943" y="1803"/>
                    <a:pt x="4399" y="1301"/>
                    <a:pt x="4308" y="685"/>
                  </a:cubicBezTo>
                  <a:cubicBezTo>
                    <a:pt x="4289" y="685"/>
                    <a:pt x="3968" y="1"/>
                    <a:pt x="2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5"/>
            <p:cNvSpPr/>
            <p:nvPr/>
          </p:nvSpPr>
          <p:spPr>
            <a:xfrm>
              <a:off x="1952300" y="1915650"/>
              <a:ext cx="85050" cy="29125"/>
            </a:xfrm>
            <a:custGeom>
              <a:avLst/>
              <a:gdLst/>
              <a:ahLst/>
              <a:cxnLst/>
              <a:rect l="l" t="t" r="r" b="b"/>
              <a:pathLst>
                <a:path w="3402" h="1165" extrusionOk="0">
                  <a:moveTo>
                    <a:pt x="3333" y="1"/>
                  </a:moveTo>
                  <a:cubicBezTo>
                    <a:pt x="3059" y="69"/>
                    <a:pt x="2785" y="161"/>
                    <a:pt x="2511" y="252"/>
                  </a:cubicBezTo>
                  <a:cubicBezTo>
                    <a:pt x="2237" y="343"/>
                    <a:pt x="1963" y="435"/>
                    <a:pt x="1689" y="526"/>
                  </a:cubicBezTo>
                  <a:lnTo>
                    <a:pt x="868" y="823"/>
                  </a:lnTo>
                  <a:cubicBezTo>
                    <a:pt x="594" y="914"/>
                    <a:pt x="320" y="1005"/>
                    <a:pt x="46" y="1074"/>
                  </a:cubicBezTo>
                  <a:cubicBezTo>
                    <a:pt x="23" y="1074"/>
                    <a:pt x="0" y="1097"/>
                    <a:pt x="0" y="1119"/>
                  </a:cubicBezTo>
                  <a:cubicBezTo>
                    <a:pt x="23" y="1142"/>
                    <a:pt x="46" y="1165"/>
                    <a:pt x="69" y="1165"/>
                  </a:cubicBezTo>
                  <a:cubicBezTo>
                    <a:pt x="343" y="1119"/>
                    <a:pt x="639" y="1028"/>
                    <a:pt x="913" y="960"/>
                  </a:cubicBezTo>
                  <a:cubicBezTo>
                    <a:pt x="1187" y="891"/>
                    <a:pt x="1461" y="800"/>
                    <a:pt x="1735" y="708"/>
                  </a:cubicBezTo>
                  <a:cubicBezTo>
                    <a:pt x="2009" y="617"/>
                    <a:pt x="2283" y="526"/>
                    <a:pt x="2557" y="412"/>
                  </a:cubicBezTo>
                  <a:cubicBezTo>
                    <a:pt x="2831" y="320"/>
                    <a:pt x="3104" y="206"/>
                    <a:pt x="3356" y="92"/>
                  </a:cubicBezTo>
                  <a:cubicBezTo>
                    <a:pt x="3378" y="69"/>
                    <a:pt x="3401" y="47"/>
                    <a:pt x="3401" y="24"/>
                  </a:cubicBezTo>
                  <a:cubicBezTo>
                    <a:pt x="3378" y="1"/>
                    <a:pt x="3356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5"/>
            <p:cNvSpPr/>
            <p:nvPr/>
          </p:nvSpPr>
          <p:spPr>
            <a:xfrm>
              <a:off x="1903800" y="1660325"/>
              <a:ext cx="247100" cy="210525"/>
            </a:xfrm>
            <a:custGeom>
              <a:avLst/>
              <a:gdLst/>
              <a:ahLst/>
              <a:cxnLst/>
              <a:rect l="l" t="t" r="r" b="b"/>
              <a:pathLst>
                <a:path w="9884" h="8421" extrusionOk="0">
                  <a:moveTo>
                    <a:pt x="3870" y="1"/>
                  </a:moveTo>
                  <a:cubicBezTo>
                    <a:pt x="3295" y="1"/>
                    <a:pt x="2793" y="565"/>
                    <a:pt x="2876" y="1860"/>
                  </a:cubicBezTo>
                  <a:cubicBezTo>
                    <a:pt x="2899" y="2088"/>
                    <a:pt x="2945" y="2294"/>
                    <a:pt x="2990" y="2499"/>
                  </a:cubicBezTo>
                  <a:cubicBezTo>
                    <a:pt x="2602" y="2339"/>
                    <a:pt x="2260" y="2271"/>
                    <a:pt x="1986" y="2271"/>
                  </a:cubicBezTo>
                  <a:cubicBezTo>
                    <a:pt x="685" y="2294"/>
                    <a:pt x="0" y="3572"/>
                    <a:pt x="1849" y="4645"/>
                  </a:cubicBezTo>
                  <a:cubicBezTo>
                    <a:pt x="1986" y="4713"/>
                    <a:pt x="2146" y="4804"/>
                    <a:pt x="2283" y="4850"/>
                  </a:cubicBezTo>
                  <a:cubicBezTo>
                    <a:pt x="1963" y="5055"/>
                    <a:pt x="1689" y="5284"/>
                    <a:pt x="1552" y="5489"/>
                  </a:cubicBezTo>
                  <a:cubicBezTo>
                    <a:pt x="968" y="6321"/>
                    <a:pt x="1221" y="7290"/>
                    <a:pt x="2268" y="7290"/>
                  </a:cubicBezTo>
                  <a:cubicBezTo>
                    <a:pt x="2572" y="7290"/>
                    <a:pt x="2942" y="7208"/>
                    <a:pt x="3378" y="7018"/>
                  </a:cubicBezTo>
                  <a:cubicBezTo>
                    <a:pt x="3766" y="6836"/>
                    <a:pt x="4086" y="6630"/>
                    <a:pt x="4337" y="6402"/>
                  </a:cubicBezTo>
                  <a:cubicBezTo>
                    <a:pt x="4519" y="7064"/>
                    <a:pt x="4816" y="7657"/>
                    <a:pt x="5090" y="7954"/>
                  </a:cubicBezTo>
                  <a:cubicBezTo>
                    <a:pt x="5404" y="8260"/>
                    <a:pt x="5769" y="8420"/>
                    <a:pt x="6096" y="8420"/>
                  </a:cubicBezTo>
                  <a:cubicBezTo>
                    <a:pt x="6746" y="8420"/>
                    <a:pt x="7250" y="7791"/>
                    <a:pt x="6916" y="6425"/>
                  </a:cubicBezTo>
                  <a:cubicBezTo>
                    <a:pt x="6870" y="6288"/>
                    <a:pt x="6848" y="6174"/>
                    <a:pt x="6802" y="6060"/>
                  </a:cubicBezTo>
                  <a:lnTo>
                    <a:pt x="6802" y="6060"/>
                  </a:lnTo>
                  <a:cubicBezTo>
                    <a:pt x="7169" y="6172"/>
                    <a:pt x="7526" y="6227"/>
                    <a:pt x="7816" y="6227"/>
                  </a:cubicBezTo>
                  <a:cubicBezTo>
                    <a:pt x="7941" y="6227"/>
                    <a:pt x="8053" y="6217"/>
                    <a:pt x="8149" y="6197"/>
                  </a:cubicBezTo>
                  <a:cubicBezTo>
                    <a:pt x="9427" y="5946"/>
                    <a:pt x="9883" y="4576"/>
                    <a:pt x="7875" y="3846"/>
                  </a:cubicBezTo>
                  <a:cubicBezTo>
                    <a:pt x="7783" y="3800"/>
                    <a:pt x="7669" y="3777"/>
                    <a:pt x="7578" y="3754"/>
                  </a:cubicBezTo>
                  <a:cubicBezTo>
                    <a:pt x="7943" y="3435"/>
                    <a:pt x="8240" y="3115"/>
                    <a:pt x="8354" y="2841"/>
                  </a:cubicBezTo>
                  <a:cubicBezTo>
                    <a:pt x="8742" y="2001"/>
                    <a:pt x="8432" y="1173"/>
                    <a:pt x="7595" y="1173"/>
                  </a:cubicBezTo>
                  <a:cubicBezTo>
                    <a:pt x="7249" y="1173"/>
                    <a:pt x="6814" y="1314"/>
                    <a:pt x="6300" y="1654"/>
                  </a:cubicBezTo>
                  <a:cubicBezTo>
                    <a:pt x="5935" y="1906"/>
                    <a:pt x="5638" y="2202"/>
                    <a:pt x="5410" y="2476"/>
                  </a:cubicBezTo>
                  <a:cubicBezTo>
                    <a:pt x="5364" y="1723"/>
                    <a:pt x="5181" y="1015"/>
                    <a:pt x="4930" y="650"/>
                  </a:cubicBezTo>
                  <a:cubicBezTo>
                    <a:pt x="4637" y="232"/>
                    <a:pt x="4238" y="1"/>
                    <a:pt x="38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5"/>
            <p:cNvSpPr/>
            <p:nvPr/>
          </p:nvSpPr>
          <p:spPr>
            <a:xfrm>
              <a:off x="1986525" y="1742450"/>
              <a:ext cx="53100" cy="48800"/>
            </a:xfrm>
            <a:custGeom>
              <a:avLst/>
              <a:gdLst/>
              <a:ahLst/>
              <a:cxnLst/>
              <a:rect l="l" t="t" r="r" b="b"/>
              <a:pathLst>
                <a:path w="2124" h="1952" extrusionOk="0">
                  <a:moveTo>
                    <a:pt x="960" y="1"/>
                  </a:moveTo>
                  <a:cubicBezTo>
                    <a:pt x="834" y="1"/>
                    <a:pt x="710" y="34"/>
                    <a:pt x="594" y="104"/>
                  </a:cubicBezTo>
                  <a:cubicBezTo>
                    <a:pt x="183" y="378"/>
                    <a:pt x="1" y="1017"/>
                    <a:pt x="320" y="1497"/>
                  </a:cubicBezTo>
                  <a:cubicBezTo>
                    <a:pt x="511" y="1804"/>
                    <a:pt x="795" y="1952"/>
                    <a:pt x="1083" y="1952"/>
                  </a:cubicBezTo>
                  <a:cubicBezTo>
                    <a:pt x="1244" y="1952"/>
                    <a:pt x="1406" y="1906"/>
                    <a:pt x="1553" y="1816"/>
                  </a:cubicBezTo>
                  <a:cubicBezTo>
                    <a:pt x="1987" y="1565"/>
                    <a:pt x="2123" y="1040"/>
                    <a:pt x="1827" y="561"/>
                  </a:cubicBezTo>
                  <a:cubicBezTo>
                    <a:pt x="1613" y="216"/>
                    <a:pt x="1282" y="1"/>
                    <a:pt x="9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5"/>
            <p:cNvSpPr/>
            <p:nvPr/>
          </p:nvSpPr>
          <p:spPr>
            <a:xfrm>
              <a:off x="2002500" y="1741900"/>
              <a:ext cx="53100" cy="49050"/>
            </a:xfrm>
            <a:custGeom>
              <a:avLst/>
              <a:gdLst/>
              <a:ahLst/>
              <a:cxnLst/>
              <a:rect l="l" t="t" r="r" b="b"/>
              <a:pathLst>
                <a:path w="2124" h="1962" extrusionOk="0">
                  <a:moveTo>
                    <a:pt x="960" y="0"/>
                  </a:moveTo>
                  <a:cubicBezTo>
                    <a:pt x="834" y="0"/>
                    <a:pt x="710" y="33"/>
                    <a:pt x="594" y="103"/>
                  </a:cubicBezTo>
                  <a:cubicBezTo>
                    <a:pt x="183" y="377"/>
                    <a:pt x="1" y="1016"/>
                    <a:pt x="320" y="1496"/>
                  </a:cubicBezTo>
                  <a:cubicBezTo>
                    <a:pt x="511" y="1804"/>
                    <a:pt x="797" y="1961"/>
                    <a:pt x="1085" y="1961"/>
                  </a:cubicBezTo>
                  <a:cubicBezTo>
                    <a:pt x="1245" y="1961"/>
                    <a:pt x="1406" y="1913"/>
                    <a:pt x="1553" y="1815"/>
                  </a:cubicBezTo>
                  <a:cubicBezTo>
                    <a:pt x="1987" y="1564"/>
                    <a:pt x="2124" y="1039"/>
                    <a:pt x="1827" y="560"/>
                  </a:cubicBezTo>
                  <a:cubicBezTo>
                    <a:pt x="1613" y="215"/>
                    <a:pt x="1282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5"/>
            <p:cNvSpPr/>
            <p:nvPr/>
          </p:nvSpPr>
          <p:spPr>
            <a:xfrm>
              <a:off x="1019300" y="1806100"/>
              <a:ext cx="624875" cy="285875"/>
            </a:xfrm>
            <a:custGeom>
              <a:avLst/>
              <a:gdLst/>
              <a:ahLst/>
              <a:cxnLst/>
              <a:rect l="l" t="t" r="r" b="b"/>
              <a:pathLst>
                <a:path w="24995" h="11435" extrusionOk="0">
                  <a:moveTo>
                    <a:pt x="1" y="0"/>
                  </a:moveTo>
                  <a:lnTo>
                    <a:pt x="1" y="10911"/>
                  </a:lnTo>
                  <a:cubicBezTo>
                    <a:pt x="2121" y="11263"/>
                    <a:pt x="4257" y="11434"/>
                    <a:pt x="6390" y="11434"/>
                  </a:cubicBezTo>
                  <a:cubicBezTo>
                    <a:pt x="12822" y="11434"/>
                    <a:pt x="19218" y="9876"/>
                    <a:pt x="24995" y="7031"/>
                  </a:cubicBezTo>
                  <a:lnTo>
                    <a:pt x="24995" y="0"/>
                  </a:lnTo>
                  <a:close/>
                </a:path>
              </a:pathLst>
            </a:custGeom>
            <a:solidFill>
              <a:srgbClr val="D4C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5"/>
            <p:cNvSpPr/>
            <p:nvPr/>
          </p:nvSpPr>
          <p:spPr>
            <a:xfrm>
              <a:off x="1015325" y="1911675"/>
              <a:ext cx="632850" cy="461075"/>
            </a:xfrm>
            <a:custGeom>
              <a:avLst/>
              <a:gdLst/>
              <a:ahLst/>
              <a:cxnLst/>
              <a:rect l="l" t="t" r="r" b="b"/>
              <a:pathLst>
                <a:path w="25314" h="18443" extrusionOk="0">
                  <a:moveTo>
                    <a:pt x="25313" y="0"/>
                  </a:moveTo>
                  <a:cubicBezTo>
                    <a:pt x="19486" y="2888"/>
                    <a:pt x="13031" y="4471"/>
                    <a:pt x="6534" y="4471"/>
                  </a:cubicBezTo>
                  <a:cubicBezTo>
                    <a:pt x="4353" y="4471"/>
                    <a:pt x="2168" y="4293"/>
                    <a:pt x="0" y="3926"/>
                  </a:cubicBezTo>
                  <a:lnTo>
                    <a:pt x="0" y="18443"/>
                  </a:lnTo>
                  <a:lnTo>
                    <a:pt x="25313" y="18443"/>
                  </a:lnTo>
                  <a:lnTo>
                    <a:pt x="253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5"/>
            <p:cNvSpPr/>
            <p:nvPr/>
          </p:nvSpPr>
          <p:spPr>
            <a:xfrm>
              <a:off x="1015325" y="1733625"/>
              <a:ext cx="632850" cy="289850"/>
            </a:xfrm>
            <a:custGeom>
              <a:avLst/>
              <a:gdLst/>
              <a:ahLst/>
              <a:cxnLst/>
              <a:rect l="l" t="t" r="r" b="b"/>
              <a:pathLst>
                <a:path w="25314" h="11594" extrusionOk="0">
                  <a:moveTo>
                    <a:pt x="0" y="1"/>
                  </a:moveTo>
                  <a:lnTo>
                    <a:pt x="0" y="11048"/>
                  </a:lnTo>
                  <a:cubicBezTo>
                    <a:pt x="2168" y="11415"/>
                    <a:pt x="4353" y="11593"/>
                    <a:pt x="6534" y="11593"/>
                  </a:cubicBezTo>
                  <a:cubicBezTo>
                    <a:pt x="13031" y="11593"/>
                    <a:pt x="19486" y="10010"/>
                    <a:pt x="25313" y="7122"/>
                  </a:cubicBezTo>
                  <a:lnTo>
                    <a:pt x="253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5"/>
            <p:cNvSpPr/>
            <p:nvPr/>
          </p:nvSpPr>
          <p:spPr>
            <a:xfrm>
              <a:off x="1118600" y="1928225"/>
              <a:ext cx="458800" cy="523275"/>
            </a:xfrm>
            <a:custGeom>
              <a:avLst/>
              <a:gdLst/>
              <a:ahLst/>
              <a:cxnLst/>
              <a:rect l="l" t="t" r="r" b="b"/>
              <a:pathLst>
                <a:path w="18352" h="20931" extrusionOk="0">
                  <a:moveTo>
                    <a:pt x="9176" y="0"/>
                  </a:moveTo>
                  <a:cubicBezTo>
                    <a:pt x="4109" y="0"/>
                    <a:pt x="0" y="4702"/>
                    <a:pt x="0" y="10477"/>
                  </a:cubicBezTo>
                  <a:cubicBezTo>
                    <a:pt x="0" y="16252"/>
                    <a:pt x="4109" y="20931"/>
                    <a:pt x="9176" y="20931"/>
                  </a:cubicBezTo>
                  <a:cubicBezTo>
                    <a:pt x="14243" y="20931"/>
                    <a:pt x="18352" y="16252"/>
                    <a:pt x="18352" y="10477"/>
                  </a:cubicBezTo>
                  <a:cubicBezTo>
                    <a:pt x="18352" y="4702"/>
                    <a:pt x="14243" y="0"/>
                    <a:pt x="9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5"/>
            <p:cNvSpPr/>
            <p:nvPr/>
          </p:nvSpPr>
          <p:spPr>
            <a:xfrm>
              <a:off x="1015325" y="1733625"/>
              <a:ext cx="632850" cy="289850"/>
            </a:xfrm>
            <a:custGeom>
              <a:avLst/>
              <a:gdLst/>
              <a:ahLst/>
              <a:cxnLst/>
              <a:rect l="l" t="t" r="r" b="b"/>
              <a:pathLst>
                <a:path w="25314" h="11594" extrusionOk="0">
                  <a:moveTo>
                    <a:pt x="0" y="1"/>
                  </a:moveTo>
                  <a:lnTo>
                    <a:pt x="0" y="11048"/>
                  </a:lnTo>
                  <a:cubicBezTo>
                    <a:pt x="2168" y="11415"/>
                    <a:pt x="4353" y="11593"/>
                    <a:pt x="6534" y="11593"/>
                  </a:cubicBezTo>
                  <a:cubicBezTo>
                    <a:pt x="13031" y="11593"/>
                    <a:pt x="19486" y="10010"/>
                    <a:pt x="25313" y="7122"/>
                  </a:cubicBezTo>
                  <a:lnTo>
                    <a:pt x="25313" y="1"/>
                  </a:ln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5"/>
            <p:cNvSpPr/>
            <p:nvPr/>
          </p:nvSpPr>
          <p:spPr>
            <a:xfrm>
              <a:off x="421275" y="627650"/>
              <a:ext cx="833150" cy="719075"/>
            </a:xfrm>
            <a:custGeom>
              <a:avLst/>
              <a:gdLst/>
              <a:ahLst/>
              <a:cxnLst/>
              <a:rect l="l" t="t" r="r" b="b"/>
              <a:pathLst>
                <a:path w="33326" h="28763" extrusionOk="0">
                  <a:moveTo>
                    <a:pt x="15622" y="0"/>
                  </a:moveTo>
                  <a:cubicBezTo>
                    <a:pt x="15073" y="0"/>
                    <a:pt x="14522" y="89"/>
                    <a:pt x="13970" y="278"/>
                  </a:cubicBezTo>
                  <a:cubicBezTo>
                    <a:pt x="1" y="5049"/>
                    <a:pt x="25520" y="28376"/>
                    <a:pt x="25953" y="28741"/>
                  </a:cubicBezTo>
                  <a:cubicBezTo>
                    <a:pt x="25970" y="28756"/>
                    <a:pt x="25998" y="28763"/>
                    <a:pt x="26034" y="28763"/>
                  </a:cubicBezTo>
                  <a:cubicBezTo>
                    <a:pt x="26923" y="28763"/>
                    <a:pt x="33326" y="24656"/>
                    <a:pt x="33326" y="24656"/>
                  </a:cubicBezTo>
                  <a:cubicBezTo>
                    <a:pt x="33326" y="24656"/>
                    <a:pt x="24755" y="0"/>
                    <a:pt x="156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5"/>
            <p:cNvSpPr/>
            <p:nvPr/>
          </p:nvSpPr>
          <p:spPr>
            <a:xfrm>
              <a:off x="621000" y="790900"/>
              <a:ext cx="582650" cy="549250"/>
            </a:xfrm>
            <a:custGeom>
              <a:avLst/>
              <a:gdLst/>
              <a:ahLst/>
              <a:cxnLst/>
              <a:rect l="l" t="t" r="r" b="b"/>
              <a:pathLst>
                <a:path w="23306" h="21970" extrusionOk="0">
                  <a:moveTo>
                    <a:pt x="8808" y="0"/>
                  </a:moveTo>
                  <a:cubicBezTo>
                    <a:pt x="8460" y="0"/>
                    <a:pt x="8126" y="74"/>
                    <a:pt x="7807" y="231"/>
                  </a:cubicBezTo>
                  <a:cubicBezTo>
                    <a:pt x="1" y="4065"/>
                    <a:pt x="18991" y="21778"/>
                    <a:pt x="19265" y="21960"/>
                  </a:cubicBezTo>
                  <a:cubicBezTo>
                    <a:pt x="19273" y="21967"/>
                    <a:pt x="19285" y="21970"/>
                    <a:pt x="19299" y="21970"/>
                  </a:cubicBezTo>
                  <a:cubicBezTo>
                    <a:pt x="19750" y="21970"/>
                    <a:pt x="23305" y="18993"/>
                    <a:pt x="23305" y="18993"/>
                  </a:cubicBezTo>
                  <a:cubicBezTo>
                    <a:pt x="23305" y="18993"/>
                    <a:pt x="14386" y="0"/>
                    <a:pt x="8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5"/>
            <p:cNvSpPr/>
            <p:nvPr/>
          </p:nvSpPr>
          <p:spPr>
            <a:xfrm>
              <a:off x="975950" y="1081400"/>
              <a:ext cx="278475" cy="265325"/>
            </a:xfrm>
            <a:custGeom>
              <a:avLst/>
              <a:gdLst/>
              <a:ahLst/>
              <a:cxnLst/>
              <a:rect l="l" t="t" r="r" b="b"/>
              <a:pathLst>
                <a:path w="11139" h="10613" extrusionOk="0">
                  <a:moveTo>
                    <a:pt x="8537" y="0"/>
                  </a:moveTo>
                  <a:cubicBezTo>
                    <a:pt x="5296" y="1621"/>
                    <a:pt x="2442" y="4132"/>
                    <a:pt x="0" y="6916"/>
                  </a:cubicBezTo>
                  <a:cubicBezTo>
                    <a:pt x="2100" y="9085"/>
                    <a:pt x="3675" y="10500"/>
                    <a:pt x="3766" y="10591"/>
                  </a:cubicBezTo>
                  <a:cubicBezTo>
                    <a:pt x="3783" y="10606"/>
                    <a:pt x="3811" y="10613"/>
                    <a:pt x="3847" y="10613"/>
                  </a:cubicBezTo>
                  <a:cubicBezTo>
                    <a:pt x="4736" y="10613"/>
                    <a:pt x="11139" y="6506"/>
                    <a:pt x="11139" y="6506"/>
                  </a:cubicBezTo>
                  <a:cubicBezTo>
                    <a:pt x="11139" y="6506"/>
                    <a:pt x="10157" y="3698"/>
                    <a:pt x="8537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5"/>
            <p:cNvSpPr/>
            <p:nvPr/>
          </p:nvSpPr>
          <p:spPr>
            <a:xfrm>
              <a:off x="1360550" y="895950"/>
              <a:ext cx="120425" cy="330400"/>
            </a:xfrm>
            <a:custGeom>
              <a:avLst/>
              <a:gdLst/>
              <a:ahLst/>
              <a:cxnLst/>
              <a:rect l="l" t="t" r="r" b="b"/>
              <a:pathLst>
                <a:path w="4817" h="13216" extrusionOk="0">
                  <a:moveTo>
                    <a:pt x="1164" y="0"/>
                  </a:moveTo>
                  <a:cubicBezTo>
                    <a:pt x="1164" y="0"/>
                    <a:pt x="0" y="5570"/>
                    <a:pt x="1050" y="13216"/>
                  </a:cubicBezTo>
                  <a:lnTo>
                    <a:pt x="2968" y="13193"/>
                  </a:lnTo>
                  <a:cubicBezTo>
                    <a:pt x="3105" y="9130"/>
                    <a:pt x="3538" y="5090"/>
                    <a:pt x="4817" y="1256"/>
                  </a:cubicBezTo>
                  <a:lnTo>
                    <a:pt x="11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5"/>
            <p:cNvSpPr/>
            <p:nvPr/>
          </p:nvSpPr>
          <p:spPr>
            <a:xfrm>
              <a:off x="1434725" y="927325"/>
              <a:ext cx="245400" cy="298475"/>
            </a:xfrm>
            <a:custGeom>
              <a:avLst/>
              <a:gdLst/>
              <a:ahLst/>
              <a:cxnLst/>
              <a:rect l="l" t="t" r="r" b="b"/>
              <a:pathLst>
                <a:path w="9816" h="11939" extrusionOk="0">
                  <a:moveTo>
                    <a:pt x="1850" y="1"/>
                  </a:moveTo>
                  <a:cubicBezTo>
                    <a:pt x="571" y="3835"/>
                    <a:pt x="138" y="7875"/>
                    <a:pt x="1" y="11938"/>
                  </a:cubicBezTo>
                  <a:lnTo>
                    <a:pt x="5844" y="11915"/>
                  </a:lnTo>
                  <a:cubicBezTo>
                    <a:pt x="5844" y="11915"/>
                    <a:pt x="6848" y="8629"/>
                    <a:pt x="9816" y="2762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5"/>
            <p:cNvSpPr/>
            <p:nvPr/>
          </p:nvSpPr>
          <p:spPr>
            <a:xfrm>
              <a:off x="1377675" y="895950"/>
              <a:ext cx="302450" cy="251675"/>
            </a:xfrm>
            <a:custGeom>
              <a:avLst/>
              <a:gdLst/>
              <a:ahLst/>
              <a:cxnLst/>
              <a:rect l="l" t="t" r="r" b="b"/>
              <a:pathLst>
                <a:path w="12098" h="10067" extrusionOk="0">
                  <a:moveTo>
                    <a:pt x="479" y="0"/>
                  </a:moveTo>
                  <a:cubicBezTo>
                    <a:pt x="479" y="0"/>
                    <a:pt x="137" y="1666"/>
                    <a:pt x="0" y="4428"/>
                  </a:cubicBezTo>
                  <a:cubicBezTo>
                    <a:pt x="2785" y="6665"/>
                    <a:pt x="5958" y="8628"/>
                    <a:pt x="9290" y="10066"/>
                  </a:cubicBezTo>
                  <a:cubicBezTo>
                    <a:pt x="9929" y="8560"/>
                    <a:pt x="10819" y="6528"/>
                    <a:pt x="12098" y="4017"/>
                  </a:cubicBezTo>
                  <a:lnTo>
                    <a:pt x="4132" y="1256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5"/>
            <p:cNvSpPr/>
            <p:nvPr/>
          </p:nvSpPr>
          <p:spPr>
            <a:xfrm>
              <a:off x="1389650" y="754775"/>
              <a:ext cx="527300" cy="289175"/>
            </a:xfrm>
            <a:custGeom>
              <a:avLst/>
              <a:gdLst/>
              <a:ahLst/>
              <a:cxnLst/>
              <a:rect l="l" t="t" r="r" b="b"/>
              <a:pathLst>
                <a:path w="21092" h="11567" extrusionOk="0">
                  <a:moveTo>
                    <a:pt x="8692" y="0"/>
                  </a:moveTo>
                  <a:cubicBezTo>
                    <a:pt x="6021" y="0"/>
                    <a:pt x="3496" y="687"/>
                    <a:pt x="1963" y="1927"/>
                  </a:cubicBezTo>
                  <a:cubicBezTo>
                    <a:pt x="1050" y="2657"/>
                    <a:pt x="411" y="4004"/>
                    <a:pt x="0" y="5647"/>
                  </a:cubicBezTo>
                  <a:cubicBezTo>
                    <a:pt x="4429" y="9596"/>
                    <a:pt x="10569" y="11034"/>
                    <a:pt x="12737" y="11422"/>
                  </a:cubicBezTo>
                  <a:cubicBezTo>
                    <a:pt x="13256" y="11529"/>
                    <a:pt x="13762" y="11567"/>
                    <a:pt x="14275" y="11567"/>
                  </a:cubicBezTo>
                  <a:cubicBezTo>
                    <a:pt x="14416" y="11567"/>
                    <a:pt x="14557" y="11564"/>
                    <a:pt x="14700" y="11559"/>
                  </a:cubicBezTo>
                  <a:cubicBezTo>
                    <a:pt x="16846" y="11422"/>
                    <a:pt x="21091" y="10532"/>
                    <a:pt x="19082" y="5647"/>
                  </a:cubicBezTo>
                  <a:cubicBezTo>
                    <a:pt x="17476" y="1708"/>
                    <a:pt x="12903" y="0"/>
                    <a:pt x="86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5"/>
            <p:cNvSpPr/>
            <p:nvPr/>
          </p:nvSpPr>
          <p:spPr>
            <a:xfrm>
              <a:off x="868100" y="1166900"/>
              <a:ext cx="918175" cy="708275"/>
            </a:xfrm>
            <a:custGeom>
              <a:avLst/>
              <a:gdLst/>
              <a:ahLst/>
              <a:cxnLst/>
              <a:rect l="l" t="t" r="r" b="b"/>
              <a:pathLst>
                <a:path w="36727" h="28331" extrusionOk="0">
                  <a:moveTo>
                    <a:pt x="18905" y="1"/>
                  </a:moveTo>
                  <a:cubicBezTo>
                    <a:pt x="17495" y="1"/>
                    <a:pt x="16641" y="158"/>
                    <a:pt x="16229" y="232"/>
                  </a:cubicBezTo>
                  <a:cubicBezTo>
                    <a:pt x="16024" y="278"/>
                    <a:pt x="15795" y="324"/>
                    <a:pt x="15590" y="347"/>
                  </a:cubicBezTo>
                  <a:cubicBezTo>
                    <a:pt x="13878" y="575"/>
                    <a:pt x="6962" y="2652"/>
                    <a:pt x="3652" y="10002"/>
                  </a:cubicBezTo>
                  <a:cubicBezTo>
                    <a:pt x="0" y="18082"/>
                    <a:pt x="3378" y="22807"/>
                    <a:pt x="7327" y="25363"/>
                  </a:cubicBezTo>
                  <a:cubicBezTo>
                    <a:pt x="10095" y="27155"/>
                    <a:pt x="14344" y="28330"/>
                    <a:pt x="18603" y="28330"/>
                  </a:cubicBezTo>
                  <a:cubicBezTo>
                    <a:pt x="20419" y="28330"/>
                    <a:pt x="22238" y="28116"/>
                    <a:pt x="23944" y="27646"/>
                  </a:cubicBezTo>
                  <a:cubicBezTo>
                    <a:pt x="29673" y="26048"/>
                    <a:pt x="36726" y="23012"/>
                    <a:pt x="35539" y="14909"/>
                  </a:cubicBezTo>
                  <a:cubicBezTo>
                    <a:pt x="34352" y="6829"/>
                    <a:pt x="29376" y="1442"/>
                    <a:pt x="23624" y="461"/>
                  </a:cubicBezTo>
                  <a:cubicBezTo>
                    <a:pt x="21627" y="109"/>
                    <a:pt x="20075" y="1"/>
                    <a:pt x="18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5"/>
            <p:cNvSpPr/>
            <p:nvPr/>
          </p:nvSpPr>
          <p:spPr>
            <a:xfrm>
              <a:off x="868100" y="1235475"/>
              <a:ext cx="851975" cy="639700"/>
            </a:xfrm>
            <a:custGeom>
              <a:avLst/>
              <a:gdLst/>
              <a:ahLst/>
              <a:cxnLst/>
              <a:rect l="l" t="t" r="r" b="b"/>
              <a:pathLst>
                <a:path w="34079" h="25588" extrusionOk="0">
                  <a:moveTo>
                    <a:pt x="9861" y="0"/>
                  </a:moveTo>
                  <a:cubicBezTo>
                    <a:pt x="7601" y="1484"/>
                    <a:pt x="5227" y="3766"/>
                    <a:pt x="3652" y="7259"/>
                  </a:cubicBezTo>
                  <a:cubicBezTo>
                    <a:pt x="0" y="15339"/>
                    <a:pt x="3378" y="20064"/>
                    <a:pt x="7327" y="22620"/>
                  </a:cubicBezTo>
                  <a:cubicBezTo>
                    <a:pt x="10095" y="24412"/>
                    <a:pt x="14344" y="25587"/>
                    <a:pt x="18603" y="25587"/>
                  </a:cubicBezTo>
                  <a:cubicBezTo>
                    <a:pt x="20419" y="25587"/>
                    <a:pt x="22238" y="25373"/>
                    <a:pt x="23944" y="24903"/>
                  </a:cubicBezTo>
                  <a:cubicBezTo>
                    <a:pt x="27619" y="23875"/>
                    <a:pt x="31841" y="22255"/>
                    <a:pt x="34078" y="19082"/>
                  </a:cubicBezTo>
                  <a:lnTo>
                    <a:pt x="34078" y="19082"/>
                  </a:lnTo>
                  <a:cubicBezTo>
                    <a:pt x="32070" y="20269"/>
                    <a:pt x="29764" y="21045"/>
                    <a:pt x="27619" y="21639"/>
                  </a:cubicBezTo>
                  <a:cubicBezTo>
                    <a:pt x="25911" y="22117"/>
                    <a:pt x="24090" y="22333"/>
                    <a:pt x="22271" y="22333"/>
                  </a:cubicBezTo>
                  <a:cubicBezTo>
                    <a:pt x="18015" y="22333"/>
                    <a:pt x="13769" y="21147"/>
                    <a:pt x="11002" y="19356"/>
                  </a:cubicBezTo>
                  <a:cubicBezTo>
                    <a:pt x="7053" y="16800"/>
                    <a:pt x="3675" y="12098"/>
                    <a:pt x="7327" y="4017"/>
                  </a:cubicBezTo>
                  <a:cubicBezTo>
                    <a:pt x="8035" y="2443"/>
                    <a:pt x="8902" y="1119"/>
                    <a:pt x="9861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5"/>
            <p:cNvSpPr/>
            <p:nvPr/>
          </p:nvSpPr>
          <p:spPr>
            <a:xfrm>
              <a:off x="1060975" y="1644500"/>
              <a:ext cx="178625" cy="158325"/>
            </a:xfrm>
            <a:custGeom>
              <a:avLst/>
              <a:gdLst/>
              <a:ahLst/>
              <a:cxnLst/>
              <a:rect l="l" t="t" r="r" b="b"/>
              <a:pathLst>
                <a:path w="7145" h="6333" extrusionOk="0">
                  <a:moveTo>
                    <a:pt x="3519" y="0"/>
                  </a:moveTo>
                  <a:cubicBezTo>
                    <a:pt x="1838" y="0"/>
                    <a:pt x="417" y="1151"/>
                    <a:pt x="228" y="2744"/>
                  </a:cubicBezTo>
                  <a:cubicBezTo>
                    <a:pt x="0" y="4479"/>
                    <a:pt x="1324" y="6076"/>
                    <a:pt x="3196" y="6305"/>
                  </a:cubicBezTo>
                  <a:cubicBezTo>
                    <a:pt x="3346" y="6323"/>
                    <a:pt x="3495" y="6332"/>
                    <a:pt x="3643" y="6332"/>
                  </a:cubicBezTo>
                  <a:cubicBezTo>
                    <a:pt x="5306" y="6332"/>
                    <a:pt x="6729" y="5180"/>
                    <a:pt x="6939" y="3566"/>
                  </a:cubicBezTo>
                  <a:cubicBezTo>
                    <a:pt x="7144" y="1831"/>
                    <a:pt x="5821" y="256"/>
                    <a:pt x="3972" y="28"/>
                  </a:cubicBezTo>
                  <a:cubicBezTo>
                    <a:pt x="3819" y="9"/>
                    <a:pt x="3668" y="0"/>
                    <a:pt x="3519" y="0"/>
                  </a:cubicBezTo>
                  <a:close/>
                </a:path>
              </a:pathLst>
            </a:custGeom>
            <a:solidFill>
              <a:srgbClr val="FE8A9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5"/>
            <p:cNvSpPr/>
            <p:nvPr/>
          </p:nvSpPr>
          <p:spPr>
            <a:xfrm>
              <a:off x="1463825" y="1592450"/>
              <a:ext cx="178650" cy="158425"/>
            </a:xfrm>
            <a:custGeom>
              <a:avLst/>
              <a:gdLst/>
              <a:ahLst/>
              <a:cxnLst/>
              <a:rect l="l" t="t" r="r" b="b"/>
              <a:pathLst>
                <a:path w="7146" h="6337" extrusionOk="0">
                  <a:moveTo>
                    <a:pt x="3471" y="0"/>
                  </a:moveTo>
                  <a:cubicBezTo>
                    <a:pt x="1821" y="0"/>
                    <a:pt x="415" y="1165"/>
                    <a:pt x="206" y="2749"/>
                  </a:cubicBezTo>
                  <a:cubicBezTo>
                    <a:pt x="1" y="4484"/>
                    <a:pt x="1325" y="6081"/>
                    <a:pt x="3173" y="6310"/>
                  </a:cubicBezTo>
                  <a:cubicBezTo>
                    <a:pt x="3324" y="6328"/>
                    <a:pt x="3473" y="6337"/>
                    <a:pt x="3619" y="6337"/>
                  </a:cubicBezTo>
                  <a:cubicBezTo>
                    <a:pt x="5303" y="6337"/>
                    <a:pt x="6730" y="5166"/>
                    <a:pt x="6940" y="3571"/>
                  </a:cubicBezTo>
                  <a:cubicBezTo>
                    <a:pt x="7145" y="1836"/>
                    <a:pt x="5821" y="261"/>
                    <a:pt x="3950" y="33"/>
                  </a:cubicBezTo>
                  <a:cubicBezTo>
                    <a:pt x="3788" y="11"/>
                    <a:pt x="3629" y="0"/>
                    <a:pt x="3471" y="0"/>
                  </a:cubicBezTo>
                  <a:close/>
                </a:path>
              </a:pathLst>
            </a:custGeom>
            <a:solidFill>
              <a:srgbClr val="FE8A9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5"/>
            <p:cNvSpPr/>
            <p:nvPr/>
          </p:nvSpPr>
          <p:spPr>
            <a:xfrm>
              <a:off x="1040425" y="1559675"/>
              <a:ext cx="40675" cy="10750"/>
            </a:xfrm>
            <a:custGeom>
              <a:avLst/>
              <a:gdLst/>
              <a:ahLst/>
              <a:cxnLst/>
              <a:rect l="l" t="t" r="r" b="b"/>
              <a:pathLst>
                <a:path w="1627" h="430" extrusionOk="0">
                  <a:moveTo>
                    <a:pt x="1018" y="0"/>
                  </a:moveTo>
                  <a:cubicBezTo>
                    <a:pt x="599" y="0"/>
                    <a:pt x="61" y="110"/>
                    <a:pt x="23" y="248"/>
                  </a:cubicBezTo>
                  <a:cubicBezTo>
                    <a:pt x="0" y="294"/>
                    <a:pt x="46" y="362"/>
                    <a:pt x="92" y="362"/>
                  </a:cubicBezTo>
                  <a:cubicBezTo>
                    <a:pt x="303" y="402"/>
                    <a:pt x="509" y="429"/>
                    <a:pt x="712" y="429"/>
                  </a:cubicBezTo>
                  <a:cubicBezTo>
                    <a:pt x="969" y="429"/>
                    <a:pt x="1219" y="386"/>
                    <a:pt x="1461" y="271"/>
                  </a:cubicBezTo>
                  <a:cubicBezTo>
                    <a:pt x="1626" y="75"/>
                    <a:pt x="1363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5"/>
            <p:cNvSpPr/>
            <p:nvPr/>
          </p:nvSpPr>
          <p:spPr>
            <a:xfrm>
              <a:off x="1037575" y="1534925"/>
              <a:ext cx="43375" cy="11350"/>
            </a:xfrm>
            <a:custGeom>
              <a:avLst/>
              <a:gdLst/>
              <a:ahLst/>
              <a:cxnLst/>
              <a:rect l="l" t="t" r="r" b="b"/>
              <a:pathLst>
                <a:path w="1735" h="454" extrusionOk="0">
                  <a:moveTo>
                    <a:pt x="499" y="1"/>
                  </a:moveTo>
                  <a:cubicBezTo>
                    <a:pt x="258" y="1"/>
                    <a:pt x="59" y="32"/>
                    <a:pt x="23" y="97"/>
                  </a:cubicBezTo>
                  <a:cubicBezTo>
                    <a:pt x="0" y="165"/>
                    <a:pt x="23" y="211"/>
                    <a:pt x="69" y="234"/>
                  </a:cubicBezTo>
                  <a:cubicBezTo>
                    <a:pt x="385" y="360"/>
                    <a:pt x="701" y="454"/>
                    <a:pt x="1018" y="454"/>
                  </a:cubicBezTo>
                  <a:cubicBezTo>
                    <a:pt x="1158" y="454"/>
                    <a:pt x="1298" y="436"/>
                    <a:pt x="1438" y="393"/>
                  </a:cubicBezTo>
                  <a:cubicBezTo>
                    <a:pt x="1735" y="144"/>
                    <a:pt x="1019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5"/>
            <p:cNvSpPr/>
            <p:nvPr/>
          </p:nvSpPr>
          <p:spPr>
            <a:xfrm>
              <a:off x="1042700" y="1505075"/>
              <a:ext cx="44050" cy="16925"/>
            </a:xfrm>
            <a:custGeom>
              <a:avLst/>
              <a:gdLst/>
              <a:ahLst/>
              <a:cxnLst/>
              <a:rect l="l" t="t" r="r" b="b"/>
              <a:pathLst>
                <a:path w="1762" h="677" extrusionOk="0">
                  <a:moveTo>
                    <a:pt x="153" y="1"/>
                  </a:moveTo>
                  <a:cubicBezTo>
                    <a:pt x="90" y="1"/>
                    <a:pt x="44" y="12"/>
                    <a:pt x="24" y="35"/>
                  </a:cubicBezTo>
                  <a:cubicBezTo>
                    <a:pt x="1" y="81"/>
                    <a:pt x="1" y="149"/>
                    <a:pt x="46" y="172"/>
                  </a:cubicBezTo>
                  <a:cubicBezTo>
                    <a:pt x="416" y="455"/>
                    <a:pt x="787" y="676"/>
                    <a:pt x="1256" y="676"/>
                  </a:cubicBezTo>
                  <a:cubicBezTo>
                    <a:pt x="1278" y="676"/>
                    <a:pt x="1301" y="676"/>
                    <a:pt x="1325" y="674"/>
                  </a:cubicBezTo>
                  <a:cubicBezTo>
                    <a:pt x="1761" y="476"/>
                    <a:pt x="57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5"/>
            <p:cNvSpPr/>
            <p:nvPr/>
          </p:nvSpPr>
          <p:spPr>
            <a:xfrm>
              <a:off x="1057550" y="1459725"/>
              <a:ext cx="166075" cy="170625"/>
            </a:xfrm>
            <a:custGeom>
              <a:avLst/>
              <a:gdLst/>
              <a:ahLst/>
              <a:cxnLst/>
              <a:rect l="l" t="t" r="r" b="b"/>
              <a:pathLst>
                <a:path w="6643" h="6825" extrusionOk="0">
                  <a:moveTo>
                    <a:pt x="2191" y="1"/>
                  </a:moveTo>
                  <a:cubicBezTo>
                    <a:pt x="1141" y="526"/>
                    <a:pt x="365" y="1575"/>
                    <a:pt x="228" y="2831"/>
                  </a:cubicBezTo>
                  <a:cubicBezTo>
                    <a:pt x="0" y="4817"/>
                    <a:pt x="1370" y="6574"/>
                    <a:pt x="3287" y="6802"/>
                  </a:cubicBezTo>
                  <a:cubicBezTo>
                    <a:pt x="3418" y="6818"/>
                    <a:pt x="3549" y="6825"/>
                    <a:pt x="3678" y="6825"/>
                  </a:cubicBezTo>
                  <a:cubicBezTo>
                    <a:pt x="4915" y="6825"/>
                    <a:pt x="6022" y="6147"/>
                    <a:pt x="6642" y="5113"/>
                  </a:cubicBezTo>
                  <a:lnTo>
                    <a:pt x="6642" y="5113"/>
                  </a:lnTo>
                  <a:cubicBezTo>
                    <a:pt x="6170" y="5340"/>
                    <a:pt x="5634" y="5473"/>
                    <a:pt x="5075" y="5473"/>
                  </a:cubicBezTo>
                  <a:cubicBezTo>
                    <a:pt x="4959" y="5473"/>
                    <a:pt x="4842" y="5468"/>
                    <a:pt x="4725" y="5456"/>
                  </a:cubicBezTo>
                  <a:cubicBezTo>
                    <a:pt x="2830" y="5228"/>
                    <a:pt x="1461" y="3470"/>
                    <a:pt x="1689" y="1484"/>
                  </a:cubicBezTo>
                  <a:cubicBezTo>
                    <a:pt x="1735" y="936"/>
                    <a:pt x="1917" y="434"/>
                    <a:pt x="2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5"/>
            <p:cNvSpPr/>
            <p:nvPr/>
          </p:nvSpPr>
          <p:spPr>
            <a:xfrm>
              <a:off x="1094050" y="1450725"/>
              <a:ext cx="147825" cy="145850"/>
            </a:xfrm>
            <a:custGeom>
              <a:avLst/>
              <a:gdLst/>
              <a:ahLst/>
              <a:cxnLst/>
              <a:rect l="l" t="t" r="r" b="b"/>
              <a:pathLst>
                <a:path w="5913" h="5834" extrusionOk="0">
                  <a:moveTo>
                    <a:pt x="2299" y="1"/>
                  </a:moveTo>
                  <a:cubicBezTo>
                    <a:pt x="1739" y="1"/>
                    <a:pt x="1204" y="134"/>
                    <a:pt x="731" y="361"/>
                  </a:cubicBezTo>
                  <a:cubicBezTo>
                    <a:pt x="457" y="794"/>
                    <a:pt x="275" y="1296"/>
                    <a:pt x="229" y="1844"/>
                  </a:cubicBezTo>
                  <a:cubicBezTo>
                    <a:pt x="1" y="3830"/>
                    <a:pt x="1370" y="5588"/>
                    <a:pt x="3288" y="5816"/>
                  </a:cubicBezTo>
                  <a:cubicBezTo>
                    <a:pt x="3401" y="5828"/>
                    <a:pt x="3515" y="5833"/>
                    <a:pt x="3628" y="5833"/>
                  </a:cubicBezTo>
                  <a:cubicBezTo>
                    <a:pt x="4174" y="5833"/>
                    <a:pt x="4710" y="5700"/>
                    <a:pt x="5182" y="5473"/>
                  </a:cubicBezTo>
                  <a:cubicBezTo>
                    <a:pt x="5456" y="5017"/>
                    <a:pt x="5639" y="4515"/>
                    <a:pt x="5707" y="3990"/>
                  </a:cubicBezTo>
                  <a:cubicBezTo>
                    <a:pt x="5913" y="2004"/>
                    <a:pt x="4543" y="246"/>
                    <a:pt x="2649" y="18"/>
                  </a:cubicBezTo>
                  <a:cubicBezTo>
                    <a:pt x="2531" y="6"/>
                    <a:pt x="2414" y="1"/>
                    <a:pt x="2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5"/>
            <p:cNvSpPr/>
            <p:nvPr/>
          </p:nvSpPr>
          <p:spPr>
            <a:xfrm>
              <a:off x="1043850" y="1445225"/>
              <a:ext cx="194350" cy="135675"/>
            </a:xfrm>
            <a:custGeom>
              <a:avLst/>
              <a:gdLst/>
              <a:ahLst/>
              <a:cxnLst/>
              <a:rect l="l" t="t" r="r" b="b"/>
              <a:pathLst>
                <a:path w="7774" h="5427" extrusionOk="0">
                  <a:moveTo>
                    <a:pt x="4207" y="0"/>
                  </a:moveTo>
                  <a:cubicBezTo>
                    <a:pt x="3821" y="0"/>
                    <a:pt x="3433" y="68"/>
                    <a:pt x="3059" y="215"/>
                  </a:cubicBezTo>
                  <a:cubicBezTo>
                    <a:pt x="1027" y="900"/>
                    <a:pt x="0" y="3479"/>
                    <a:pt x="982" y="5374"/>
                  </a:cubicBezTo>
                  <a:cubicBezTo>
                    <a:pt x="997" y="5411"/>
                    <a:pt x="1026" y="5426"/>
                    <a:pt x="1057" y="5426"/>
                  </a:cubicBezTo>
                  <a:cubicBezTo>
                    <a:pt x="1122" y="5426"/>
                    <a:pt x="1195" y="5360"/>
                    <a:pt x="1164" y="5283"/>
                  </a:cubicBezTo>
                  <a:cubicBezTo>
                    <a:pt x="799" y="4392"/>
                    <a:pt x="822" y="3365"/>
                    <a:pt x="1187" y="2498"/>
                  </a:cubicBezTo>
                  <a:cubicBezTo>
                    <a:pt x="1803" y="1099"/>
                    <a:pt x="3031" y="435"/>
                    <a:pt x="4256" y="435"/>
                  </a:cubicBezTo>
                  <a:cubicBezTo>
                    <a:pt x="5708" y="435"/>
                    <a:pt x="7157" y="1368"/>
                    <a:pt x="7578" y="3114"/>
                  </a:cubicBezTo>
                  <a:cubicBezTo>
                    <a:pt x="7588" y="3163"/>
                    <a:pt x="7628" y="3187"/>
                    <a:pt x="7668" y="3187"/>
                  </a:cubicBezTo>
                  <a:cubicBezTo>
                    <a:pt x="7721" y="3187"/>
                    <a:pt x="7774" y="3146"/>
                    <a:pt x="7761" y="3068"/>
                  </a:cubicBezTo>
                  <a:cubicBezTo>
                    <a:pt x="7575" y="1337"/>
                    <a:pt x="5915" y="0"/>
                    <a:pt x="4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5"/>
            <p:cNvSpPr/>
            <p:nvPr/>
          </p:nvSpPr>
          <p:spPr>
            <a:xfrm>
              <a:off x="1078650" y="1505175"/>
              <a:ext cx="49675" cy="47225"/>
            </a:xfrm>
            <a:custGeom>
              <a:avLst/>
              <a:gdLst/>
              <a:ahLst/>
              <a:cxnLst/>
              <a:rect l="l" t="t" r="r" b="b"/>
              <a:pathLst>
                <a:path w="1987" h="1889" extrusionOk="0">
                  <a:moveTo>
                    <a:pt x="976" y="1"/>
                  </a:moveTo>
                  <a:cubicBezTo>
                    <a:pt x="503" y="1"/>
                    <a:pt x="110" y="367"/>
                    <a:pt x="46" y="830"/>
                  </a:cubicBezTo>
                  <a:cubicBezTo>
                    <a:pt x="1" y="1355"/>
                    <a:pt x="366" y="1812"/>
                    <a:pt x="891" y="1880"/>
                  </a:cubicBezTo>
                  <a:cubicBezTo>
                    <a:pt x="930" y="1886"/>
                    <a:pt x="968" y="1888"/>
                    <a:pt x="1007" y="1888"/>
                  </a:cubicBezTo>
                  <a:cubicBezTo>
                    <a:pt x="1464" y="1888"/>
                    <a:pt x="1876" y="1522"/>
                    <a:pt x="1918" y="1059"/>
                  </a:cubicBezTo>
                  <a:cubicBezTo>
                    <a:pt x="1986" y="534"/>
                    <a:pt x="1621" y="77"/>
                    <a:pt x="1096" y="9"/>
                  </a:cubicBezTo>
                  <a:cubicBezTo>
                    <a:pt x="1056" y="3"/>
                    <a:pt x="1016" y="1"/>
                    <a:pt x="9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5"/>
            <p:cNvSpPr/>
            <p:nvPr/>
          </p:nvSpPr>
          <p:spPr>
            <a:xfrm>
              <a:off x="1123175" y="1554925"/>
              <a:ext cx="42250" cy="40300"/>
            </a:xfrm>
            <a:custGeom>
              <a:avLst/>
              <a:gdLst/>
              <a:ahLst/>
              <a:cxnLst/>
              <a:rect l="l" t="t" r="r" b="b"/>
              <a:pathLst>
                <a:path w="1690" h="1612" extrusionOk="0">
                  <a:moveTo>
                    <a:pt x="853" y="0"/>
                  </a:moveTo>
                  <a:cubicBezTo>
                    <a:pt x="451" y="0"/>
                    <a:pt x="88" y="306"/>
                    <a:pt x="46" y="712"/>
                  </a:cubicBezTo>
                  <a:cubicBezTo>
                    <a:pt x="0" y="1168"/>
                    <a:pt x="320" y="1556"/>
                    <a:pt x="753" y="1602"/>
                  </a:cubicBezTo>
                  <a:cubicBezTo>
                    <a:pt x="793" y="1608"/>
                    <a:pt x="832" y="1611"/>
                    <a:pt x="871" y="1611"/>
                  </a:cubicBezTo>
                  <a:cubicBezTo>
                    <a:pt x="1259" y="1611"/>
                    <a:pt x="1602" y="1310"/>
                    <a:pt x="1643" y="895"/>
                  </a:cubicBezTo>
                  <a:cubicBezTo>
                    <a:pt x="1689" y="461"/>
                    <a:pt x="1370" y="73"/>
                    <a:pt x="936" y="4"/>
                  </a:cubicBezTo>
                  <a:cubicBezTo>
                    <a:pt x="908" y="1"/>
                    <a:pt x="881" y="0"/>
                    <a:pt x="8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5"/>
            <p:cNvSpPr/>
            <p:nvPr/>
          </p:nvSpPr>
          <p:spPr>
            <a:xfrm>
              <a:off x="1039150" y="1351250"/>
              <a:ext cx="130675" cy="81375"/>
            </a:xfrm>
            <a:custGeom>
              <a:avLst/>
              <a:gdLst/>
              <a:ahLst/>
              <a:cxnLst/>
              <a:rect l="l" t="t" r="r" b="b"/>
              <a:pathLst>
                <a:path w="5227" h="3255" extrusionOk="0">
                  <a:moveTo>
                    <a:pt x="5115" y="1"/>
                  </a:moveTo>
                  <a:cubicBezTo>
                    <a:pt x="5109" y="1"/>
                    <a:pt x="5102" y="1"/>
                    <a:pt x="5096" y="3"/>
                  </a:cubicBezTo>
                  <a:cubicBezTo>
                    <a:pt x="3019" y="26"/>
                    <a:pt x="1101" y="1372"/>
                    <a:pt x="51" y="3107"/>
                  </a:cubicBezTo>
                  <a:cubicBezTo>
                    <a:pt x="1" y="3175"/>
                    <a:pt x="75" y="3255"/>
                    <a:pt x="145" y="3255"/>
                  </a:cubicBezTo>
                  <a:cubicBezTo>
                    <a:pt x="169" y="3255"/>
                    <a:pt x="193" y="3245"/>
                    <a:pt x="211" y="3221"/>
                  </a:cubicBezTo>
                  <a:cubicBezTo>
                    <a:pt x="1512" y="1760"/>
                    <a:pt x="3133" y="482"/>
                    <a:pt x="5119" y="185"/>
                  </a:cubicBezTo>
                  <a:cubicBezTo>
                    <a:pt x="5226" y="164"/>
                    <a:pt x="5212" y="1"/>
                    <a:pt x="5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5"/>
            <p:cNvSpPr/>
            <p:nvPr/>
          </p:nvSpPr>
          <p:spPr>
            <a:xfrm>
              <a:off x="1453550" y="1320350"/>
              <a:ext cx="143925" cy="56050"/>
            </a:xfrm>
            <a:custGeom>
              <a:avLst/>
              <a:gdLst/>
              <a:ahLst/>
              <a:cxnLst/>
              <a:rect l="l" t="t" r="r" b="b"/>
              <a:pathLst>
                <a:path w="5757" h="2242" extrusionOk="0">
                  <a:moveTo>
                    <a:pt x="959" y="0"/>
                  </a:moveTo>
                  <a:cubicBezTo>
                    <a:pt x="676" y="0"/>
                    <a:pt x="393" y="17"/>
                    <a:pt x="115" y="52"/>
                  </a:cubicBezTo>
                  <a:cubicBezTo>
                    <a:pt x="1" y="52"/>
                    <a:pt x="24" y="234"/>
                    <a:pt x="138" y="234"/>
                  </a:cubicBezTo>
                  <a:cubicBezTo>
                    <a:pt x="2078" y="371"/>
                    <a:pt x="4087" y="828"/>
                    <a:pt x="5547" y="2220"/>
                  </a:cubicBezTo>
                  <a:cubicBezTo>
                    <a:pt x="5567" y="2235"/>
                    <a:pt x="5588" y="2241"/>
                    <a:pt x="5609" y="2241"/>
                  </a:cubicBezTo>
                  <a:cubicBezTo>
                    <a:pt x="5687" y="2241"/>
                    <a:pt x="5756" y="2155"/>
                    <a:pt x="5684" y="2083"/>
                  </a:cubicBezTo>
                  <a:cubicBezTo>
                    <a:pt x="4562" y="685"/>
                    <a:pt x="2742" y="0"/>
                    <a:pt x="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5"/>
            <p:cNvSpPr/>
            <p:nvPr/>
          </p:nvSpPr>
          <p:spPr>
            <a:xfrm>
              <a:off x="1235000" y="1520550"/>
              <a:ext cx="241975" cy="195650"/>
            </a:xfrm>
            <a:custGeom>
              <a:avLst/>
              <a:gdLst/>
              <a:ahLst/>
              <a:cxnLst/>
              <a:rect l="l" t="t" r="r" b="b"/>
              <a:pathLst>
                <a:path w="9679" h="7826" extrusionOk="0">
                  <a:moveTo>
                    <a:pt x="4461" y="0"/>
                  </a:moveTo>
                  <a:cubicBezTo>
                    <a:pt x="4143" y="0"/>
                    <a:pt x="3859" y="32"/>
                    <a:pt x="3630" y="78"/>
                  </a:cubicBezTo>
                  <a:cubicBezTo>
                    <a:pt x="3630" y="78"/>
                    <a:pt x="1" y="489"/>
                    <a:pt x="69" y="4255"/>
                  </a:cubicBezTo>
                  <a:cubicBezTo>
                    <a:pt x="104" y="7134"/>
                    <a:pt x="2259" y="7826"/>
                    <a:pt x="4051" y="7826"/>
                  </a:cubicBezTo>
                  <a:cubicBezTo>
                    <a:pt x="4590" y="7826"/>
                    <a:pt x="5096" y="7763"/>
                    <a:pt x="5502" y="7679"/>
                  </a:cubicBezTo>
                  <a:cubicBezTo>
                    <a:pt x="7282" y="7314"/>
                    <a:pt x="9679" y="6469"/>
                    <a:pt x="8697" y="3251"/>
                  </a:cubicBezTo>
                  <a:cubicBezTo>
                    <a:pt x="7898" y="611"/>
                    <a:pt x="5856" y="0"/>
                    <a:pt x="4461" y="0"/>
                  </a:cubicBezTo>
                  <a:close/>
                </a:path>
              </a:pathLst>
            </a:custGeom>
            <a:solidFill>
              <a:srgbClr val="FE8A9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5"/>
            <p:cNvSpPr/>
            <p:nvPr/>
          </p:nvSpPr>
          <p:spPr>
            <a:xfrm>
              <a:off x="1278000" y="1507975"/>
              <a:ext cx="97400" cy="58475"/>
            </a:xfrm>
            <a:custGeom>
              <a:avLst/>
              <a:gdLst/>
              <a:ahLst/>
              <a:cxnLst/>
              <a:rect l="l" t="t" r="r" b="b"/>
              <a:pathLst>
                <a:path w="3896" h="2339" extrusionOk="0">
                  <a:moveTo>
                    <a:pt x="2895" y="0"/>
                  </a:moveTo>
                  <a:cubicBezTo>
                    <a:pt x="2305" y="0"/>
                    <a:pt x="1796" y="1038"/>
                    <a:pt x="1796" y="1038"/>
                  </a:cubicBezTo>
                  <a:cubicBezTo>
                    <a:pt x="1796" y="1038"/>
                    <a:pt x="984" y="581"/>
                    <a:pt x="457" y="581"/>
                  </a:cubicBezTo>
                  <a:cubicBezTo>
                    <a:pt x="193" y="581"/>
                    <a:pt x="0" y="695"/>
                    <a:pt x="16" y="1038"/>
                  </a:cubicBezTo>
                  <a:cubicBezTo>
                    <a:pt x="61" y="2088"/>
                    <a:pt x="2207" y="2339"/>
                    <a:pt x="2207" y="2339"/>
                  </a:cubicBezTo>
                  <a:cubicBezTo>
                    <a:pt x="3074" y="1768"/>
                    <a:pt x="3896" y="353"/>
                    <a:pt x="3074" y="33"/>
                  </a:cubicBezTo>
                  <a:cubicBezTo>
                    <a:pt x="3014" y="11"/>
                    <a:pt x="2954" y="0"/>
                    <a:pt x="28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5"/>
            <p:cNvSpPr/>
            <p:nvPr/>
          </p:nvSpPr>
          <p:spPr>
            <a:xfrm>
              <a:off x="1272675" y="1502975"/>
              <a:ext cx="97600" cy="69200"/>
            </a:xfrm>
            <a:custGeom>
              <a:avLst/>
              <a:gdLst/>
              <a:ahLst/>
              <a:cxnLst/>
              <a:rect l="l" t="t" r="r" b="b"/>
              <a:pathLst>
                <a:path w="3904" h="2768" extrusionOk="0">
                  <a:moveTo>
                    <a:pt x="3092" y="418"/>
                  </a:moveTo>
                  <a:cubicBezTo>
                    <a:pt x="3127" y="418"/>
                    <a:pt x="3162" y="425"/>
                    <a:pt x="3196" y="439"/>
                  </a:cubicBezTo>
                  <a:cubicBezTo>
                    <a:pt x="3333" y="485"/>
                    <a:pt x="3401" y="576"/>
                    <a:pt x="3424" y="690"/>
                  </a:cubicBezTo>
                  <a:cubicBezTo>
                    <a:pt x="3470" y="1124"/>
                    <a:pt x="2968" y="1900"/>
                    <a:pt x="2374" y="2333"/>
                  </a:cubicBezTo>
                  <a:cubicBezTo>
                    <a:pt x="1803" y="2242"/>
                    <a:pt x="457" y="1900"/>
                    <a:pt x="434" y="1238"/>
                  </a:cubicBezTo>
                  <a:cubicBezTo>
                    <a:pt x="434" y="1078"/>
                    <a:pt x="480" y="1032"/>
                    <a:pt x="502" y="1032"/>
                  </a:cubicBezTo>
                  <a:cubicBezTo>
                    <a:pt x="548" y="987"/>
                    <a:pt x="594" y="987"/>
                    <a:pt x="662" y="987"/>
                  </a:cubicBezTo>
                  <a:cubicBezTo>
                    <a:pt x="982" y="987"/>
                    <a:pt x="1552" y="1215"/>
                    <a:pt x="1895" y="1420"/>
                  </a:cubicBezTo>
                  <a:lnTo>
                    <a:pt x="2100" y="1535"/>
                  </a:lnTo>
                  <a:lnTo>
                    <a:pt x="2192" y="1329"/>
                  </a:lnTo>
                  <a:cubicBezTo>
                    <a:pt x="2296" y="1121"/>
                    <a:pt x="2723" y="418"/>
                    <a:pt x="3092" y="418"/>
                  </a:cubicBezTo>
                  <a:close/>
                  <a:moveTo>
                    <a:pt x="3089" y="1"/>
                  </a:moveTo>
                  <a:cubicBezTo>
                    <a:pt x="2549" y="1"/>
                    <a:pt x="2114" y="607"/>
                    <a:pt x="1918" y="941"/>
                  </a:cubicBezTo>
                  <a:cubicBezTo>
                    <a:pt x="1629" y="805"/>
                    <a:pt x="1101" y="569"/>
                    <a:pt x="671" y="569"/>
                  </a:cubicBezTo>
                  <a:cubicBezTo>
                    <a:pt x="522" y="569"/>
                    <a:pt x="385" y="597"/>
                    <a:pt x="274" y="667"/>
                  </a:cubicBezTo>
                  <a:cubicBezTo>
                    <a:pt x="160" y="736"/>
                    <a:pt x="0" y="918"/>
                    <a:pt x="23" y="1261"/>
                  </a:cubicBezTo>
                  <a:cubicBezTo>
                    <a:pt x="69" y="2448"/>
                    <a:pt x="2146" y="2721"/>
                    <a:pt x="2397" y="2767"/>
                  </a:cubicBezTo>
                  <a:lnTo>
                    <a:pt x="2465" y="2767"/>
                  </a:lnTo>
                  <a:lnTo>
                    <a:pt x="2534" y="2721"/>
                  </a:lnTo>
                  <a:cubicBezTo>
                    <a:pt x="3219" y="2265"/>
                    <a:pt x="3903" y="1329"/>
                    <a:pt x="3835" y="644"/>
                  </a:cubicBezTo>
                  <a:cubicBezTo>
                    <a:pt x="3789" y="370"/>
                    <a:pt x="3630" y="142"/>
                    <a:pt x="3356" y="51"/>
                  </a:cubicBezTo>
                  <a:cubicBezTo>
                    <a:pt x="3264" y="16"/>
                    <a:pt x="3175" y="1"/>
                    <a:pt x="30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5"/>
            <p:cNvSpPr/>
            <p:nvPr/>
          </p:nvSpPr>
          <p:spPr>
            <a:xfrm>
              <a:off x="1329150" y="1551600"/>
              <a:ext cx="13150" cy="58225"/>
            </a:xfrm>
            <a:custGeom>
              <a:avLst/>
              <a:gdLst/>
              <a:ahLst/>
              <a:cxnLst/>
              <a:rect l="l" t="t" r="r" b="b"/>
              <a:pathLst>
                <a:path w="526" h="2329" extrusionOk="0">
                  <a:moveTo>
                    <a:pt x="1" y="0"/>
                  </a:moveTo>
                  <a:lnTo>
                    <a:pt x="526" y="2329"/>
                  </a:lnTo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5"/>
            <p:cNvSpPr/>
            <p:nvPr/>
          </p:nvSpPr>
          <p:spPr>
            <a:xfrm>
              <a:off x="1324025" y="1550450"/>
              <a:ext cx="23425" cy="60525"/>
            </a:xfrm>
            <a:custGeom>
              <a:avLst/>
              <a:gdLst/>
              <a:ahLst/>
              <a:cxnLst/>
              <a:rect l="l" t="t" r="r" b="b"/>
              <a:pathLst>
                <a:path w="937" h="2421" extrusionOk="0">
                  <a:moveTo>
                    <a:pt x="411" y="1"/>
                  </a:moveTo>
                  <a:lnTo>
                    <a:pt x="1" y="92"/>
                  </a:lnTo>
                  <a:lnTo>
                    <a:pt x="526" y="2420"/>
                  </a:lnTo>
                  <a:lnTo>
                    <a:pt x="936" y="232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5"/>
            <p:cNvSpPr/>
            <p:nvPr/>
          </p:nvSpPr>
          <p:spPr>
            <a:xfrm>
              <a:off x="1267525" y="1533325"/>
              <a:ext cx="142525" cy="83200"/>
            </a:xfrm>
            <a:custGeom>
              <a:avLst/>
              <a:gdLst/>
              <a:ahLst/>
              <a:cxnLst/>
              <a:rect l="l" t="t" r="r" b="b"/>
              <a:pathLst>
                <a:path w="5701" h="3328" extrusionOk="0">
                  <a:moveTo>
                    <a:pt x="5114" y="1"/>
                  </a:moveTo>
                  <a:cubicBezTo>
                    <a:pt x="5251" y="1823"/>
                    <a:pt x="3859" y="2971"/>
                    <a:pt x="2447" y="2971"/>
                  </a:cubicBezTo>
                  <a:cubicBezTo>
                    <a:pt x="1507" y="2971"/>
                    <a:pt x="558" y="2461"/>
                    <a:pt x="47" y="1302"/>
                  </a:cubicBezTo>
                  <a:lnTo>
                    <a:pt x="1" y="1325"/>
                  </a:lnTo>
                  <a:cubicBezTo>
                    <a:pt x="47" y="1644"/>
                    <a:pt x="206" y="1964"/>
                    <a:pt x="389" y="2238"/>
                  </a:cubicBezTo>
                  <a:cubicBezTo>
                    <a:pt x="943" y="2999"/>
                    <a:pt x="1726" y="3328"/>
                    <a:pt x="2500" y="3328"/>
                  </a:cubicBezTo>
                  <a:cubicBezTo>
                    <a:pt x="4117" y="3328"/>
                    <a:pt x="5700" y="1899"/>
                    <a:pt x="5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5"/>
            <p:cNvSpPr/>
            <p:nvPr/>
          </p:nvSpPr>
          <p:spPr>
            <a:xfrm>
              <a:off x="837275" y="1619500"/>
              <a:ext cx="323575" cy="70225"/>
            </a:xfrm>
            <a:custGeom>
              <a:avLst/>
              <a:gdLst/>
              <a:ahLst/>
              <a:cxnLst/>
              <a:rect l="l" t="t" r="r" b="b"/>
              <a:pathLst>
                <a:path w="12943" h="2809" extrusionOk="0">
                  <a:moveTo>
                    <a:pt x="12943" y="2808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5"/>
            <p:cNvSpPr/>
            <p:nvPr/>
          </p:nvSpPr>
          <p:spPr>
            <a:xfrm>
              <a:off x="834425" y="1617225"/>
              <a:ext cx="329100" cy="74825"/>
            </a:xfrm>
            <a:custGeom>
              <a:avLst/>
              <a:gdLst/>
              <a:ahLst/>
              <a:cxnLst/>
              <a:rect l="l" t="t" r="r" b="b"/>
              <a:pathLst>
                <a:path w="13164" h="2993" extrusionOk="0">
                  <a:moveTo>
                    <a:pt x="137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37"/>
                    <a:pt x="46" y="183"/>
                    <a:pt x="92" y="206"/>
                  </a:cubicBezTo>
                  <a:cubicBezTo>
                    <a:pt x="2237" y="731"/>
                    <a:pt x="4383" y="1233"/>
                    <a:pt x="6528" y="1712"/>
                  </a:cubicBezTo>
                  <a:cubicBezTo>
                    <a:pt x="8697" y="2192"/>
                    <a:pt x="10842" y="2625"/>
                    <a:pt x="13034" y="2990"/>
                  </a:cubicBezTo>
                  <a:cubicBezTo>
                    <a:pt x="13040" y="2992"/>
                    <a:pt x="13047" y="2992"/>
                    <a:pt x="13053" y="2992"/>
                  </a:cubicBezTo>
                  <a:cubicBezTo>
                    <a:pt x="13150" y="2992"/>
                    <a:pt x="13164" y="2829"/>
                    <a:pt x="13057" y="2808"/>
                  </a:cubicBezTo>
                  <a:cubicBezTo>
                    <a:pt x="10934" y="2237"/>
                    <a:pt x="8788" y="1758"/>
                    <a:pt x="6620" y="1301"/>
                  </a:cubicBezTo>
                  <a:cubicBezTo>
                    <a:pt x="4451" y="845"/>
                    <a:pt x="2306" y="411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5"/>
            <p:cNvSpPr/>
            <p:nvPr/>
          </p:nvSpPr>
          <p:spPr>
            <a:xfrm>
              <a:off x="841850" y="1722225"/>
              <a:ext cx="319000" cy="35975"/>
            </a:xfrm>
            <a:custGeom>
              <a:avLst/>
              <a:gdLst/>
              <a:ahLst/>
              <a:cxnLst/>
              <a:rect l="l" t="t" r="r" b="b"/>
              <a:pathLst>
                <a:path w="12760" h="1439" extrusionOk="0">
                  <a:moveTo>
                    <a:pt x="12760" y="0"/>
                  </a:moveTo>
                  <a:lnTo>
                    <a:pt x="0" y="143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5"/>
            <p:cNvSpPr/>
            <p:nvPr/>
          </p:nvSpPr>
          <p:spPr>
            <a:xfrm>
              <a:off x="839000" y="1719900"/>
              <a:ext cx="325125" cy="40725"/>
            </a:xfrm>
            <a:custGeom>
              <a:avLst/>
              <a:gdLst/>
              <a:ahLst/>
              <a:cxnLst/>
              <a:rect l="l" t="t" r="r" b="b"/>
              <a:pathLst>
                <a:path w="13005" h="1629" extrusionOk="0">
                  <a:moveTo>
                    <a:pt x="12891" y="0"/>
                  </a:moveTo>
                  <a:cubicBezTo>
                    <a:pt x="12885" y="0"/>
                    <a:pt x="12880" y="1"/>
                    <a:pt x="12874" y="2"/>
                  </a:cubicBezTo>
                  <a:cubicBezTo>
                    <a:pt x="10728" y="139"/>
                    <a:pt x="8605" y="367"/>
                    <a:pt x="6460" y="618"/>
                  </a:cubicBezTo>
                  <a:cubicBezTo>
                    <a:pt x="4337" y="869"/>
                    <a:pt x="2214" y="1120"/>
                    <a:pt x="91" y="1440"/>
                  </a:cubicBezTo>
                  <a:cubicBezTo>
                    <a:pt x="46" y="1440"/>
                    <a:pt x="0" y="1485"/>
                    <a:pt x="0" y="1554"/>
                  </a:cubicBezTo>
                  <a:cubicBezTo>
                    <a:pt x="19" y="1591"/>
                    <a:pt x="53" y="1629"/>
                    <a:pt x="89" y="1629"/>
                  </a:cubicBezTo>
                  <a:cubicBezTo>
                    <a:pt x="97" y="1629"/>
                    <a:pt x="106" y="1627"/>
                    <a:pt x="114" y="1622"/>
                  </a:cubicBezTo>
                  <a:cubicBezTo>
                    <a:pt x="2260" y="1463"/>
                    <a:pt x="4383" y="1257"/>
                    <a:pt x="6505" y="1029"/>
                  </a:cubicBezTo>
                  <a:cubicBezTo>
                    <a:pt x="8651" y="778"/>
                    <a:pt x="10774" y="527"/>
                    <a:pt x="12896" y="184"/>
                  </a:cubicBezTo>
                  <a:cubicBezTo>
                    <a:pt x="13004" y="184"/>
                    <a:pt x="12990" y="0"/>
                    <a:pt x="128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5"/>
            <p:cNvSpPr/>
            <p:nvPr/>
          </p:nvSpPr>
          <p:spPr>
            <a:xfrm>
              <a:off x="935425" y="1747900"/>
              <a:ext cx="239700" cy="106150"/>
            </a:xfrm>
            <a:custGeom>
              <a:avLst/>
              <a:gdLst/>
              <a:ahLst/>
              <a:cxnLst/>
              <a:rect l="l" t="t" r="r" b="b"/>
              <a:pathLst>
                <a:path w="9588" h="4246" extrusionOk="0">
                  <a:moveTo>
                    <a:pt x="9587" y="0"/>
                  </a:moveTo>
                  <a:lnTo>
                    <a:pt x="1" y="424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5"/>
            <p:cNvSpPr/>
            <p:nvPr/>
          </p:nvSpPr>
          <p:spPr>
            <a:xfrm>
              <a:off x="932575" y="1745400"/>
              <a:ext cx="245675" cy="111150"/>
            </a:xfrm>
            <a:custGeom>
              <a:avLst/>
              <a:gdLst/>
              <a:ahLst/>
              <a:cxnLst/>
              <a:rect l="l" t="t" r="r" b="b"/>
              <a:pathLst>
                <a:path w="9827" h="4446" extrusionOk="0">
                  <a:moveTo>
                    <a:pt x="9695" y="1"/>
                  </a:moveTo>
                  <a:cubicBezTo>
                    <a:pt x="9683" y="1"/>
                    <a:pt x="9669" y="3"/>
                    <a:pt x="9656" y="9"/>
                  </a:cubicBezTo>
                  <a:cubicBezTo>
                    <a:pt x="8012" y="625"/>
                    <a:pt x="6414" y="1310"/>
                    <a:pt x="4817" y="2040"/>
                  </a:cubicBezTo>
                  <a:cubicBezTo>
                    <a:pt x="3219" y="2748"/>
                    <a:pt x="1644" y="3478"/>
                    <a:pt x="69" y="4254"/>
                  </a:cubicBezTo>
                  <a:cubicBezTo>
                    <a:pt x="23" y="4277"/>
                    <a:pt x="0" y="4323"/>
                    <a:pt x="23" y="4369"/>
                  </a:cubicBezTo>
                  <a:cubicBezTo>
                    <a:pt x="40" y="4420"/>
                    <a:pt x="83" y="4446"/>
                    <a:pt x="123" y="4446"/>
                  </a:cubicBezTo>
                  <a:cubicBezTo>
                    <a:pt x="136" y="4446"/>
                    <a:pt x="149" y="4443"/>
                    <a:pt x="160" y="4437"/>
                  </a:cubicBezTo>
                  <a:cubicBezTo>
                    <a:pt x="1781" y="3798"/>
                    <a:pt x="3379" y="3113"/>
                    <a:pt x="4999" y="2406"/>
                  </a:cubicBezTo>
                  <a:cubicBezTo>
                    <a:pt x="6597" y="1698"/>
                    <a:pt x="8172" y="990"/>
                    <a:pt x="9747" y="192"/>
                  </a:cubicBezTo>
                  <a:cubicBezTo>
                    <a:pt x="9827" y="131"/>
                    <a:pt x="9784" y="1"/>
                    <a:pt x="9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5"/>
            <p:cNvSpPr/>
            <p:nvPr/>
          </p:nvSpPr>
          <p:spPr>
            <a:xfrm>
              <a:off x="1547725" y="1509950"/>
              <a:ext cx="303600" cy="135250"/>
            </a:xfrm>
            <a:custGeom>
              <a:avLst/>
              <a:gdLst/>
              <a:ahLst/>
              <a:cxnLst/>
              <a:rect l="l" t="t" r="r" b="b"/>
              <a:pathLst>
                <a:path w="12144" h="5410" extrusionOk="0">
                  <a:moveTo>
                    <a:pt x="0" y="5410"/>
                  </a:moveTo>
                  <a:lnTo>
                    <a:pt x="1214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5"/>
            <p:cNvSpPr/>
            <p:nvPr/>
          </p:nvSpPr>
          <p:spPr>
            <a:xfrm>
              <a:off x="1544575" y="1507425"/>
              <a:ext cx="309600" cy="139700"/>
            </a:xfrm>
            <a:custGeom>
              <a:avLst/>
              <a:gdLst/>
              <a:ahLst/>
              <a:cxnLst/>
              <a:rect l="l" t="t" r="r" b="b"/>
              <a:pathLst>
                <a:path w="12384" h="5588" extrusionOk="0">
                  <a:moveTo>
                    <a:pt x="12264" y="1"/>
                  </a:moveTo>
                  <a:cubicBezTo>
                    <a:pt x="12250" y="1"/>
                    <a:pt x="12236" y="4"/>
                    <a:pt x="12223" y="10"/>
                  </a:cubicBezTo>
                  <a:cubicBezTo>
                    <a:pt x="10169" y="832"/>
                    <a:pt x="8138" y="1722"/>
                    <a:pt x="6106" y="2612"/>
                  </a:cubicBezTo>
                  <a:cubicBezTo>
                    <a:pt x="4098" y="3502"/>
                    <a:pt x="2066" y="4415"/>
                    <a:pt x="80" y="5419"/>
                  </a:cubicBezTo>
                  <a:cubicBezTo>
                    <a:pt x="0" y="5459"/>
                    <a:pt x="43" y="5587"/>
                    <a:pt x="132" y="5587"/>
                  </a:cubicBezTo>
                  <a:cubicBezTo>
                    <a:pt x="144" y="5587"/>
                    <a:pt x="158" y="5585"/>
                    <a:pt x="172" y="5579"/>
                  </a:cubicBezTo>
                  <a:cubicBezTo>
                    <a:pt x="2226" y="4780"/>
                    <a:pt x="4257" y="3890"/>
                    <a:pt x="6289" y="2977"/>
                  </a:cubicBezTo>
                  <a:cubicBezTo>
                    <a:pt x="8298" y="2087"/>
                    <a:pt x="10306" y="1151"/>
                    <a:pt x="12315" y="192"/>
                  </a:cubicBezTo>
                  <a:cubicBezTo>
                    <a:pt x="12360" y="170"/>
                    <a:pt x="12383" y="101"/>
                    <a:pt x="12360" y="55"/>
                  </a:cubicBezTo>
                  <a:cubicBezTo>
                    <a:pt x="12344" y="22"/>
                    <a:pt x="12303" y="1"/>
                    <a:pt x="12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5"/>
            <p:cNvSpPr/>
            <p:nvPr/>
          </p:nvSpPr>
          <p:spPr>
            <a:xfrm>
              <a:off x="1543150" y="1648600"/>
              <a:ext cx="312725" cy="34850"/>
            </a:xfrm>
            <a:custGeom>
              <a:avLst/>
              <a:gdLst/>
              <a:ahLst/>
              <a:cxnLst/>
              <a:rect l="l" t="t" r="r" b="b"/>
              <a:pathLst>
                <a:path w="12509" h="1394" extrusionOk="0">
                  <a:moveTo>
                    <a:pt x="0" y="1393"/>
                  </a:moveTo>
                  <a:lnTo>
                    <a:pt x="1250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5"/>
            <p:cNvSpPr/>
            <p:nvPr/>
          </p:nvSpPr>
          <p:spPr>
            <a:xfrm>
              <a:off x="1539725" y="1645750"/>
              <a:ext cx="319575" cy="39975"/>
            </a:xfrm>
            <a:custGeom>
              <a:avLst/>
              <a:gdLst/>
              <a:ahLst/>
              <a:cxnLst/>
              <a:rect l="l" t="t" r="r" b="b"/>
              <a:pathLst>
                <a:path w="12783" h="1599" extrusionOk="0">
                  <a:moveTo>
                    <a:pt x="12623" y="1"/>
                  </a:moveTo>
                  <a:cubicBezTo>
                    <a:pt x="8446" y="343"/>
                    <a:pt x="4269" y="754"/>
                    <a:pt x="115" y="1393"/>
                  </a:cubicBezTo>
                  <a:cubicBezTo>
                    <a:pt x="1" y="1416"/>
                    <a:pt x="23" y="1598"/>
                    <a:pt x="137" y="1598"/>
                  </a:cubicBezTo>
                  <a:cubicBezTo>
                    <a:pt x="2237" y="1461"/>
                    <a:pt x="4337" y="1256"/>
                    <a:pt x="6414" y="1005"/>
                  </a:cubicBezTo>
                  <a:cubicBezTo>
                    <a:pt x="8492" y="777"/>
                    <a:pt x="10569" y="503"/>
                    <a:pt x="12646" y="206"/>
                  </a:cubicBezTo>
                  <a:cubicBezTo>
                    <a:pt x="12783" y="183"/>
                    <a:pt x="12760" y="1"/>
                    <a:pt x="1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5"/>
            <p:cNvSpPr/>
            <p:nvPr/>
          </p:nvSpPr>
          <p:spPr>
            <a:xfrm>
              <a:off x="1526025" y="1717650"/>
              <a:ext cx="253950" cy="57100"/>
            </a:xfrm>
            <a:custGeom>
              <a:avLst/>
              <a:gdLst/>
              <a:ahLst/>
              <a:cxnLst/>
              <a:rect l="l" t="t" r="r" b="b"/>
              <a:pathLst>
                <a:path w="10158" h="2284" extrusionOk="0">
                  <a:moveTo>
                    <a:pt x="1" y="1"/>
                  </a:moveTo>
                  <a:lnTo>
                    <a:pt x="10158" y="22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5"/>
            <p:cNvSpPr/>
            <p:nvPr/>
          </p:nvSpPr>
          <p:spPr>
            <a:xfrm>
              <a:off x="1522775" y="1715325"/>
              <a:ext cx="259500" cy="62275"/>
            </a:xfrm>
            <a:custGeom>
              <a:avLst/>
              <a:gdLst/>
              <a:ahLst/>
              <a:cxnLst/>
              <a:rect l="l" t="t" r="r" b="b"/>
              <a:pathLst>
                <a:path w="10380" h="2491" extrusionOk="0">
                  <a:moveTo>
                    <a:pt x="134" y="0"/>
                  </a:moveTo>
                  <a:cubicBezTo>
                    <a:pt x="35" y="0"/>
                    <a:pt x="0" y="163"/>
                    <a:pt x="108" y="185"/>
                  </a:cubicBezTo>
                  <a:cubicBezTo>
                    <a:pt x="1774" y="664"/>
                    <a:pt x="3463" y="1075"/>
                    <a:pt x="5152" y="1440"/>
                  </a:cubicBezTo>
                  <a:cubicBezTo>
                    <a:pt x="6841" y="1805"/>
                    <a:pt x="8553" y="2171"/>
                    <a:pt x="10265" y="2490"/>
                  </a:cubicBezTo>
                  <a:cubicBezTo>
                    <a:pt x="10311" y="2490"/>
                    <a:pt x="10356" y="2467"/>
                    <a:pt x="10379" y="2399"/>
                  </a:cubicBezTo>
                  <a:cubicBezTo>
                    <a:pt x="10379" y="2353"/>
                    <a:pt x="10356" y="2308"/>
                    <a:pt x="10311" y="2285"/>
                  </a:cubicBezTo>
                  <a:cubicBezTo>
                    <a:pt x="8622" y="1828"/>
                    <a:pt x="6933" y="1440"/>
                    <a:pt x="5244" y="1052"/>
                  </a:cubicBezTo>
                  <a:cubicBezTo>
                    <a:pt x="3555" y="641"/>
                    <a:pt x="1865" y="276"/>
                    <a:pt x="154" y="2"/>
                  </a:cubicBezTo>
                  <a:cubicBezTo>
                    <a:pt x="147" y="1"/>
                    <a:pt x="140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5"/>
            <p:cNvSpPr/>
            <p:nvPr/>
          </p:nvSpPr>
          <p:spPr>
            <a:xfrm>
              <a:off x="1585300" y="1470700"/>
              <a:ext cx="40050" cy="11400"/>
            </a:xfrm>
            <a:custGeom>
              <a:avLst/>
              <a:gdLst/>
              <a:ahLst/>
              <a:cxnLst/>
              <a:rect l="l" t="t" r="r" b="b"/>
              <a:pathLst>
                <a:path w="1602" h="456" extrusionOk="0">
                  <a:moveTo>
                    <a:pt x="1004" y="1"/>
                  </a:moveTo>
                  <a:cubicBezTo>
                    <a:pt x="700" y="1"/>
                    <a:pt x="406" y="53"/>
                    <a:pt x="141" y="201"/>
                  </a:cubicBezTo>
                  <a:cubicBezTo>
                    <a:pt x="1" y="387"/>
                    <a:pt x="208" y="456"/>
                    <a:pt x="505" y="456"/>
                  </a:cubicBezTo>
                  <a:cubicBezTo>
                    <a:pt x="934" y="456"/>
                    <a:pt x="1552" y="313"/>
                    <a:pt x="1578" y="178"/>
                  </a:cubicBezTo>
                  <a:cubicBezTo>
                    <a:pt x="1601" y="109"/>
                    <a:pt x="1556" y="64"/>
                    <a:pt x="1510" y="41"/>
                  </a:cubicBezTo>
                  <a:cubicBezTo>
                    <a:pt x="1340" y="17"/>
                    <a:pt x="1171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5"/>
            <p:cNvSpPr/>
            <p:nvPr/>
          </p:nvSpPr>
          <p:spPr>
            <a:xfrm>
              <a:off x="1585225" y="1443750"/>
              <a:ext cx="37275" cy="15425"/>
            </a:xfrm>
            <a:custGeom>
              <a:avLst/>
              <a:gdLst/>
              <a:ahLst/>
              <a:cxnLst/>
              <a:rect l="l" t="t" r="r" b="b"/>
              <a:pathLst>
                <a:path w="1491" h="617" extrusionOk="0">
                  <a:moveTo>
                    <a:pt x="1399" y="0"/>
                  </a:moveTo>
                  <a:cubicBezTo>
                    <a:pt x="920" y="23"/>
                    <a:pt x="440" y="115"/>
                    <a:pt x="75" y="411"/>
                  </a:cubicBezTo>
                  <a:cubicBezTo>
                    <a:pt x="1" y="559"/>
                    <a:pt x="94" y="616"/>
                    <a:pt x="261" y="616"/>
                  </a:cubicBezTo>
                  <a:cubicBezTo>
                    <a:pt x="662" y="616"/>
                    <a:pt x="1490" y="292"/>
                    <a:pt x="1490" y="115"/>
                  </a:cubicBezTo>
                  <a:cubicBezTo>
                    <a:pt x="1490" y="46"/>
                    <a:pt x="1445" y="0"/>
                    <a:pt x="1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5"/>
            <p:cNvSpPr/>
            <p:nvPr/>
          </p:nvSpPr>
          <p:spPr>
            <a:xfrm>
              <a:off x="1579050" y="1414500"/>
              <a:ext cx="33950" cy="22525"/>
            </a:xfrm>
            <a:custGeom>
              <a:avLst/>
              <a:gdLst/>
              <a:ahLst/>
              <a:cxnLst/>
              <a:rect l="l" t="t" r="r" b="b"/>
              <a:pathLst>
                <a:path w="1358" h="901" extrusionOk="0">
                  <a:moveTo>
                    <a:pt x="1216" y="0"/>
                  </a:moveTo>
                  <a:cubicBezTo>
                    <a:pt x="1207" y="0"/>
                    <a:pt x="1198" y="2"/>
                    <a:pt x="1189" y="6"/>
                  </a:cubicBezTo>
                  <a:cubicBezTo>
                    <a:pt x="733" y="143"/>
                    <a:pt x="299" y="326"/>
                    <a:pt x="25" y="737"/>
                  </a:cubicBezTo>
                  <a:cubicBezTo>
                    <a:pt x="1" y="853"/>
                    <a:pt x="48" y="901"/>
                    <a:pt x="137" y="901"/>
                  </a:cubicBezTo>
                  <a:cubicBezTo>
                    <a:pt x="464" y="901"/>
                    <a:pt x="1357" y="254"/>
                    <a:pt x="1304" y="75"/>
                  </a:cubicBezTo>
                  <a:cubicBezTo>
                    <a:pt x="1304" y="38"/>
                    <a:pt x="1258" y="0"/>
                    <a:pt x="1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5"/>
            <p:cNvSpPr/>
            <p:nvPr/>
          </p:nvSpPr>
          <p:spPr>
            <a:xfrm>
              <a:off x="1453550" y="1403225"/>
              <a:ext cx="159250" cy="176500"/>
            </a:xfrm>
            <a:custGeom>
              <a:avLst/>
              <a:gdLst/>
              <a:ahLst/>
              <a:cxnLst/>
              <a:rect l="l" t="t" r="r" b="b"/>
              <a:pathLst>
                <a:path w="6370" h="7060" extrusionOk="0">
                  <a:moveTo>
                    <a:pt x="3082" y="1"/>
                  </a:moveTo>
                  <a:lnTo>
                    <a:pt x="3082" y="1"/>
                  </a:lnTo>
                  <a:cubicBezTo>
                    <a:pt x="3448" y="343"/>
                    <a:pt x="3744" y="800"/>
                    <a:pt x="3950" y="1302"/>
                  </a:cubicBezTo>
                  <a:cubicBezTo>
                    <a:pt x="4634" y="3151"/>
                    <a:pt x="3744" y="5205"/>
                    <a:pt x="1941" y="5890"/>
                  </a:cubicBezTo>
                  <a:cubicBezTo>
                    <a:pt x="1554" y="6042"/>
                    <a:pt x="1160" y="6110"/>
                    <a:pt x="766" y="6110"/>
                  </a:cubicBezTo>
                  <a:cubicBezTo>
                    <a:pt x="510" y="6110"/>
                    <a:pt x="253" y="6081"/>
                    <a:pt x="1" y="6027"/>
                  </a:cubicBezTo>
                  <a:lnTo>
                    <a:pt x="1" y="6027"/>
                  </a:lnTo>
                  <a:cubicBezTo>
                    <a:pt x="674" y="6683"/>
                    <a:pt x="1571" y="7059"/>
                    <a:pt x="2497" y="7059"/>
                  </a:cubicBezTo>
                  <a:cubicBezTo>
                    <a:pt x="2890" y="7059"/>
                    <a:pt x="3288" y="6991"/>
                    <a:pt x="3676" y="6848"/>
                  </a:cubicBezTo>
                  <a:cubicBezTo>
                    <a:pt x="5479" y="6164"/>
                    <a:pt x="6369" y="4109"/>
                    <a:pt x="5684" y="2261"/>
                  </a:cubicBezTo>
                  <a:cubicBezTo>
                    <a:pt x="5228" y="1051"/>
                    <a:pt x="4224" y="252"/>
                    <a:pt x="30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5"/>
            <p:cNvSpPr/>
            <p:nvPr/>
          </p:nvSpPr>
          <p:spPr>
            <a:xfrm>
              <a:off x="1414750" y="1400875"/>
              <a:ext cx="154675" cy="155100"/>
            </a:xfrm>
            <a:custGeom>
              <a:avLst/>
              <a:gdLst/>
              <a:ahLst/>
              <a:cxnLst/>
              <a:rect l="l" t="t" r="r" b="b"/>
              <a:pathLst>
                <a:path w="6187" h="6204" extrusionOk="0">
                  <a:moveTo>
                    <a:pt x="3874" y="0"/>
                  </a:moveTo>
                  <a:cubicBezTo>
                    <a:pt x="3481" y="0"/>
                    <a:pt x="3079" y="71"/>
                    <a:pt x="2694" y="209"/>
                  </a:cubicBezTo>
                  <a:cubicBezTo>
                    <a:pt x="891" y="894"/>
                    <a:pt x="1" y="2948"/>
                    <a:pt x="708" y="4820"/>
                  </a:cubicBezTo>
                  <a:cubicBezTo>
                    <a:pt x="891" y="5322"/>
                    <a:pt x="1211" y="5755"/>
                    <a:pt x="1553" y="6121"/>
                  </a:cubicBezTo>
                  <a:cubicBezTo>
                    <a:pt x="1805" y="6175"/>
                    <a:pt x="2062" y="6204"/>
                    <a:pt x="2318" y="6204"/>
                  </a:cubicBezTo>
                  <a:cubicBezTo>
                    <a:pt x="2712" y="6204"/>
                    <a:pt x="3106" y="6136"/>
                    <a:pt x="3493" y="5984"/>
                  </a:cubicBezTo>
                  <a:cubicBezTo>
                    <a:pt x="5296" y="5299"/>
                    <a:pt x="6186" y="3245"/>
                    <a:pt x="5502" y="1396"/>
                  </a:cubicBezTo>
                  <a:cubicBezTo>
                    <a:pt x="5296" y="894"/>
                    <a:pt x="5000" y="437"/>
                    <a:pt x="4634" y="95"/>
                  </a:cubicBezTo>
                  <a:cubicBezTo>
                    <a:pt x="4389" y="31"/>
                    <a:pt x="4133" y="0"/>
                    <a:pt x="3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5"/>
            <p:cNvSpPr/>
            <p:nvPr/>
          </p:nvSpPr>
          <p:spPr>
            <a:xfrm>
              <a:off x="1407900" y="1395050"/>
              <a:ext cx="194400" cy="135050"/>
            </a:xfrm>
            <a:custGeom>
              <a:avLst/>
              <a:gdLst/>
              <a:ahLst/>
              <a:cxnLst/>
              <a:rect l="l" t="t" r="r" b="b"/>
              <a:pathLst>
                <a:path w="7776" h="5402" extrusionOk="0">
                  <a:moveTo>
                    <a:pt x="4239" y="1"/>
                  </a:moveTo>
                  <a:cubicBezTo>
                    <a:pt x="3859" y="1"/>
                    <a:pt x="3476" y="68"/>
                    <a:pt x="3105" y="214"/>
                  </a:cubicBezTo>
                  <a:cubicBezTo>
                    <a:pt x="1051" y="876"/>
                    <a:pt x="1" y="3432"/>
                    <a:pt x="982" y="5349"/>
                  </a:cubicBezTo>
                  <a:cubicBezTo>
                    <a:pt x="997" y="5386"/>
                    <a:pt x="1024" y="5402"/>
                    <a:pt x="1052" y="5402"/>
                  </a:cubicBezTo>
                  <a:cubicBezTo>
                    <a:pt x="1110" y="5402"/>
                    <a:pt x="1173" y="5335"/>
                    <a:pt x="1142" y="5258"/>
                  </a:cubicBezTo>
                  <a:cubicBezTo>
                    <a:pt x="800" y="4368"/>
                    <a:pt x="823" y="3341"/>
                    <a:pt x="1211" y="2473"/>
                  </a:cubicBezTo>
                  <a:cubicBezTo>
                    <a:pt x="1831" y="1099"/>
                    <a:pt x="3041" y="449"/>
                    <a:pt x="4249" y="449"/>
                  </a:cubicBezTo>
                  <a:cubicBezTo>
                    <a:pt x="5709" y="449"/>
                    <a:pt x="7167" y="1397"/>
                    <a:pt x="7579" y="3158"/>
                  </a:cubicBezTo>
                  <a:cubicBezTo>
                    <a:pt x="7588" y="3204"/>
                    <a:pt x="7623" y="3224"/>
                    <a:pt x="7661" y="3224"/>
                  </a:cubicBezTo>
                  <a:cubicBezTo>
                    <a:pt x="7716" y="3224"/>
                    <a:pt x="7775" y="3181"/>
                    <a:pt x="7761" y="3113"/>
                  </a:cubicBezTo>
                  <a:cubicBezTo>
                    <a:pt x="7594" y="1358"/>
                    <a:pt x="5945" y="1"/>
                    <a:pt x="4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5"/>
            <p:cNvSpPr/>
            <p:nvPr/>
          </p:nvSpPr>
          <p:spPr>
            <a:xfrm>
              <a:off x="1529450" y="1443975"/>
              <a:ext cx="53100" cy="47250"/>
            </a:xfrm>
            <a:custGeom>
              <a:avLst/>
              <a:gdLst/>
              <a:ahLst/>
              <a:cxnLst/>
              <a:rect l="l" t="t" r="r" b="b"/>
              <a:pathLst>
                <a:path w="2124" h="1890" extrusionOk="0">
                  <a:moveTo>
                    <a:pt x="1056" y="0"/>
                  </a:moveTo>
                  <a:cubicBezTo>
                    <a:pt x="947" y="0"/>
                    <a:pt x="838" y="19"/>
                    <a:pt x="731" y="60"/>
                  </a:cubicBezTo>
                  <a:cubicBezTo>
                    <a:pt x="252" y="242"/>
                    <a:pt x="1" y="790"/>
                    <a:pt x="183" y="1270"/>
                  </a:cubicBezTo>
                  <a:cubicBezTo>
                    <a:pt x="322" y="1652"/>
                    <a:pt x="674" y="1889"/>
                    <a:pt x="1045" y="1889"/>
                  </a:cubicBezTo>
                  <a:cubicBezTo>
                    <a:pt x="1161" y="1889"/>
                    <a:pt x="1279" y="1866"/>
                    <a:pt x="1393" y="1817"/>
                  </a:cubicBezTo>
                  <a:cubicBezTo>
                    <a:pt x="1895" y="1635"/>
                    <a:pt x="2123" y="1110"/>
                    <a:pt x="1941" y="608"/>
                  </a:cubicBezTo>
                  <a:cubicBezTo>
                    <a:pt x="1799" y="235"/>
                    <a:pt x="1436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5"/>
            <p:cNvSpPr/>
            <p:nvPr/>
          </p:nvSpPr>
          <p:spPr>
            <a:xfrm>
              <a:off x="1504925" y="1502375"/>
              <a:ext cx="45675" cy="40325"/>
            </a:xfrm>
            <a:custGeom>
              <a:avLst/>
              <a:gdLst/>
              <a:ahLst/>
              <a:cxnLst/>
              <a:rect l="l" t="t" r="r" b="b"/>
              <a:pathLst>
                <a:path w="1827" h="1613" extrusionOk="0">
                  <a:moveTo>
                    <a:pt x="912" y="1"/>
                  </a:moveTo>
                  <a:cubicBezTo>
                    <a:pt x="821" y="1"/>
                    <a:pt x="729" y="17"/>
                    <a:pt x="639" y="52"/>
                  </a:cubicBezTo>
                  <a:cubicBezTo>
                    <a:pt x="228" y="212"/>
                    <a:pt x="0" y="691"/>
                    <a:pt x="160" y="1102"/>
                  </a:cubicBezTo>
                  <a:cubicBezTo>
                    <a:pt x="283" y="1418"/>
                    <a:pt x="595" y="1613"/>
                    <a:pt x="920" y="1613"/>
                  </a:cubicBezTo>
                  <a:cubicBezTo>
                    <a:pt x="1017" y="1613"/>
                    <a:pt x="1115" y="1595"/>
                    <a:pt x="1210" y="1559"/>
                  </a:cubicBezTo>
                  <a:cubicBezTo>
                    <a:pt x="1621" y="1399"/>
                    <a:pt x="1826" y="942"/>
                    <a:pt x="1666" y="531"/>
                  </a:cubicBezTo>
                  <a:cubicBezTo>
                    <a:pt x="1542" y="210"/>
                    <a:pt x="1235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5"/>
            <p:cNvSpPr/>
            <p:nvPr/>
          </p:nvSpPr>
          <p:spPr>
            <a:xfrm>
              <a:off x="655600" y="1692975"/>
              <a:ext cx="677575" cy="740475"/>
            </a:xfrm>
            <a:custGeom>
              <a:avLst/>
              <a:gdLst/>
              <a:ahLst/>
              <a:cxnLst/>
              <a:rect l="l" t="t" r="r" b="b"/>
              <a:pathLst>
                <a:path w="27103" h="29619" extrusionOk="0">
                  <a:moveTo>
                    <a:pt x="11906" y="0"/>
                  </a:moveTo>
                  <a:cubicBezTo>
                    <a:pt x="11687" y="0"/>
                    <a:pt x="11472" y="10"/>
                    <a:pt x="11262" y="29"/>
                  </a:cubicBezTo>
                  <a:cubicBezTo>
                    <a:pt x="7907" y="348"/>
                    <a:pt x="3775" y="3087"/>
                    <a:pt x="1835" y="13952"/>
                  </a:cubicBezTo>
                  <a:cubicBezTo>
                    <a:pt x="1" y="24204"/>
                    <a:pt x="6165" y="29619"/>
                    <a:pt x="12901" y="29619"/>
                  </a:cubicBezTo>
                  <a:cubicBezTo>
                    <a:pt x="13289" y="29619"/>
                    <a:pt x="13679" y="29601"/>
                    <a:pt x="14070" y="29565"/>
                  </a:cubicBezTo>
                  <a:cubicBezTo>
                    <a:pt x="21214" y="28880"/>
                    <a:pt x="27103" y="22238"/>
                    <a:pt x="23154" y="11944"/>
                  </a:cubicBezTo>
                  <a:cubicBezTo>
                    <a:pt x="19472" y="2268"/>
                    <a:pt x="15208" y="0"/>
                    <a:pt x="11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5"/>
            <p:cNvSpPr/>
            <p:nvPr/>
          </p:nvSpPr>
          <p:spPr>
            <a:xfrm>
              <a:off x="953125" y="1920450"/>
              <a:ext cx="117000" cy="116000"/>
            </a:xfrm>
            <a:custGeom>
              <a:avLst/>
              <a:gdLst/>
              <a:ahLst/>
              <a:cxnLst/>
              <a:rect l="l" t="t" r="r" b="b"/>
              <a:pathLst>
                <a:path w="4680" h="4640" extrusionOk="0">
                  <a:moveTo>
                    <a:pt x="2611" y="1"/>
                  </a:moveTo>
                  <a:cubicBezTo>
                    <a:pt x="1554" y="1"/>
                    <a:pt x="475" y="821"/>
                    <a:pt x="251" y="2023"/>
                  </a:cubicBezTo>
                  <a:cubicBezTo>
                    <a:pt x="0" y="3370"/>
                    <a:pt x="776" y="4397"/>
                    <a:pt x="1940" y="4602"/>
                  </a:cubicBezTo>
                  <a:cubicBezTo>
                    <a:pt x="2077" y="4627"/>
                    <a:pt x="2213" y="4639"/>
                    <a:pt x="2348" y="4639"/>
                  </a:cubicBezTo>
                  <a:cubicBezTo>
                    <a:pt x="3332" y="4639"/>
                    <a:pt x="4207" y="3984"/>
                    <a:pt x="4428" y="2799"/>
                  </a:cubicBezTo>
                  <a:cubicBezTo>
                    <a:pt x="4679" y="1452"/>
                    <a:pt x="4131" y="243"/>
                    <a:pt x="2990" y="37"/>
                  </a:cubicBezTo>
                  <a:cubicBezTo>
                    <a:pt x="2865" y="13"/>
                    <a:pt x="2738" y="1"/>
                    <a:pt x="2611" y="1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5"/>
            <p:cNvSpPr/>
            <p:nvPr/>
          </p:nvSpPr>
          <p:spPr>
            <a:xfrm>
              <a:off x="1006175" y="2078875"/>
              <a:ext cx="123850" cy="114025"/>
            </a:xfrm>
            <a:custGeom>
              <a:avLst/>
              <a:gdLst/>
              <a:ahLst/>
              <a:cxnLst/>
              <a:rect l="l" t="t" r="r" b="b"/>
              <a:pathLst>
                <a:path w="4954" h="4561" extrusionOk="0">
                  <a:moveTo>
                    <a:pt x="2099" y="0"/>
                  </a:moveTo>
                  <a:cubicBezTo>
                    <a:pt x="1598" y="0"/>
                    <a:pt x="1130" y="188"/>
                    <a:pt x="777" y="593"/>
                  </a:cubicBezTo>
                  <a:cubicBezTo>
                    <a:pt x="1" y="1461"/>
                    <a:pt x="69" y="3059"/>
                    <a:pt x="1096" y="3949"/>
                  </a:cubicBezTo>
                  <a:cubicBezTo>
                    <a:pt x="1568" y="4368"/>
                    <a:pt x="2093" y="4561"/>
                    <a:pt x="2597" y="4561"/>
                  </a:cubicBezTo>
                  <a:cubicBezTo>
                    <a:pt x="3192" y="4561"/>
                    <a:pt x="3758" y="4293"/>
                    <a:pt x="4178" y="3812"/>
                  </a:cubicBezTo>
                  <a:cubicBezTo>
                    <a:pt x="4954" y="2944"/>
                    <a:pt x="4931" y="1666"/>
                    <a:pt x="3904" y="753"/>
                  </a:cubicBezTo>
                  <a:cubicBezTo>
                    <a:pt x="3345" y="268"/>
                    <a:pt x="2697" y="0"/>
                    <a:pt x="2099" y="0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5"/>
            <p:cNvSpPr/>
            <p:nvPr/>
          </p:nvSpPr>
          <p:spPr>
            <a:xfrm>
              <a:off x="850400" y="1775875"/>
              <a:ext cx="123275" cy="114175"/>
            </a:xfrm>
            <a:custGeom>
              <a:avLst/>
              <a:gdLst/>
              <a:ahLst/>
              <a:cxnLst/>
              <a:rect l="l" t="t" r="r" b="b"/>
              <a:pathLst>
                <a:path w="4931" h="4567" extrusionOk="0">
                  <a:moveTo>
                    <a:pt x="2090" y="0"/>
                  </a:moveTo>
                  <a:cubicBezTo>
                    <a:pt x="1592" y="0"/>
                    <a:pt x="1130" y="188"/>
                    <a:pt x="777" y="593"/>
                  </a:cubicBezTo>
                  <a:cubicBezTo>
                    <a:pt x="1" y="1461"/>
                    <a:pt x="69" y="3058"/>
                    <a:pt x="1096" y="3971"/>
                  </a:cubicBezTo>
                  <a:cubicBezTo>
                    <a:pt x="1567" y="4379"/>
                    <a:pt x="2090" y="4567"/>
                    <a:pt x="2591" y="4567"/>
                  </a:cubicBezTo>
                  <a:cubicBezTo>
                    <a:pt x="3184" y="4567"/>
                    <a:pt x="3747" y="4304"/>
                    <a:pt x="4155" y="3834"/>
                  </a:cubicBezTo>
                  <a:cubicBezTo>
                    <a:pt x="4931" y="2944"/>
                    <a:pt x="4931" y="1666"/>
                    <a:pt x="3904" y="753"/>
                  </a:cubicBezTo>
                  <a:cubicBezTo>
                    <a:pt x="3332" y="268"/>
                    <a:pt x="2686" y="0"/>
                    <a:pt x="2090" y="0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5"/>
            <p:cNvSpPr/>
            <p:nvPr/>
          </p:nvSpPr>
          <p:spPr>
            <a:xfrm>
              <a:off x="821875" y="2095050"/>
              <a:ext cx="122700" cy="106250"/>
            </a:xfrm>
            <a:custGeom>
              <a:avLst/>
              <a:gdLst/>
              <a:ahLst/>
              <a:cxnLst/>
              <a:rect l="l" t="t" r="r" b="b"/>
              <a:pathLst>
                <a:path w="4908" h="4250" extrusionOk="0">
                  <a:moveTo>
                    <a:pt x="2655" y="1"/>
                  </a:moveTo>
                  <a:cubicBezTo>
                    <a:pt x="2563" y="1"/>
                    <a:pt x="2470" y="5"/>
                    <a:pt x="2374" y="15"/>
                  </a:cubicBezTo>
                  <a:cubicBezTo>
                    <a:pt x="1027" y="129"/>
                    <a:pt x="0" y="996"/>
                    <a:pt x="114" y="2160"/>
                  </a:cubicBezTo>
                  <a:cubicBezTo>
                    <a:pt x="222" y="3256"/>
                    <a:pt x="1279" y="4250"/>
                    <a:pt x="2544" y="4250"/>
                  </a:cubicBezTo>
                  <a:cubicBezTo>
                    <a:pt x="2623" y="4250"/>
                    <a:pt x="2704" y="4246"/>
                    <a:pt x="2785" y="4238"/>
                  </a:cubicBezTo>
                  <a:cubicBezTo>
                    <a:pt x="4154" y="4123"/>
                    <a:pt x="4908" y="3096"/>
                    <a:pt x="4794" y="1909"/>
                  </a:cubicBezTo>
                  <a:cubicBezTo>
                    <a:pt x="4687" y="827"/>
                    <a:pt x="3870" y="1"/>
                    <a:pt x="2655" y="1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5"/>
            <p:cNvSpPr/>
            <p:nvPr/>
          </p:nvSpPr>
          <p:spPr>
            <a:xfrm>
              <a:off x="768800" y="1921250"/>
              <a:ext cx="119300" cy="118175"/>
            </a:xfrm>
            <a:custGeom>
              <a:avLst/>
              <a:gdLst/>
              <a:ahLst/>
              <a:cxnLst/>
              <a:rect l="l" t="t" r="r" b="b"/>
              <a:pathLst>
                <a:path w="4772" h="4727" extrusionOk="0">
                  <a:moveTo>
                    <a:pt x="2404" y="0"/>
                  </a:moveTo>
                  <a:cubicBezTo>
                    <a:pt x="2268" y="0"/>
                    <a:pt x="2128" y="17"/>
                    <a:pt x="1986" y="51"/>
                  </a:cubicBezTo>
                  <a:cubicBezTo>
                    <a:pt x="845" y="348"/>
                    <a:pt x="1" y="1694"/>
                    <a:pt x="320" y="3018"/>
                  </a:cubicBezTo>
                  <a:cubicBezTo>
                    <a:pt x="608" y="4130"/>
                    <a:pt x="1443" y="4727"/>
                    <a:pt x="2379" y="4727"/>
                  </a:cubicBezTo>
                  <a:cubicBezTo>
                    <a:pt x="2558" y="4727"/>
                    <a:pt x="2740" y="4705"/>
                    <a:pt x="2922" y="4662"/>
                  </a:cubicBezTo>
                  <a:cubicBezTo>
                    <a:pt x="4063" y="4365"/>
                    <a:pt x="4771" y="3315"/>
                    <a:pt x="4451" y="1991"/>
                  </a:cubicBezTo>
                  <a:cubicBezTo>
                    <a:pt x="4152" y="812"/>
                    <a:pt x="3362" y="0"/>
                    <a:pt x="2404" y="0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5"/>
            <p:cNvSpPr/>
            <p:nvPr/>
          </p:nvSpPr>
          <p:spPr>
            <a:xfrm>
              <a:off x="926875" y="2225225"/>
              <a:ext cx="119850" cy="117975"/>
            </a:xfrm>
            <a:custGeom>
              <a:avLst/>
              <a:gdLst/>
              <a:ahLst/>
              <a:cxnLst/>
              <a:rect l="l" t="t" r="r" b="b"/>
              <a:pathLst>
                <a:path w="4794" h="4719" extrusionOk="0">
                  <a:moveTo>
                    <a:pt x="2423" y="0"/>
                  </a:moveTo>
                  <a:cubicBezTo>
                    <a:pt x="2281" y="0"/>
                    <a:pt x="2135" y="19"/>
                    <a:pt x="1986" y="58"/>
                  </a:cubicBezTo>
                  <a:cubicBezTo>
                    <a:pt x="845" y="332"/>
                    <a:pt x="0" y="1678"/>
                    <a:pt x="320" y="3002"/>
                  </a:cubicBezTo>
                  <a:cubicBezTo>
                    <a:pt x="605" y="4107"/>
                    <a:pt x="1431" y="4719"/>
                    <a:pt x="2360" y="4719"/>
                  </a:cubicBezTo>
                  <a:cubicBezTo>
                    <a:pt x="2544" y="4719"/>
                    <a:pt x="2733" y="4695"/>
                    <a:pt x="2922" y="4646"/>
                  </a:cubicBezTo>
                  <a:cubicBezTo>
                    <a:pt x="4063" y="4372"/>
                    <a:pt x="4793" y="3299"/>
                    <a:pt x="4451" y="1975"/>
                  </a:cubicBezTo>
                  <a:cubicBezTo>
                    <a:pt x="4153" y="824"/>
                    <a:pt x="3372" y="0"/>
                    <a:pt x="2423" y="0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5"/>
            <p:cNvSpPr/>
            <p:nvPr/>
          </p:nvSpPr>
          <p:spPr>
            <a:xfrm>
              <a:off x="1095775" y="2233225"/>
              <a:ext cx="123275" cy="114325"/>
            </a:xfrm>
            <a:custGeom>
              <a:avLst/>
              <a:gdLst/>
              <a:ahLst/>
              <a:cxnLst/>
              <a:rect l="l" t="t" r="r" b="b"/>
              <a:pathLst>
                <a:path w="4931" h="4573" extrusionOk="0">
                  <a:moveTo>
                    <a:pt x="2079" y="1"/>
                  </a:moveTo>
                  <a:cubicBezTo>
                    <a:pt x="1581" y="1"/>
                    <a:pt x="1120" y="187"/>
                    <a:pt x="776" y="582"/>
                  </a:cubicBezTo>
                  <a:cubicBezTo>
                    <a:pt x="0" y="1472"/>
                    <a:pt x="69" y="3070"/>
                    <a:pt x="1096" y="3960"/>
                  </a:cubicBezTo>
                  <a:cubicBezTo>
                    <a:pt x="1568" y="4380"/>
                    <a:pt x="2087" y="4573"/>
                    <a:pt x="2587" y="4573"/>
                  </a:cubicBezTo>
                  <a:cubicBezTo>
                    <a:pt x="3175" y="4573"/>
                    <a:pt x="3735" y="4305"/>
                    <a:pt x="4155" y="3823"/>
                  </a:cubicBezTo>
                  <a:cubicBezTo>
                    <a:pt x="4931" y="2933"/>
                    <a:pt x="4908" y="1655"/>
                    <a:pt x="3881" y="765"/>
                  </a:cubicBezTo>
                  <a:cubicBezTo>
                    <a:pt x="3321" y="268"/>
                    <a:pt x="2674" y="1"/>
                    <a:pt x="2079" y="1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5"/>
            <p:cNvSpPr/>
            <p:nvPr/>
          </p:nvSpPr>
          <p:spPr>
            <a:xfrm>
              <a:off x="1131150" y="1982725"/>
              <a:ext cx="119850" cy="106175"/>
            </a:xfrm>
            <a:custGeom>
              <a:avLst/>
              <a:gdLst/>
              <a:ahLst/>
              <a:cxnLst/>
              <a:rect l="l" t="t" r="r" b="b"/>
              <a:pathLst>
                <a:path w="4794" h="4247" extrusionOk="0">
                  <a:moveTo>
                    <a:pt x="2647" y="0"/>
                  </a:moveTo>
                  <a:cubicBezTo>
                    <a:pt x="2565" y="0"/>
                    <a:pt x="2482" y="4"/>
                    <a:pt x="2397" y="11"/>
                  </a:cubicBezTo>
                  <a:cubicBezTo>
                    <a:pt x="1028" y="148"/>
                    <a:pt x="1" y="993"/>
                    <a:pt x="115" y="2157"/>
                  </a:cubicBezTo>
                  <a:cubicBezTo>
                    <a:pt x="222" y="3252"/>
                    <a:pt x="1299" y="4246"/>
                    <a:pt x="2547" y="4246"/>
                  </a:cubicBezTo>
                  <a:cubicBezTo>
                    <a:pt x="2626" y="4246"/>
                    <a:pt x="2705" y="4242"/>
                    <a:pt x="2785" y="4234"/>
                  </a:cubicBezTo>
                  <a:cubicBezTo>
                    <a:pt x="3972" y="4143"/>
                    <a:pt x="4703" y="3344"/>
                    <a:pt x="4794" y="2385"/>
                  </a:cubicBezTo>
                  <a:cubicBezTo>
                    <a:pt x="4657" y="1814"/>
                    <a:pt x="4452" y="1244"/>
                    <a:pt x="4246" y="650"/>
                  </a:cubicBezTo>
                  <a:cubicBezTo>
                    <a:pt x="3860" y="244"/>
                    <a:pt x="3311" y="0"/>
                    <a:pt x="2647" y="0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5"/>
            <p:cNvSpPr/>
            <p:nvPr/>
          </p:nvSpPr>
          <p:spPr>
            <a:xfrm>
              <a:off x="738550" y="1798675"/>
              <a:ext cx="79350" cy="101750"/>
            </a:xfrm>
            <a:custGeom>
              <a:avLst/>
              <a:gdLst/>
              <a:ahLst/>
              <a:cxnLst/>
              <a:rect l="l" t="t" r="r" b="b"/>
              <a:pathLst>
                <a:path w="3174" h="4070" extrusionOk="0">
                  <a:moveTo>
                    <a:pt x="1850" y="1"/>
                  </a:moveTo>
                  <a:cubicBezTo>
                    <a:pt x="1188" y="1051"/>
                    <a:pt x="549" y="2329"/>
                    <a:pt x="1" y="3927"/>
                  </a:cubicBezTo>
                  <a:cubicBezTo>
                    <a:pt x="267" y="4022"/>
                    <a:pt x="565" y="4069"/>
                    <a:pt x="868" y="4069"/>
                  </a:cubicBezTo>
                  <a:cubicBezTo>
                    <a:pt x="929" y="4069"/>
                    <a:pt x="990" y="4067"/>
                    <a:pt x="1051" y="4064"/>
                  </a:cubicBezTo>
                  <a:cubicBezTo>
                    <a:pt x="2397" y="3927"/>
                    <a:pt x="3174" y="2900"/>
                    <a:pt x="3059" y="1735"/>
                  </a:cubicBezTo>
                  <a:cubicBezTo>
                    <a:pt x="2991" y="937"/>
                    <a:pt x="2534" y="297"/>
                    <a:pt x="1850" y="1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5"/>
            <p:cNvSpPr/>
            <p:nvPr/>
          </p:nvSpPr>
          <p:spPr>
            <a:xfrm>
              <a:off x="1078075" y="1808950"/>
              <a:ext cx="111300" cy="118075"/>
            </a:xfrm>
            <a:custGeom>
              <a:avLst/>
              <a:gdLst/>
              <a:ahLst/>
              <a:cxnLst/>
              <a:rect l="l" t="t" r="r" b="b"/>
              <a:pathLst>
                <a:path w="4452" h="4723" extrusionOk="0">
                  <a:moveTo>
                    <a:pt x="2512" y="1"/>
                  </a:moveTo>
                  <a:cubicBezTo>
                    <a:pt x="2329" y="1"/>
                    <a:pt x="2169" y="23"/>
                    <a:pt x="1987" y="46"/>
                  </a:cubicBezTo>
                  <a:cubicBezTo>
                    <a:pt x="845" y="343"/>
                    <a:pt x="1" y="1690"/>
                    <a:pt x="343" y="3014"/>
                  </a:cubicBezTo>
                  <a:cubicBezTo>
                    <a:pt x="612" y="4126"/>
                    <a:pt x="1460" y="4722"/>
                    <a:pt x="2401" y="4722"/>
                  </a:cubicBezTo>
                  <a:cubicBezTo>
                    <a:pt x="2580" y="4722"/>
                    <a:pt x="2763" y="4701"/>
                    <a:pt x="2945" y="4657"/>
                  </a:cubicBezTo>
                  <a:cubicBezTo>
                    <a:pt x="3699" y="4474"/>
                    <a:pt x="4246" y="3949"/>
                    <a:pt x="4452" y="3219"/>
                  </a:cubicBezTo>
                  <a:cubicBezTo>
                    <a:pt x="3813" y="1986"/>
                    <a:pt x="3151" y="914"/>
                    <a:pt x="2512" y="1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5"/>
            <p:cNvSpPr/>
            <p:nvPr/>
          </p:nvSpPr>
          <p:spPr>
            <a:xfrm>
              <a:off x="993625" y="1702825"/>
              <a:ext cx="108450" cy="98650"/>
            </a:xfrm>
            <a:custGeom>
              <a:avLst/>
              <a:gdLst/>
              <a:ahLst/>
              <a:cxnLst/>
              <a:rect l="l" t="t" r="r" b="b"/>
              <a:pathLst>
                <a:path w="4338" h="3946" extrusionOk="0">
                  <a:moveTo>
                    <a:pt x="731" y="0"/>
                  </a:moveTo>
                  <a:cubicBezTo>
                    <a:pt x="252" y="594"/>
                    <a:pt x="1" y="1415"/>
                    <a:pt x="206" y="2237"/>
                  </a:cubicBezTo>
                  <a:cubicBezTo>
                    <a:pt x="494" y="3349"/>
                    <a:pt x="1329" y="3946"/>
                    <a:pt x="2266" y="3946"/>
                  </a:cubicBezTo>
                  <a:cubicBezTo>
                    <a:pt x="2444" y="3946"/>
                    <a:pt x="2626" y="3924"/>
                    <a:pt x="2808" y="3880"/>
                  </a:cubicBezTo>
                  <a:cubicBezTo>
                    <a:pt x="3584" y="3675"/>
                    <a:pt x="4155" y="3150"/>
                    <a:pt x="4338" y="2420"/>
                  </a:cubicBezTo>
                  <a:cubicBezTo>
                    <a:pt x="3105" y="1164"/>
                    <a:pt x="1895" y="411"/>
                    <a:pt x="731" y="0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5"/>
            <p:cNvSpPr/>
            <p:nvPr/>
          </p:nvSpPr>
          <p:spPr>
            <a:xfrm>
              <a:off x="850975" y="1694250"/>
              <a:ext cx="83900" cy="43375"/>
            </a:xfrm>
            <a:custGeom>
              <a:avLst/>
              <a:gdLst/>
              <a:ahLst/>
              <a:cxnLst/>
              <a:rect l="l" t="t" r="r" b="b"/>
              <a:pathLst>
                <a:path w="3356" h="1735" extrusionOk="0">
                  <a:moveTo>
                    <a:pt x="3356" y="1"/>
                  </a:moveTo>
                  <a:lnTo>
                    <a:pt x="3356" y="1"/>
                  </a:lnTo>
                  <a:cubicBezTo>
                    <a:pt x="2283" y="115"/>
                    <a:pt x="1142" y="480"/>
                    <a:pt x="0" y="1279"/>
                  </a:cubicBezTo>
                  <a:cubicBezTo>
                    <a:pt x="417" y="1589"/>
                    <a:pt x="867" y="1735"/>
                    <a:pt x="1303" y="1735"/>
                  </a:cubicBezTo>
                  <a:cubicBezTo>
                    <a:pt x="1893" y="1735"/>
                    <a:pt x="2456" y="1468"/>
                    <a:pt x="2876" y="982"/>
                  </a:cubicBezTo>
                  <a:cubicBezTo>
                    <a:pt x="3127" y="685"/>
                    <a:pt x="3287" y="343"/>
                    <a:pt x="3356" y="1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5"/>
            <p:cNvSpPr/>
            <p:nvPr/>
          </p:nvSpPr>
          <p:spPr>
            <a:xfrm>
              <a:off x="692325" y="2032825"/>
              <a:ext cx="68500" cy="115850"/>
            </a:xfrm>
            <a:custGeom>
              <a:avLst/>
              <a:gdLst/>
              <a:ahLst/>
              <a:cxnLst/>
              <a:rect l="l" t="t" r="r" b="b"/>
              <a:pathLst>
                <a:path w="2740" h="4634" extrusionOk="0">
                  <a:moveTo>
                    <a:pt x="674" y="1"/>
                  </a:moveTo>
                  <a:cubicBezTo>
                    <a:pt x="586" y="1"/>
                    <a:pt x="497" y="6"/>
                    <a:pt x="412" y="16"/>
                  </a:cubicBezTo>
                  <a:cubicBezTo>
                    <a:pt x="412" y="130"/>
                    <a:pt x="389" y="244"/>
                    <a:pt x="366" y="358"/>
                  </a:cubicBezTo>
                  <a:cubicBezTo>
                    <a:pt x="92" y="1888"/>
                    <a:pt x="1" y="3303"/>
                    <a:pt x="47" y="4604"/>
                  </a:cubicBezTo>
                  <a:cubicBezTo>
                    <a:pt x="171" y="4624"/>
                    <a:pt x="295" y="4634"/>
                    <a:pt x="417" y="4634"/>
                  </a:cubicBezTo>
                  <a:cubicBezTo>
                    <a:pt x="1408" y="4634"/>
                    <a:pt x="2265" y="3980"/>
                    <a:pt x="2489" y="2801"/>
                  </a:cubicBezTo>
                  <a:cubicBezTo>
                    <a:pt x="2740" y="1454"/>
                    <a:pt x="2192" y="244"/>
                    <a:pt x="1028" y="39"/>
                  </a:cubicBezTo>
                  <a:cubicBezTo>
                    <a:pt x="921" y="12"/>
                    <a:pt x="798" y="1"/>
                    <a:pt x="674" y="1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5"/>
            <p:cNvSpPr/>
            <p:nvPr/>
          </p:nvSpPr>
          <p:spPr>
            <a:xfrm>
              <a:off x="705450" y="2191200"/>
              <a:ext cx="114725" cy="114075"/>
            </a:xfrm>
            <a:custGeom>
              <a:avLst/>
              <a:gdLst/>
              <a:ahLst/>
              <a:cxnLst/>
              <a:rect l="l" t="t" r="r" b="b"/>
              <a:pathLst>
                <a:path w="4589" h="4563" extrusionOk="0">
                  <a:moveTo>
                    <a:pt x="1721" y="0"/>
                  </a:moveTo>
                  <a:cubicBezTo>
                    <a:pt x="1225" y="0"/>
                    <a:pt x="762" y="182"/>
                    <a:pt x="412" y="574"/>
                  </a:cubicBezTo>
                  <a:cubicBezTo>
                    <a:pt x="229" y="825"/>
                    <a:pt x="69" y="1099"/>
                    <a:pt x="1" y="1396"/>
                  </a:cubicBezTo>
                  <a:cubicBezTo>
                    <a:pt x="275" y="2446"/>
                    <a:pt x="663" y="3404"/>
                    <a:pt x="1165" y="4272"/>
                  </a:cubicBezTo>
                  <a:cubicBezTo>
                    <a:pt x="1516" y="4469"/>
                    <a:pt x="1882" y="4563"/>
                    <a:pt x="2239" y="4563"/>
                  </a:cubicBezTo>
                  <a:cubicBezTo>
                    <a:pt x="2833" y="4563"/>
                    <a:pt x="3399" y="4301"/>
                    <a:pt x="3813" y="3815"/>
                  </a:cubicBezTo>
                  <a:cubicBezTo>
                    <a:pt x="4589" y="2948"/>
                    <a:pt x="4566" y="1670"/>
                    <a:pt x="3539" y="757"/>
                  </a:cubicBezTo>
                  <a:cubicBezTo>
                    <a:pt x="2976" y="269"/>
                    <a:pt x="2323" y="0"/>
                    <a:pt x="1721" y="0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5"/>
            <p:cNvSpPr/>
            <p:nvPr/>
          </p:nvSpPr>
          <p:spPr>
            <a:xfrm>
              <a:off x="997050" y="2373600"/>
              <a:ext cx="114725" cy="58500"/>
            </a:xfrm>
            <a:custGeom>
              <a:avLst/>
              <a:gdLst/>
              <a:ahLst/>
              <a:cxnLst/>
              <a:rect l="l" t="t" r="r" b="b"/>
              <a:pathLst>
                <a:path w="4589" h="2340" extrusionOk="0">
                  <a:moveTo>
                    <a:pt x="2626" y="0"/>
                  </a:moveTo>
                  <a:cubicBezTo>
                    <a:pt x="2544" y="0"/>
                    <a:pt x="2460" y="4"/>
                    <a:pt x="2374" y="12"/>
                  </a:cubicBezTo>
                  <a:cubicBezTo>
                    <a:pt x="1028" y="149"/>
                    <a:pt x="1" y="993"/>
                    <a:pt x="115" y="2157"/>
                  </a:cubicBezTo>
                  <a:cubicBezTo>
                    <a:pt x="115" y="2226"/>
                    <a:pt x="138" y="2294"/>
                    <a:pt x="138" y="2340"/>
                  </a:cubicBezTo>
                  <a:lnTo>
                    <a:pt x="412" y="2340"/>
                  </a:lnTo>
                  <a:cubicBezTo>
                    <a:pt x="1872" y="2203"/>
                    <a:pt x="3310" y="1792"/>
                    <a:pt x="4589" y="1176"/>
                  </a:cubicBezTo>
                  <a:cubicBezTo>
                    <a:pt x="4253" y="463"/>
                    <a:pt x="3552" y="0"/>
                    <a:pt x="2626" y="0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5"/>
            <p:cNvSpPr/>
            <p:nvPr/>
          </p:nvSpPr>
          <p:spPr>
            <a:xfrm>
              <a:off x="822450" y="2335875"/>
              <a:ext cx="111300" cy="91675"/>
            </a:xfrm>
            <a:custGeom>
              <a:avLst/>
              <a:gdLst/>
              <a:ahLst/>
              <a:cxnLst/>
              <a:rect l="l" t="t" r="r" b="b"/>
              <a:pathLst>
                <a:path w="4452" h="3667" extrusionOk="0">
                  <a:moveTo>
                    <a:pt x="2383" y="1"/>
                  </a:moveTo>
                  <a:cubicBezTo>
                    <a:pt x="1326" y="1"/>
                    <a:pt x="247" y="821"/>
                    <a:pt x="23" y="2023"/>
                  </a:cubicBezTo>
                  <a:cubicBezTo>
                    <a:pt x="0" y="2068"/>
                    <a:pt x="0" y="2114"/>
                    <a:pt x="0" y="2137"/>
                  </a:cubicBezTo>
                  <a:cubicBezTo>
                    <a:pt x="1187" y="2890"/>
                    <a:pt x="2488" y="3392"/>
                    <a:pt x="3880" y="3666"/>
                  </a:cubicBezTo>
                  <a:cubicBezTo>
                    <a:pt x="4017" y="3415"/>
                    <a:pt x="4131" y="3141"/>
                    <a:pt x="4200" y="2799"/>
                  </a:cubicBezTo>
                  <a:cubicBezTo>
                    <a:pt x="4451" y="1452"/>
                    <a:pt x="3903" y="242"/>
                    <a:pt x="2762" y="37"/>
                  </a:cubicBezTo>
                  <a:cubicBezTo>
                    <a:pt x="2637" y="12"/>
                    <a:pt x="2510" y="1"/>
                    <a:pt x="2383" y="1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5"/>
            <p:cNvSpPr/>
            <p:nvPr/>
          </p:nvSpPr>
          <p:spPr>
            <a:xfrm>
              <a:off x="1187650" y="2115875"/>
              <a:ext cx="80475" cy="114375"/>
            </a:xfrm>
            <a:custGeom>
              <a:avLst/>
              <a:gdLst/>
              <a:ahLst/>
              <a:cxnLst/>
              <a:rect l="l" t="t" r="r" b="b"/>
              <a:pathLst>
                <a:path w="3219" h="4575" extrusionOk="0">
                  <a:moveTo>
                    <a:pt x="2070" y="0"/>
                  </a:moveTo>
                  <a:cubicBezTo>
                    <a:pt x="1573" y="0"/>
                    <a:pt x="1107" y="190"/>
                    <a:pt x="754" y="597"/>
                  </a:cubicBezTo>
                  <a:cubicBezTo>
                    <a:pt x="0" y="1464"/>
                    <a:pt x="46" y="3062"/>
                    <a:pt x="1096" y="3975"/>
                  </a:cubicBezTo>
                  <a:cubicBezTo>
                    <a:pt x="1552" y="4369"/>
                    <a:pt x="2065" y="4575"/>
                    <a:pt x="2566" y="4575"/>
                  </a:cubicBezTo>
                  <a:cubicBezTo>
                    <a:pt x="2616" y="4575"/>
                    <a:pt x="2667" y="4573"/>
                    <a:pt x="2717" y="4569"/>
                  </a:cubicBezTo>
                  <a:cubicBezTo>
                    <a:pt x="3082" y="3268"/>
                    <a:pt x="3219" y="1830"/>
                    <a:pt x="3105" y="255"/>
                  </a:cubicBezTo>
                  <a:cubicBezTo>
                    <a:pt x="2762" y="88"/>
                    <a:pt x="2409" y="0"/>
                    <a:pt x="2070" y="0"/>
                  </a:cubicBezTo>
                  <a:close/>
                </a:path>
              </a:pathLst>
            </a:custGeom>
            <a:solidFill>
              <a:srgbClr val="FF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5"/>
            <p:cNvSpPr/>
            <p:nvPr/>
          </p:nvSpPr>
          <p:spPr>
            <a:xfrm>
              <a:off x="655600" y="1788975"/>
              <a:ext cx="552625" cy="644475"/>
            </a:xfrm>
            <a:custGeom>
              <a:avLst/>
              <a:gdLst/>
              <a:ahLst/>
              <a:cxnLst/>
              <a:rect l="l" t="t" r="r" b="b"/>
              <a:pathLst>
                <a:path w="22105" h="25779" extrusionOk="0">
                  <a:moveTo>
                    <a:pt x="5419" y="1"/>
                  </a:moveTo>
                  <a:lnTo>
                    <a:pt x="5419" y="1"/>
                  </a:lnTo>
                  <a:cubicBezTo>
                    <a:pt x="3958" y="2123"/>
                    <a:pt x="2680" y="5319"/>
                    <a:pt x="1835" y="10112"/>
                  </a:cubicBezTo>
                  <a:cubicBezTo>
                    <a:pt x="1" y="20364"/>
                    <a:pt x="6165" y="25779"/>
                    <a:pt x="12901" y="25779"/>
                  </a:cubicBezTo>
                  <a:cubicBezTo>
                    <a:pt x="13289" y="25779"/>
                    <a:pt x="13679" y="25761"/>
                    <a:pt x="14070" y="25725"/>
                  </a:cubicBezTo>
                  <a:cubicBezTo>
                    <a:pt x="17242" y="25405"/>
                    <a:pt x="20187" y="23922"/>
                    <a:pt x="22104" y="21456"/>
                  </a:cubicBezTo>
                  <a:lnTo>
                    <a:pt x="22104" y="21456"/>
                  </a:lnTo>
                  <a:cubicBezTo>
                    <a:pt x="20552" y="22347"/>
                    <a:pt x="18772" y="22917"/>
                    <a:pt x="16923" y="23077"/>
                  </a:cubicBezTo>
                  <a:cubicBezTo>
                    <a:pt x="16493" y="23118"/>
                    <a:pt x="16063" y="23138"/>
                    <a:pt x="15635" y="23138"/>
                  </a:cubicBezTo>
                  <a:cubicBezTo>
                    <a:pt x="8418" y="23138"/>
                    <a:pt x="1816" y="17336"/>
                    <a:pt x="3798" y="6346"/>
                  </a:cubicBezTo>
                  <a:cubicBezTo>
                    <a:pt x="4232" y="3858"/>
                    <a:pt x="4780" y="1758"/>
                    <a:pt x="5419" y="1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5"/>
            <p:cNvSpPr/>
            <p:nvPr/>
          </p:nvSpPr>
          <p:spPr>
            <a:xfrm>
              <a:off x="965675" y="1726950"/>
              <a:ext cx="183775" cy="184000"/>
            </a:xfrm>
            <a:custGeom>
              <a:avLst/>
              <a:gdLst/>
              <a:ahLst/>
              <a:cxnLst/>
              <a:rect l="l" t="t" r="r" b="b"/>
              <a:pathLst>
                <a:path w="7351" h="7360" extrusionOk="0">
                  <a:moveTo>
                    <a:pt x="1382" y="1"/>
                  </a:moveTo>
                  <a:cubicBezTo>
                    <a:pt x="1140" y="1"/>
                    <a:pt x="934" y="64"/>
                    <a:pt x="776" y="199"/>
                  </a:cubicBezTo>
                  <a:cubicBezTo>
                    <a:pt x="0" y="838"/>
                    <a:pt x="662" y="2915"/>
                    <a:pt x="2260" y="4856"/>
                  </a:cubicBezTo>
                  <a:cubicBezTo>
                    <a:pt x="3533" y="6383"/>
                    <a:pt x="5022" y="7359"/>
                    <a:pt x="5968" y="7359"/>
                  </a:cubicBezTo>
                  <a:cubicBezTo>
                    <a:pt x="6210" y="7359"/>
                    <a:pt x="6416" y="7296"/>
                    <a:pt x="6574" y="7161"/>
                  </a:cubicBezTo>
                  <a:cubicBezTo>
                    <a:pt x="7350" y="6522"/>
                    <a:pt x="6688" y="4422"/>
                    <a:pt x="5090" y="2505"/>
                  </a:cubicBezTo>
                  <a:cubicBezTo>
                    <a:pt x="3818" y="977"/>
                    <a:pt x="2328" y="1"/>
                    <a:pt x="1382" y="1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5"/>
            <p:cNvSpPr/>
            <p:nvPr/>
          </p:nvSpPr>
          <p:spPr>
            <a:xfrm>
              <a:off x="1417050" y="1934500"/>
              <a:ext cx="521575" cy="106725"/>
            </a:xfrm>
            <a:custGeom>
              <a:avLst/>
              <a:gdLst/>
              <a:ahLst/>
              <a:cxnLst/>
              <a:rect l="l" t="t" r="r" b="b"/>
              <a:pathLst>
                <a:path w="20863" h="4269" extrusionOk="0">
                  <a:moveTo>
                    <a:pt x="936" y="0"/>
                  </a:moveTo>
                  <a:cubicBezTo>
                    <a:pt x="616" y="639"/>
                    <a:pt x="320" y="1301"/>
                    <a:pt x="0" y="2009"/>
                  </a:cubicBezTo>
                  <a:cubicBezTo>
                    <a:pt x="4177" y="2808"/>
                    <a:pt x="12417" y="4132"/>
                    <a:pt x="20862" y="4268"/>
                  </a:cubicBezTo>
                  <a:cubicBezTo>
                    <a:pt x="20703" y="3196"/>
                    <a:pt x="20497" y="2214"/>
                    <a:pt x="20269" y="1324"/>
                  </a:cubicBezTo>
                  <a:cubicBezTo>
                    <a:pt x="19880" y="1329"/>
                    <a:pt x="19492" y="1331"/>
                    <a:pt x="19105" y="1331"/>
                  </a:cubicBezTo>
                  <a:cubicBezTo>
                    <a:pt x="11638" y="1331"/>
                    <a:pt x="4647" y="521"/>
                    <a:pt x="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5"/>
            <p:cNvSpPr/>
            <p:nvPr/>
          </p:nvSpPr>
          <p:spPr>
            <a:xfrm>
              <a:off x="1401050" y="1984700"/>
              <a:ext cx="545000" cy="113025"/>
            </a:xfrm>
            <a:custGeom>
              <a:avLst/>
              <a:gdLst/>
              <a:ahLst/>
              <a:cxnLst/>
              <a:rect l="l" t="t" r="r" b="b"/>
              <a:pathLst>
                <a:path w="21800" h="4521" extrusionOk="0">
                  <a:moveTo>
                    <a:pt x="640" y="1"/>
                  </a:moveTo>
                  <a:cubicBezTo>
                    <a:pt x="572" y="183"/>
                    <a:pt x="503" y="343"/>
                    <a:pt x="412" y="503"/>
                  </a:cubicBezTo>
                  <a:cubicBezTo>
                    <a:pt x="275" y="868"/>
                    <a:pt x="138" y="1233"/>
                    <a:pt x="1" y="1576"/>
                  </a:cubicBezTo>
                  <a:cubicBezTo>
                    <a:pt x="4110" y="2489"/>
                    <a:pt x="12874" y="4178"/>
                    <a:pt x="21799" y="4520"/>
                  </a:cubicBezTo>
                  <a:cubicBezTo>
                    <a:pt x="21776" y="4132"/>
                    <a:pt x="21731" y="3721"/>
                    <a:pt x="21662" y="3310"/>
                  </a:cubicBezTo>
                  <a:cubicBezTo>
                    <a:pt x="21617" y="2945"/>
                    <a:pt x="21571" y="2603"/>
                    <a:pt x="21502" y="2260"/>
                  </a:cubicBezTo>
                  <a:cubicBezTo>
                    <a:pt x="13057" y="2124"/>
                    <a:pt x="4817" y="800"/>
                    <a:pt x="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5"/>
            <p:cNvSpPr/>
            <p:nvPr/>
          </p:nvSpPr>
          <p:spPr>
            <a:xfrm>
              <a:off x="1440425" y="1894550"/>
              <a:ext cx="483350" cy="73225"/>
            </a:xfrm>
            <a:custGeom>
              <a:avLst/>
              <a:gdLst/>
              <a:ahLst/>
              <a:cxnLst/>
              <a:rect l="l" t="t" r="r" b="b"/>
              <a:pathLst>
                <a:path w="19334" h="2929" extrusionOk="0">
                  <a:moveTo>
                    <a:pt x="868" y="0"/>
                  </a:moveTo>
                  <a:cubicBezTo>
                    <a:pt x="572" y="503"/>
                    <a:pt x="298" y="1028"/>
                    <a:pt x="1" y="1598"/>
                  </a:cubicBezTo>
                  <a:cubicBezTo>
                    <a:pt x="3712" y="2119"/>
                    <a:pt x="10703" y="2929"/>
                    <a:pt x="18170" y="2929"/>
                  </a:cubicBezTo>
                  <a:cubicBezTo>
                    <a:pt x="18557" y="2929"/>
                    <a:pt x="18945" y="2927"/>
                    <a:pt x="19334" y="2922"/>
                  </a:cubicBezTo>
                  <a:cubicBezTo>
                    <a:pt x="19151" y="2146"/>
                    <a:pt x="18946" y="1416"/>
                    <a:pt x="18718" y="731"/>
                  </a:cubicBezTo>
                  <a:cubicBezTo>
                    <a:pt x="17523" y="769"/>
                    <a:pt x="16339" y="786"/>
                    <a:pt x="15177" y="786"/>
                  </a:cubicBezTo>
                  <a:cubicBezTo>
                    <a:pt x="9386" y="786"/>
                    <a:pt x="4138" y="362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5"/>
            <p:cNvSpPr/>
            <p:nvPr/>
          </p:nvSpPr>
          <p:spPr>
            <a:xfrm>
              <a:off x="1462125" y="1796975"/>
              <a:ext cx="446250" cy="117250"/>
            </a:xfrm>
            <a:custGeom>
              <a:avLst/>
              <a:gdLst/>
              <a:ahLst/>
              <a:cxnLst/>
              <a:rect l="l" t="t" r="r" b="b"/>
              <a:pathLst>
                <a:path w="17850" h="4690" extrusionOk="0">
                  <a:moveTo>
                    <a:pt x="2739" y="0"/>
                  </a:moveTo>
                  <a:cubicBezTo>
                    <a:pt x="1826" y="1005"/>
                    <a:pt x="913" y="2306"/>
                    <a:pt x="0" y="3903"/>
                  </a:cubicBezTo>
                  <a:cubicBezTo>
                    <a:pt x="3270" y="4265"/>
                    <a:pt x="8518" y="4689"/>
                    <a:pt x="14309" y="4689"/>
                  </a:cubicBezTo>
                  <a:cubicBezTo>
                    <a:pt x="15471" y="4689"/>
                    <a:pt x="16655" y="4672"/>
                    <a:pt x="17850" y="4634"/>
                  </a:cubicBezTo>
                  <a:cubicBezTo>
                    <a:pt x="17462" y="3424"/>
                    <a:pt x="17005" y="2374"/>
                    <a:pt x="16526" y="1461"/>
                  </a:cubicBezTo>
                  <a:cubicBezTo>
                    <a:pt x="11139" y="1324"/>
                    <a:pt x="6072" y="594"/>
                    <a:pt x="2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5"/>
            <p:cNvSpPr/>
            <p:nvPr/>
          </p:nvSpPr>
          <p:spPr>
            <a:xfrm>
              <a:off x="1530600" y="1758725"/>
              <a:ext cx="344675" cy="74800"/>
            </a:xfrm>
            <a:custGeom>
              <a:avLst/>
              <a:gdLst/>
              <a:ahLst/>
              <a:cxnLst/>
              <a:rect l="l" t="t" r="r" b="b"/>
              <a:pathLst>
                <a:path w="13787" h="2992" extrusionOk="0">
                  <a:moveTo>
                    <a:pt x="1575" y="1"/>
                  </a:moveTo>
                  <a:cubicBezTo>
                    <a:pt x="1073" y="412"/>
                    <a:pt x="525" y="914"/>
                    <a:pt x="0" y="1530"/>
                  </a:cubicBezTo>
                  <a:cubicBezTo>
                    <a:pt x="3333" y="2124"/>
                    <a:pt x="8400" y="2854"/>
                    <a:pt x="13787" y="2991"/>
                  </a:cubicBezTo>
                  <a:cubicBezTo>
                    <a:pt x="13330" y="2124"/>
                    <a:pt x="12828" y="1416"/>
                    <a:pt x="12326" y="823"/>
                  </a:cubicBezTo>
                  <a:cubicBezTo>
                    <a:pt x="8263" y="754"/>
                    <a:pt x="4451" y="366"/>
                    <a:pt x="1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5"/>
            <p:cNvSpPr/>
            <p:nvPr/>
          </p:nvSpPr>
          <p:spPr>
            <a:xfrm>
              <a:off x="1569975" y="1709800"/>
              <a:ext cx="268775" cy="69500"/>
            </a:xfrm>
            <a:custGeom>
              <a:avLst/>
              <a:gdLst/>
              <a:ahLst/>
              <a:cxnLst/>
              <a:rect l="l" t="t" r="r" b="b"/>
              <a:pathLst>
                <a:path w="10751" h="2780" extrusionOk="0">
                  <a:moveTo>
                    <a:pt x="5042" y="1"/>
                  </a:moveTo>
                  <a:cubicBezTo>
                    <a:pt x="3532" y="1"/>
                    <a:pt x="1805" y="492"/>
                    <a:pt x="0" y="1958"/>
                  </a:cubicBezTo>
                  <a:cubicBezTo>
                    <a:pt x="2876" y="2323"/>
                    <a:pt x="6688" y="2711"/>
                    <a:pt x="10751" y="2780"/>
                  </a:cubicBezTo>
                  <a:cubicBezTo>
                    <a:pt x="9222" y="976"/>
                    <a:pt x="7533" y="269"/>
                    <a:pt x="5980" y="63"/>
                  </a:cubicBezTo>
                  <a:cubicBezTo>
                    <a:pt x="5679" y="23"/>
                    <a:pt x="5365" y="1"/>
                    <a:pt x="5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5"/>
            <p:cNvSpPr/>
            <p:nvPr/>
          </p:nvSpPr>
          <p:spPr>
            <a:xfrm>
              <a:off x="1380525" y="2024075"/>
              <a:ext cx="567800" cy="116650"/>
            </a:xfrm>
            <a:custGeom>
              <a:avLst/>
              <a:gdLst/>
              <a:ahLst/>
              <a:cxnLst/>
              <a:rect l="l" t="t" r="r" b="b"/>
              <a:pathLst>
                <a:path w="22712" h="4666" extrusionOk="0">
                  <a:moveTo>
                    <a:pt x="822" y="1"/>
                  </a:moveTo>
                  <a:cubicBezTo>
                    <a:pt x="457" y="1028"/>
                    <a:pt x="183" y="2009"/>
                    <a:pt x="0" y="2968"/>
                  </a:cubicBezTo>
                  <a:cubicBezTo>
                    <a:pt x="3546" y="3531"/>
                    <a:pt x="11685" y="4666"/>
                    <a:pt x="20272" y="4666"/>
                  </a:cubicBezTo>
                  <a:cubicBezTo>
                    <a:pt x="21082" y="4666"/>
                    <a:pt x="21896" y="4656"/>
                    <a:pt x="22711" y="4634"/>
                  </a:cubicBezTo>
                  <a:cubicBezTo>
                    <a:pt x="22711" y="4086"/>
                    <a:pt x="22689" y="3539"/>
                    <a:pt x="22620" y="2945"/>
                  </a:cubicBezTo>
                  <a:cubicBezTo>
                    <a:pt x="13695" y="2603"/>
                    <a:pt x="4931" y="914"/>
                    <a:pt x="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5"/>
            <p:cNvSpPr/>
            <p:nvPr/>
          </p:nvSpPr>
          <p:spPr>
            <a:xfrm>
              <a:off x="1379950" y="2228375"/>
              <a:ext cx="526150" cy="134675"/>
            </a:xfrm>
            <a:custGeom>
              <a:avLst/>
              <a:gdLst/>
              <a:ahLst/>
              <a:cxnLst/>
              <a:rect l="l" t="t" r="r" b="b"/>
              <a:pathLst>
                <a:path w="21046" h="5387" extrusionOk="0">
                  <a:moveTo>
                    <a:pt x="0" y="0"/>
                  </a:moveTo>
                  <a:lnTo>
                    <a:pt x="0" y="0"/>
                  </a:lnTo>
                  <a:cubicBezTo>
                    <a:pt x="229" y="1073"/>
                    <a:pt x="594" y="2077"/>
                    <a:pt x="1073" y="2967"/>
                  </a:cubicBezTo>
                  <a:cubicBezTo>
                    <a:pt x="5227" y="3812"/>
                    <a:pt x="12235" y="4999"/>
                    <a:pt x="19562" y="5387"/>
                  </a:cubicBezTo>
                  <a:cubicBezTo>
                    <a:pt x="20110" y="4771"/>
                    <a:pt x="20612" y="4109"/>
                    <a:pt x="21045" y="3333"/>
                  </a:cubicBezTo>
                  <a:cubicBezTo>
                    <a:pt x="12372" y="2762"/>
                    <a:pt x="3995" y="95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5"/>
            <p:cNvSpPr/>
            <p:nvPr/>
          </p:nvSpPr>
          <p:spPr>
            <a:xfrm>
              <a:off x="1406775" y="2302550"/>
              <a:ext cx="462225" cy="110150"/>
            </a:xfrm>
            <a:custGeom>
              <a:avLst/>
              <a:gdLst/>
              <a:ahLst/>
              <a:cxnLst/>
              <a:rect l="l" t="t" r="r" b="b"/>
              <a:pathLst>
                <a:path w="18489" h="4406" extrusionOk="0">
                  <a:moveTo>
                    <a:pt x="0" y="0"/>
                  </a:moveTo>
                  <a:lnTo>
                    <a:pt x="0" y="0"/>
                  </a:lnTo>
                  <a:cubicBezTo>
                    <a:pt x="411" y="754"/>
                    <a:pt x="890" y="1461"/>
                    <a:pt x="1461" y="2078"/>
                  </a:cubicBezTo>
                  <a:cubicBezTo>
                    <a:pt x="5159" y="2876"/>
                    <a:pt x="10363" y="3835"/>
                    <a:pt x="15932" y="4406"/>
                  </a:cubicBezTo>
                  <a:cubicBezTo>
                    <a:pt x="16868" y="3881"/>
                    <a:pt x="17735" y="3219"/>
                    <a:pt x="18489" y="2420"/>
                  </a:cubicBezTo>
                  <a:cubicBezTo>
                    <a:pt x="11162" y="2032"/>
                    <a:pt x="4154" y="8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5"/>
            <p:cNvSpPr/>
            <p:nvPr/>
          </p:nvSpPr>
          <p:spPr>
            <a:xfrm>
              <a:off x="1374250" y="2184425"/>
              <a:ext cx="556375" cy="127275"/>
            </a:xfrm>
            <a:custGeom>
              <a:avLst/>
              <a:gdLst/>
              <a:ahLst/>
              <a:cxnLst/>
              <a:rect l="l" t="t" r="r" b="b"/>
              <a:pathLst>
                <a:path w="22255" h="5091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617"/>
                    <a:pt x="114" y="1210"/>
                    <a:pt x="228" y="1758"/>
                  </a:cubicBezTo>
                  <a:cubicBezTo>
                    <a:pt x="4223" y="2717"/>
                    <a:pt x="12600" y="4520"/>
                    <a:pt x="21273" y="5091"/>
                  </a:cubicBezTo>
                  <a:cubicBezTo>
                    <a:pt x="21661" y="4429"/>
                    <a:pt x="22004" y="3698"/>
                    <a:pt x="22255" y="2899"/>
                  </a:cubicBezTo>
                  <a:cubicBezTo>
                    <a:pt x="12965" y="2603"/>
                    <a:pt x="3858" y="84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5"/>
            <p:cNvSpPr/>
            <p:nvPr/>
          </p:nvSpPr>
          <p:spPr>
            <a:xfrm>
              <a:off x="1374825" y="2098250"/>
              <a:ext cx="573500" cy="98750"/>
            </a:xfrm>
            <a:custGeom>
              <a:avLst/>
              <a:gdLst/>
              <a:ahLst/>
              <a:cxnLst/>
              <a:rect l="l" t="t" r="r" b="b"/>
              <a:pathLst>
                <a:path w="22940" h="3950" extrusionOk="0">
                  <a:moveTo>
                    <a:pt x="228" y="1"/>
                  </a:moveTo>
                  <a:cubicBezTo>
                    <a:pt x="114" y="549"/>
                    <a:pt x="46" y="1097"/>
                    <a:pt x="0" y="1622"/>
                  </a:cubicBezTo>
                  <a:cubicBezTo>
                    <a:pt x="3880" y="2352"/>
                    <a:pt x="13284" y="3927"/>
                    <a:pt x="22780" y="3950"/>
                  </a:cubicBezTo>
                  <a:cubicBezTo>
                    <a:pt x="22871" y="3219"/>
                    <a:pt x="22939" y="2466"/>
                    <a:pt x="22939" y="1667"/>
                  </a:cubicBezTo>
                  <a:lnTo>
                    <a:pt x="22939" y="1667"/>
                  </a:lnTo>
                  <a:cubicBezTo>
                    <a:pt x="22124" y="1689"/>
                    <a:pt x="21310" y="1699"/>
                    <a:pt x="20500" y="1699"/>
                  </a:cubicBezTo>
                  <a:cubicBezTo>
                    <a:pt x="11913" y="1699"/>
                    <a:pt x="3774" y="564"/>
                    <a:pt x="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5"/>
            <p:cNvSpPr/>
            <p:nvPr/>
          </p:nvSpPr>
          <p:spPr>
            <a:xfrm>
              <a:off x="1443300" y="2354475"/>
              <a:ext cx="361800" cy="94650"/>
            </a:xfrm>
            <a:custGeom>
              <a:avLst/>
              <a:gdLst/>
              <a:ahLst/>
              <a:cxnLst/>
              <a:rect l="l" t="t" r="r" b="b"/>
              <a:pathLst>
                <a:path w="14472" h="3786" extrusionOk="0">
                  <a:moveTo>
                    <a:pt x="0" y="1"/>
                  </a:moveTo>
                  <a:lnTo>
                    <a:pt x="0" y="1"/>
                  </a:lnTo>
                  <a:cubicBezTo>
                    <a:pt x="1826" y="2032"/>
                    <a:pt x="4383" y="3310"/>
                    <a:pt x="7167" y="3675"/>
                  </a:cubicBezTo>
                  <a:cubicBezTo>
                    <a:pt x="7717" y="3749"/>
                    <a:pt x="8267" y="3786"/>
                    <a:pt x="8815" y="3786"/>
                  </a:cubicBezTo>
                  <a:cubicBezTo>
                    <a:pt x="10813" y="3786"/>
                    <a:pt x="12769" y="3296"/>
                    <a:pt x="14471" y="2329"/>
                  </a:cubicBezTo>
                  <a:cubicBezTo>
                    <a:pt x="8902" y="1781"/>
                    <a:pt x="3698" y="79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5"/>
            <p:cNvSpPr/>
            <p:nvPr/>
          </p:nvSpPr>
          <p:spPr>
            <a:xfrm>
              <a:off x="1373675" y="2138775"/>
              <a:ext cx="570650" cy="118150"/>
            </a:xfrm>
            <a:custGeom>
              <a:avLst/>
              <a:gdLst/>
              <a:ahLst/>
              <a:cxnLst/>
              <a:rect l="l" t="t" r="r" b="b"/>
              <a:pathLst>
                <a:path w="22826" h="4726" extrusionOk="0">
                  <a:moveTo>
                    <a:pt x="46" y="1"/>
                  </a:moveTo>
                  <a:cubicBezTo>
                    <a:pt x="0" y="640"/>
                    <a:pt x="0" y="1256"/>
                    <a:pt x="23" y="1827"/>
                  </a:cubicBezTo>
                  <a:cubicBezTo>
                    <a:pt x="3881" y="2671"/>
                    <a:pt x="12988" y="4429"/>
                    <a:pt x="22278" y="4725"/>
                  </a:cubicBezTo>
                  <a:cubicBezTo>
                    <a:pt x="22529" y="3972"/>
                    <a:pt x="22712" y="3173"/>
                    <a:pt x="22826" y="2329"/>
                  </a:cubicBezTo>
                  <a:cubicBezTo>
                    <a:pt x="13330" y="2306"/>
                    <a:pt x="3926" y="731"/>
                    <a:pt x="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5"/>
            <p:cNvSpPr/>
            <p:nvPr/>
          </p:nvSpPr>
          <p:spPr>
            <a:xfrm>
              <a:off x="1303475" y="1771300"/>
              <a:ext cx="538700" cy="677700"/>
            </a:xfrm>
            <a:custGeom>
              <a:avLst/>
              <a:gdLst/>
              <a:ahLst/>
              <a:cxnLst/>
              <a:rect l="l" t="t" r="r" b="b"/>
              <a:pathLst>
                <a:path w="21548" h="27108" extrusionOk="0">
                  <a:moveTo>
                    <a:pt x="10090" y="0"/>
                  </a:moveTo>
                  <a:lnTo>
                    <a:pt x="10090" y="0"/>
                  </a:lnTo>
                  <a:cubicBezTo>
                    <a:pt x="8195" y="1735"/>
                    <a:pt x="6232" y="4565"/>
                    <a:pt x="4315" y="9039"/>
                  </a:cubicBezTo>
                  <a:cubicBezTo>
                    <a:pt x="1" y="19196"/>
                    <a:pt x="5639" y="26044"/>
                    <a:pt x="12760" y="27002"/>
                  </a:cubicBezTo>
                  <a:cubicBezTo>
                    <a:pt x="13301" y="27072"/>
                    <a:pt x="13842" y="27107"/>
                    <a:pt x="14380" y="27107"/>
                  </a:cubicBezTo>
                  <a:cubicBezTo>
                    <a:pt x="16999" y="27107"/>
                    <a:pt x="19541" y="26280"/>
                    <a:pt x="21548" y="24651"/>
                  </a:cubicBezTo>
                  <a:lnTo>
                    <a:pt x="21548" y="24651"/>
                  </a:lnTo>
                  <a:cubicBezTo>
                    <a:pt x="20373" y="24996"/>
                    <a:pt x="19134" y="25179"/>
                    <a:pt x="17874" y="25179"/>
                  </a:cubicBezTo>
                  <a:cubicBezTo>
                    <a:pt x="17299" y="25179"/>
                    <a:pt x="16718" y="25141"/>
                    <a:pt x="16138" y="25062"/>
                  </a:cubicBezTo>
                  <a:cubicBezTo>
                    <a:pt x="8492" y="24058"/>
                    <a:pt x="2443" y="16685"/>
                    <a:pt x="7077" y="5821"/>
                  </a:cubicBezTo>
                  <a:cubicBezTo>
                    <a:pt x="8081" y="3492"/>
                    <a:pt x="9085" y="1552"/>
                    <a:pt x="10090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5"/>
            <p:cNvSpPr/>
            <p:nvPr/>
          </p:nvSpPr>
          <p:spPr>
            <a:xfrm>
              <a:off x="1734875" y="1756625"/>
              <a:ext cx="147825" cy="206800"/>
            </a:xfrm>
            <a:custGeom>
              <a:avLst/>
              <a:gdLst/>
              <a:ahLst/>
              <a:cxnLst/>
              <a:rect l="l" t="t" r="r" b="b"/>
              <a:pathLst>
                <a:path w="5913" h="8272" extrusionOk="0">
                  <a:moveTo>
                    <a:pt x="1281" y="0"/>
                  </a:moveTo>
                  <a:cubicBezTo>
                    <a:pt x="1148" y="0"/>
                    <a:pt x="1025" y="28"/>
                    <a:pt x="914" y="85"/>
                  </a:cubicBezTo>
                  <a:cubicBezTo>
                    <a:pt x="1" y="541"/>
                    <a:pt x="183" y="2710"/>
                    <a:pt x="1325" y="4947"/>
                  </a:cubicBezTo>
                  <a:cubicBezTo>
                    <a:pt x="2305" y="6907"/>
                    <a:pt x="3688" y="8271"/>
                    <a:pt x="4630" y="8271"/>
                  </a:cubicBezTo>
                  <a:cubicBezTo>
                    <a:pt x="4763" y="8271"/>
                    <a:pt x="4887" y="8244"/>
                    <a:pt x="5000" y="8188"/>
                  </a:cubicBezTo>
                  <a:cubicBezTo>
                    <a:pt x="5913" y="7709"/>
                    <a:pt x="5730" y="5540"/>
                    <a:pt x="4589" y="3303"/>
                  </a:cubicBezTo>
                  <a:cubicBezTo>
                    <a:pt x="3610" y="1346"/>
                    <a:pt x="2212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5"/>
            <p:cNvSpPr/>
            <p:nvPr/>
          </p:nvSpPr>
          <p:spPr>
            <a:xfrm>
              <a:off x="711175" y="1775725"/>
              <a:ext cx="225425" cy="205825"/>
            </a:xfrm>
            <a:custGeom>
              <a:avLst/>
              <a:gdLst/>
              <a:ahLst/>
              <a:cxnLst/>
              <a:rect l="l" t="t" r="r" b="b"/>
              <a:pathLst>
                <a:path w="9017" h="8233" extrusionOk="0">
                  <a:moveTo>
                    <a:pt x="5336" y="1"/>
                  </a:moveTo>
                  <a:cubicBezTo>
                    <a:pt x="4078" y="1"/>
                    <a:pt x="2719" y="616"/>
                    <a:pt x="1712" y="1763"/>
                  </a:cubicBezTo>
                  <a:cubicBezTo>
                    <a:pt x="69" y="3658"/>
                    <a:pt x="0" y="6283"/>
                    <a:pt x="1529" y="7629"/>
                  </a:cubicBezTo>
                  <a:cubicBezTo>
                    <a:pt x="2018" y="8046"/>
                    <a:pt x="2546" y="8232"/>
                    <a:pt x="3090" y="8232"/>
                  </a:cubicBezTo>
                  <a:cubicBezTo>
                    <a:pt x="4274" y="8232"/>
                    <a:pt x="5539" y="7352"/>
                    <a:pt x="6665" y="6054"/>
                  </a:cubicBezTo>
                  <a:cubicBezTo>
                    <a:pt x="8309" y="4183"/>
                    <a:pt x="9016" y="2106"/>
                    <a:pt x="7487" y="759"/>
                  </a:cubicBezTo>
                  <a:cubicBezTo>
                    <a:pt x="6886" y="246"/>
                    <a:pt x="6131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5"/>
            <p:cNvSpPr/>
            <p:nvPr/>
          </p:nvSpPr>
          <p:spPr>
            <a:xfrm>
              <a:off x="719725" y="1808375"/>
              <a:ext cx="211725" cy="173175"/>
            </a:xfrm>
            <a:custGeom>
              <a:avLst/>
              <a:gdLst/>
              <a:ahLst/>
              <a:cxnLst/>
              <a:rect l="l" t="t" r="r" b="b"/>
              <a:pathLst>
                <a:path w="8469" h="6927" extrusionOk="0">
                  <a:moveTo>
                    <a:pt x="7624" y="1"/>
                  </a:moveTo>
                  <a:cubicBezTo>
                    <a:pt x="7419" y="937"/>
                    <a:pt x="6848" y="1918"/>
                    <a:pt x="6026" y="2854"/>
                  </a:cubicBezTo>
                  <a:cubicBezTo>
                    <a:pt x="4905" y="4146"/>
                    <a:pt x="3646" y="5025"/>
                    <a:pt x="2466" y="5025"/>
                  </a:cubicBezTo>
                  <a:cubicBezTo>
                    <a:pt x="1916" y="5025"/>
                    <a:pt x="1384" y="4834"/>
                    <a:pt x="891" y="4406"/>
                  </a:cubicBezTo>
                  <a:cubicBezTo>
                    <a:pt x="548" y="4109"/>
                    <a:pt x="297" y="3744"/>
                    <a:pt x="115" y="3356"/>
                  </a:cubicBezTo>
                  <a:lnTo>
                    <a:pt x="115" y="3356"/>
                  </a:lnTo>
                  <a:cubicBezTo>
                    <a:pt x="1" y="4497"/>
                    <a:pt x="366" y="5593"/>
                    <a:pt x="1187" y="6323"/>
                  </a:cubicBezTo>
                  <a:cubicBezTo>
                    <a:pt x="1676" y="6740"/>
                    <a:pt x="2204" y="6926"/>
                    <a:pt x="2748" y="6926"/>
                  </a:cubicBezTo>
                  <a:cubicBezTo>
                    <a:pt x="3932" y="6926"/>
                    <a:pt x="5197" y="6046"/>
                    <a:pt x="6323" y="4748"/>
                  </a:cubicBezTo>
                  <a:cubicBezTo>
                    <a:pt x="7761" y="3105"/>
                    <a:pt x="8469" y="1325"/>
                    <a:pt x="7624" y="1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5"/>
            <p:cNvSpPr/>
            <p:nvPr/>
          </p:nvSpPr>
          <p:spPr>
            <a:xfrm>
              <a:off x="797325" y="1907675"/>
              <a:ext cx="58225" cy="39975"/>
            </a:xfrm>
            <a:custGeom>
              <a:avLst/>
              <a:gdLst/>
              <a:ahLst/>
              <a:cxnLst/>
              <a:rect l="l" t="t" r="r" b="b"/>
              <a:pathLst>
                <a:path w="2329" h="1599" extrusionOk="0">
                  <a:moveTo>
                    <a:pt x="1" y="0"/>
                  </a:moveTo>
                  <a:lnTo>
                    <a:pt x="2329" y="159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5"/>
            <p:cNvSpPr/>
            <p:nvPr/>
          </p:nvSpPr>
          <p:spPr>
            <a:xfrm>
              <a:off x="787050" y="1906525"/>
              <a:ext cx="70800" cy="42675"/>
            </a:xfrm>
            <a:custGeom>
              <a:avLst/>
              <a:gdLst/>
              <a:ahLst/>
              <a:cxnLst/>
              <a:rect l="l" t="t" r="r" b="b"/>
              <a:pathLst>
                <a:path w="2832" h="1707" extrusionOk="0">
                  <a:moveTo>
                    <a:pt x="457" y="1"/>
                  </a:moveTo>
                  <a:cubicBezTo>
                    <a:pt x="1" y="1"/>
                    <a:pt x="1393" y="891"/>
                    <a:pt x="1507" y="959"/>
                  </a:cubicBezTo>
                  <a:cubicBezTo>
                    <a:pt x="1895" y="1233"/>
                    <a:pt x="2283" y="1484"/>
                    <a:pt x="2717" y="1690"/>
                  </a:cubicBezTo>
                  <a:cubicBezTo>
                    <a:pt x="2729" y="1701"/>
                    <a:pt x="2746" y="1707"/>
                    <a:pt x="2763" y="1707"/>
                  </a:cubicBezTo>
                  <a:cubicBezTo>
                    <a:pt x="2780" y="1707"/>
                    <a:pt x="2797" y="1701"/>
                    <a:pt x="2808" y="1690"/>
                  </a:cubicBezTo>
                  <a:cubicBezTo>
                    <a:pt x="2831" y="1644"/>
                    <a:pt x="2808" y="1598"/>
                    <a:pt x="2786" y="1576"/>
                  </a:cubicBezTo>
                  <a:cubicBezTo>
                    <a:pt x="2055" y="982"/>
                    <a:pt x="1302" y="412"/>
                    <a:pt x="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5"/>
            <p:cNvSpPr/>
            <p:nvPr/>
          </p:nvSpPr>
          <p:spPr>
            <a:xfrm>
              <a:off x="844700" y="1854025"/>
              <a:ext cx="55375" cy="43400"/>
            </a:xfrm>
            <a:custGeom>
              <a:avLst/>
              <a:gdLst/>
              <a:ahLst/>
              <a:cxnLst/>
              <a:rect l="l" t="t" r="r" b="b"/>
              <a:pathLst>
                <a:path w="2215" h="1736" extrusionOk="0">
                  <a:moveTo>
                    <a:pt x="0" y="1"/>
                  </a:moveTo>
                  <a:lnTo>
                    <a:pt x="2214" y="17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5"/>
            <p:cNvSpPr/>
            <p:nvPr/>
          </p:nvSpPr>
          <p:spPr>
            <a:xfrm>
              <a:off x="835200" y="1852875"/>
              <a:ext cx="66575" cy="46125"/>
            </a:xfrm>
            <a:custGeom>
              <a:avLst/>
              <a:gdLst/>
              <a:ahLst/>
              <a:cxnLst/>
              <a:rect l="l" t="t" r="r" b="b"/>
              <a:pathLst>
                <a:path w="2663" h="1845" extrusionOk="0">
                  <a:moveTo>
                    <a:pt x="389" y="1"/>
                  </a:moveTo>
                  <a:cubicBezTo>
                    <a:pt x="0" y="1"/>
                    <a:pt x="1295" y="938"/>
                    <a:pt x="1407" y="1028"/>
                  </a:cubicBezTo>
                  <a:cubicBezTo>
                    <a:pt x="1773" y="1302"/>
                    <a:pt x="2161" y="1576"/>
                    <a:pt x="2549" y="1827"/>
                  </a:cubicBezTo>
                  <a:cubicBezTo>
                    <a:pt x="2572" y="1839"/>
                    <a:pt x="2589" y="1844"/>
                    <a:pt x="2603" y="1844"/>
                  </a:cubicBezTo>
                  <a:cubicBezTo>
                    <a:pt x="2617" y="1844"/>
                    <a:pt x="2629" y="1839"/>
                    <a:pt x="2640" y="1827"/>
                  </a:cubicBezTo>
                  <a:cubicBezTo>
                    <a:pt x="2663" y="1804"/>
                    <a:pt x="2663" y="1759"/>
                    <a:pt x="2640" y="1713"/>
                  </a:cubicBezTo>
                  <a:cubicBezTo>
                    <a:pt x="1955" y="1074"/>
                    <a:pt x="1225" y="458"/>
                    <a:pt x="403" y="1"/>
                  </a:cubicBezTo>
                  <a:cubicBezTo>
                    <a:pt x="398" y="1"/>
                    <a:pt x="39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5"/>
            <p:cNvSpPr/>
            <p:nvPr/>
          </p:nvSpPr>
          <p:spPr>
            <a:xfrm>
              <a:off x="1718325" y="1781475"/>
              <a:ext cx="239700" cy="196450"/>
            </a:xfrm>
            <a:custGeom>
              <a:avLst/>
              <a:gdLst/>
              <a:ahLst/>
              <a:cxnLst/>
              <a:rect l="l" t="t" r="r" b="b"/>
              <a:pathLst>
                <a:path w="9588" h="7858" extrusionOk="0">
                  <a:moveTo>
                    <a:pt x="3958" y="1"/>
                  </a:moveTo>
                  <a:cubicBezTo>
                    <a:pt x="2913" y="1"/>
                    <a:pt x="1945" y="389"/>
                    <a:pt x="1302" y="1168"/>
                  </a:cubicBezTo>
                  <a:cubicBezTo>
                    <a:pt x="1" y="2743"/>
                    <a:pt x="1051" y="4660"/>
                    <a:pt x="2968" y="6258"/>
                  </a:cubicBezTo>
                  <a:cubicBezTo>
                    <a:pt x="4128" y="7225"/>
                    <a:pt x="5355" y="7857"/>
                    <a:pt x="6431" y="7857"/>
                  </a:cubicBezTo>
                  <a:cubicBezTo>
                    <a:pt x="7134" y="7857"/>
                    <a:pt x="7773" y="7588"/>
                    <a:pt x="8286" y="6966"/>
                  </a:cubicBezTo>
                  <a:cubicBezTo>
                    <a:pt x="9587" y="5391"/>
                    <a:pt x="9085" y="2834"/>
                    <a:pt x="7145" y="1214"/>
                  </a:cubicBezTo>
                  <a:cubicBezTo>
                    <a:pt x="6176" y="406"/>
                    <a:pt x="5026" y="1"/>
                    <a:pt x="39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5"/>
            <p:cNvSpPr/>
            <p:nvPr/>
          </p:nvSpPr>
          <p:spPr>
            <a:xfrm>
              <a:off x="1725175" y="1826075"/>
              <a:ext cx="222000" cy="151850"/>
            </a:xfrm>
            <a:custGeom>
              <a:avLst/>
              <a:gdLst/>
              <a:ahLst/>
              <a:cxnLst/>
              <a:rect l="l" t="t" r="r" b="b"/>
              <a:pathLst>
                <a:path w="8880" h="6074" extrusionOk="0">
                  <a:moveTo>
                    <a:pt x="640" y="0"/>
                  </a:moveTo>
                  <a:lnTo>
                    <a:pt x="640" y="0"/>
                  </a:lnTo>
                  <a:cubicBezTo>
                    <a:pt x="1" y="1438"/>
                    <a:pt x="1005" y="3082"/>
                    <a:pt x="2694" y="4474"/>
                  </a:cubicBezTo>
                  <a:cubicBezTo>
                    <a:pt x="3854" y="5441"/>
                    <a:pt x="5081" y="6073"/>
                    <a:pt x="6157" y="6073"/>
                  </a:cubicBezTo>
                  <a:cubicBezTo>
                    <a:pt x="6860" y="6073"/>
                    <a:pt x="7499" y="5804"/>
                    <a:pt x="8012" y="5182"/>
                  </a:cubicBezTo>
                  <a:cubicBezTo>
                    <a:pt x="8720" y="4337"/>
                    <a:pt x="8880" y="3196"/>
                    <a:pt x="8583" y="2077"/>
                  </a:cubicBezTo>
                  <a:lnTo>
                    <a:pt x="8583" y="2077"/>
                  </a:lnTo>
                  <a:cubicBezTo>
                    <a:pt x="8469" y="2511"/>
                    <a:pt x="8286" y="2899"/>
                    <a:pt x="7990" y="3242"/>
                  </a:cubicBezTo>
                  <a:cubicBezTo>
                    <a:pt x="7472" y="3869"/>
                    <a:pt x="6831" y="4141"/>
                    <a:pt x="6124" y="4141"/>
                  </a:cubicBezTo>
                  <a:cubicBezTo>
                    <a:pt x="5056" y="4141"/>
                    <a:pt x="3839" y="3518"/>
                    <a:pt x="2671" y="2557"/>
                  </a:cubicBezTo>
                  <a:cubicBezTo>
                    <a:pt x="1713" y="1758"/>
                    <a:pt x="982" y="891"/>
                    <a:pt x="640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5"/>
            <p:cNvSpPr/>
            <p:nvPr/>
          </p:nvSpPr>
          <p:spPr>
            <a:xfrm>
              <a:off x="1817625" y="1905950"/>
              <a:ext cx="50800" cy="48550"/>
            </a:xfrm>
            <a:custGeom>
              <a:avLst/>
              <a:gdLst/>
              <a:ahLst/>
              <a:cxnLst/>
              <a:rect l="l" t="t" r="r" b="b"/>
              <a:pathLst>
                <a:path w="2032" h="1942" extrusionOk="0">
                  <a:moveTo>
                    <a:pt x="2032" y="1"/>
                  </a:moveTo>
                  <a:lnTo>
                    <a:pt x="0" y="194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5"/>
            <p:cNvSpPr/>
            <p:nvPr/>
          </p:nvSpPr>
          <p:spPr>
            <a:xfrm>
              <a:off x="1815900" y="1904500"/>
              <a:ext cx="54050" cy="51500"/>
            </a:xfrm>
            <a:custGeom>
              <a:avLst/>
              <a:gdLst/>
              <a:ahLst/>
              <a:cxnLst/>
              <a:rect l="l" t="t" r="r" b="b"/>
              <a:pathLst>
                <a:path w="2162" h="2060" extrusionOk="0">
                  <a:moveTo>
                    <a:pt x="2105" y="0"/>
                  </a:moveTo>
                  <a:cubicBezTo>
                    <a:pt x="1898" y="0"/>
                    <a:pt x="1078" y="850"/>
                    <a:pt x="982" y="926"/>
                  </a:cubicBezTo>
                  <a:cubicBezTo>
                    <a:pt x="640" y="1246"/>
                    <a:pt x="321" y="1588"/>
                    <a:pt x="24" y="1953"/>
                  </a:cubicBezTo>
                  <a:cubicBezTo>
                    <a:pt x="1" y="1976"/>
                    <a:pt x="1" y="1999"/>
                    <a:pt x="24" y="2022"/>
                  </a:cubicBezTo>
                  <a:cubicBezTo>
                    <a:pt x="37" y="2049"/>
                    <a:pt x="51" y="2060"/>
                    <a:pt x="68" y="2060"/>
                  </a:cubicBezTo>
                  <a:cubicBezTo>
                    <a:pt x="81" y="2060"/>
                    <a:pt x="96" y="2054"/>
                    <a:pt x="115" y="2045"/>
                  </a:cubicBezTo>
                  <a:cubicBezTo>
                    <a:pt x="846" y="1451"/>
                    <a:pt x="1553" y="835"/>
                    <a:pt x="2147" y="105"/>
                  </a:cubicBezTo>
                  <a:cubicBezTo>
                    <a:pt x="2161" y="31"/>
                    <a:pt x="2144" y="0"/>
                    <a:pt x="2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5"/>
            <p:cNvSpPr/>
            <p:nvPr/>
          </p:nvSpPr>
          <p:spPr>
            <a:xfrm>
              <a:off x="1765700" y="1860300"/>
              <a:ext cx="47950" cy="51950"/>
            </a:xfrm>
            <a:custGeom>
              <a:avLst/>
              <a:gdLst/>
              <a:ahLst/>
              <a:cxnLst/>
              <a:rect l="l" t="t" r="r" b="b"/>
              <a:pathLst>
                <a:path w="1918" h="2078" extrusionOk="0">
                  <a:moveTo>
                    <a:pt x="1918" y="1"/>
                  </a:moveTo>
                  <a:lnTo>
                    <a:pt x="0" y="20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5"/>
            <p:cNvSpPr/>
            <p:nvPr/>
          </p:nvSpPr>
          <p:spPr>
            <a:xfrm>
              <a:off x="1763975" y="1859150"/>
              <a:ext cx="51075" cy="54625"/>
            </a:xfrm>
            <a:custGeom>
              <a:avLst/>
              <a:gdLst/>
              <a:ahLst/>
              <a:cxnLst/>
              <a:rect l="l" t="t" r="r" b="b"/>
              <a:pathLst>
                <a:path w="2043" h="2185" extrusionOk="0">
                  <a:moveTo>
                    <a:pt x="1993" y="0"/>
                  </a:moveTo>
                  <a:cubicBezTo>
                    <a:pt x="1797" y="0"/>
                    <a:pt x="992" y="905"/>
                    <a:pt x="914" y="983"/>
                  </a:cubicBezTo>
                  <a:cubicBezTo>
                    <a:pt x="594" y="1325"/>
                    <a:pt x="298" y="1690"/>
                    <a:pt x="1" y="2078"/>
                  </a:cubicBezTo>
                  <a:cubicBezTo>
                    <a:pt x="1" y="2101"/>
                    <a:pt x="1" y="2124"/>
                    <a:pt x="24" y="2147"/>
                  </a:cubicBezTo>
                  <a:cubicBezTo>
                    <a:pt x="37" y="2174"/>
                    <a:pt x="58" y="2185"/>
                    <a:pt x="78" y="2185"/>
                  </a:cubicBezTo>
                  <a:cubicBezTo>
                    <a:pt x="92" y="2185"/>
                    <a:pt x="106" y="2179"/>
                    <a:pt x="115" y="2170"/>
                  </a:cubicBezTo>
                  <a:cubicBezTo>
                    <a:pt x="823" y="1531"/>
                    <a:pt x="1485" y="869"/>
                    <a:pt x="2032" y="93"/>
                  </a:cubicBezTo>
                  <a:cubicBezTo>
                    <a:pt x="2043" y="28"/>
                    <a:pt x="2027" y="0"/>
                    <a:pt x="1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5"/>
            <p:cNvSpPr/>
            <p:nvPr/>
          </p:nvSpPr>
          <p:spPr>
            <a:xfrm>
              <a:off x="1787950" y="2223000"/>
              <a:ext cx="110600" cy="125225"/>
            </a:xfrm>
            <a:custGeom>
              <a:avLst/>
              <a:gdLst/>
              <a:ahLst/>
              <a:cxnLst/>
              <a:rect l="l" t="t" r="r" b="b"/>
              <a:pathLst>
                <a:path w="4424" h="5009" extrusionOk="0">
                  <a:moveTo>
                    <a:pt x="1646" y="1"/>
                  </a:moveTo>
                  <a:cubicBezTo>
                    <a:pt x="1447" y="1"/>
                    <a:pt x="1246" y="46"/>
                    <a:pt x="1050" y="147"/>
                  </a:cubicBezTo>
                  <a:cubicBezTo>
                    <a:pt x="1028" y="147"/>
                    <a:pt x="1" y="1083"/>
                    <a:pt x="1028" y="2817"/>
                  </a:cubicBezTo>
                  <a:cubicBezTo>
                    <a:pt x="1621" y="3799"/>
                    <a:pt x="2580" y="4575"/>
                    <a:pt x="4041" y="5008"/>
                  </a:cubicBezTo>
                  <a:cubicBezTo>
                    <a:pt x="4041" y="5009"/>
                    <a:pt x="4041" y="5009"/>
                    <a:pt x="4041" y="5009"/>
                  </a:cubicBezTo>
                  <a:cubicBezTo>
                    <a:pt x="4089" y="5009"/>
                    <a:pt x="4423" y="2150"/>
                    <a:pt x="3082" y="740"/>
                  </a:cubicBezTo>
                  <a:cubicBezTo>
                    <a:pt x="2685" y="311"/>
                    <a:pt x="2169" y="1"/>
                    <a:pt x="1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5"/>
            <p:cNvSpPr/>
            <p:nvPr/>
          </p:nvSpPr>
          <p:spPr>
            <a:xfrm>
              <a:off x="1859275" y="2161600"/>
              <a:ext cx="90750" cy="356825"/>
            </a:xfrm>
            <a:custGeom>
              <a:avLst/>
              <a:gdLst/>
              <a:ahLst/>
              <a:cxnLst/>
              <a:rect l="l" t="t" r="r" b="b"/>
              <a:pathLst>
                <a:path w="3630" h="14273" extrusionOk="0">
                  <a:moveTo>
                    <a:pt x="3630" y="1"/>
                  </a:moveTo>
                  <a:cubicBezTo>
                    <a:pt x="3533" y="130"/>
                    <a:pt x="3413" y="191"/>
                    <a:pt x="3286" y="191"/>
                  </a:cubicBezTo>
                  <a:cubicBezTo>
                    <a:pt x="3234" y="191"/>
                    <a:pt x="3181" y="180"/>
                    <a:pt x="3128" y="160"/>
                  </a:cubicBezTo>
                  <a:cubicBezTo>
                    <a:pt x="3105" y="366"/>
                    <a:pt x="3082" y="548"/>
                    <a:pt x="3059" y="731"/>
                  </a:cubicBezTo>
                  <a:lnTo>
                    <a:pt x="2785" y="2671"/>
                  </a:lnTo>
                  <a:cubicBezTo>
                    <a:pt x="2694" y="3333"/>
                    <a:pt x="2557" y="3972"/>
                    <a:pt x="2466" y="4611"/>
                  </a:cubicBezTo>
                  <a:lnTo>
                    <a:pt x="2283" y="5570"/>
                  </a:lnTo>
                  <a:cubicBezTo>
                    <a:pt x="2238" y="5890"/>
                    <a:pt x="2146" y="6209"/>
                    <a:pt x="2078" y="6529"/>
                  </a:cubicBezTo>
                  <a:lnTo>
                    <a:pt x="1667" y="8446"/>
                  </a:lnTo>
                  <a:lnTo>
                    <a:pt x="1165" y="10363"/>
                  </a:lnTo>
                  <a:lnTo>
                    <a:pt x="914" y="11299"/>
                  </a:lnTo>
                  <a:lnTo>
                    <a:pt x="617" y="12235"/>
                  </a:lnTo>
                  <a:lnTo>
                    <a:pt x="24" y="14107"/>
                  </a:lnTo>
                  <a:lnTo>
                    <a:pt x="24" y="14129"/>
                  </a:lnTo>
                  <a:cubicBezTo>
                    <a:pt x="1" y="14175"/>
                    <a:pt x="24" y="14244"/>
                    <a:pt x="92" y="14266"/>
                  </a:cubicBezTo>
                  <a:cubicBezTo>
                    <a:pt x="105" y="14271"/>
                    <a:pt x="117" y="14272"/>
                    <a:pt x="129" y="14272"/>
                  </a:cubicBezTo>
                  <a:cubicBezTo>
                    <a:pt x="184" y="14272"/>
                    <a:pt x="233" y="14235"/>
                    <a:pt x="252" y="14198"/>
                  </a:cubicBezTo>
                  <a:lnTo>
                    <a:pt x="891" y="12326"/>
                  </a:lnTo>
                  <a:lnTo>
                    <a:pt x="1233" y="11390"/>
                  </a:lnTo>
                  <a:lnTo>
                    <a:pt x="1507" y="10455"/>
                  </a:lnTo>
                  <a:lnTo>
                    <a:pt x="2055" y="8560"/>
                  </a:lnTo>
                  <a:lnTo>
                    <a:pt x="2489" y="6620"/>
                  </a:lnTo>
                  <a:cubicBezTo>
                    <a:pt x="2557" y="6300"/>
                    <a:pt x="2648" y="5981"/>
                    <a:pt x="2717" y="5661"/>
                  </a:cubicBezTo>
                  <a:lnTo>
                    <a:pt x="2900" y="4680"/>
                  </a:lnTo>
                  <a:cubicBezTo>
                    <a:pt x="3014" y="4041"/>
                    <a:pt x="3151" y="3402"/>
                    <a:pt x="3242" y="2740"/>
                  </a:cubicBezTo>
                  <a:lnTo>
                    <a:pt x="3516" y="799"/>
                  </a:lnTo>
                  <a:cubicBezTo>
                    <a:pt x="3561" y="526"/>
                    <a:pt x="3584" y="275"/>
                    <a:pt x="3630" y="1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5"/>
            <p:cNvSpPr/>
            <p:nvPr/>
          </p:nvSpPr>
          <p:spPr>
            <a:xfrm>
              <a:off x="1831900" y="2270025"/>
              <a:ext cx="73625" cy="102175"/>
            </a:xfrm>
            <a:custGeom>
              <a:avLst/>
              <a:gdLst/>
              <a:ahLst/>
              <a:cxnLst/>
              <a:rect l="l" t="t" r="r" b="b"/>
              <a:pathLst>
                <a:path w="2945" h="4087" extrusionOk="0">
                  <a:moveTo>
                    <a:pt x="23" y="0"/>
                  </a:moveTo>
                  <a:cubicBezTo>
                    <a:pt x="0" y="23"/>
                    <a:pt x="0" y="46"/>
                    <a:pt x="0" y="92"/>
                  </a:cubicBezTo>
                  <a:cubicBezTo>
                    <a:pt x="228" y="434"/>
                    <a:pt x="479" y="754"/>
                    <a:pt x="708" y="1096"/>
                  </a:cubicBezTo>
                  <a:cubicBezTo>
                    <a:pt x="936" y="1416"/>
                    <a:pt x="1187" y="1758"/>
                    <a:pt x="1415" y="2077"/>
                  </a:cubicBezTo>
                  <a:lnTo>
                    <a:pt x="2146" y="3059"/>
                  </a:lnTo>
                  <a:cubicBezTo>
                    <a:pt x="2374" y="3401"/>
                    <a:pt x="2625" y="3721"/>
                    <a:pt x="2830" y="4063"/>
                  </a:cubicBezTo>
                  <a:cubicBezTo>
                    <a:pt x="2853" y="4086"/>
                    <a:pt x="2876" y="4086"/>
                    <a:pt x="2899" y="4086"/>
                  </a:cubicBezTo>
                  <a:cubicBezTo>
                    <a:pt x="2945" y="4063"/>
                    <a:pt x="2945" y="4040"/>
                    <a:pt x="2945" y="4018"/>
                  </a:cubicBezTo>
                  <a:cubicBezTo>
                    <a:pt x="2762" y="3630"/>
                    <a:pt x="2534" y="3287"/>
                    <a:pt x="2305" y="2945"/>
                  </a:cubicBezTo>
                  <a:cubicBezTo>
                    <a:pt x="2100" y="2602"/>
                    <a:pt x="1849" y="2283"/>
                    <a:pt x="1621" y="1941"/>
                  </a:cubicBezTo>
                  <a:cubicBezTo>
                    <a:pt x="1370" y="1598"/>
                    <a:pt x="1141" y="1279"/>
                    <a:pt x="890" y="959"/>
                  </a:cubicBezTo>
                  <a:cubicBezTo>
                    <a:pt x="616" y="640"/>
                    <a:pt x="365" y="320"/>
                    <a:pt x="91" y="23"/>
                  </a:cubicBezTo>
                  <a:cubicBezTo>
                    <a:pt x="69" y="0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5"/>
            <p:cNvSpPr/>
            <p:nvPr/>
          </p:nvSpPr>
          <p:spPr>
            <a:xfrm>
              <a:off x="1931000" y="2243800"/>
              <a:ext cx="128600" cy="88950"/>
            </a:xfrm>
            <a:custGeom>
              <a:avLst/>
              <a:gdLst/>
              <a:ahLst/>
              <a:cxnLst/>
              <a:rect l="l" t="t" r="r" b="b"/>
              <a:pathLst>
                <a:path w="5144" h="3558" extrusionOk="0">
                  <a:moveTo>
                    <a:pt x="3621" y="1"/>
                  </a:moveTo>
                  <a:cubicBezTo>
                    <a:pt x="3223" y="1"/>
                    <a:pt x="2731" y="120"/>
                    <a:pt x="2153" y="479"/>
                  </a:cubicBezTo>
                  <a:cubicBezTo>
                    <a:pt x="1172" y="1072"/>
                    <a:pt x="419" y="2031"/>
                    <a:pt x="8" y="3515"/>
                  </a:cubicBezTo>
                  <a:cubicBezTo>
                    <a:pt x="0" y="3522"/>
                    <a:pt x="292" y="3558"/>
                    <a:pt x="738" y="3558"/>
                  </a:cubicBezTo>
                  <a:cubicBezTo>
                    <a:pt x="1674" y="3558"/>
                    <a:pt x="3287" y="3400"/>
                    <a:pt x="4230" y="2487"/>
                  </a:cubicBezTo>
                  <a:cubicBezTo>
                    <a:pt x="4801" y="1917"/>
                    <a:pt x="5143" y="1141"/>
                    <a:pt x="4801" y="456"/>
                  </a:cubicBezTo>
                  <a:cubicBezTo>
                    <a:pt x="4801" y="441"/>
                    <a:pt x="4386" y="1"/>
                    <a:pt x="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5"/>
            <p:cNvSpPr/>
            <p:nvPr/>
          </p:nvSpPr>
          <p:spPr>
            <a:xfrm>
              <a:off x="1914625" y="2273200"/>
              <a:ext cx="93625" cy="67600"/>
            </a:xfrm>
            <a:custGeom>
              <a:avLst/>
              <a:gdLst/>
              <a:ahLst/>
              <a:cxnLst/>
              <a:rect l="l" t="t" r="r" b="b"/>
              <a:pathLst>
                <a:path w="3745" h="2704" extrusionOk="0">
                  <a:moveTo>
                    <a:pt x="3677" y="1"/>
                  </a:moveTo>
                  <a:cubicBezTo>
                    <a:pt x="3668" y="1"/>
                    <a:pt x="3659" y="4"/>
                    <a:pt x="3653" y="10"/>
                  </a:cubicBezTo>
                  <a:cubicBezTo>
                    <a:pt x="3333" y="216"/>
                    <a:pt x="3037" y="421"/>
                    <a:pt x="2740" y="649"/>
                  </a:cubicBezTo>
                  <a:cubicBezTo>
                    <a:pt x="2443" y="855"/>
                    <a:pt x="2124" y="1083"/>
                    <a:pt x="1827" y="1311"/>
                  </a:cubicBezTo>
                  <a:lnTo>
                    <a:pt x="937" y="1973"/>
                  </a:lnTo>
                  <a:cubicBezTo>
                    <a:pt x="640" y="2179"/>
                    <a:pt x="343" y="2407"/>
                    <a:pt x="46" y="2590"/>
                  </a:cubicBezTo>
                  <a:lnTo>
                    <a:pt x="24" y="2590"/>
                  </a:lnTo>
                  <a:cubicBezTo>
                    <a:pt x="1" y="2612"/>
                    <a:pt x="1" y="2635"/>
                    <a:pt x="24" y="2658"/>
                  </a:cubicBezTo>
                  <a:cubicBezTo>
                    <a:pt x="24" y="2704"/>
                    <a:pt x="69" y="2704"/>
                    <a:pt x="92" y="2704"/>
                  </a:cubicBezTo>
                  <a:cubicBezTo>
                    <a:pt x="434" y="2521"/>
                    <a:pt x="754" y="2339"/>
                    <a:pt x="1051" y="2133"/>
                  </a:cubicBezTo>
                  <a:cubicBezTo>
                    <a:pt x="1370" y="1928"/>
                    <a:pt x="1667" y="1699"/>
                    <a:pt x="1964" y="1494"/>
                  </a:cubicBezTo>
                  <a:cubicBezTo>
                    <a:pt x="2283" y="1266"/>
                    <a:pt x="2580" y="1060"/>
                    <a:pt x="2877" y="832"/>
                  </a:cubicBezTo>
                  <a:cubicBezTo>
                    <a:pt x="3151" y="581"/>
                    <a:pt x="3447" y="353"/>
                    <a:pt x="3721" y="102"/>
                  </a:cubicBezTo>
                  <a:cubicBezTo>
                    <a:pt x="3744" y="79"/>
                    <a:pt x="3744" y="56"/>
                    <a:pt x="3721" y="33"/>
                  </a:cubicBezTo>
                  <a:cubicBezTo>
                    <a:pt x="3721" y="17"/>
                    <a:pt x="3698" y="1"/>
                    <a:pt x="36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5"/>
            <p:cNvSpPr/>
            <p:nvPr/>
          </p:nvSpPr>
          <p:spPr>
            <a:xfrm>
              <a:off x="1780525" y="1972725"/>
              <a:ext cx="311600" cy="242375"/>
            </a:xfrm>
            <a:custGeom>
              <a:avLst/>
              <a:gdLst/>
              <a:ahLst/>
              <a:cxnLst/>
              <a:rect l="l" t="t" r="r" b="b"/>
              <a:pathLst>
                <a:path w="12464" h="9695" extrusionOk="0">
                  <a:moveTo>
                    <a:pt x="8777" y="0"/>
                  </a:moveTo>
                  <a:cubicBezTo>
                    <a:pt x="8266" y="0"/>
                    <a:pt x="7632" y="335"/>
                    <a:pt x="6963" y="1165"/>
                  </a:cubicBezTo>
                  <a:cubicBezTo>
                    <a:pt x="6597" y="1621"/>
                    <a:pt x="6369" y="2078"/>
                    <a:pt x="6186" y="2534"/>
                  </a:cubicBezTo>
                  <a:cubicBezTo>
                    <a:pt x="5844" y="1621"/>
                    <a:pt x="5342" y="799"/>
                    <a:pt x="4908" y="457"/>
                  </a:cubicBezTo>
                  <a:cubicBezTo>
                    <a:pt x="4521" y="168"/>
                    <a:pt x="4105" y="23"/>
                    <a:pt x="3732" y="23"/>
                  </a:cubicBezTo>
                  <a:cubicBezTo>
                    <a:pt x="2810" y="23"/>
                    <a:pt x="2155" y="912"/>
                    <a:pt x="2854" y="2717"/>
                  </a:cubicBezTo>
                  <a:cubicBezTo>
                    <a:pt x="2968" y="2991"/>
                    <a:pt x="3082" y="3242"/>
                    <a:pt x="3219" y="3470"/>
                  </a:cubicBezTo>
                  <a:cubicBezTo>
                    <a:pt x="3106" y="3465"/>
                    <a:pt x="2995" y="3462"/>
                    <a:pt x="2886" y="3462"/>
                  </a:cubicBezTo>
                  <a:cubicBezTo>
                    <a:pt x="2510" y="3462"/>
                    <a:pt x="2166" y="3496"/>
                    <a:pt x="1918" y="3584"/>
                  </a:cubicBezTo>
                  <a:cubicBezTo>
                    <a:pt x="343" y="4109"/>
                    <a:pt x="1" y="5935"/>
                    <a:pt x="2671" y="6528"/>
                  </a:cubicBezTo>
                  <a:cubicBezTo>
                    <a:pt x="2877" y="6574"/>
                    <a:pt x="3082" y="6620"/>
                    <a:pt x="3288" y="6620"/>
                  </a:cubicBezTo>
                  <a:cubicBezTo>
                    <a:pt x="2968" y="7008"/>
                    <a:pt x="2740" y="7396"/>
                    <a:pt x="2626" y="7693"/>
                  </a:cubicBezTo>
                  <a:cubicBezTo>
                    <a:pt x="2309" y="8748"/>
                    <a:pt x="2760" y="9695"/>
                    <a:pt x="3688" y="9695"/>
                  </a:cubicBezTo>
                  <a:cubicBezTo>
                    <a:pt x="4165" y="9695"/>
                    <a:pt x="4767" y="9445"/>
                    <a:pt x="5456" y="8834"/>
                  </a:cubicBezTo>
                  <a:cubicBezTo>
                    <a:pt x="5867" y="8491"/>
                    <a:pt x="6164" y="8103"/>
                    <a:pt x="6415" y="7715"/>
                  </a:cubicBezTo>
                  <a:cubicBezTo>
                    <a:pt x="6894" y="8469"/>
                    <a:pt x="7465" y="9085"/>
                    <a:pt x="7921" y="9336"/>
                  </a:cubicBezTo>
                  <a:cubicBezTo>
                    <a:pt x="8251" y="9508"/>
                    <a:pt x="8583" y="9592"/>
                    <a:pt x="8886" y="9592"/>
                  </a:cubicBezTo>
                  <a:cubicBezTo>
                    <a:pt x="9948" y="9592"/>
                    <a:pt x="10643" y="8568"/>
                    <a:pt x="9542" y="6757"/>
                  </a:cubicBezTo>
                  <a:cubicBezTo>
                    <a:pt x="9450" y="6620"/>
                    <a:pt x="9382" y="6483"/>
                    <a:pt x="9268" y="6369"/>
                  </a:cubicBezTo>
                  <a:cubicBezTo>
                    <a:pt x="9975" y="6346"/>
                    <a:pt x="10615" y="6209"/>
                    <a:pt x="10980" y="6003"/>
                  </a:cubicBezTo>
                  <a:cubicBezTo>
                    <a:pt x="12441" y="5205"/>
                    <a:pt x="12463" y="3356"/>
                    <a:pt x="9747" y="3219"/>
                  </a:cubicBezTo>
                  <a:lnTo>
                    <a:pt x="9336" y="3219"/>
                  </a:lnTo>
                  <a:cubicBezTo>
                    <a:pt x="9656" y="2694"/>
                    <a:pt x="9884" y="2192"/>
                    <a:pt x="9930" y="1826"/>
                  </a:cubicBezTo>
                  <a:cubicBezTo>
                    <a:pt x="10069" y="812"/>
                    <a:pt x="9573" y="0"/>
                    <a:pt x="8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5"/>
            <p:cNvSpPr/>
            <p:nvPr/>
          </p:nvSpPr>
          <p:spPr>
            <a:xfrm>
              <a:off x="1887800" y="2070125"/>
              <a:ext cx="66800" cy="61200"/>
            </a:xfrm>
            <a:custGeom>
              <a:avLst/>
              <a:gdLst/>
              <a:ahLst/>
              <a:cxnLst/>
              <a:rect l="l" t="t" r="r" b="b"/>
              <a:pathLst>
                <a:path w="2672" h="2448" extrusionOk="0">
                  <a:moveTo>
                    <a:pt x="1131" y="0"/>
                  </a:moveTo>
                  <a:cubicBezTo>
                    <a:pt x="857" y="0"/>
                    <a:pt x="603" y="104"/>
                    <a:pt x="412" y="327"/>
                  </a:cubicBezTo>
                  <a:cubicBezTo>
                    <a:pt x="1" y="806"/>
                    <a:pt x="47" y="1651"/>
                    <a:pt x="594" y="2130"/>
                  </a:cubicBezTo>
                  <a:cubicBezTo>
                    <a:pt x="853" y="2347"/>
                    <a:pt x="1135" y="2447"/>
                    <a:pt x="1404" y="2447"/>
                  </a:cubicBezTo>
                  <a:cubicBezTo>
                    <a:pt x="1729" y="2447"/>
                    <a:pt x="2036" y="2301"/>
                    <a:pt x="2261" y="2039"/>
                  </a:cubicBezTo>
                  <a:cubicBezTo>
                    <a:pt x="2672" y="1560"/>
                    <a:pt x="2649" y="875"/>
                    <a:pt x="2078" y="396"/>
                  </a:cubicBezTo>
                  <a:cubicBezTo>
                    <a:pt x="1785" y="139"/>
                    <a:pt x="1446" y="0"/>
                    <a:pt x="1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5"/>
            <p:cNvSpPr/>
            <p:nvPr/>
          </p:nvSpPr>
          <p:spPr>
            <a:xfrm>
              <a:off x="1907225" y="2063275"/>
              <a:ext cx="66775" cy="61200"/>
            </a:xfrm>
            <a:custGeom>
              <a:avLst/>
              <a:gdLst/>
              <a:ahLst/>
              <a:cxnLst/>
              <a:rect l="l" t="t" r="r" b="b"/>
              <a:pathLst>
                <a:path w="2671" h="2448" extrusionOk="0">
                  <a:moveTo>
                    <a:pt x="1130" y="0"/>
                  </a:moveTo>
                  <a:cubicBezTo>
                    <a:pt x="857" y="0"/>
                    <a:pt x="602" y="105"/>
                    <a:pt x="411" y="327"/>
                  </a:cubicBezTo>
                  <a:cubicBezTo>
                    <a:pt x="0" y="807"/>
                    <a:pt x="46" y="1651"/>
                    <a:pt x="593" y="2130"/>
                  </a:cubicBezTo>
                  <a:cubicBezTo>
                    <a:pt x="852" y="2347"/>
                    <a:pt x="1134" y="2447"/>
                    <a:pt x="1403" y="2447"/>
                  </a:cubicBezTo>
                  <a:cubicBezTo>
                    <a:pt x="1728" y="2447"/>
                    <a:pt x="2035" y="2301"/>
                    <a:pt x="2260" y="2039"/>
                  </a:cubicBezTo>
                  <a:cubicBezTo>
                    <a:pt x="2671" y="1560"/>
                    <a:pt x="2648" y="875"/>
                    <a:pt x="2077" y="396"/>
                  </a:cubicBezTo>
                  <a:cubicBezTo>
                    <a:pt x="1784" y="139"/>
                    <a:pt x="1445" y="0"/>
                    <a:pt x="1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5"/>
            <p:cNvSpPr/>
            <p:nvPr/>
          </p:nvSpPr>
          <p:spPr>
            <a:xfrm>
              <a:off x="714150" y="2223000"/>
              <a:ext cx="110025" cy="125225"/>
            </a:xfrm>
            <a:custGeom>
              <a:avLst/>
              <a:gdLst/>
              <a:ahLst/>
              <a:cxnLst/>
              <a:rect l="l" t="t" r="r" b="b"/>
              <a:pathLst>
                <a:path w="4401" h="5009" extrusionOk="0">
                  <a:moveTo>
                    <a:pt x="2755" y="1"/>
                  </a:moveTo>
                  <a:cubicBezTo>
                    <a:pt x="2232" y="1"/>
                    <a:pt x="1716" y="311"/>
                    <a:pt x="1319" y="740"/>
                  </a:cubicBezTo>
                  <a:cubicBezTo>
                    <a:pt x="1" y="2150"/>
                    <a:pt x="312" y="5009"/>
                    <a:pt x="360" y="5009"/>
                  </a:cubicBezTo>
                  <a:cubicBezTo>
                    <a:pt x="360" y="5009"/>
                    <a:pt x="360" y="5009"/>
                    <a:pt x="361" y="5008"/>
                  </a:cubicBezTo>
                  <a:cubicBezTo>
                    <a:pt x="1844" y="4575"/>
                    <a:pt x="2780" y="3799"/>
                    <a:pt x="3373" y="2817"/>
                  </a:cubicBezTo>
                  <a:cubicBezTo>
                    <a:pt x="4401" y="1083"/>
                    <a:pt x="3373" y="147"/>
                    <a:pt x="3351" y="147"/>
                  </a:cubicBezTo>
                  <a:cubicBezTo>
                    <a:pt x="3155" y="46"/>
                    <a:pt x="2954" y="1"/>
                    <a:pt x="2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5"/>
            <p:cNvSpPr/>
            <p:nvPr/>
          </p:nvSpPr>
          <p:spPr>
            <a:xfrm>
              <a:off x="662675" y="2161600"/>
              <a:ext cx="90175" cy="356825"/>
            </a:xfrm>
            <a:custGeom>
              <a:avLst/>
              <a:gdLst/>
              <a:ahLst/>
              <a:cxnLst/>
              <a:rect l="l" t="t" r="r" b="b"/>
              <a:pathLst>
                <a:path w="3607" h="14273" extrusionOk="0">
                  <a:moveTo>
                    <a:pt x="0" y="1"/>
                  </a:moveTo>
                  <a:cubicBezTo>
                    <a:pt x="23" y="275"/>
                    <a:pt x="46" y="526"/>
                    <a:pt x="91" y="799"/>
                  </a:cubicBezTo>
                  <a:lnTo>
                    <a:pt x="365" y="2740"/>
                  </a:lnTo>
                  <a:cubicBezTo>
                    <a:pt x="457" y="3402"/>
                    <a:pt x="593" y="4041"/>
                    <a:pt x="708" y="4680"/>
                  </a:cubicBezTo>
                  <a:lnTo>
                    <a:pt x="890" y="5661"/>
                  </a:lnTo>
                  <a:cubicBezTo>
                    <a:pt x="959" y="5981"/>
                    <a:pt x="1050" y="6300"/>
                    <a:pt x="1118" y="6620"/>
                  </a:cubicBezTo>
                  <a:lnTo>
                    <a:pt x="1575" y="8560"/>
                  </a:lnTo>
                  <a:lnTo>
                    <a:pt x="2123" y="10455"/>
                  </a:lnTo>
                  <a:lnTo>
                    <a:pt x="2397" y="11390"/>
                  </a:lnTo>
                  <a:lnTo>
                    <a:pt x="2716" y="12326"/>
                  </a:lnTo>
                  <a:lnTo>
                    <a:pt x="3378" y="14198"/>
                  </a:lnTo>
                  <a:cubicBezTo>
                    <a:pt x="3397" y="14235"/>
                    <a:pt x="3446" y="14272"/>
                    <a:pt x="3488" y="14272"/>
                  </a:cubicBezTo>
                  <a:cubicBezTo>
                    <a:pt x="3498" y="14272"/>
                    <a:pt x="3507" y="14271"/>
                    <a:pt x="3515" y="14266"/>
                  </a:cubicBezTo>
                  <a:cubicBezTo>
                    <a:pt x="3584" y="14244"/>
                    <a:pt x="3606" y="14175"/>
                    <a:pt x="3584" y="14129"/>
                  </a:cubicBezTo>
                  <a:lnTo>
                    <a:pt x="3584" y="14107"/>
                  </a:lnTo>
                  <a:lnTo>
                    <a:pt x="2990" y="12235"/>
                  </a:lnTo>
                  <a:lnTo>
                    <a:pt x="2693" y="11299"/>
                  </a:lnTo>
                  <a:lnTo>
                    <a:pt x="2442" y="10363"/>
                  </a:lnTo>
                  <a:lnTo>
                    <a:pt x="1940" y="8446"/>
                  </a:lnTo>
                  <a:lnTo>
                    <a:pt x="1529" y="6529"/>
                  </a:lnTo>
                  <a:cubicBezTo>
                    <a:pt x="1461" y="6209"/>
                    <a:pt x="1392" y="5890"/>
                    <a:pt x="1324" y="5570"/>
                  </a:cubicBezTo>
                  <a:lnTo>
                    <a:pt x="1164" y="4611"/>
                  </a:lnTo>
                  <a:cubicBezTo>
                    <a:pt x="1050" y="3972"/>
                    <a:pt x="913" y="3333"/>
                    <a:pt x="822" y="2671"/>
                  </a:cubicBezTo>
                  <a:lnTo>
                    <a:pt x="571" y="731"/>
                  </a:lnTo>
                  <a:cubicBezTo>
                    <a:pt x="525" y="548"/>
                    <a:pt x="525" y="366"/>
                    <a:pt x="502" y="160"/>
                  </a:cubicBezTo>
                  <a:cubicBezTo>
                    <a:pt x="449" y="180"/>
                    <a:pt x="394" y="191"/>
                    <a:pt x="340" y="191"/>
                  </a:cubicBezTo>
                  <a:cubicBezTo>
                    <a:pt x="208" y="191"/>
                    <a:pt x="81" y="130"/>
                    <a:pt x="0" y="1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5"/>
            <p:cNvSpPr/>
            <p:nvPr/>
          </p:nvSpPr>
          <p:spPr>
            <a:xfrm>
              <a:off x="706600" y="2270025"/>
              <a:ext cx="74200" cy="102175"/>
            </a:xfrm>
            <a:custGeom>
              <a:avLst/>
              <a:gdLst/>
              <a:ahLst/>
              <a:cxnLst/>
              <a:rect l="l" t="t" r="r" b="b"/>
              <a:pathLst>
                <a:path w="2968" h="4087" extrusionOk="0">
                  <a:moveTo>
                    <a:pt x="2922" y="0"/>
                  </a:moveTo>
                  <a:cubicBezTo>
                    <a:pt x="2899" y="0"/>
                    <a:pt x="2877" y="0"/>
                    <a:pt x="2854" y="23"/>
                  </a:cubicBezTo>
                  <a:cubicBezTo>
                    <a:pt x="2580" y="320"/>
                    <a:pt x="2329" y="640"/>
                    <a:pt x="2078" y="959"/>
                  </a:cubicBezTo>
                  <a:cubicBezTo>
                    <a:pt x="1827" y="1279"/>
                    <a:pt x="1576" y="1598"/>
                    <a:pt x="1347" y="1941"/>
                  </a:cubicBezTo>
                  <a:cubicBezTo>
                    <a:pt x="1096" y="2283"/>
                    <a:pt x="868" y="2602"/>
                    <a:pt x="640" y="2945"/>
                  </a:cubicBezTo>
                  <a:cubicBezTo>
                    <a:pt x="411" y="3287"/>
                    <a:pt x="206" y="3630"/>
                    <a:pt x="23" y="4018"/>
                  </a:cubicBezTo>
                  <a:cubicBezTo>
                    <a:pt x="1" y="4040"/>
                    <a:pt x="23" y="4063"/>
                    <a:pt x="46" y="4086"/>
                  </a:cubicBezTo>
                  <a:cubicBezTo>
                    <a:pt x="69" y="4086"/>
                    <a:pt x="92" y="4086"/>
                    <a:pt x="115" y="4063"/>
                  </a:cubicBezTo>
                  <a:cubicBezTo>
                    <a:pt x="320" y="3721"/>
                    <a:pt x="571" y="3401"/>
                    <a:pt x="799" y="3059"/>
                  </a:cubicBezTo>
                  <a:lnTo>
                    <a:pt x="1530" y="2077"/>
                  </a:lnTo>
                  <a:cubicBezTo>
                    <a:pt x="1781" y="1758"/>
                    <a:pt x="2009" y="1416"/>
                    <a:pt x="2260" y="1096"/>
                  </a:cubicBezTo>
                  <a:cubicBezTo>
                    <a:pt x="2489" y="754"/>
                    <a:pt x="2717" y="434"/>
                    <a:pt x="2945" y="92"/>
                  </a:cubicBezTo>
                  <a:cubicBezTo>
                    <a:pt x="2968" y="46"/>
                    <a:pt x="2945" y="23"/>
                    <a:pt x="29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5"/>
            <p:cNvSpPr/>
            <p:nvPr/>
          </p:nvSpPr>
          <p:spPr>
            <a:xfrm>
              <a:off x="552525" y="2243800"/>
              <a:ext cx="129000" cy="88950"/>
            </a:xfrm>
            <a:custGeom>
              <a:avLst/>
              <a:gdLst/>
              <a:ahLst/>
              <a:cxnLst/>
              <a:rect l="l" t="t" r="r" b="b"/>
              <a:pathLst>
                <a:path w="5160" h="3558" extrusionOk="0">
                  <a:moveTo>
                    <a:pt x="1535" y="1"/>
                  </a:moveTo>
                  <a:cubicBezTo>
                    <a:pt x="769" y="1"/>
                    <a:pt x="358" y="441"/>
                    <a:pt x="343" y="456"/>
                  </a:cubicBezTo>
                  <a:cubicBezTo>
                    <a:pt x="1" y="1141"/>
                    <a:pt x="343" y="1917"/>
                    <a:pt x="914" y="2487"/>
                  </a:cubicBezTo>
                  <a:cubicBezTo>
                    <a:pt x="1857" y="3400"/>
                    <a:pt x="3470" y="3558"/>
                    <a:pt x="4413" y="3558"/>
                  </a:cubicBezTo>
                  <a:cubicBezTo>
                    <a:pt x="4862" y="3558"/>
                    <a:pt x="5159" y="3522"/>
                    <a:pt x="5159" y="3515"/>
                  </a:cubicBezTo>
                  <a:cubicBezTo>
                    <a:pt x="4726" y="2031"/>
                    <a:pt x="3972" y="1072"/>
                    <a:pt x="3014" y="479"/>
                  </a:cubicBezTo>
                  <a:cubicBezTo>
                    <a:pt x="2428" y="120"/>
                    <a:pt x="1934" y="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5"/>
            <p:cNvSpPr/>
            <p:nvPr/>
          </p:nvSpPr>
          <p:spPr>
            <a:xfrm>
              <a:off x="603900" y="2273200"/>
              <a:ext cx="93600" cy="67600"/>
            </a:xfrm>
            <a:custGeom>
              <a:avLst/>
              <a:gdLst/>
              <a:ahLst/>
              <a:cxnLst/>
              <a:rect l="l" t="t" r="r" b="b"/>
              <a:pathLst>
                <a:path w="3744" h="2704" extrusionOk="0">
                  <a:moveTo>
                    <a:pt x="71" y="1"/>
                  </a:moveTo>
                  <a:cubicBezTo>
                    <a:pt x="55" y="1"/>
                    <a:pt x="39" y="17"/>
                    <a:pt x="23" y="33"/>
                  </a:cubicBezTo>
                  <a:cubicBezTo>
                    <a:pt x="0" y="56"/>
                    <a:pt x="0" y="79"/>
                    <a:pt x="23" y="102"/>
                  </a:cubicBezTo>
                  <a:cubicBezTo>
                    <a:pt x="297" y="353"/>
                    <a:pt x="593" y="581"/>
                    <a:pt x="890" y="832"/>
                  </a:cubicBezTo>
                  <a:cubicBezTo>
                    <a:pt x="1187" y="1060"/>
                    <a:pt x="1484" y="1266"/>
                    <a:pt x="1780" y="1494"/>
                  </a:cubicBezTo>
                  <a:cubicBezTo>
                    <a:pt x="2077" y="1699"/>
                    <a:pt x="2374" y="1928"/>
                    <a:pt x="2693" y="2133"/>
                  </a:cubicBezTo>
                  <a:cubicBezTo>
                    <a:pt x="3013" y="2339"/>
                    <a:pt x="3333" y="2521"/>
                    <a:pt x="3652" y="2704"/>
                  </a:cubicBezTo>
                  <a:cubicBezTo>
                    <a:pt x="3698" y="2704"/>
                    <a:pt x="3721" y="2704"/>
                    <a:pt x="3743" y="2658"/>
                  </a:cubicBezTo>
                  <a:cubicBezTo>
                    <a:pt x="3743" y="2635"/>
                    <a:pt x="3743" y="2612"/>
                    <a:pt x="3721" y="2590"/>
                  </a:cubicBezTo>
                  <a:cubicBezTo>
                    <a:pt x="3401" y="2407"/>
                    <a:pt x="3104" y="2179"/>
                    <a:pt x="2808" y="1973"/>
                  </a:cubicBezTo>
                  <a:lnTo>
                    <a:pt x="1917" y="1311"/>
                  </a:lnTo>
                  <a:cubicBezTo>
                    <a:pt x="1621" y="1083"/>
                    <a:pt x="1324" y="855"/>
                    <a:pt x="1027" y="649"/>
                  </a:cubicBezTo>
                  <a:cubicBezTo>
                    <a:pt x="708" y="421"/>
                    <a:pt x="411" y="216"/>
                    <a:pt x="91" y="10"/>
                  </a:cubicBezTo>
                  <a:cubicBezTo>
                    <a:pt x="85" y="4"/>
                    <a:pt x="78" y="1"/>
                    <a:pt x="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5"/>
            <p:cNvSpPr/>
            <p:nvPr/>
          </p:nvSpPr>
          <p:spPr>
            <a:xfrm>
              <a:off x="520000" y="1972725"/>
              <a:ext cx="311600" cy="242375"/>
            </a:xfrm>
            <a:custGeom>
              <a:avLst/>
              <a:gdLst/>
              <a:ahLst/>
              <a:cxnLst/>
              <a:rect l="l" t="t" r="r" b="b"/>
              <a:pathLst>
                <a:path w="12464" h="9695" extrusionOk="0">
                  <a:moveTo>
                    <a:pt x="3697" y="0"/>
                  </a:moveTo>
                  <a:cubicBezTo>
                    <a:pt x="2900" y="0"/>
                    <a:pt x="2395" y="812"/>
                    <a:pt x="2534" y="1826"/>
                  </a:cubicBezTo>
                  <a:cubicBezTo>
                    <a:pt x="2580" y="2192"/>
                    <a:pt x="2808" y="2694"/>
                    <a:pt x="3128" y="3219"/>
                  </a:cubicBezTo>
                  <a:lnTo>
                    <a:pt x="2717" y="3219"/>
                  </a:lnTo>
                  <a:cubicBezTo>
                    <a:pt x="1" y="3356"/>
                    <a:pt x="24" y="5205"/>
                    <a:pt x="1484" y="6003"/>
                  </a:cubicBezTo>
                  <a:cubicBezTo>
                    <a:pt x="1872" y="6209"/>
                    <a:pt x="2489" y="6346"/>
                    <a:pt x="3196" y="6369"/>
                  </a:cubicBezTo>
                  <a:cubicBezTo>
                    <a:pt x="3105" y="6483"/>
                    <a:pt x="3014" y="6620"/>
                    <a:pt x="2922" y="6757"/>
                  </a:cubicBezTo>
                  <a:cubicBezTo>
                    <a:pt x="1821" y="8568"/>
                    <a:pt x="2516" y="9592"/>
                    <a:pt x="3578" y="9592"/>
                  </a:cubicBezTo>
                  <a:cubicBezTo>
                    <a:pt x="3881" y="9592"/>
                    <a:pt x="4213" y="9508"/>
                    <a:pt x="4543" y="9336"/>
                  </a:cubicBezTo>
                  <a:cubicBezTo>
                    <a:pt x="5022" y="9085"/>
                    <a:pt x="5593" y="8469"/>
                    <a:pt x="6072" y="7715"/>
                  </a:cubicBezTo>
                  <a:cubicBezTo>
                    <a:pt x="6300" y="8103"/>
                    <a:pt x="6597" y="8491"/>
                    <a:pt x="7008" y="8834"/>
                  </a:cubicBezTo>
                  <a:cubicBezTo>
                    <a:pt x="7705" y="9445"/>
                    <a:pt x="8312" y="9695"/>
                    <a:pt x="8791" y="9695"/>
                  </a:cubicBezTo>
                  <a:cubicBezTo>
                    <a:pt x="9725" y="9695"/>
                    <a:pt x="10170" y="8748"/>
                    <a:pt x="9838" y="7693"/>
                  </a:cubicBezTo>
                  <a:cubicBezTo>
                    <a:pt x="9747" y="7396"/>
                    <a:pt x="9496" y="7008"/>
                    <a:pt x="9176" y="6620"/>
                  </a:cubicBezTo>
                  <a:cubicBezTo>
                    <a:pt x="9382" y="6620"/>
                    <a:pt x="9587" y="6574"/>
                    <a:pt x="9816" y="6528"/>
                  </a:cubicBezTo>
                  <a:cubicBezTo>
                    <a:pt x="12463" y="5935"/>
                    <a:pt x="12121" y="4109"/>
                    <a:pt x="10546" y="3584"/>
                  </a:cubicBezTo>
                  <a:cubicBezTo>
                    <a:pt x="10298" y="3496"/>
                    <a:pt x="9968" y="3462"/>
                    <a:pt x="9588" y="3462"/>
                  </a:cubicBezTo>
                  <a:cubicBezTo>
                    <a:pt x="9477" y="3462"/>
                    <a:pt x="9363" y="3465"/>
                    <a:pt x="9245" y="3470"/>
                  </a:cubicBezTo>
                  <a:cubicBezTo>
                    <a:pt x="9382" y="3242"/>
                    <a:pt x="9519" y="2991"/>
                    <a:pt x="9610" y="2717"/>
                  </a:cubicBezTo>
                  <a:cubicBezTo>
                    <a:pt x="10325" y="912"/>
                    <a:pt x="9663" y="23"/>
                    <a:pt x="8744" y="23"/>
                  </a:cubicBezTo>
                  <a:cubicBezTo>
                    <a:pt x="8373" y="23"/>
                    <a:pt x="7960" y="168"/>
                    <a:pt x="7579" y="457"/>
                  </a:cubicBezTo>
                  <a:cubicBezTo>
                    <a:pt x="7122" y="799"/>
                    <a:pt x="6620" y="1621"/>
                    <a:pt x="6278" y="2534"/>
                  </a:cubicBezTo>
                  <a:cubicBezTo>
                    <a:pt x="6118" y="2078"/>
                    <a:pt x="5867" y="1621"/>
                    <a:pt x="5502" y="1165"/>
                  </a:cubicBezTo>
                  <a:cubicBezTo>
                    <a:pt x="4841" y="335"/>
                    <a:pt x="4209" y="0"/>
                    <a:pt x="3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5"/>
            <p:cNvSpPr/>
            <p:nvPr/>
          </p:nvSpPr>
          <p:spPr>
            <a:xfrm>
              <a:off x="658100" y="2070125"/>
              <a:ext cx="66225" cy="61200"/>
            </a:xfrm>
            <a:custGeom>
              <a:avLst/>
              <a:gdLst/>
              <a:ahLst/>
              <a:cxnLst/>
              <a:rect l="l" t="t" r="r" b="b"/>
              <a:pathLst>
                <a:path w="2649" h="2448" extrusionOk="0">
                  <a:moveTo>
                    <a:pt x="1519" y="0"/>
                  </a:moveTo>
                  <a:cubicBezTo>
                    <a:pt x="1204" y="0"/>
                    <a:pt x="864" y="139"/>
                    <a:pt x="571" y="396"/>
                  </a:cubicBezTo>
                  <a:cubicBezTo>
                    <a:pt x="0" y="875"/>
                    <a:pt x="0" y="1560"/>
                    <a:pt x="411" y="2039"/>
                  </a:cubicBezTo>
                  <a:cubicBezTo>
                    <a:pt x="636" y="2301"/>
                    <a:pt x="943" y="2447"/>
                    <a:pt x="1264" y="2447"/>
                  </a:cubicBezTo>
                  <a:cubicBezTo>
                    <a:pt x="1531" y="2447"/>
                    <a:pt x="1807" y="2347"/>
                    <a:pt x="2055" y="2130"/>
                  </a:cubicBezTo>
                  <a:cubicBezTo>
                    <a:pt x="2603" y="1651"/>
                    <a:pt x="2648" y="806"/>
                    <a:pt x="2237" y="327"/>
                  </a:cubicBezTo>
                  <a:cubicBezTo>
                    <a:pt x="2046" y="104"/>
                    <a:pt x="1792" y="0"/>
                    <a:pt x="15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5"/>
            <p:cNvSpPr/>
            <p:nvPr/>
          </p:nvSpPr>
          <p:spPr>
            <a:xfrm>
              <a:off x="638700" y="2063275"/>
              <a:ext cx="66775" cy="61200"/>
            </a:xfrm>
            <a:custGeom>
              <a:avLst/>
              <a:gdLst/>
              <a:ahLst/>
              <a:cxnLst/>
              <a:rect l="l" t="t" r="r" b="b"/>
              <a:pathLst>
                <a:path w="2671" h="2448" extrusionOk="0">
                  <a:moveTo>
                    <a:pt x="1531" y="0"/>
                  </a:moveTo>
                  <a:cubicBezTo>
                    <a:pt x="1210" y="0"/>
                    <a:pt x="864" y="139"/>
                    <a:pt x="571" y="396"/>
                  </a:cubicBezTo>
                  <a:cubicBezTo>
                    <a:pt x="23" y="875"/>
                    <a:pt x="0" y="1560"/>
                    <a:pt x="411" y="2039"/>
                  </a:cubicBezTo>
                  <a:cubicBezTo>
                    <a:pt x="636" y="2301"/>
                    <a:pt x="943" y="2447"/>
                    <a:pt x="1264" y="2447"/>
                  </a:cubicBezTo>
                  <a:cubicBezTo>
                    <a:pt x="1530" y="2447"/>
                    <a:pt x="1807" y="2347"/>
                    <a:pt x="2055" y="2130"/>
                  </a:cubicBezTo>
                  <a:cubicBezTo>
                    <a:pt x="2625" y="1651"/>
                    <a:pt x="2671" y="807"/>
                    <a:pt x="2260" y="327"/>
                  </a:cubicBezTo>
                  <a:cubicBezTo>
                    <a:pt x="2069" y="105"/>
                    <a:pt x="1809" y="0"/>
                    <a:pt x="1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93FE9B-3BF3-4288-97CF-AD1B3EBD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5093"/>
            <a:ext cx="7704000" cy="572700"/>
          </a:xfrm>
          <a:ln w="9525"/>
        </p:spPr>
        <p:txBody>
          <a:bodyPr/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PHIẾU CHUẨN BỊ BÀI NÓI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A29EF8-9B7F-4992-A0EE-C528B3CD348E}"/>
              </a:ext>
            </a:extLst>
          </p:cNvPr>
          <p:cNvSpPr/>
          <p:nvPr/>
        </p:nvSpPr>
        <p:spPr>
          <a:xfrm>
            <a:off x="267629" y="727793"/>
            <a:ext cx="8608741" cy="721866"/>
          </a:xfrm>
          <a:prstGeom prst="round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C22EDB-EDBA-4D8E-9E97-7E66983B0C29}"/>
              </a:ext>
            </a:extLst>
          </p:cNvPr>
          <p:cNvSpPr/>
          <p:nvPr/>
        </p:nvSpPr>
        <p:spPr>
          <a:xfrm>
            <a:off x="174703" y="1602059"/>
            <a:ext cx="2486722" cy="18696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endParaRPr lang="en-US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F1CA5-E2F5-4397-9421-7CA009543900}"/>
              </a:ext>
            </a:extLst>
          </p:cNvPr>
          <p:cNvSpPr/>
          <p:nvPr/>
        </p:nvSpPr>
        <p:spPr>
          <a:xfrm>
            <a:off x="2780371" y="1571567"/>
            <a:ext cx="2486722" cy="1869687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ý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endParaRPr lang="en-US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9A41BE-E4BF-4F13-A7A0-894E99151706}"/>
              </a:ext>
            </a:extLst>
          </p:cNvPr>
          <p:cNvSpPr/>
          <p:nvPr/>
        </p:nvSpPr>
        <p:spPr>
          <a:xfrm>
            <a:off x="5386040" y="1602059"/>
            <a:ext cx="3691051" cy="18696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lẽ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endParaRPr lang="en-US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thinking woman flat design by deusex on Dribbble">
            <a:extLst>
              <a:ext uri="{FF2B5EF4-FFF2-40B4-BE49-F238E27FC236}">
                <a16:creationId xmlns:a16="http://schemas.microsoft.com/office/drawing/2014/main" id="{B2052B7B-BC0A-4173-B16B-A3BD3A3D0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1" y="2789321"/>
            <a:ext cx="3554396" cy="266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B2DF94-C7F1-4FE5-87BF-D6BCD6458904}"/>
              </a:ext>
            </a:extLst>
          </p:cNvPr>
          <p:cNvSpPr/>
          <p:nvPr/>
        </p:nvSpPr>
        <p:spPr>
          <a:xfrm>
            <a:off x="2780371" y="3624145"/>
            <a:ext cx="6296719" cy="14756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endParaRPr lang="en-US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67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9" name="Google Shape;1999;p49"/>
          <p:cNvCxnSpPr/>
          <p:nvPr/>
        </p:nvCxnSpPr>
        <p:spPr>
          <a:xfrm>
            <a:off x="1671663" y="2963050"/>
            <a:ext cx="579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2000" name="Google Shape;2000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ý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02" name="Google Shape;2002;p49"/>
          <p:cNvSpPr txBox="1"/>
          <p:nvPr/>
        </p:nvSpPr>
        <p:spPr>
          <a:xfrm>
            <a:off x="747233" y="1274258"/>
            <a:ext cx="1797600" cy="1308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  <a:cs typeface="Bellota Text"/>
                <a:sym typeface="Bellota Text"/>
              </a:rPr>
              <a:t>Trình bày theo nội dung đã chuẩn bị</a:t>
            </a:r>
            <a:endParaRPr sz="180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Bellota Text"/>
              <a:sym typeface="Bellota Text"/>
            </a:endParaRPr>
          </a:p>
        </p:txBody>
      </p:sp>
      <p:sp>
        <p:nvSpPr>
          <p:cNvPr id="2004" name="Google Shape;2004;p49"/>
          <p:cNvSpPr txBox="1"/>
          <p:nvPr/>
        </p:nvSpPr>
        <p:spPr>
          <a:xfrm>
            <a:off x="2277289" y="3219584"/>
            <a:ext cx="1797600" cy="104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  <a:cs typeface="Bellota Text"/>
                <a:sym typeface="Bellota Text"/>
              </a:rPr>
              <a:t>Nhấn mạnh ý kiến riêng của bản thân.</a:t>
            </a:r>
            <a:endParaRPr sz="180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Bellota Text"/>
              <a:sym typeface="Bellota Text"/>
            </a:endParaRPr>
          </a:p>
        </p:txBody>
      </p:sp>
      <p:sp>
        <p:nvSpPr>
          <p:cNvPr id="2006" name="Google Shape;2006;p49"/>
          <p:cNvSpPr txBox="1"/>
          <p:nvPr/>
        </p:nvSpPr>
        <p:spPr>
          <a:xfrm>
            <a:off x="3521122" y="1274258"/>
            <a:ext cx="1952264" cy="1308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  <a:cs typeface="Bellota Text"/>
                <a:sym typeface="Bellota Text"/>
              </a:rPr>
              <a:t>Điều chỉnh giọng nói, tốc độ và cử chỉ phù hợp.</a:t>
            </a:r>
            <a:endParaRPr sz="180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Bellota Text"/>
              <a:sym typeface="Bellota Text"/>
            </a:endParaRPr>
          </a:p>
        </p:txBody>
      </p:sp>
      <p:sp>
        <p:nvSpPr>
          <p:cNvPr id="2008" name="Google Shape;2008;p49"/>
          <p:cNvSpPr txBox="1"/>
          <p:nvPr/>
        </p:nvSpPr>
        <p:spPr>
          <a:xfrm>
            <a:off x="5195794" y="3219584"/>
            <a:ext cx="1797600" cy="104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242424"/>
                </a:solidFill>
                <a:latin typeface="Cambria" panose="02040503050406030204" pitchFamily="18" charset="0"/>
                <a:ea typeface="Cambria" panose="02040503050406030204" pitchFamily="18" charset="0"/>
                <a:cs typeface="Bellota Text"/>
                <a:sym typeface="Bellota Text"/>
              </a:rPr>
              <a:t>Lắng nghe tập trung</a:t>
            </a:r>
            <a:endParaRPr sz="180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Bellota Text"/>
              <a:sym typeface="Bellota Text"/>
            </a:endParaRPr>
          </a:p>
        </p:txBody>
      </p:sp>
      <p:sp>
        <p:nvSpPr>
          <p:cNvPr id="2010" name="Google Shape;2010;p49"/>
          <p:cNvSpPr txBox="1"/>
          <p:nvPr/>
        </p:nvSpPr>
        <p:spPr>
          <a:xfrm>
            <a:off x="6599167" y="1274258"/>
            <a:ext cx="1797600" cy="1308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  <a:cs typeface="Bellota Text"/>
                <a:sym typeface="Bellota Text"/>
              </a:rPr>
              <a:t>Chú ý phản hồi với người nói.</a:t>
            </a:r>
            <a:endParaRPr sz="180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Bellota Text"/>
              <a:sym typeface="Bellota Text"/>
            </a:endParaRPr>
          </a:p>
        </p:txBody>
      </p:sp>
      <p:grpSp>
        <p:nvGrpSpPr>
          <p:cNvPr id="2011" name="Google Shape;2011;p49"/>
          <p:cNvGrpSpPr/>
          <p:nvPr/>
        </p:nvGrpSpPr>
        <p:grpSpPr>
          <a:xfrm>
            <a:off x="1551784" y="2841234"/>
            <a:ext cx="183600" cy="243632"/>
            <a:chOff x="2901122" y="1913583"/>
            <a:chExt cx="284916" cy="378075"/>
          </a:xfrm>
        </p:grpSpPr>
        <p:sp>
          <p:nvSpPr>
            <p:cNvPr id="2012" name="Google Shape;2012;p49"/>
            <p:cNvSpPr/>
            <p:nvPr/>
          </p:nvSpPr>
          <p:spPr>
            <a:xfrm>
              <a:off x="2901122" y="1913583"/>
              <a:ext cx="284916" cy="378075"/>
            </a:xfrm>
            <a:custGeom>
              <a:avLst/>
              <a:gdLst/>
              <a:ahLst/>
              <a:cxnLst/>
              <a:rect l="l" t="t" r="r" b="b"/>
              <a:pathLst>
                <a:path w="33431" h="44362" extrusionOk="0">
                  <a:moveTo>
                    <a:pt x="16716" y="0"/>
                  </a:moveTo>
                  <a:cubicBezTo>
                    <a:pt x="7476" y="0"/>
                    <a:pt x="1" y="13284"/>
                    <a:pt x="1" y="25538"/>
                  </a:cubicBezTo>
                  <a:cubicBezTo>
                    <a:pt x="1" y="37768"/>
                    <a:pt x="7476" y="44361"/>
                    <a:pt x="16716" y="44361"/>
                  </a:cubicBezTo>
                  <a:cubicBezTo>
                    <a:pt x="25956" y="44361"/>
                    <a:pt x="33431" y="37768"/>
                    <a:pt x="33431" y="25538"/>
                  </a:cubicBezTo>
                  <a:cubicBezTo>
                    <a:pt x="33431" y="13284"/>
                    <a:pt x="25956" y="0"/>
                    <a:pt x="16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13" name="Google Shape;2013;p49"/>
            <p:cNvSpPr/>
            <p:nvPr/>
          </p:nvSpPr>
          <p:spPr>
            <a:xfrm>
              <a:off x="2920138" y="1913583"/>
              <a:ext cx="246897" cy="171285"/>
            </a:xfrm>
            <a:custGeom>
              <a:avLst/>
              <a:gdLst/>
              <a:ahLst/>
              <a:cxnLst/>
              <a:rect l="l" t="t" r="r" b="b"/>
              <a:pathLst>
                <a:path w="28970" h="20098" extrusionOk="0">
                  <a:moveTo>
                    <a:pt x="14485" y="0"/>
                  </a:moveTo>
                  <a:cubicBezTo>
                    <a:pt x="8284" y="0"/>
                    <a:pt x="2868" y="6005"/>
                    <a:pt x="0" y="13627"/>
                  </a:cubicBezTo>
                  <a:cubicBezTo>
                    <a:pt x="2794" y="14804"/>
                    <a:pt x="3162" y="20098"/>
                    <a:pt x="6642" y="20098"/>
                  </a:cubicBezTo>
                  <a:cubicBezTo>
                    <a:pt x="10564" y="20098"/>
                    <a:pt x="10564" y="13407"/>
                    <a:pt x="14485" y="13407"/>
                  </a:cubicBezTo>
                  <a:cubicBezTo>
                    <a:pt x="18406" y="13407"/>
                    <a:pt x="18406" y="20098"/>
                    <a:pt x="22328" y="20098"/>
                  </a:cubicBezTo>
                  <a:cubicBezTo>
                    <a:pt x="25808" y="20098"/>
                    <a:pt x="26200" y="14828"/>
                    <a:pt x="28970" y="13627"/>
                  </a:cubicBezTo>
                  <a:cubicBezTo>
                    <a:pt x="26102" y="6005"/>
                    <a:pt x="20686" y="0"/>
                    <a:pt x="14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14" name="Google Shape;2014;p49"/>
          <p:cNvGrpSpPr/>
          <p:nvPr/>
        </p:nvGrpSpPr>
        <p:grpSpPr>
          <a:xfrm>
            <a:off x="3018509" y="2840134"/>
            <a:ext cx="183600" cy="243632"/>
            <a:chOff x="2901122" y="1913583"/>
            <a:chExt cx="284916" cy="378075"/>
          </a:xfrm>
        </p:grpSpPr>
        <p:sp>
          <p:nvSpPr>
            <p:cNvPr id="2015" name="Google Shape;2015;p49"/>
            <p:cNvSpPr/>
            <p:nvPr/>
          </p:nvSpPr>
          <p:spPr>
            <a:xfrm>
              <a:off x="2901122" y="1913583"/>
              <a:ext cx="284916" cy="378075"/>
            </a:xfrm>
            <a:custGeom>
              <a:avLst/>
              <a:gdLst/>
              <a:ahLst/>
              <a:cxnLst/>
              <a:rect l="l" t="t" r="r" b="b"/>
              <a:pathLst>
                <a:path w="33431" h="44362" extrusionOk="0">
                  <a:moveTo>
                    <a:pt x="16716" y="0"/>
                  </a:moveTo>
                  <a:cubicBezTo>
                    <a:pt x="7476" y="0"/>
                    <a:pt x="1" y="13284"/>
                    <a:pt x="1" y="25538"/>
                  </a:cubicBezTo>
                  <a:cubicBezTo>
                    <a:pt x="1" y="37768"/>
                    <a:pt x="7476" y="44361"/>
                    <a:pt x="16716" y="44361"/>
                  </a:cubicBezTo>
                  <a:cubicBezTo>
                    <a:pt x="25956" y="44361"/>
                    <a:pt x="33431" y="37768"/>
                    <a:pt x="33431" y="25538"/>
                  </a:cubicBezTo>
                  <a:cubicBezTo>
                    <a:pt x="33431" y="13284"/>
                    <a:pt x="25956" y="0"/>
                    <a:pt x="16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16" name="Google Shape;2016;p49"/>
            <p:cNvSpPr/>
            <p:nvPr/>
          </p:nvSpPr>
          <p:spPr>
            <a:xfrm>
              <a:off x="2920138" y="1913583"/>
              <a:ext cx="246897" cy="171285"/>
            </a:xfrm>
            <a:custGeom>
              <a:avLst/>
              <a:gdLst/>
              <a:ahLst/>
              <a:cxnLst/>
              <a:rect l="l" t="t" r="r" b="b"/>
              <a:pathLst>
                <a:path w="28970" h="20098" extrusionOk="0">
                  <a:moveTo>
                    <a:pt x="14485" y="0"/>
                  </a:moveTo>
                  <a:cubicBezTo>
                    <a:pt x="8284" y="0"/>
                    <a:pt x="2868" y="6005"/>
                    <a:pt x="0" y="13627"/>
                  </a:cubicBezTo>
                  <a:cubicBezTo>
                    <a:pt x="2794" y="14804"/>
                    <a:pt x="3162" y="20098"/>
                    <a:pt x="6642" y="20098"/>
                  </a:cubicBezTo>
                  <a:cubicBezTo>
                    <a:pt x="10564" y="20098"/>
                    <a:pt x="10564" y="13407"/>
                    <a:pt x="14485" y="13407"/>
                  </a:cubicBezTo>
                  <a:cubicBezTo>
                    <a:pt x="18406" y="13407"/>
                    <a:pt x="18406" y="20098"/>
                    <a:pt x="22328" y="20098"/>
                  </a:cubicBezTo>
                  <a:cubicBezTo>
                    <a:pt x="25808" y="20098"/>
                    <a:pt x="26200" y="14828"/>
                    <a:pt x="28970" y="13627"/>
                  </a:cubicBezTo>
                  <a:cubicBezTo>
                    <a:pt x="26102" y="6005"/>
                    <a:pt x="20686" y="0"/>
                    <a:pt x="14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17" name="Google Shape;2017;p49"/>
          <p:cNvGrpSpPr/>
          <p:nvPr/>
        </p:nvGrpSpPr>
        <p:grpSpPr>
          <a:xfrm>
            <a:off x="4480334" y="2840134"/>
            <a:ext cx="183600" cy="243632"/>
            <a:chOff x="2901122" y="1913583"/>
            <a:chExt cx="284916" cy="378075"/>
          </a:xfrm>
        </p:grpSpPr>
        <p:sp>
          <p:nvSpPr>
            <p:cNvPr id="2018" name="Google Shape;2018;p49"/>
            <p:cNvSpPr/>
            <p:nvPr/>
          </p:nvSpPr>
          <p:spPr>
            <a:xfrm>
              <a:off x="2901122" y="1913583"/>
              <a:ext cx="284916" cy="378075"/>
            </a:xfrm>
            <a:custGeom>
              <a:avLst/>
              <a:gdLst/>
              <a:ahLst/>
              <a:cxnLst/>
              <a:rect l="l" t="t" r="r" b="b"/>
              <a:pathLst>
                <a:path w="33431" h="44362" extrusionOk="0">
                  <a:moveTo>
                    <a:pt x="16716" y="0"/>
                  </a:moveTo>
                  <a:cubicBezTo>
                    <a:pt x="7476" y="0"/>
                    <a:pt x="1" y="13284"/>
                    <a:pt x="1" y="25538"/>
                  </a:cubicBezTo>
                  <a:cubicBezTo>
                    <a:pt x="1" y="37768"/>
                    <a:pt x="7476" y="44361"/>
                    <a:pt x="16716" y="44361"/>
                  </a:cubicBezTo>
                  <a:cubicBezTo>
                    <a:pt x="25956" y="44361"/>
                    <a:pt x="33431" y="37768"/>
                    <a:pt x="33431" y="25538"/>
                  </a:cubicBezTo>
                  <a:cubicBezTo>
                    <a:pt x="33431" y="13284"/>
                    <a:pt x="25956" y="0"/>
                    <a:pt x="16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19" name="Google Shape;2019;p49"/>
            <p:cNvSpPr/>
            <p:nvPr/>
          </p:nvSpPr>
          <p:spPr>
            <a:xfrm>
              <a:off x="2920138" y="1913583"/>
              <a:ext cx="246897" cy="171285"/>
            </a:xfrm>
            <a:custGeom>
              <a:avLst/>
              <a:gdLst/>
              <a:ahLst/>
              <a:cxnLst/>
              <a:rect l="l" t="t" r="r" b="b"/>
              <a:pathLst>
                <a:path w="28970" h="20098" extrusionOk="0">
                  <a:moveTo>
                    <a:pt x="14485" y="0"/>
                  </a:moveTo>
                  <a:cubicBezTo>
                    <a:pt x="8284" y="0"/>
                    <a:pt x="2868" y="6005"/>
                    <a:pt x="0" y="13627"/>
                  </a:cubicBezTo>
                  <a:cubicBezTo>
                    <a:pt x="2794" y="14804"/>
                    <a:pt x="3162" y="20098"/>
                    <a:pt x="6642" y="20098"/>
                  </a:cubicBezTo>
                  <a:cubicBezTo>
                    <a:pt x="10564" y="20098"/>
                    <a:pt x="10564" y="13407"/>
                    <a:pt x="14485" y="13407"/>
                  </a:cubicBezTo>
                  <a:cubicBezTo>
                    <a:pt x="18406" y="13407"/>
                    <a:pt x="18406" y="20098"/>
                    <a:pt x="22328" y="20098"/>
                  </a:cubicBezTo>
                  <a:cubicBezTo>
                    <a:pt x="25808" y="20098"/>
                    <a:pt x="26200" y="14828"/>
                    <a:pt x="28970" y="13627"/>
                  </a:cubicBezTo>
                  <a:cubicBezTo>
                    <a:pt x="26102" y="6005"/>
                    <a:pt x="20686" y="0"/>
                    <a:pt x="14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20" name="Google Shape;2020;p49"/>
          <p:cNvGrpSpPr/>
          <p:nvPr/>
        </p:nvGrpSpPr>
        <p:grpSpPr>
          <a:xfrm>
            <a:off x="5941884" y="2840134"/>
            <a:ext cx="183600" cy="243632"/>
            <a:chOff x="2901122" y="1913583"/>
            <a:chExt cx="284916" cy="378075"/>
          </a:xfrm>
        </p:grpSpPr>
        <p:sp>
          <p:nvSpPr>
            <p:cNvPr id="2021" name="Google Shape;2021;p49"/>
            <p:cNvSpPr/>
            <p:nvPr/>
          </p:nvSpPr>
          <p:spPr>
            <a:xfrm>
              <a:off x="2901122" y="1913583"/>
              <a:ext cx="284916" cy="378075"/>
            </a:xfrm>
            <a:custGeom>
              <a:avLst/>
              <a:gdLst/>
              <a:ahLst/>
              <a:cxnLst/>
              <a:rect l="l" t="t" r="r" b="b"/>
              <a:pathLst>
                <a:path w="33431" h="44362" extrusionOk="0">
                  <a:moveTo>
                    <a:pt x="16716" y="0"/>
                  </a:moveTo>
                  <a:cubicBezTo>
                    <a:pt x="7476" y="0"/>
                    <a:pt x="1" y="13284"/>
                    <a:pt x="1" y="25538"/>
                  </a:cubicBezTo>
                  <a:cubicBezTo>
                    <a:pt x="1" y="37768"/>
                    <a:pt x="7476" y="44361"/>
                    <a:pt x="16716" y="44361"/>
                  </a:cubicBezTo>
                  <a:cubicBezTo>
                    <a:pt x="25956" y="44361"/>
                    <a:pt x="33431" y="37768"/>
                    <a:pt x="33431" y="25538"/>
                  </a:cubicBezTo>
                  <a:cubicBezTo>
                    <a:pt x="33431" y="13284"/>
                    <a:pt x="25956" y="0"/>
                    <a:pt x="16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22" name="Google Shape;2022;p49"/>
            <p:cNvSpPr/>
            <p:nvPr/>
          </p:nvSpPr>
          <p:spPr>
            <a:xfrm>
              <a:off x="2920138" y="1913583"/>
              <a:ext cx="246897" cy="171285"/>
            </a:xfrm>
            <a:custGeom>
              <a:avLst/>
              <a:gdLst/>
              <a:ahLst/>
              <a:cxnLst/>
              <a:rect l="l" t="t" r="r" b="b"/>
              <a:pathLst>
                <a:path w="28970" h="20098" extrusionOk="0">
                  <a:moveTo>
                    <a:pt x="14485" y="0"/>
                  </a:moveTo>
                  <a:cubicBezTo>
                    <a:pt x="8284" y="0"/>
                    <a:pt x="2868" y="6005"/>
                    <a:pt x="0" y="13627"/>
                  </a:cubicBezTo>
                  <a:cubicBezTo>
                    <a:pt x="2794" y="14804"/>
                    <a:pt x="3162" y="20098"/>
                    <a:pt x="6642" y="20098"/>
                  </a:cubicBezTo>
                  <a:cubicBezTo>
                    <a:pt x="10564" y="20098"/>
                    <a:pt x="10564" y="13407"/>
                    <a:pt x="14485" y="13407"/>
                  </a:cubicBezTo>
                  <a:cubicBezTo>
                    <a:pt x="18406" y="13407"/>
                    <a:pt x="18406" y="20098"/>
                    <a:pt x="22328" y="20098"/>
                  </a:cubicBezTo>
                  <a:cubicBezTo>
                    <a:pt x="25808" y="20098"/>
                    <a:pt x="26200" y="14828"/>
                    <a:pt x="28970" y="13627"/>
                  </a:cubicBezTo>
                  <a:cubicBezTo>
                    <a:pt x="26102" y="6005"/>
                    <a:pt x="20686" y="0"/>
                    <a:pt x="14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23" name="Google Shape;2023;p49"/>
          <p:cNvGrpSpPr/>
          <p:nvPr/>
        </p:nvGrpSpPr>
        <p:grpSpPr>
          <a:xfrm>
            <a:off x="7408609" y="2840134"/>
            <a:ext cx="183600" cy="243632"/>
            <a:chOff x="2901122" y="1913583"/>
            <a:chExt cx="284916" cy="378075"/>
          </a:xfrm>
        </p:grpSpPr>
        <p:sp>
          <p:nvSpPr>
            <p:cNvPr id="2024" name="Google Shape;2024;p49"/>
            <p:cNvSpPr/>
            <p:nvPr/>
          </p:nvSpPr>
          <p:spPr>
            <a:xfrm>
              <a:off x="2901122" y="1913583"/>
              <a:ext cx="284916" cy="378075"/>
            </a:xfrm>
            <a:custGeom>
              <a:avLst/>
              <a:gdLst/>
              <a:ahLst/>
              <a:cxnLst/>
              <a:rect l="l" t="t" r="r" b="b"/>
              <a:pathLst>
                <a:path w="33431" h="44362" extrusionOk="0">
                  <a:moveTo>
                    <a:pt x="16716" y="0"/>
                  </a:moveTo>
                  <a:cubicBezTo>
                    <a:pt x="7476" y="0"/>
                    <a:pt x="1" y="13284"/>
                    <a:pt x="1" y="25538"/>
                  </a:cubicBezTo>
                  <a:cubicBezTo>
                    <a:pt x="1" y="37768"/>
                    <a:pt x="7476" y="44361"/>
                    <a:pt x="16716" y="44361"/>
                  </a:cubicBezTo>
                  <a:cubicBezTo>
                    <a:pt x="25956" y="44361"/>
                    <a:pt x="33431" y="37768"/>
                    <a:pt x="33431" y="25538"/>
                  </a:cubicBezTo>
                  <a:cubicBezTo>
                    <a:pt x="33431" y="13284"/>
                    <a:pt x="25956" y="0"/>
                    <a:pt x="16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25" name="Google Shape;2025;p49"/>
            <p:cNvSpPr/>
            <p:nvPr/>
          </p:nvSpPr>
          <p:spPr>
            <a:xfrm>
              <a:off x="2920138" y="1913583"/>
              <a:ext cx="246897" cy="171285"/>
            </a:xfrm>
            <a:custGeom>
              <a:avLst/>
              <a:gdLst/>
              <a:ahLst/>
              <a:cxnLst/>
              <a:rect l="l" t="t" r="r" b="b"/>
              <a:pathLst>
                <a:path w="28970" h="20098" extrusionOk="0">
                  <a:moveTo>
                    <a:pt x="14485" y="0"/>
                  </a:moveTo>
                  <a:cubicBezTo>
                    <a:pt x="8284" y="0"/>
                    <a:pt x="2868" y="6005"/>
                    <a:pt x="0" y="13627"/>
                  </a:cubicBezTo>
                  <a:cubicBezTo>
                    <a:pt x="2794" y="14804"/>
                    <a:pt x="3162" y="20098"/>
                    <a:pt x="6642" y="20098"/>
                  </a:cubicBezTo>
                  <a:cubicBezTo>
                    <a:pt x="10564" y="20098"/>
                    <a:pt x="10564" y="13407"/>
                    <a:pt x="14485" y="13407"/>
                  </a:cubicBezTo>
                  <a:cubicBezTo>
                    <a:pt x="18406" y="13407"/>
                    <a:pt x="18406" y="20098"/>
                    <a:pt x="22328" y="20098"/>
                  </a:cubicBezTo>
                  <a:cubicBezTo>
                    <a:pt x="25808" y="20098"/>
                    <a:pt x="26200" y="14828"/>
                    <a:pt x="28970" y="13627"/>
                  </a:cubicBezTo>
                  <a:cubicBezTo>
                    <a:pt x="26102" y="6005"/>
                    <a:pt x="20686" y="0"/>
                    <a:pt x="14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2026" name="Google Shape;2026;p49"/>
          <p:cNvCxnSpPr/>
          <p:nvPr/>
        </p:nvCxnSpPr>
        <p:spPr>
          <a:xfrm>
            <a:off x="1646038" y="3083775"/>
            <a:ext cx="0" cy="44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Dot"/>
            <a:round/>
            <a:headEnd type="none" w="med" len="med"/>
            <a:tailEnd type="oval" w="med" len="med"/>
          </a:ln>
        </p:spPr>
      </p:cxnSp>
      <p:cxnSp>
        <p:nvCxnSpPr>
          <p:cNvPr id="2027" name="Google Shape;2027;p49"/>
          <p:cNvCxnSpPr/>
          <p:nvPr/>
        </p:nvCxnSpPr>
        <p:spPr>
          <a:xfrm>
            <a:off x="4574588" y="3083775"/>
            <a:ext cx="0" cy="44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Dot"/>
            <a:round/>
            <a:headEnd type="none" w="med" len="med"/>
            <a:tailEnd type="oval" w="med" len="med"/>
          </a:ln>
        </p:spPr>
      </p:cxnSp>
      <p:cxnSp>
        <p:nvCxnSpPr>
          <p:cNvPr id="2028" name="Google Shape;2028;p49"/>
          <p:cNvCxnSpPr/>
          <p:nvPr/>
        </p:nvCxnSpPr>
        <p:spPr>
          <a:xfrm>
            <a:off x="7497963" y="3083775"/>
            <a:ext cx="0" cy="44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Dot"/>
            <a:round/>
            <a:headEnd type="none" w="med" len="med"/>
            <a:tailEnd type="oval" w="med" len="med"/>
          </a:ln>
        </p:spPr>
      </p:cxnSp>
      <p:cxnSp>
        <p:nvCxnSpPr>
          <p:cNvPr id="2029" name="Google Shape;2029;p49"/>
          <p:cNvCxnSpPr/>
          <p:nvPr/>
        </p:nvCxnSpPr>
        <p:spPr>
          <a:xfrm>
            <a:off x="3112763" y="2394025"/>
            <a:ext cx="0" cy="44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Dot"/>
            <a:round/>
            <a:headEnd type="oval" w="med" len="med"/>
            <a:tailEnd type="none" w="med" len="med"/>
          </a:ln>
        </p:spPr>
      </p:cxnSp>
      <p:cxnSp>
        <p:nvCxnSpPr>
          <p:cNvPr id="2030" name="Google Shape;2030;p49"/>
          <p:cNvCxnSpPr/>
          <p:nvPr/>
        </p:nvCxnSpPr>
        <p:spPr>
          <a:xfrm>
            <a:off x="6031225" y="2394025"/>
            <a:ext cx="0" cy="44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Dot"/>
            <a:round/>
            <a:headEnd type="oval" w="med" len="med"/>
            <a:tailEnd type="none" w="med" len="med"/>
          </a:ln>
        </p:spPr>
      </p:cxnSp>
      <p:pic>
        <p:nvPicPr>
          <p:cNvPr id="1026" name="Picture 2" descr="Teddy bear">
            <a:extLst>
              <a:ext uri="{FF2B5EF4-FFF2-40B4-BE49-F238E27FC236}">
                <a16:creationId xmlns:a16="http://schemas.microsoft.com/office/drawing/2014/main" id="{68FBD763-C1BC-4B79-AD73-2433B1EC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19" y="3490716"/>
            <a:ext cx="854687" cy="8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ddy bear">
            <a:extLst>
              <a:ext uri="{FF2B5EF4-FFF2-40B4-BE49-F238E27FC236}">
                <a16:creationId xmlns:a16="http://schemas.microsoft.com/office/drawing/2014/main" id="{B0D951DC-4799-4684-8C2F-FB449CE9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80" y="1509725"/>
            <a:ext cx="854687" cy="8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ddy bear">
            <a:extLst>
              <a:ext uri="{FF2B5EF4-FFF2-40B4-BE49-F238E27FC236}">
                <a16:creationId xmlns:a16="http://schemas.microsoft.com/office/drawing/2014/main" id="{E2A9D7A3-23DF-48C5-85D3-D816E4A1E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23" y="3340912"/>
            <a:ext cx="952821" cy="95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ddy bear">
            <a:extLst>
              <a:ext uri="{FF2B5EF4-FFF2-40B4-BE49-F238E27FC236}">
                <a16:creationId xmlns:a16="http://schemas.microsoft.com/office/drawing/2014/main" id="{8BA791D3-B3FC-4182-A190-2F3F00028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988" y="1524292"/>
            <a:ext cx="854687" cy="8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ddy bear">
            <a:extLst>
              <a:ext uri="{FF2B5EF4-FFF2-40B4-BE49-F238E27FC236}">
                <a16:creationId xmlns:a16="http://schemas.microsoft.com/office/drawing/2014/main" id="{DAB8DF43-2D2C-4DB2-8A76-8E17C2F73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01" y="3389794"/>
            <a:ext cx="976109" cy="97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5A74A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b="1" dirty="0">
              <a:solidFill>
                <a:srgbClr val="5A74A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2" name="Google Shape;1522;p44"/>
          <p:cNvSpPr txBox="1">
            <a:spLocks noGrp="1"/>
          </p:cNvSpPr>
          <p:nvPr>
            <p:ph type="title" idx="2"/>
          </p:nvPr>
        </p:nvSpPr>
        <p:spPr>
          <a:xfrm>
            <a:off x="717525" y="1769725"/>
            <a:ext cx="232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fr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 trình bày được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3" name="Google Shape;1523;p44"/>
          <p:cNvSpPr txBox="1">
            <a:spLocks noGrp="1"/>
          </p:cNvSpPr>
          <p:nvPr>
            <p:ph type="subTitle" idx="1"/>
          </p:nvPr>
        </p:nvSpPr>
        <p:spPr>
          <a:xfrm>
            <a:off x="717525" y="2297425"/>
            <a:ext cx="232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latin typeface="Cambria" panose="02040503050406030204" pitchFamily="18" charset="0"/>
                <a:ea typeface="Cambria" panose="02040503050406030204" pitchFamily="18" charset="0"/>
              </a:rPr>
              <a:t>Những yêu cầu cụ thể của bài nói.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4" name="Google Shape;1524;p44"/>
          <p:cNvSpPr txBox="1">
            <a:spLocks noGrp="1"/>
          </p:cNvSpPr>
          <p:nvPr>
            <p:ph type="title" idx="3"/>
          </p:nvPr>
        </p:nvSpPr>
        <p:spPr>
          <a:xfrm>
            <a:off x="3409100" y="1769725"/>
            <a:ext cx="232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thực hành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5" name="Google Shape;1525;p44"/>
          <p:cNvSpPr txBox="1">
            <a:spLocks noGrp="1"/>
          </p:cNvSpPr>
          <p:nvPr>
            <p:ph type="subTitle" idx="4"/>
          </p:nvPr>
        </p:nvSpPr>
        <p:spPr>
          <a:xfrm>
            <a:off x="3409100" y="2297425"/>
            <a:ext cx="232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fr" sz="1800" dirty="0">
                <a:latin typeface="Cambria" panose="02040503050406030204" pitchFamily="18" charset="0"/>
                <a:ea typeface="Cambria" panose="02040503050406030204" pitchFamily="18" charset="0"/>
              </a:rPr>
              <a:t>rình bày bài nói theo các tiêu chí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0" name="Google Shape;1530;p44"/>
          <p:cNvSpPr txBox="1">
            <a:spLocks noGrp="1"/>
          </p:cNvSpPr>
          <p:nvPr>
            <p:ph type="title" idx="9"/>
          </p:nvPr>
        </p:nvSpPr>
        <p:spPr>
          <a:xfrm>
            <a:off x="6100682" y="1769725"/>
            <a:ext cx="232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phản hồi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1" name="Google Shape;1531;p44"/>
          <p:cNvSpPr txBox="1">
            <a:spLocks noGrp="1"/>
          </p:cNvSpPr>
          <p:nvPr>
            <p:ph type="subTitle" idx="13"/>
          </p:nvPr>
        </p:nvSpPr>
        <p:spPr>
          <a:xfrm>
            <a:off x="6100682" y="2297425"/>
            <a:ext cx="232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fr" sz="1800" dirty="0">
                <a:latin typeface="Cambria" panose="02040503050406030204" pitchFamily="18" charset="0"/>
                <a:ea typeface="Cambria" panose="02040503050406030204" pitchFamily="18" charset="0"/>
              </a:rPr>
              <a:t>iết cách trao đổi và xây dựng tích cực.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4" name="Google Shape;1534;p44"/>
          <p:cNvSpPr txBox="1">
            <a:spLocks noGrp="1"/>
          </p:cNvSpPr>
          <p:nvPr>
            <p:ph type="title" idx="16"/>
          </p:nvPr>
        </p:nvSpPr>
        <p:spPr>
          <a:xfrm>
            <a:off x="1448925" y="1346700"/>
            <a:ext cx="860700" cy="4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6" name="Google Shape;1536;p44"/>
          <p:cNvSpPr txBox="1">
            <a:spLocks noGrp="1"/>
          </p:cNvSpPr>
          <p:nvPr>
            <p:ph type="title" idx="18"/>
          </p:nvPr>
        </p:nvSpPr>
        <p:spPr>
          <a:xfrm>
            <a:off x="4140500" y="1346700"/>
            <a:ext cx="860700" cy="4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8" name="Google Shape;1538;p44"/>
          <p:cNvSpPr txBox="1">
            <a:spLocks noGrp="1"/>
          </p:cNvSpPr>
          <p:nvPr>
            <p:ph type="title" idx="20"/>
          </p:nvPr>
        </p:nvSpPr>
        <p:spPr>
          <a:xfrm>
            <a:off x="6832075" y="1346700"/>
            <a:ext cx="860700" cy="4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52"/>
          <p:cNvSpPr txBox="1">
            <a:spLocks noGrp="1"/>
          </p:cNvSpPr>
          <p:nvPr>
            <p:ph type="title"/>
          </p:nvPr>
        </p:nvSpPr>
        <p:spPr>
          <a:xfrm>
            <a:off x="3960932" y="2212975"/>
            <a:ext cx="446554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latin typeface="Cambria" panose="02040503050406030204" pitchFamily="18" charset="0"/>
                <a:ea typeface="Cambria" panose="02040503050406030204" pitchFamily="18" charset="0"/>
              </a:rPr>
              <a:t>SAU KHI NÓI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15" name="Google Shape;2215;p52"/>
          <p:cNvSpPr txBox="1">
            <a:spLocks noGrp="1"/>
          </p:cNvSpPr>
          <p:nvPr>
            <p:ph type="title" idx="2"/>
          </p:nvPr>
        </p:nvSpPr>
        <p:spPr>
          <a:xfrm>
            <a:off x="5849925" y="1493225"/>
            <a:ext cx="15030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latin typeface="Cambria" panose="02040503050406030204" pitchFamily="18" charset="0"/>
                <a:ea typeface="Cambria" panose="02040503050406030204" pitchFamily="18" charset="0"/>
              </a:rPr>
              <a:t>III.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17" name="Google Shape;2217;p52"/>
          <p:cNvGrpSpPr/>
          <p:nvPr/>
        </p:nvGrpSpPr>
        <p:grpSpPr>
          <a:xfrm>
            <a:off x="135451" y="1694300"/>
            <a:ext cx="3965008" cy="3183889"/>
            <a:chOff x="135451" y="1694300"/>
            <a:chExt cx="3965008" cy="3183889"/>
          </a:xfrm>
        </p:grpSpPr>
        <p:sp>
          <p:nvSpPr>
            <p:cNvPr id="2218" name="Google Shape;2218;p52"/>
            <p:cNvSpPr/>
            <p:nvPr/>
          </p:nvSpPr>
          <p:spPr>
            <a:xfrm>
              <a:off x="1044476" y="4433613"/>
              <a:ext cx="2146954" cy="444577"/>
            </a:xfrm>
            <a:custGeom>
              <a:avLst/>
              <a:gdLst/>
              <a:ahLst/>
              <a:cxnLst/>
              <a:rect l="l" t="t" r="r" b="b"/>
              <a:pathLst>
                <a:path w="17796" h="3685" extrusionOk="0">
                  <a:moveTo>
                    <a:pt x="8898" y="0"/>
                  </a:moveTo>
                  <a:cubicBezTo>
                    <a:pt x="3986" y="0"/>
                    <a:pt x="1" y="828"/>
                    <a:pt x="1" y="1830"/>
                  </a:cubicBezTo>
                  <a:cubicBezTo>
                    <a:pt x="1" y="2858"/>
                    <a:pt x="3986" y="3685"/>
                    <a:pt x="8898" y="3685"/>
                  </a:cubicBezTo>
                  <a:cubicBezTo>
                    <a:pt x="13811" y="3685"/>
                    <a:pt x="17795" y="2858"/>
                    <a:pt x="17795" y="1830"/>
                  </a:cubicBezTo>
                  <a:cubicBezTo>
                    <a:pt x="17795" y="828"/>
                    <a:pt x="13811" y="0"/>
                    <a:pt x="8898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19" name="Google Shape;2219;p52"/>
            <p:cNvSpPr/>
            <p:nvPr/>
          </p:nvSpPr>
          <p:spPr>
            <a:xfrm>
              <a:off x="385963" y="2388905"/>
              <a:ext cx="618298" cy="693662"/>
            </a:xfrm>
            <a:custGeom>
              <a:avLst/>
              <a:gdLst/>
              <a:ahLst/>
              <a:cxnLst/>
              <a:rect l="l" t="t" r="r" b="b"/>
              <a:pathLst>
                <a:path w="7113" h="7980" extrusionOk="0">
                  <a:moveTo>
                    <a:pt x="2625" y="0"/>
                  </a:moveTo>
                  <a:cubicBezTo>
                    <a:pt x="2299" y="0"/>
                    <a:pt x="1972" y="73"/>
                    <a:pt x="1655" y="235"/>
                  </a:cubicBezTo>
                  <a:cubicBezTo>
                    <a:pt x="1630" y="260"/>
                    <a:pt x="1" y="1814"/>
                    <a:pt x="1705" y="4546"/>
                  </a:cubicBezTo>
                  <a:cubicBezTo>
                    <a:pt x="2683" y="6100"/>
                    <a:pt x="4236" y="7303"/>
                    <a:pt x="6617" y="7979"/>
                  </a:cubicBezTo>
                  <a:cubicBezTo>
                    <a:pt x="6618" y="7979"/>
                    <a:pt x="6618" y="7979"/>
                    <a:pt x="6618" y="7979"/>
                  </a:cubicBezTo>
                  <a:cubicBezTo>
                    <a:pt x="6695" y="7979"/>
                    <a:pt x="7113" y="3387"/>
                    <a:pt x="4938" y="1162"/>
                  </a:cubicBezTo>
                  <a:cubicBezTo>
                    <a:pt x="4289" y="477"/>
                    <a:pt x="3459" y="0"/>
                    <a:pt x="2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20" name="Google Shape;2220;p52"/>
            <p:cNvSpPr/>
            <p:nvPr/>
          </p:nvSpPr>
          <p:spPr>
            <a:xfrm>
              <a:off x="492704" y="2701221"/>
              <a:ext cx="481565" cy="381340"/>
            </a:xfrm>
            <a:custGeom>
              <a:avLst/>
              <a:gdLst/>
              <a:ahLst/>
              <a:cxnLst/>
              <a:rect l="l" t="t" r="r" b="b"/>
              <a:pathLst>
                <a:path w="5540" h="4387" extrusionOk="0">
                  <a:moveTo>
                    <a:pt x="1" y="0"/>
                  </a:moveTo>
                  <a:cubicBezTo>
                    <a:pt x="126" y="301"/>
                    <a:pt x="277" y="602"/>
                    <a:pt x="477" y="953"/>
                  </a:cubicBezTo>
                  <a:cubicBezTo>
                    <a:pt x="1455" y="2507"/>
                    <a:pt x="3008" y="3735"/>
                    <a:pt x="5389" y="4386"/>
                  </a:cubicBezTo>
                  <a:cubicBezTo>
                    <a:pt x="5439" y="4386"/>
                    <a:pt x="5540" y="3259"/>
                    <a:pt x="5389" y="1855"/>
                  </a:cubicBezTo>
                  <a:cubicBezTo>
                    <a:pt x="3535" y="1629"/>
                    <a:pt x="1655" y="953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21" name="Google Shape;2221;p52"/>
            <p:cNvSpPr/>
            <p:nvPr/>
          </p:nvSpPr>
          <p:spPr>
            <a:xfrm>
              <a:off x="135451" y="3084467"/>
              <a:ext cx="799536" cy="408374"/>
            </a:xfrm>
            <a:custGeom>
              <a:avLst/>
              <a:gdLst/>
              <a:ahLst/>
              <a:cxnLst/>
              <a:rect l="l" t="t" r="r" b="b"/>
              <a:pathLst>
                <a:path w="9198" h="4698" extrusionOk="0">
                  <a:moveTo>
                    <a:pt x="3225" y="0"/>
                  </a:moveTo>
                  <a:cubicBezTo>
                    <a:pt x="3060" y="0"/>
                    <a:pt x="2896" y="9"/>
                    <a:pt x="2732" y="27"/>
                  </a:cubicBezTo>
                  <a:cubicBezTo>
                    <a:pt x="1429" y="178"/>
                    <a:pt x="226" y="829"/>
                    <a:pt x="1" y="2083"/>
                  </a:cubicBezTo>
                  <a:cubicBezTo>
                    <a:pt x="1" y="2108"/>
                    <a:pt x="226" y="4338"/>
                    <a:pt x="3434" y="4664"/>
                  </a:cubicBezTo>
                  <a:cubicBezTo>
                    <a:pt x="3665" y="4686"/>
                    <a:pt x="3897" y="4698"/>
                    <a:pt x="4131" y="4698"/>
                  </a:cubicBezTo>
                  <a:cubicBezTo>
                    <a:pt x="5751" y="4698"/>
                    <a:pt x="7443" y="4152"/>
                    <a:pt x="9174" y="2860"/>
                  </a:cubicBezTo>
                  <a:cubicBezTo>
                    <a:pt x="9197" y="2836"/>
                    <a:pt x="6184" y="0"/>
                    <a:pt x="3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22" name="Google Shape;2222;p52"/>
            <p:cNvSpPr/>
            <p:nvPr/>
          </p:nvSpPr>
          <p:spPr>
            <a:xfrm>
              <a:off x="338068" y="3150007"/>
              <a:ext cx="597001" cy="342832"/>
            </a:xfrm>
            <a:custGeom>
              <a:avLst/>
              <a:gdLst/>
              <a:ahLst/>
              <a:cxnLst/>
              <a:rect l="l" t="t" r="r" b="b"/>
              <a:pathLst>
                <a:path w="6868" h="3944" extrusionOk="0">
                  <a:moveTo>
                    <a:pt x="3785" y="0"/>
                  </a:moveTo>
                  <a:cubicBezTo>
                    <a:pt x="2782" y="1379"/>
                    <a:pt x="1429" y="2582"/>
                    <a:pt x="0" y="3710"/>
                  </a:cubicBezTo>
                  <a:cubicBezTo>
                    <a:pt x="326" y="3785"/>
                    <a:pt x="677" y="3860"/>
                    <a:pt x="1103" y="3910"/>
                  </a:cubicBezTo>
                  <a:cubicBezTo>
                    <a:pt x="1334" y="3932"/>
                    <a:pt x="1566" y="3944"/>
                    <a:pt x="1800" y="3944"/>
                  </a:cubicBezTo>
                  <a:cubicBezTo>
                    <a:pt x="3420" y="3944"/>
                    <a:pt x="5112" y="3398"/>
                    <a:pt x="6843" y="2106"/>
                  </a:cubicBezTo>
                  <a:cubicBezTo>
                    <a:pt x="6868" y="2080"/>
                    <a:pt x="5539" y="827"/>
                    <a:pt x="3785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23" name="Google Shape;2223;p52"/>
            <p:cNvSpPr/>
            <p:nvPr/>
          </p:nvSpPr>
          <p:spPr>
            <a:xfrm>
              <a:off x="477493" y="3586624"/>
              <a:ext cx="629337" cy="318319"/>
            </a:xfrm>
            <a:custGeom>
              <a:avLst/>
              <a:gdLst/>
              <a:ahLst/>
              <a:cxnLst/>
              <a:rect l="l" t="t" r="r" b="b"/>
              <a:pathLst>
                <a:path w="7240" h="3662" extrusionOk="0">
                  <a:moveTo>
                    <a:pt x="2906" y="1"/>
                  </a:moveTo>
                  <a:cubicBezTo>
                    <a:pt x="2549" y="1"/>
                    <a:pt x="2195" y="43"/>
                    <a:pt x="1855" y="140"/>
                  </a:cubicBezTo>
                  <a:cubicBezTo>
                    <a:pt x="878" y="441"/>
                    <a:pt x="25" y="1118"/>
                    <a:pt x="0" y="2095"/>
                  </a:cubicBezTo>
                  <a:cubicBezTo>
                    <a:pt x="0" y="2119"/>
                    <a:pt x="431" y="3662"/>
                    <a:pt x="2651" y="3662"/>
                  </a:cubicBezTo>
                  <a:cubicBezTo>
                    <a:pt x="2765" y="3662"/>
                    <a:pt x="2884" y="3658"/>
                    <a:pt x="3008" y="3649"/>
                  </a:cubicBezTo>
                  <a:cubicBezTo>
                    <a:pt x="4462" y="3549"/>
                    <a:pt x="5865" y="2922"/>
                    <a:pt x="7219" y="1494"/>
                  </a:cubicBezTo>
                  <a:cubicBezTo>
                    <a:pt x="7240" y="1472"/>
                    <a:pt x="5022" y="1"/>
                    <a:pt x="2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24" name="Google Shape;2224;p52"/>
            <p:cNvSpPr/>
            <p:nvPr/>
          </p:nvSpPr>
          <p:spPr>
            <a:xfrm>
              <a:off x="797717" y="3631476"/>
              <a:ext cx="309453" cy="263644"/>
            </a:xfrm>
            <a:custGeom>
              <a:avLst/>
              <a:gdLst/>
              <a:ahLst/>
              <a:cxnLst/>
              <a:rect l="l" t="t" r="r" b="b"/>
              <a:pathLst>
                <a:path w="3560" h="3033" extrusionOk="0">
                  <a:moveTo>
                    <a:pt x="1655" y="0"/>
                  </a:moveTo>
                  <a:cubicBezTo>
                    <a:pt x="1354" y="1078"/>
                    <a:pt x="677" y="2080"/>
                    <a:pt x="1" y="3033"/>
                  </a:cubicBezTo>
                  <a:cubicBezTo>
                    <a:pt x="1229" y="2807"/>
                    <a:pt x="2407" y="2181"/>
                    <a:pt x="3535" y="978"/>
                  </a:cubicBezTo>
                  <a:cubicBezTo>
                    <a:pt x="3560" y="978"/>
                    <a:pt x="2758" y="426"/>
                    <a:pt x="1655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25" name="Google Shape;2225;p52"/>
            <p:cNvSpPr/>
            <p:nvPr/>
          </p:nvSpPr>
          <p:spPr>
            <a:xfrm>
              <a:off x="680110" y="2623338"/>
              <a:ext cx="651503" cy="1526751"/>
            </a:xfrm>
            <a:custGeom>
              <a:avLst/>
              <a:gdLst/>
              <a:ahLst/>
              <a:cxnLst/>
              <a:rect l="l" t="t" r="r" b="b"/>
              <a:pathLst>
                <a:path w="7495" h="17564" extrusionOk="0">
                  <a:moveTo>
                    <a:pt x="97" y="0"/>
                  </a:moveTo>
                  <a:cubicBezTo>
                    <a:pt x="82" y="0"/>
                    <a:pt x="63" y="7"/>
                    <a:pt x="50" y="19"/>
                  </a:cubicBezTo>
                  <a:cubicBezTo>
                    <a:pt x="0" y="19"/>
                    <a:pt x="0" y="69"/>
                    <a:pt x="25" y="94"/>
                  </a:cubicBezTo>
                  <a:lnTo>
                    <a:pt x="25" y="119"/>
                  </a:lnTo>
                  <a:cubicBezTo>
                    <a:pt x="476" y="771"/>
                    <a:pt x="877" y="1448"/>
                    <a:pt x="1304" y="2124"/>
                  </a:cubicBezTo>
                  <a:cubicBezTo>
                    <a:pt x="1504" y="2450"/>
                    <a:pt x="1705" y="2801"/>
                    <a:pt x="1905" y="3127"/>
                  </a:cubicBezTo>
                  <a:lnTo>
                    <a:pt x="2481" y="4180"/>
                  </a:lnTo>
                  <a:cubicBezTo>
                    <a:pt x="3233" y="5558"/>
                    <a:pt x="3910" y="6987"/>
                    <a:pt x="4562" y="8440"/>
                  </a:cubicBezTo>
                  <a:cubicBezTo>
                    <a:pt x="4712" y="8816"/>
                    <a:pt x="4888" y="9167"/>
                    <a:pt x="5013" y="9543"/>
                  </a:cubicBezTo>
                  <a:lnTo>
                    <a:pt x="5439" y="10646"/>
                  </a:lnTo>
                  <a:cubicBezTo>
                    <a:pt x="5589" y="11022"/>
                    <a:pt x="5715" y="11398"/>
                    <a:pt x="5840" y="11774"/>
                  </a:cubicBezTo>
                  <a:lnTo>
                    <a:pt x="6040" y="12325"/>
                  </a:lnTo>
                  <a:cubicBezTo>
                    <a:pt x="6116" y="12500"/>
                    <a:pt x="6166" y="12701"/>
                    <a:pt x="6216" y="12901"/>
                  </a:cubicBezTo>
                  <a:lnTo>
                    <a:pt x="6567" y="14029"/>
                  </a:lnTo>
                  <a:lnTo>
                    <a:pt x="6867" y="15182"/>
                  </a:lnTo>
                  <a:lnTo>
                    <a:pt x="6993" y="15759"/>
                  </a:lnTo>
                  <a:lnTo>
                    <a:pt x="7118" y="16335"/>
                  </a:lnTo>
                  <a:lnTo>
                    <a:pt x="7369" y="17488"/>
                  </a:lnTo>
                  <a:lnTo>
                    <a:pt x="7369" y="17513"/>
                  </a:lnTo>
                  <a:cubicBezTo>
                    <a:pt x="7369" y="17538"/>
                    <a:pt x="7394" y="17563"/>
                    <a:pt x="7444" y="17563"/>
                  </a:cubicBezTo>
                  <a:cubicBezTo>
                    <a:pt x="7469" y="17538"/>
                    <a:pt x="7494" y="17513"/>
                    <a:pt x="7494" y="17488"/>
                  </a:cubicBezTo>
                  <a:lnTo>
                    <a:pt x="7294" y="16310"/>
                  </a:lnTo>
                  <a:lnTo>
                    <a:pt x="7193" y="15708"/>
                  </a:lnTo>
                  <a:lnTo>
                    <a:pt x="7068" y="15132"/>
                  </a:lnTo>
                  <a:lnTo>
                    <a:pt x="6792" y="13954"/>
                  </a:lnTo>
                  <a:lnTo>
                    <a:pt x="6466" y="12826"/>
                  </a:lnTo>
                  <a:cubicBezTo>
                    <a:pt x="6391" y="12626"/>
                    <a:pt x="6341" y="12425"/>
                    <a:pt x="6291" y="12250"/>
                  </a:cubicBezTo>
                  <a:lnTo>
                    <a:pt x="6091" y="11673"/>
                  </a:lnTo>
                  <a:cubicBezTo>
                    <a:pt x="5965" y="11297"/>
                    <a:pt x="5865" y="10921"/>
                    <a:pt x="5715" y="10546"/>
                  </a:cubicBezTo>
                  <a:lnTo>
                    <a:pt x="5289" y="9443"/>
                  </a:lnTo>
                  <a:cubicBezTo>
                    <a:pt x="5138" y="9067"/>
                    <a:pt x="4988" y="8691"/>
                    <a:pt x="4812" y="8340"/>
                  </a:cubicBezTo>
                  <a:cubicBezTo>
                    <a:pt x="4211" y="6861"/>
                    <a:pt x="3484" y="5433"/>
                    <a:pt x="2707" y="4054"/>
                  </a:cubicBezTo>
                  <a:cubicBezTo>
                    <a:pt x="1930" y="2651"/>
                    <a:pt x="1078" y="1297"/>
                    <a:pt x="126" y="19"/>
                  </a:cubicBezTo>
                  <a:cubicBezTo>
                    <a:pt x="126" y="7"/>
                    <a:pt x="113" y="0"/>
                    <a:pt x="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26" name="Google Shape;2226;p52"/>
            <p:cNvSpPr/>
            <p:nvPr/>
          </p:nvSpPr>
          <p:spPr>
            <a:xfrm>
              <a:off x="320597" y="3271091"/>
              <a:ext cx="780065" cy="104310"/>
            </a:xfrm>
            <a:custGeom>
              <a:avLst/>
              <a:gdLst/>
              <a:ahLst/>
              <a:cxnLst/>
              <a:rect l="l" t="t" r="r" b="b"/>
              <a:pathLst>
                <a:path w="8974" h="1200" extrusionOk="0">
                  <a:moveTo>
                    <a:pt x="676" y="1"/>
                  </a:moveTo>
                  <a:cubicBezTo>
                    <a:pt x="477" y="1"/>
                    <a:pt x="278" y="4"/>
                    <a:pt x="76" y="11"/>
                  </a:cubicBezTo>
                  <a:cubicBezTo>
                    <a:pt x="26" y="11"/>
                    <a:pt x="1" y="36"/>
                    <a:pt x="1" y="61"/>
                  </a:cubicBezTo>
                  <a:cubicBezTo>
                    <a:pt x="1" y="111"/>
                    <a:pt x="26" y="136"/>
                    <a:pt x="76" y="136"/>
                  </a:cubicBezTo>
                  <a:lnTo>
                    <a:pt x="2282" y="337"/>
                  </a:lnTo>
                  <a:cubicBezTo>
                    <a:pt x="3034" y="387"/>
                    <a:pt x="3760" y="462"/>
                    <a:pt x="4487" y="537"/>
                  </a:cubicBezTo>
                  <a:cubicBezTo>
                    <a:pt x="5239" y="612"/>
                    <a:pt x="5966" y="687"/>
                    <a:pt x="6693" y="813"/>
                  </a:cubicBezTo>
                  <a:cubicBezTo>
                    <a:pt x="7419" y="913"/>
                    <a:pt x="8171" y="1038"/>
                    <a:pt x="8873" y="1189"/>
                  </a:cubicBezTo>
                  <a:cubicBezTo>
                    <a:pt x="8888" y="1196"/>
                    <a:pt x="8900" y="1199"/>
                    <a:pt x="8911" y="1199"/>
                  </a:cubicBezTo>
                  <a:cubicBezTo>
                    <a:pt x="8938" y="1199"/>
                    <a:pt x="8956" y="1181"/>
                    <a:pt x="8973" y="1164"/>
                  </a:cubicBezTo>
                  <a:cubicBezTo>
                    <a:pt x="8973" y="1114"/>
                    <a:pt x="8948" y="1088"/>
                    <a:pt x="8923" y="1063"/>
                  </a:cubicBezTo>
                  <a:cubicBezTo>
                    <a:pt x="8196" y="838"/>
                    <a:pt x="7470" y="687"/>
                    <a:pt x="6743" y="562"/>
                  </a:cubicBezTo>
                  <a:cubicBezTo>
                    <a:pt x="6016" y="412"/>
                    <a:pt x="5264" y="337"/>
                    <a:pt x="4537" y="236"/>
                  </a:cubicBezTo>
                  <a:cubicBezTo>
                    <a:pt x="3785" y="161"/>
                    <a:pt x="3034" y="111"/>
                    <a:pt x="2307" y="61"/>
                  </a:cubicBezTo>
                  <a:cubicBezTo>
                    <a:pt x="1756" y="24"/>
                    <a:pt x="1219" y="1"/>
                    <a:pt x="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27" name="Google Shape;2227;p52"/>
            <p:cNvSpPr/>
            <p:nvPr/>
          </p:nvSpPr>
          <p:spPr>
            <a:xfrm>
              <a:off x="1033365" y="2630987"/>
              <a:ext cx="513901" cy="691228"/>
            </a:xfrm>
            <a:custGeom>
              <a:avLst/>
              <a:gdLst/>
              <a:ahLst/>
              <a:cxnLst/>
              <a:rect l="l" t="t" r="r" b="b"/>
              <a:pathLst>
                <a:path w="5912" h="7952" extrusionOk="0">
                  <a:moveTo>
                    <a:pt x="3673" y="0"/>
                  </a:moveTo>
                  <a:cubicBezTo>
                    <a:pt x="2741" y="0"/>
                    <a:pt x="1943" y="700"/>
                    <a:pt x="1425" y="1585"/>
                  </a:cubicBezTo>
                  <a:cubicBezTo>
                    <a:pt x="1" y="4009"/>
                    <a:pt x="1391" y="7951"/>
                    <a:pt x="1450" y="7951"/>
                  </a:cubicBezTo>
                  <a:cubicBezTo>
                    <a:pt x="1450" y="7951"/>
                    <a:pt x="1450" y="7951"/>
                    <a:pt x="1450" y="7951"/>
                  </a:cubicBezTo>
                  <a:cubicBezTo>
                    <a:pt x="3405" y="6848"/>
                    <a:pt x="4508" y="5445"/>
                    <a:pt x="5034" y="3841"/>
                  </a:cubicBezTo>
                  <a:cubicBezTo>
                    <a:pt x="5911" y="1059"/>
                    <a:pt x="4157" y="56"/>
                    <a:pt x="4132" y="56"/>
                  </a:cubicBezTo>
                  <a:cubicBezTo>
                    <a:pt x="3976" y="18"/>
                    <a:pt x="3823" y="0"/>
                    <a:pt x="3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28" name="Google Shape;2228;p52"/>
            <p:cNvSpPr/>
            <p:nvPr/>
          </p:nvSpPr>
          <p:spPr>
            <a:xfrm>
              <a:off x="1055095" y="2827521"/>
              <a:ext cx="269902" cy="494690"/>
            </a:xfrm>
            <a:custGeom>
              <a:avLst/>
              <a:gdLst/>
              <a:ahLst/>
              <a:cxnLst/>
              <a:rect l="l" t="t" r="r" b="b"/>
              <a:pathLst>
                <a:path w="3105" h="5691" extrusionOk="0">
                  <a:moveTo>
                    <a:pt x="874" y="1"/>
                  </a:moveTo>
                  <a:cubicBezTo>
                    <a:pt x="0" y="2423"/>
                    <a:pt x="1141" y="5690"/>
                    <a:pt x="1199" y="5690"/>
                  </a:cubicBezTo>
                  <a:cubicBezTo>
                    <a:pt x="1200" y="5690"/>
                    <a:pt x="1200" y="5690"/>
                    <a:pt x="1200" y="5690"/>
                  </a:cubicBezTo>
                  <a:cubicBezTo>
                    <a:pt x="1952" y="5264"/>
                    <a:pt x="2579" y="4788"/>
                    <a:pt x="3105" y="4262"/>
                  </a:cubicBezTo>
                  <a:cubicBezTo>
                    <a:pt x="1952" y="3059"/>
                    <a:pt x="1250" y="1580"/>
                    <a:pt x="874" y="1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29" name="Google Shape;2229;p52"/>
            <p:cNvSpPr/>
            <p:nvPr/>
          </p:nvSpPr>
          <p:spPr>
            <a:xfrm>
              <a:off x="1124547" y="2792665"/>
              <a:ext cx="213575" cy="684187"/>
            </a:xfrm>
            <a:custGeom>
              <a:avLst/>
              <a:gdLst/>
              <a:ahLst/>
              <a:cxnLst/>
              <a:rect l="l" t="t" r="r" b="b"/>
              <a:pathLst>
                <a:path w="2457" h="7871" extrusionOk="0">
                  <a:moveTo>
                    <a:pt x="2431" y="1"/>
                  </a:moveTo>
                  <a:cubicBezTo>
                    <a:pt x="2381" y="1"/>
                    <a:pt x="2331" y="1"/>
                    <a:pt x="2331" y="51"/>
                  </a:cubicBezTo>
                  <a:cubicBezTo>
                    <a:pt x="2030" y="653"/>
                    <a:pt x="1805" y="1279"/>
                    <a:pt x="1554" y="1906"/>
                  </a:cubicBezTo>
                  <a:cubicBezTo>
                    <a:pt x="1328" y="2557"/>
                    <a:pt x="1103" y="3184"/>
                    <a:pt x="902" y="3836"/>
                  </a:cubicBezTo>
                  <a:cubicBezTo>
                    <a:pt x="702" y="4487"/>
                    <a:pt x="526" y="5139"/>
                    <a:pt x="376" y="5790"/>
                  </a:cubicBezTo>
                  <a:cubicBezTo>
                    <a:pt x="201" y="6442"/>
                    <a:pt x="75" y="7119"/>
                    <a:pt x="0" y="7796"/>
                  </a:cubicBezTo>
                  <a:cubicBezTo>
                    <a:pt x="0" y="7821"/>
                    <a:pt x="25" y="7871"/>
                    <a:pt x="50" y="7871"/>
                  </a:cubicBezTo>
                  <a:cubicBezTo>
                    <a:pt x="100" y="7871"/>
                    <a:pt x="125" y="7846"/>
                    <a:pt x="150" y="7821"/>
                  </a:cubicBezTo>
                  <a:cubicBezTo>
                    <a:pt x="401" y="6492"/>
                    <a:pt x="777" y="5214"/>
                    <a:pt x="1178" y="3936"/>
                  </a:cubicBezTo>
                  <a:cubicBezTo>
                    <a:pt x="1404" y="3284"/>
                    <a:pt x="1604" y="2658"/>
                    <a:pt x="1830" y="2006"/>
                  </a:cubicBezTo>
                  <a:lnTo>
                    <a:pt x="2456" y="101"/>
                  </a:lnTo>
                  <a:cubicBezTo>
                    <a:pt x="2456" y="51"/>
                    <a:pt x="2456" y="26"/>
                    <a:pt x="2431" y="1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30" name="Google Shape;2230;p52"/>
            <p:cNvSpPr/>
            <p:nvPr/>
          </p:nvSpPr>
          <p:spPr>
            <a:xfrm>
              <a:off x="684456" y="3696842"/>
              <a:ext cx="544759" cy="93705"/>
            </a:xfrm>
            <a:custGeom>
              <a:avLst/>
              <a:gdLst/>
              <a:ahLst/>
              <a:cxnLst/>
              <a:rect l="l" t="t" r="r" b="b"/>
              <a:pathLst>
                <a:path w="6267" h="1078" extrusionOk="0">
                  <a:moveTo>
                    <a:pt x="6191" y="0"/>
                  </a:moveTo>
                  <a:cubicBezTo>
                    <a:pt x="5665" y="0"/>
                    <a:pt x="5138" y="50"/>
                    <a:pt x="4637" y="100"/>
                  </a:cubicBezTo>
                  <a:cubicBezTo>
                    <a:pt x="4111" y="150"/>
                    <a:pt x="3609" y="251"/>
                    <a:pt x="3083" y="326"/>
                  </a:cubicBezTo>
                  <a:cubicBezTo>
                    <a:pt x="2582" y="401"/>
                    <a:pt x="2081" y="476"/>
                    <a:pt x="1579" y="576"/>
                  </a:cubicBezTo>
                  <a:cubicBezTo>
                    <a:pt x="1053" y="677"/>
                    <a:pt x="552" y="802"/>
                    <a:pt x="51" y="927"/>
                  </a:cubicBezTo>
                  <a:cubicBezTo>
                    <a:pt x="25" y="927"/>
                    <a:pt x="0" y="977"/>
                    <a:pt x="0" y="1003"/>
                  </a:cubicBezTo>
                  <a:cubicBezTo>
                    <a:pt x="0" y="1053"/>
                    <a:pt x="51" y="1078"/>
                    <a:pt x="76" y="1078"/>
                  </a:cubicBezTo>
                  <a:cubicBezTo>
                    <a:pt x="602" y="1003"/>
                    <a:pt x="1103" y="927"/>
                    <a:pt x="1629" y="852"/>
                  </a:cubicBezTo>
                  <a:cubicBezTo>
                    <a:pt x="2131" y="777"/>
                    <a:pt x="2632" y="702"/>
                    <a:pt x="3133" y="602"/>
                  </a:cubicBezTo>
                  <a:lnTo>
                    <a:pt x="4662" y="351"/>
                  </a:lnTo>
                  <a:cubicBezTo>
                    <a:pt x="5163" y="276"/>
                    <a:pt x="5690" y="201"/>
                    <a:pt x="6191" y="150"/>
                  </a:cubicBezTo>
                  <a:cubicBezTo>
                    <a:pt x="6216" y="150"/>
                    <a:pt x="6241" y="125"/>
                    <a:pt x="6241" y="75"/>
                  </a:cubicBezTo>
                  <a:cubicBezTo>
                    <a:pt x="6266" y="50"/>
                    <a:pt x="6216" y="0"/>
                    <a:pt x="6191" y="0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31" name="Google Shape;2231;p52"/>
            <p:cNvSpPr/>
            <p:nvPr/>
          </p:nvSpPr>
          <p:spPr>
            <a:xfrm>
              <a:off x="1277010" y="3280305"/>
              <a:ext cx="418370" cy="560492"/>
            </a:xfrm>
            <a:custGeom>
              <a:avLst/>
              <a:gdLst/>
              <a:ahLst/>
              <a:cxnLst/>
              <a:rect l="l" t="t" r="r" b="b"/>
              <a:pathLst>
                <a:path w="4813" h="6448" extrusionOk="0">
                  <a:moveTo>
                    <a:pt x="3430" y="0"/>
                  </a:moveTo>
                  <a:cubicBezTo>
                    <a:pt x="2845" y="0"/>
                    <a:pt x="1801" y="241"/>
                    <a:pt x="953" y="1734"/>
                  </a:cubicBezTo>
                  <a:cubicBezTo>
                    <a:pt x="251" y="3013"/>
                    <a:pt x="0" y="4541"/>
                    <a:pt x="452" y="6446"/>
                  </a:cubicBezTo>
                  <a:cubicBezTo>
                    <a:pt x="452" y="6447"/>
                    <a:pt x="453" y="6447"/>
                    <a:pt x="456" y="6447"/>
                  </a:cubicBezTo>
                  <a:cubicBezTo>
                    <a:pt x="587" y="6447"/>
                    <a:pt x="3822" y="5003"/>
                    <a:pt x="4512" y="2687"/>
                  </a:cubicBezTo>
                  <a:cubicBezTo>
                    <a:pt x="4813" y="1709"/>
                    <a:pt x="4712" y="632"/>
                    <a:pt x="3885" y="55"/>
                  </a:cubicBezTo>
                  <a:cubicBezTo>
                    <a:pt x="3885" y="55"/>
                    <a:pt x="3710" y="0"/>
                    <a:pt x="3430" y="0"/>
                  </a:cubicBezTo>
                  <a:close/>
                </a:path>
              </a:pathLst>
            </a:custGeom>
            <a:solidFill>
              <a:srgbClr val="728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32" name="Google Shape;2232;p52"/>
            <p:cNvSpPr/>
            <p:nvPr/>
          </p:nvSpPr>
          <p:spPr>
            <a:xfrm>
              <a:off x="1277010" y="3370010"/>
              <a:ext cx="257124" cy="470699"/>
            </a:xfrm>
            <a:custGeom>
              <a:avLst/>
              <a:gdLst/>
              <a:ahLst/>
              <a:cxnLst/>
              <a:rect l="l" t="t" r="r" b="b"/>
              <a:pathLst>
                <a:path w="2958" h="5415" extrusionOk="0">
                  <a:moveTo>
                    <a:pt x="1454" y="1"/>
                  </a:moveTo>
                  <a:cubicBezTo>
                    <a:pt x="1279" y="201"/>
                    <a:pt x="1103" y="427"/>
                    <a:pt x="953" y="702"/>
                  </a:cubicBezTo>
                  <a:cubicBezTo>
                    <a:pt x="251" y="1981"/>
                    <a:pt x="0" y="3509"/>
                    <a:pt x="452" y="5414"/>
                  </a:cubicBezTo>
                  <a:cubicBezTo>
                    <a:pt x="452" y="5415"/>
                    <a:pt x="452" y="5415"/>
                    <a:pt x="453" y="5415"/>
                  </a:cubicBezTo>
                  <a:cubicBezTo>
                    <a:pt x="507" y="5415"/>
                    <a:pt x="1805" y="4842"/>
                    <a:pt x="2958" y="3860"/>
                  </a:cubicBezTo>
                  <a:cubicBezTo>
                    <a:pt x="2256" y="2682"/>
                    <a:pt x="1730" y="1354"/>
                    <a:pt x="1454" y="1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33" name="Google Shape;2233;p52"/>
            <p:cNvSpPr/>
            <p:nvPr/>
          </p:nvSpPr>
          <p:spPr>
            <a:xfrm>
              <a:off x="1270490" y="3451892"/>
              <a:ext cx="222267" cy="455748"/>
            </a:xfrm>
            <a:custGeom>
              <a:avLst/>
              <a:gdLst/>
              <a:ahLst/>
              <a:cxnLst/>
              <a:rect l="l" t="t" r="r" b="b"/>
              <a:pathLst>
                <a:path w="2557" h="5243" extrusionOk="0">
                  <a:moveTo>
                    <a:pt x="2493" y="1"/>
                  </a:moveTo>
                  <a:cubicBezTo>
                    <a:pt x="2467" y="1"/>
                    <a:pt x="2449" y="18"/>
                    <a:pt x="2431" y="36"/>
                  </a:cubicBezTo>
                  <a:cubicBezTo>
                    <a:pt x="2206" y="462"/>
                    <a:pt x="2005" y="888"/>
                    <a:pt x="1805" y="1314"/>
                  </a:cubicBezTo>
                  <a:cubicBezTo>
                    <a:pt x="1604" y="1740"/>
                    <a:pt x="1404" y="2166"/>
                    <a:pt x="1203" y="2592"/>
                  </a:cubicBezTo>
                  <a:lnTo>
                    <a:pt x="627" y="3871"/>
                  </a:lnTo>
                  <a:cubicBezTo>
                    <a:pt x="426" y="4297"/>
                    <a:pt x="226" y="4723"/>
                    <a:pt x="0" y="5149"/>
                  </a:cubicBezTo>
                  <a:cubicBezTo>
                    <a:pt x="0" y="5174"/>
                    <a:pt x="0" y="5224"/>
                    <a:pt x="25" y="5224"/>
                  </a:cubicBezTo>
                  <a:cubicBezTo>
                    <a:pt x="38" y="5237"/>
                    <a:pt x="57" y="5243"/>
                    <a:pt x="75" y="5243"/>
                  </a:cubicBezTo>
                  <a:cubicBezTo>
                    <a:pt x="94" y="5243"/>
                    <a:pt x="113" y="5237"/>
                    <a:pt x="126" y="5224"/>
                  </a:cubicBezTo>
                  <a:cubicBezTo>
                    <a:pt x="401" y="4823"/>
                    <a:pt x="627" y="4397"/>
                    <a:pt x="852" y="3996"/>
                  </a:cubicBezTo>
                  <a:cubicBezTo>
                    <a:pt x="1078" y="3570"/>
                    <a:pt x="1278" y="3144"/>
                    <a:pt x="1479" y="2718"/>
                  </a:cubicBezTo>
                  <a:cubicBezTo>
                    <a:pt x="1679" y="2292"/>
                    <a:pt x="1880" y="1866"/>
                    <a:pt x="2055" y="1415"/>
                  </a:cubicBezTo>
                  <a:cubicBezTo>
                    <a:pt x="2231" y="988"/>
                    <a:pt x="2406" y="537"/>
                    <a:pt x="2557" y="86"/>
                  </a:cubicBezTo>
                  <a:cubicBezTo>
                    <a:pt x="2557" y="61"/>
                    <a:pt x="2557" y="11"/>
                    <a:pt x="2532" y="11"/>
                  </a:cubicBezTo>
                  <a:cubicBezTo>
                    <a:pt x="2517" y="4"/>
                    <a:pt x="2504" y="1"/>
                    <a:pt x="2493" y="1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34" name="Google Shape;2234;p52"/>
            <p:cNvSpPr/>
            <p:nvPr/>
          </p:nvSpPr>
          <p:spPr>
            <a:xfrm>
              <a:off x="1372886" y="2744770"/>
              <a:ext cx="100311" cy="204882"/>
            </a:xfrm>
            <a:custGeom>
              <a:avLst/>
              <a:gdLst/>
              <a:ahLst/>
              <a:cxnLst/>
              <a:rect l="l" t="t" r="r" b="b"/>
              <a:pathLst>
                <a:path w="1154" h="2357" extrusionOk="0">
                  <a:moveTo>
                    <a:pt x="577" y="1"/>
                  </a:moveTo>
                  <a:cubicBezTo>
                    <a:pt x="276" y="1"/>
                    <a:pt x="0" y="527"/>
                    <a:pt x="0" y="1179"/>
                  </a:cubicBezTo>
                  <a:cubicBezTo>
                    <a:pt x="0" y="1830"/>
                    <a:pt x="276" y="2357"/>
                    <a:pt x="577" y="2357"/>
                  </a:cubicBezTo>
                  <a:cubicBezTo>
                    <a:pt x="902" y="2357"/>
                    <a:pt x="1153" y="1830"/>
                    <a:pt x="1153" y="1179"/>
                  </a:cubicBezTo>
                  <a:cubicBezTo>
                    <a:pt x="1153" y="527"/>
                    <a:pt x="902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35" name="Google Shape;2235;p52"/>
            <p:cNvSpPr/>
            <p:nvPr/>
          </p:nvSpPr>
          <p:spPr>
            <a:xfrm>
              <a:off x="327203" y="3125408"/>
              <a:ext cx="209228" cy="99355"/>
            </a:xfrm>
            <a:custGeom>
              <a:avLst/>
              <a:gdLst/>
              <a:ahLst/>
              <a:cxnLst/>
              <a:rect l="l" t="t" r="r" b="b"/>
              <a:pathLst>
                <a:path w="2407" h="1143" extrusionOk="0">
                  <a:moveTo>
                    <a:pt x="1048" y="1"/>
                  </a:moveTo>
                  <a:cubicBezTo>
                    <a:pt x="478" y="1"/>
                    <a:pt x="25" y="214"/>
                    <a:pt x="25" y="509"/>
                  </a:cubicBezTo>
                  <a:cubicBezTo>
                    <a:pt x="0" y="810"/>
                    <a:pt x="501" y="1110"/>
                    <a:pt x="1153" y="1135"/>
                  </a:cubicBezTo>
                  <a:cubicBezTo>
                    <a:pt x="1217" y="1140"/>
                    <a:pt x="1279" y="1142"/>
                    <a:pt x="1340" y="1142"/>
                  </a:cubicBezTo>
                  <a:cubicBezTo>
                    <a:pt x="1924" y="1142"/>
                    <a:pt x="2358" y="932"/>
                    <a:pt x="2381" y="659"/>
                  </a:cubicBezTo>
                  <a:cubicBezTo>
                    <a:pt x="2406" y="333"/>
                    <a:pt x="1880" y="33"/>
                    <a:pt x="1228" y="8"/>
                  </a:cubicBezTo>
                  <a:cubicBezTo>
                    <a:pt x="1167" y="3"/>
                    <a:pt x="1107" y="1"/>
                    <a:pt x="1048" y="1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36" name="Google Shape;2236;p52"/>
            <p:cNvSpPr/>
            <p:nvPr/>
          </p:nvSpPr>
          <p:spPr>
            <a:xfrm>
              <a:off x="640908" y="2441407"/>
              <a:ext cx="185237" cy="162463"/>
            </a:xfrm>
            <a:custGeom>
              <a:avLst/>
              <a:gdLst/>
              <a:ahLst/>
              <a:cxnLst/>
              <a:rect l="l" t="t" r="r" b="b"/>
              <a:pathLst>
                <a:path w="2131" h="1869" extrusionOk="0">
                  <a:moveTo>
                    <a:pt x="476" y="0"/>
                  </a:moveTo>
                  <a:cubicBezTo>
                    <a:pt x="374" y="0"/>
                    <a:pt x="288" y="27"/>
                    <a:pt x="226" y="82"/>
                  </a:cubicBezTo>
                  <a:cubicBezTo>
                    <a:pt x="0" y="308"/>
                    <a:pt x="201" y="884"/>
                    <a:pt x="677" y="1335"/>
                  </a:cubicBezTo>
                  <a:cubicBezTo>
                    <a:pt x="1004" y="1681"/>
                    <a:pt x="1385" y="1868"/>
                    <a:pt x="1655" y="1868"/>
                  </a:cubicBezTo>
                  <a:cubicBezTo>
                    <a:pt x="1757" y="1868"/>
                    <a:pt x="1843" y="1841"/>
                    <a:pt x="1905" y="1786"/>
                  </a:cubicBezTo>
                  <a:cubicBezTo>
                    <a:pt x="2130" y="1561"/>
                    <a:pt x="1930" y="984"/>
                    <a:pt x="1479" y="533"/>
                  </a:cubicBezTo>
                  <a:cubicBezTo>
                    <a:pt x="1133" y="188"/>
                    <a:pt x="748" y="0"/>
                    <a:pt x="476" y="0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37" name="Google Shape;2237;p52"/>
            <p:cNvSpPr/>
            <p:nvPr/>
          </p:nvSpPr>
          <p:spPr>
            <a:xfrm>
              <a:off x="3231124" y="2321279"/>
              <a:ext cx="618819" cy="693748"/>
            </a:xfrm>
            <a:custGeom>
              <a:avLst/>
              <a:gdLst/>
              <a:ahLst/>
              <a:cxnLst/>
              <a:rect l="l" t="t" r="r" b="b"/>
              <a:pathLst>
                <a:path w="7119" h="7981" extrusionOk="0">
                  <a:moveTo>
                    <a:pt x="4491" y="1"/>
                  </a:moveTo>
                  <a:cubicBezTo>
                    <a:pt x="3658" y="1"/>
                    <a:pt x="2829" y="473"/>
                    <a:pt x="2181" y="1138"/>
                  </a:cubicBezTo>
                  <a:cubicBezTo>
                    <a:pt x="1" y="3394"/>
                    <a:pt x="427" y="7980"/>
                    <a:pt x="477" y="7980"/>
                  </a:cubicBezTo>
                  <a:cubicBezTo>
                    <a:pt x="2858" y="7304"/>
                    <a:pt x="4437" y="6101"/>
                    <a:pt x="5414" y="4522"/>
                  </a:cubicBezTo>
                  <a:cubicBezTo>
                    <a:pt x="7119" y="1790"/>
                    <a:pt x="5490" y="261"/>
                    <a:pt x="5464" y="236"/>
                  </a:cubicBezTo>
                  <a:cubicBezTo>
                    <a:pt x="5146" y="73"/>
                    <a:pt x="4818" y="1"/>
                    <a:pt x="4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38" name="Google Shape;2238;p52"/>
            <p:cNvSpPr/>
            <p:nvPr/>
          </p:nvSpPr>
          <p:spPr>
            <a:xfrm>
              <a:off x="3259460" y="2633682"/>
              <a:ext cx="483738" cy="381340"/>
            </a:xfrm>
            <a:custGeom>
              <a:avLst/>
              <a:gdLst/>
              <a:ahLst/>
              <a:cxnLst/>
              <a:rect l="l" t="t" r="r" b="b"/>
              <a:pathLst>
                <a:path w="5565" h="4387" extrusionOk="0">
                  <a:moveTo>
                    <a:pt x="5565" y="0"/>
                  </a:moveTo>
                  <a:lnTo>
                    <a:pt x="5565" y="0"/>
                  </a:lnTo>
                  <a:cubicBezTo>
                    <a:pt x="3910" y="953"/>
                    <a:pt x="2031" y="1629"/>
                    <a:pt x="151" y="1855"/>
                  </a:cubicBezTo>
                  <a:cubicBezTo>
                    <a:pt x="1" y="3259"/>
                    <a:pt x="126" y="4386"/>
                    <a:pt x="151" y="4386"/>
                  </a:cubicBezTo>
                  <a:cubicBezTo>
                    <a:pt x="2532" y="3710"/>
                    <a:pt x="4111" y="2507"/>
                    <a:pt x="5088" y="928"/>
                  </a:cubicBezTo>
                  <a:cubicBezTo>
                    <a:pt x="5289" y="602"/>
                    <a:pt x="5439" y="301"/>
                    <a:pt x="5565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39" name="Google Shape;2239;p52"/>
            <p:cNvSpPr/>
            <p:nvPr/>
          </p:nvSpPr>
          <p:spPr>
            <a:xfrm>
              <a:off x="3298923" y="3016927"/>
              <a:ext cx="801535" cy="408374"/>
            </a:xfrm>
            <a:custGeom>
              <a:avLst/>
              <a:gdLst/>
              <a:ahLst/>
              <a:cxnLst/>
              <a:rect l="l" t="t" r="r" b="b"/>
              <a:pathLst>
                <a:path w="9221" h="4698" extrusionOk="0">
                  <a:moveTo>
                    <a:pt x="5997" y="0"/>
                  </a:moveTo>
                  <a:cubicBezTo>
                    <a:pt x="3035" y="0"/>
                    <a:pt x="0" y="2836"/>
                    <a:pt x="48" y="2860"/>
                  </a:cubicBezTo>
                  <a:cubicBezTo>
                    <a:pt x="1778" y="4152"/>
                    <a:pt x="3470" y="4698"/>
                    <a:pt x="5090" y="4698"/>
                  </a:cubicBezTo>
                  <a:cubicBezTo>
                    <a:pt x="5324" y="4698"/>
                    <a:pt x="5557" y="4686"/>
                    <a:pt x="5787" y="4664"/>
                  </a:cubicBezTo>
                  <a:cubicBezTo>
                    <a:pt x="8995" y="4338"/>
                    <a:pt x="9221" y="2108"/>
                    <a:pt x="9221" y="2083"/>
                  </a:cubicBezTo>
                  <a:cubicBezTo>
                    <a:pt x="8995" y="830"/>
                    <a:pt x="7767" y="178"/>
                    <a:pt x="6489" y="28"/>
                  </a:cubicBezTo>
                  <a:cubicBezTo>
                    <a:pt x="6325" y="9"/>
                    <a:pt x="6161" y="0"/>
                    <a:pt x="5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0" name="Google Shape;2240;p52"/>
            <p:cNvSpPr/>
            <p:nvPr/>
          </p:nvSpPr>
          <p:spPr>
            <a:xfrm>
              <a:off x="3300836" y="3082467"/>
              <a:ext cx="594828" cy="342832"/>
            </a:xfrm>
            <a:custGeom>
              <a:avLst/>
              <a:gdLst/>
              <a:ahLst/>
              <a:cxnLst/>
              <a:rect l="l" t="t" r="r" b="b"/>
              <a:pathLst>
                <a:path w="6843" h="3944" extrusionOk="0">
                  <a:moveTo>
                    <a:pt x="3084" y="0"/>
                  </a:moveTo>
                  <a:cubicBezTo>
                    <a:pt x="1329" y="827"/>
                    <a:pt x="1" y="2081"/>
                    <a:pt x="26" y="2106"/>
                  </a:cubicBezTo>
                  <a:cubicBezTo>
                    <a:pt x="1756" y="3398"/>
                    <a:pt x="3448" y="3944"/>
                    <a:pt x="5068" y="3944"/>
                  </a:cubicBezTo>
                  <a:cubicBezTo>
                    <a:pt x="5302" y="3944"/>
                    <a:pt x="5535" y="3932"/>
                    <a:pt x="5765" y="3910"/>
                  </a:cubicBezTo>
                  <a:cubicBezTo>
                    <a:pt x="6166" y="3860"/>
                    <a:pt x="6542" y="3785"/>
                    <a:pt x="6843" y="3685"/>
                  </a:cubicBezTo>
                  <a:cubicBezTo>
                    <a:pt x="5439" y="2582"/>
                    <a:pt x="4086" y="1379"/>
                    <a:pt x="3084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1" name="Google Shape;2241;p52"/>
            <p:cNvSpPr/>
            <p:nvPr/>
          </p:nvSpPr>
          <p:spPr>
            <a:xfrm>
              <a:off x="3129076" y="3519084"/>
              <a:ext cx="629337" cy="318319"/>
            </a:xfrm>
            <a:custGeom>
              <a:avLst/>
              <a:gdLst/>
              <a:ahLst/>
              <a:cxnLst/>
              <a:rect l="l" t="t" r="r" b="b"/>
              <a:pathLst>
                <a:path w="7240" h="3662" extrusionOk="0">
                  <a:moveTo>
                    <a:pt x="4335" y="1"/>
                  </a:moveTo>
                  <a:cubicBezTo>
                    <a:pt x="2218" y="1"/>
                    <a:pt x="0" y="1472"/>
                    <a:pt x="22" y="1494"/>
                  </a:cubicBezTo>
                  <a:cubicBezTo>
                    <a:pt x="1375" y="2922"/>
                    <a:pt x="2779" y="3549"/>
                    <a:pt x="4232" y="3649"/>
                  </a:cubicBezTo>
                  <a:cubicBezTo>
                    <a:pt x="4356" y="3658"/>
                    <a:pt x="4475" y="3662"/>
                    <a:pt x="4589" y="3662"/>
                  </a:cubicBezTo>
                  <a:cubicBezTo>
                    <a:pt x="6809" y="3662"/>
                    <a:pt x="7240" y="2119"/>
                    <a:pt x="7240" y="2095"/>
                  </a:cubicBezTo>
                  <a:cubicBezTo>
                    <a:pt x="7215" y="1093"/>
                    <a:pt x="6363" y="441"/>
                    <a:pt x="5385" y="140"/>
                  </a:cubicBezTo>
                  <a:cubicBezTo>
                    <a:pt x="5046" y="43"/>
                    <a:pt x="4692" y="1"/>
                    <a:pt x="4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2" name="Google Shape;2242;p52"/>
            <p:cNvSpPr/>
            <p:nvPr/>
          </p:nvSpPr>
          <p:spPr>
            <a:xfrm>
              <a:off x="3128728" y="3563936"/>
              <a:ext cx="307280" cy="263644"/>
            </a:xfrm>
            <a:custGeom>
              <a:avLst/>
              <a:gdLst/>
              <a:ahLst/>
              <a:cxnLst/>
              <a:rect l="l" t="t" r="r" b="b"/>
              <a:pathLst>
                <a:path w="3535" h="3033" extrusionOk="0">
                  <a:moveTo>
                    <a:pt x="1906" y="0"/>
                  </a:moveTo>
                  <a:cubicBezTo>
                    <a:pt x="803" y="426"/>
                    <a:pt x="1" y="978"/>
                    <a:pt x="26" y="978"/>
                  </a:cubicBezTo>
                  <a:cubicBezTo>
                    <a:pt x="1154" y="2181"/>
                    <a:pt x="2332" y="2807"/>
                    <a:pt x="3535" y="3033"/>
                  </a:cubicBezTo>
                  <a:cubicBezTo>
                    <a:pt x="2858" y="2080"/>
                    <a:pt x="2206" y="1078"/>
                    <a:pt x="1906" y="0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3" name="Google Shape;2243;p52"/>
            <p:cNvSpPr/>
            <p:nvPr/>
          </p:nvSpPr>
          <p:spPr>
            <a:xfrm>
              <a:off x="2904380" y="2555277"/>
              <a:ext cx="651503" cy="1527272"/>
            </a:xfrm>
            <a:custGeom>
              <a:avLst/>
              <a:gdLst/>
              <a:ahLst/>
              <a:cxnLst/>
              <a:rect l="l" t="t" r="r" b="b"/>
              <a:pathLst>
                <a:path w="7495" h="17570" extrusionOk="0">
                  <a:moveTo>
                    <a:pt x="7444" y="0"/>
                  </a:moveTo>
                  <a:cubicBezTo>
                    <a:pt x="7419" y="0"/>
                    <a:pt x="7369" y="0"/>
                    <a:pt x="7344" y="25"/>
                  </a:cubicBezTo>
                  <a:cubicBezTo>
                    <a:pt x="6391" y="1303"/>
                    <a:pt x="5564" y="2657"/>
                    <a:pt x="4762" y="4035"/>
                  </a:cubicBezTo>
                  <a:cubicBezTo>
                    <a:pt x="4010" y="5439"/>
                    <a:pt x="3284" y="6867"/>
                    <a:pt x="2657" y="8321"/>
                  </a:cubicBezTo>
                  <a:cubicBezTo>
                    <a:pt x="2507" y="8697"/>
                    <a:pt x="2356" y="9073"/>
                    <a:pt x="2206" y="9424"/>
                  </a:cubicBezTo>
                  <a:lnTo>
                    <a:pt x="1780" y="10552"/>
                  </a:lnTo>
                  <a:cubicBezTo>
                    <a:pt x="1629" y="10928"/>
                    <a:pt x="1529" y="11303"/>
                    <a:pt x="1379" y="11679"/>
                  </a:cubicBezTo>
                  <a:lnTo>
                    <a:pt x="1203" y="12256"/>
                  </a:lnTo>
                  <a:cubicBezTo>
                    <a:pt x="1128" y="12431"/>
                    <a:pt x="1078" y="12632"/>
                    <a:pt x="1028" y="12807"/>
                  </a:cubicBezTo>
                  <a:lnTo>
                    <a:pt x="702" y="13960"/>
                  </a:lnTo>
                  <a:lnTo>
                    <a:pt x="426" y="15138"/>
                  </a:lnTo>
                  <a:lnTo>
                    <a:pt x="301" y="15715"/>
                  </a:lnTo>
                  <a:lnTo>
                    <a:pt x="201" y="16291"/>
                  </a:lnTo>
                  <a:lnTo>
                    <a:pt x="0" y="17469"/>
                  </a:lnTo>
                  <a:cubicBezTo>
                    <a:pt x="0" y="17519"/>
                    <a:pt x="25" y="17544"/>
                    <a:pt x="51" y="17569"/>
                  </a:cubicBezTo>
                  <a:cubicBezTo>
                    <a:pt x="101" y="17569"/>
                    <a:pt x="126" y="17544"/>
                    <a:pt x="126" y="17494"/>
                  </a:cubicBezTo>
                  <a:lnTo>
                    <a:pt x="376" y="16341"/>
                  </a:lnTo>
                  <a:lnTo>
                    <a:pt x="477" y="15765"/>
                  </a:lnTo>
                  <a:lnTo>
                    <a:pt x="627" y="15188"/>
                  </a:lnTo>
                  <a:lnTo>
                    <a:pt x="928" y="14035"/>
                  </a:lnTo>
                  <a:lnTo>
                    <a:pt x="1279" y="12882"/>
                  </a:lnTo>
                  <a:cubicBezTo>
                    <a:pt x="1329" y="12707"/>
                    <a:pt x="1379" y="12506"/>
                    <a:pt x="1454" y="12331"/>
                  </a:cubicBezTo>
                  <a:lnTo>
                    <a:pt x="1655" y="11755"/>
                  </a:lnTo>
                  <a:cubicBezTo>
                    <a:pt x="1780" y="11404"/>
                    <a:pt x="1905" y="11028"/>
                    <a:pt x="2030" y="10652"/>
                  </a:cubicBezTo>
                  <a:lnTo>
                    <a:pt x="2482" y="9549"/>
                  </a:lnTo>
                  <a:cubicBezTo>
                    <a:pt x="2607" y="9173"/>
                    <a:pt x="2782" y="8822"/>
                    <a:pt x="2933" y="8446"/>
                  </a:cubicBezTo>
                  <a:cubicBezTo>
                    <a:pt x="3584" y="6993"/>
                    <a:pt x="4261" y="5564"/>
                    <a:pt x="5013" y="4186"/>
                  </a:cubicBezTo>
                  <a:lnTo>
                    <a:pt x="5589" y="3133"/>
                  </a:lnTo>
                  <a:cubicBezTo>
                    <a:pt x="5790" y="2807"/>
                    <a:pt x="5990" y="2456"/>
                    <a:pt x="6191" y="2105"/>
                  </a:cubicBezTo>
                  <a:cubicBezTo>
                    <a:pt x="6592" y="1429"/>
                    <a:pt x="7018" y="752"/>
                    <a:pt x="7469" y="100"/>
                  </a:cubicBezTo>
                  <a:cubicBezTo>
                    <a:pt x="7494" y="75"/>
                    <a:pt x="7469" y="25"/>
                    <a:pt x="7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4" name="Google Shape;2244;p52"/>
            <p:cNvSpPr/>
            <p:nvPr/>
          </p:nvSpPr>
          <p:spPr>
            <a:xfrm>
              <a:off x="3135334" y="3203639"/>
              <a:ext cx="779978" cy="104136"/>
            </a:xfrm>
            <a:custGeom>
              <a:avLst/>
              <a:gdLst/>
              <a:ahLst/>
              <a:cxnLst/>
              <a:rect l="l" t="t" r="r" b="b"/>
              <a:pathLst>
                <a:path w="8973" h="1198" extrusionOk="0">
                  <a:moveTo>
                    <a:pt x="8297" y="0"/>
                  </a:moveTo>
                  <a:cubicBezTo>
                    <a:pt x="7754" y="0"/>
                    <a:pt x="7217" y="23"/>
                    <a:pt x="6667" y="60"/>
                  </a:cubicBezTo>
                  <a:cubicBezTo>
                    <a:pt x="5915" y="110"/>
                    <a:pt x="5188" y="160"/>
                    <a:pt x="4436" y="235"/>
                  </a:cubicBezTo>
                  <a:cubicBezTo>
                    <a:pt x="3709" y="336"/>
                    <a:pt x="2957" y="411"/>
                    <a:pt x="2231" y="561"/>
                  </a:cubicBezTo>
                  <a:cubicBezTo>
                    <a:pt x="1504" y="687"/>
                    <a:pt x="777" y="837"/>
                    <a:pt x="50" y="1062"/>
                  </a:cubicBezTo>
                  <a:cubicBezTo>
                    <a:pt x="25" y="1062"/>
                    <a:pt x="0" y="1113"/>
                    <a:pt x="0" y="1138"/>
                  </a:cubicBezTo>
                  <a:cubicBezTo>
                    <a:pt x="18" y="1174"/>
                    <a:pt x="37" y="1198"/>
                    <a:pt x="65" y="1198"/>
                  </a:cubicBezTo>
                  <a:cubicBezTo>
                    <a:pt x="75" y="1198"/>
                    <a:pt x="87" y="1195"/>
                    <a:pt x="100" y="1188"/>
                  </a:cubicBezTo>
                  <a:cubicBezTo>
                    <a:pt x="802" y="1037"/>
                    <a:pt x="1529" y="912"/>
                    <a:pt x="2281" y="787"/>
                  </a:cubicBezTo>
                  <a:cubicBezTo>
                    <a:pt x="3008" y="687"/>
                    <a:pt x="3734" y="611"/>
                    <a:pt x="4486" y="536"/>
                  </a:cubicBezTo>
                  <a:cubicBezTo>
                    <a:pt x="5213" y="461"/>
                    <a:pt x="5940" y="386"/>
                    <a:pt x="6692" y="336"/>
                  </a:cubicBezTo>
                  <a:lnTo>
                    <a:pt x="8897" y="135"/>
                  </a:lnTo>
                  <a:cubicBezTo>
                    <a:pt x="8947" y="135"/>
                    <a:pt x="8973" y="110"/>
                    <a:pt x="8973" y="60"/>
                  </a:cubicBezTo>
                  <a:cubicBezTo>
                    <a:pt x="8973" y="35"/>
                    <a:pt x="8922" y="10"/>
                    <a:pt x="8897" y="10"/>
                  </a:cubicBezTo>
                  <a:cubicBezTo>
                    <a:pt x="8696" y="3"/>
                    <a:pt x="8496" y="0"/>
                    <a:pt x="8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5" name="Google Shape;2245;p52"/>
            <p:cNvSpPr/>
            <p:nvPr/>
          </p:nvSpPr>
          <p:spPr>
            <a:xfrm>
              <a:off x="2686551" y="2562057"/>
              <a:ext cx="515987" cy="692618"/>
            </a:xfrm>
            <a:custGeom>
              <a:avLst/>
              <a:gdLst/>
              <a:ahLst/>
              <a:cxnLst/>
              <a:rect l="l" t="t" r="r" b="b"/>
              <a:pathLst>
                <a:path w="5936" h="7968" extrusionOk="0">
                  <a:moveTo>
                    <a:pt x="2230" y="0"/>
                  </a:moveTo>
                  <a:cubicBezTo>
                    <a:pt x="2091" y="0"/>
                    <a:pt x="1949" y="15"/>
                    <a:pt x="1805" y="47"/>
                  </a:cubicBezTo>
                  <a:cubicBezTo>
                    <a:pt x="1780" y="73"/>
                    <a:pt x="0" y="1075"/>
                    <a:pt x="902" y="3857"/>
                  </a:cubicBezTo>
                  <a:cubicBezTo>
                    <a:pt x="1429" y="5436"/>
                    <a:pt x="2531" y="6865"/>
                    <a:pt x="4486" y="7967"/>
                  </a:cubicBezTo>
                  <a:cubicBezTo>
                    <a:pt x="4487" y="7967"/>
                    <a:pt x="4487" y="7967"/>
                    <a:pt x="4487" y="7967"/>
                  </a:cubicBezTo>
                  <a:cubicBezTo>
                    <a:pt x="4545" y="7967"/>
                    <a:pt x="5935" y="4025"/>
                    <a:pt x="4511" y="1601"/>
                  </a:cubicBezTo>
                  <a:cubicBezTo>
                    <a:pt x="3987" y="705"/>
                    <a:pt x="3177" y="0"/>
                    <a:pt x="2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6" name="Google Shape;2246;p52"/>
            <p:cNvSpPr/>
            <p:nvPr/>
          </p:nvSpPr>
          <p:spPr>
            <a:xfrm>
              <a:off x="2910900" y="2757808"/>
              <a:ext cx="269989" cy="496863"/>
            </a:xfrm>
            <a:custGeom>
              <a:avLst/>
              <a:gdLst/>
              <a:ahLst/>
              <a:cxnLst/>
              <a:rect l="l" t="t" r="r" b="b"/>
              <a:pathLst>
                <a:path w="3106" h="5716" extrusionOk="0">
                  <a:moveTo>
                    <a:pt x="2231" y="1"/>
                  </a:moveTo>
                  <a:lnTo>
                    <a:pt x="2231" y="1"/>
                  </a:lnTo>
                  <a:cubicBezTo>
                    <a:pt x="1830" y="1605"/>
                    <a:pt x="1153" y="3084"/>
                    <a:pt x="1" y="4287"/>
                  </a:cubicBezTo>
                  <a:cubicBezTo>
                    <a:pt x="502" y="4813"/>
                    <a:pt x="1128" y="5289"/>
                    <a:pt x="1905" y="5715"/>
                  </a:cubicBezTo>
                  <a:cubicBezTo>
                    <a:pt x="1905" y="5715"/>
                    <a:pt x="1906" y="5715"/>
                    <a:pt x="1906" y="5715"/>
                  </a:cubicBezTo>
                  <a:cubicBezTo>
                    <a:pt x="1939" y="5715"/>
                    <a:pt x="3105" y="2448"/>
                    <a:pt x="2231" y="1"/>
                  </a:cubicBez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7" name="Google Shape;2247;p52"/>
            <p:cNvSpPr/>
            <p:nvPr/>
          </p:nvSpPr>
          <p:spPr>
            <a:xfrm>
              <a:off x="2895688" y="2725212"/>
              <a:ext cx="215748" cy="684100"/>
            </a:xfrm>
            <a:custGeom>
              <a:avLst/>
              <a:gdLst/>
              <a:ahLst/>
              <a:cxnLst/>
              <a:rect l="l" t="t" r="r" b="b"/>
              <a:pathLst>
                <a:path w="2482" h="7870" extrusionOk="0">
                  <a:moveTo>
                    <a:pt x="50" y="0"/>
                  </a:moveTo>
                  <a:cubicBezTo>
                    <a:pt x="25" y="25"/>
                    <a:pt x="0" y="50"/>
                    <a:pt x="25" y="100"/>
                  </a:cubicBezTo>
                  <a:lnTo>
                    <a:pt x="652" y="2005"/>
                  </a:lnTo>
                  <a:cubicBezTo>
                    <a:pt x="877" y="2632"/>
                    <a:pt x="1078" y="3283"/>
                    <a:pt x="1303" y="3910"/>
                  </a:cubicBezTo>
                  <a:cubicBezTo>
                    <a:pt x="1704" y="5213"/>
                    <a:pt x="2080" y="6491"/>
                    <a:pt x="2331" y="7795"/>
                  </a:cubicBezTo>
                  <a:lnTo>
                    <a:pt x="2331" y="7820"/>
                  </a:lnTo>
                  <a:cubicBezTo>
                    <a:pt x="2331" y="7845"/>
                    <a:pt x="2381" y="7870"/>
                    <a:pt x="2406" y="7870"/>
                  </a:cubicBezTo>
                  <a:cubicBezTo>
                    <a:pt x="2456" y="7845"/>
                    <a:pt x="2481" y="7820"/>
                    <a:pt x="2481" y="7795"/>
                  </a:cubicBezTo>
                  <a:cubicBezTo>
                    <a:pt x="2406" y="7118"/>
                    <a:pt x="2281" y="6441"/>
                    <a:pt x="2105" y="5790"/>
                  </a:cubicBezTo>
                  <a:cubicBezTo>
                    <a:pt x="1955" y="5138"/>
                    <a:pt x="1780" y="4486"/>
                    <a:pt x="1579" y="3835"/>
                  </a:cubicBezTo>
                  <a:cubicBezTo>
                    <a:pt x="1379" y="3183"/>
                    <a:pt x="1153" y="2556"/>
                    <a:pt x="927" y="1905"/>
                  </a:cubicBezTo>
                  <a:cubicBezTo>
                    <a:pt x="677" y="1278"/>
                    <a:pt x="426" y="652"/>
                    <a:pt x="151" y="50"/>
                  </a:cubicBezTo>
                  <a:cubicBezTo>
                    <a:pt x="125" y="0"/>
                    <a:pt x="100" y="0"/>
                    <a:pt x="50" y="0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8" name="Google Shape;2248;p52"/>
            <p:cNvSpPr/>
            <p:nvPr/>
          </p:nvSpPr>
          <p:spPr>
            <a:xfrm>
              <a:off x="3006775" y="3629303"/>
              <a:ext cx="544759" cy="92401"/>
            </a:xfrm>
            <a:custGeom>
              <a:avLst/>
              <a:gdLst/>
              <a:ahLst/>
              <a:cxnLst/>
              <a:rect l="l" t="t" r="r" b="b"/>
              <a:pathLst>
                <a:path w="6267" h="1063" extrusionOk="0">
                  <a:moveTo>
                    <a:pt x="76" y="0"/>
                  </a:moveTo>
                  <a:cubicBezTo>
                    <a:pt x="50" y="0"/>
                    <a:pt x="0" y="25"/>
                    <a:pt x="0" y="75"/>
                  </a:cubicBezTo>
                  <a:cubicBezTo>
                    <a:pt x="0" y="100"/>
                    <a:pt x="50" y="150"/>
                    <a:pt x="76" y="150"/>
                  </a:cubicBezTo>
                  <a:cubicBezTo>
                    <a:pt x="577" y="176"/>
                    <a:pt x="1103" y="276"/>
                    <a:pt x="1604" y="351"/>
                  </a:cubicBezTo>
                  <a:lnTo>
                    <a:pt x="3133" y="602"/>
                  </a:lnTo>
                  <a:cubicBezTo>
                    <a:pt x="3634" y="702"/>
                    <a:pt x="4136" y="777"/>
                    <a:pt x="4637" y="852"/>
                  </a:cubicBezTo>
                  <a:cubicBezTo>
                    <a:pt x="5163" y="927"/>
                    <a:pt x="5665" y="1003"/>
                    <a:pt x="6166" y="1053"/>
                  </a:cubicBezTo>
                  <a:cubicBezTo>
                    <a:pt x="6179" y="1059"/>
                    <a:pt x="6191" y="1063"/>
                    <a:pt x="6201" y="1063"/>
                  </a:cubicBezTo>
                  <a:cubicBezTo>
                    <a:pt x="6229" y="1063"/>
                    <a:pt x="6248" y="1039"/>
                    <a:pt x="6266" y="1003"/>
                  </a:cubicBezTo>
                  <a:cubicBezTo>
                    <a:pt x="6266" y="978"/>
                    <a:pt x="6241" y="927"/>
                    <a:pt x="6216" y="927"/>
                  </a:cubicBezTo>
                  <a:cubicBezTo>
                    <a:pt x="5715" y="802"/>
                    <a:pt x="5188" y="677"/>
                    <a:pt x="4687" y="577"/>
                  </a:cubicBezTo>
                  <a:cubicBezTo>
                    <a:pt x="4186" y="476"/>
                    <a:pt x="3685" y="401"/>
                    <a:pt x="3158" y="326"/>
                  </a:cubicBezTo>
                  <a:cubicBezTo>
                    <a:pt x="2657" y="226"/>
                    <a:pt x="2156" y="150"/>
                    <a:pt x="1629" y="100"/>
                  </a:cubicBezTo>
                  <a:cubicBezTo>
                    <a:pt x="1128" y="50"/>
                    <a:pt x="602" y="0"/>
                    <a:pt x="76" y="0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9" name="Google Shape;2249;p52"/>
            <p:cNvSpPr/>
            <p:nvPr/>
          </p:nvSpPr>
          <p:spPr>
            <a:xfrm>
              <a:off x="2540521" y="3212766"/>
              <a:ext cx="418370" cy="560405"/>
            </a:xfrm>
            <a:custGeom>
              <a:avLst/>
              <a:gdLst/>
              <a:ahLst/>
              <a:cxnLst/>
              <a:rect l="l" t="t" r="r" b="b"/>
              <a:pathLst>
                <a:path w="4813" h="6447" extrusionOk="0">
                  <a:moveTo>
                    <a:pt x="1375" y="0"/>
                  </a:moveTo>
                  <a:cubicBezTo>
                    <a:pt x="1092" y="0"/>
                    <a:pt x="911" y="55"/>
                    <a:pt x="903" y="55"/>
                  </a:cubicBezTo>
                  <a:cubicBezTo>
                    <a:pt x="76" y="632"/>
                    <a:pt x="1" y="1709"/>
                    <a:pt x="277" y="2687"/>
                  </a:cubicBezTo>
                  <a:cubicBezTo>
                    <a:pt x="997" y="5022"/>
                    <a:pt x="4279" y="6447"/>
                    <a:pt x="4360" y="6447"/>
                  </a:cubicBezTo>
                  <a:cubicBezTo>
                    <a:pt x="4361" y="6447"/>
                    <a:pt x="4362" y="6446"/>
                    <a:pt x="4362" y="6446"/>
                  </a:cubicBezTo>
                  <a:cubicBezTo>
                    <a:pt x="4813" y="4541"/>
                    <a:pt x="4562" y="3013"/>
                    <a:pt x="3861" y="1734"/>
                  </a:cubicBezTo>
                  <a:cubicBezTo>
                    <a:pt x="3012" y="241"/>
                    <a:pt x="1969" y="0"/>
                    <a:pt x="1375" y="0"/>
                  </a:cubicBezTo>
                  <a:close/>
                </a:path>
              </a:pathLst>
            </a:custGeom>
            <a:solidFill>
              <a:srgbClr val="728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0" name="Google Shape;2250;p52"/>
            <p:cNvSpPr/>
            <p:nvPr/>
          </p:nvSpPr>
          <p:spPr>
            <a:xfrm>
              <a:off x="2701763" y="3302471"/>
              <a:ext cx="257124" cy="470786"/>
            </a:xfrm>
            <a:custGeom>
              <a:avLst/>
              <a:gdLst/>
              <a:ahLst/>
              <a:cxnLst/>
              <a:rect l="l" t="t" r="r" b="b"/>
              <a:pathLst>
                <a:path w="2958" h="5416" extrusionOk="0">
                  <a:moveTo>
                    <a:pt x="1504" y="1"/>
                  </a:moveTo>
                  <a:cubicBezTo>
                    <a:pt x="1229" y="1354"/>
                    <a:pt x="702" y="2682"/>
                    <a:pt x="1" y="3860"/>
                  </a:cubicBezTo>
                  <a:cubicBezTo>
                    <a:pt x="1129" y="4842"/>
                    <a:pt x="2426" y="5415"/>
                    <a:pt x="2504" y="5415"/>
                  </a:cubicBezTo>
                  <a:cubicBezTo>
                    <a:pt x="2505" y="5415"/>
                    <a:pt x="2506" y="5415"/>
                    <a:pt x="2507" y="5414"/>
                  </a:cubicBezTo>
                  <a:cubicBezTo>
                    <a:pt x="2958" y="3509"/>
                    <a:pt x="2707" y="1981"/>
                    <a:pt x="2006" y="702"/>
                  </a:cubicBezTo>
                  <a:cubicBezTo>
                    <a:pt x="1830" y="427"/>
                    <a:pt x="1680" y="201"/>
                    <a:pt x="1504" y="1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1" name="Google Shape;2251;p52"/>
            <p:cNvSpPr/>
            <p:nvPr/>
          </p:nvSpPr>
          <p:spPr>
            <a:xfrm>
              <a:off x="2740965" y="3383831"/>
              <a:ext cx="224527" cy="456269"/>
            </a:xfrm>
            <a:custGeom>
              <a:avLst/>
              <a:gdLst/>
              <a:ahLst/>
              <a:cxnLst/>
              <a:rect l="l" t="t" r="r" b="b"/>
              <a:pathLst>
                <a:path w="2583" h="5249" extrusionOk="0">
                  <a:moveTo>
                    <a:pt x="102" y="1"/>
                  </a:moveTo>
                  <a:cubicBezTo>
                    <a:pt x="88" y="1"/>
                    <a:pt x="72" y="7"/>
                    <a:pt x="51" y="17"/>
                  </a:cubicBezTo>
                  <a:cubicBezTo>
                    <a:pt x="26" y="17"/>
                    <a:pt x="1" y="67"/>
                    <a:pt x="26" y="92"/>
                  </a:cubicBezTo>
                  <a:cubicBezTo>
                    <a:pt x="176" y="543"/>
                    <a:pt x="352" y="969"/>
                    <a:pt x="527" y="1421"/>
                  </a:cubicBezTo>
                  <a:cubicBezTo>
                    <a:pt x="702" y="1847"/>
                    <a:pt x="903" y="2298"/>
                    <a:pt x="1103" y="2724"/>
                  </a:cubicBezTo>
                  <a:cubicBezTo>
                    <a:pt x="1304" y="3150"/>
                    <a:pt x="1504" y="3576"/>
                    <a:pt x="1730" y="4002"/>
                  </a:cubicBezTo>
                  <a:cubicBezTo>
                    <a:pt x="1956" y="4403"/>
                    <a:pt x="2181" y="4829"/>
                    <a:pt x="2457" y="5230"/>
                  </a:cubicBezTo>
                  <a:cubicBezTo>
                    <a:pt x="2469" y="5243"/>
                    <a:pt x="2482" y="5249"/>
                    <a:pt x="2498" y="5249"/>
                  </a:cubicBezTo>
                  <a:cubicBezTo>
                    <a:pt x="2513" y="5249"/>
                    <a:pt x="2532" y="5243"/>
                    <a:pt x="2557" y="5230"/>
                  </a:cubicBezTo>
                  <a:cubicBezTo>
                    <a:pt x="2582" y="5230"/>
                    <a:pt x="2582" y="5180"/>
                    <a:pt x="2582" y="5155"/>
                  </a:cubicBezTo>
                  <a:lnTo>
                    <a:pt x="2557" y="5155"/>
                  </a:lnTo>
                  <a:cubicBezTo>
                    <a:pt x="2357" y="4729"/>
                    <a:pt x="2156" y="4303"/>
                    <a:pt x="1956" y="3877"/>
                  </a:cubicBezTo>
                  <a:lnTo>
                    <a:pt x="1379" y="2599"/>
                  </a:lnTo>
                  <a:cubicBezTo>
                    <a:pt x="1179" y="2172"/>
                    <a:pt x="978" y="1721"/>
                    <a:pt x="778" y="1295"/>
                  </a:cubicBezTo>
                  <a:cubicBezTo>
                    <a:pt x="577" y="869"/>
                    <a:pt x="377" y="443"/>
                    <a:pt x="151" y="42"/>
                  </a:cubicBezTo>
                  <a:cubicBezTo>
                    <a:pt x="136" y="13"/>
                    <a:pt x="122" y="1"/>
                    <a:pt x="102" y="1"/>
                  </a:cubicBez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2" name="Google Shape;2252;p52"/>
            <p:cNvSpPr/>
            <p:nvPr/>
          </p:nvSpPr>
          <p:spPr>
            <a:xfrm>
              <a:off x="2762783" y="2675057"/>
              <a:ext cx="98138" cy="207055"/>
            </a:xfrm>
            <a:custGeom>
              <a:avLst/>
              <a:gdLst/>
              <a:ahLst/>
              <a:cxnLst/>
              <a:rect l="l" t="t" r="r" b="b"/>
              <a:pathLst>
                <a:path w="1129" h="2382" extrusionOk="0">
                  <a:moveTo>
                    <a:pt x="577" y="1"/>
                  </a:moveTo>
                  <a:cubicBezTo>
                    <a:pt x="251" y="1"/>
                    <a:pt x="0" y="552"/>
                    <a:pt x="0" y="1204"/>
                  </a:cubicBezTo>
                  <a:cubicBezTo>
                    <a:pt x="0" y="1855"/>
                    <a:pt x="251" y="2382"/>
                    <a:pt x="577" y="2382"/>
                  </a:cubicBezTo>
                  <a:cubicBezTo>
                    <a:pt x="877" y="2382"/>
                    <a:pt x="1128" y="1855"/>
                    <a:pt x="1128" y="1204"/>
                  </a:cubicBezTo>
                  <a:cubicBezTo>
                    <a:pt x="1128" y="552"/>
                    <a:pt x="877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3" name="Google Shape;2253;p52"/>
            <p:cNvSpPr/>
            <p:nvPr/>
          </p:nvSpPr>
          <p:spPr>
            <a:xfrm>
              <a:off x="3699551" y="3057868"/>
              <a:ext cx="209228" cy="99355"/>
            </a:xfrm>
            <a:custGeom>
              <a:avLst/>
              <a:gdLst/>
              <a:ahLst/>
              <a:cxnLst/>
              <a:rect l="l" t="t" r="r" b="b"/>
              <a:pathLst>
                <a:path w="2407" h="1143" extrusionOk="0">
                  <a:moveTo>
                    <a:pt x="1358" y="1"/>
                  </a:moveTo>
                  <a:cubicBezTo>
                    <a:pt x="1299" y="1"/>
                    <a:pt x="1239" y="3"/>
                    <a:pt x="1178" y="8"/>
                  </a:cubicBezTo>
                  <a:cubicBezTo>
                    <a:pt x="502" y="33"/>
                    <a:pt x="0" y="333"/>
                    <a:pt x="25" y="659"/>
                  </a:cubicBezTo>
                  <a:cubicBezTo>
                    <a:pt x="25" y="932"/>
                    <a:pt x="478" y="1142"/>
                    <a:pt x="1047" y="1142"/>
                  </a:cubicBezTo>
                  <a:cubicBezTo>
                    <a:pt x="1107" y="1142"/>
                    <a:pt x="1167" y="1140"/>
                    <a:pt x="1228" y="1135"/>
                  </a:cubicBezTo>
                  <a:cubicBezTo>
                    <a:pt x="1905" y="1110"/>
                    <a:pt x="2406" y="810"/>
                    <a:pt x="2381" y="509"/>
                  </a:cubicBezTo>
                  <a:cubicBezTo>
                    <a:pt x="2381" y="214"/>
                    <a:pt x="1928" y="1"/>
                    <a:pt x="1358" y="1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4" name="Google Shape;2254;p52"/>
            <p:cNvSpPr/>
            <p:nvPr/>
          </p:nvSpPr>
          <p:spPr>
            <a:xfrm>
              <a:off x="3409750" y="2372911"/>
              <a:ext cx="185324" cy="162550"/>
            </a:xfrm>
            <a:custGeom>
              <a:avLst/>
              <a:gdLst/>
              <a:ahLst/>
              <a:cxnLst/>
              <a:rect l="l" t="t" r="r" b="b"/>
              <a:pathLst>
                <a:path w="2132" h="1870" extrusionOk="0">
                  <a:moveTo>
                    <a:pt x="1650" y="1"/>
                  </a:moveTo>
                  <a:cubicBezTo>
                    <a:pt x="1379" y="1"/>
                    <a:pt x="996" y="201"/>
                    <a:pt x="653" y="544"/>
                  </a:cubicBezTo>
                  <a:cubicBezTo>
                    <a:pt x="176" y="995"/>
                    <a:pt x="1" y="1547"/>
                    <a:pt x="227" y="1772"/>
                  </a:cubicBezTo>
                  <a:cubicBezTo>
                    <a:pt x="292" y="1838"/>
                    <a:pt x="386" y="1870"/>
                    <a:pt x="497" y="1870"/>
                  </a:cubicBezTo>
                  <a:cubicBezTo>
                    <a:pt x="765" y="1870"/>
                    <a:pt x="1135" y="1683"/>
                    <a:pt x="1455" y="1346"/>
                  </a:cubicBezTo>
                  <a:cubicBezTo>
                    <a:pt x="1931" y="870"/>
                    <a:pt x="2131" y="319"/>
                    <a:pt x="1906" y="93"/>
                  </a:cubicBezTo>
                  <a:cubicBezTo>
                    <a:pt x="1843" y="30"/>
                    <a:pt x="1755" y="1"/>
                    <a:pt x="1650" y="1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5" name="Google Shape;2255;p52"/>
            <p:cNvSpPr/>
            <p:nvPr/>
          </p:nvSpPr>
          <p:spPr>
            <a:xfrm>
              <a:off x="1109509" y="2853685"/>
              <a:ext cx="1995450" cy="843259"/>
            </a:xfrm>
            <a:custGeom>
              <a:avLst/>
              <a:gdLst/>
              <a:ahLst/>
              <a:cxnLst/>
              <a:rect l="l" t="t" r="r" b="b"/>
              <a:pathLst>
                <a:path w="22956" h="9701" extrusionOk="0">
                  <a:moveTo>
                    <a:pt x="4910" y="1"/>
                  </a:moveTo>
                  <a:lnTo>
                    <a:pt x="123" y="2357"/>
                  </a:lnTo>
                  <a:cubicBezTo>
                    <a:pt x="122" y="2356"/>
                    <a:pt x="121" y="2355"/>
                    <a:pt x="120" y="2355"/>
                  </a:cubicBezTo>
                  <a:cubicBezTo>
                    <a:pt x="0" y="2355"/>
                    <a:pt x="148" y="9700"/>
                    <a:pt x="148" y="9700"/>
                  </a:cubicBezTo>
                  <a:lnTo>
                    <a:pt x="22955" y="9700"/>
                  </a:lnTo>
                  <a:lnTo>
                    <a:pt x="22955" y="2883"/>
                  </a:lnTo>
                  <a:lnTo>
                    <a:pt x="17316" y="76"/>
                  </a:lnTo>
                  <a:lnTo>
                    <a:pt x="14810" y="3635"/>
                  </a:lnTo>
                  <a:lnTo>
                    <a:pt x="11426" y="502"/>
                  </a:lnTo>
                  <a:lnTo>
                    <a:pt x="8569" y="3284"/>
                  </a:lnTo>
                  <a:lnTo>
                    <a:pt x="4910" y="1"/>
                  </a:lnTo>
                  <a:close/>
                </a:path>
              </a:pathLst>
            </a:custGeom>
            <a:solidFill>
              <a:srgbClr val="5A7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6" name="Google Shape;2256;p52"/>
            <p:cNvSpPr/>
            <p:nvPr/>
          </p:nvSpPr>
          <p:spPr>
            <a:xfrm>
              <a:off x="1324643" y="1778877"/>
              <a:ext cx="1579862" cy="1704512"/>
            </a:xfrm>
            <a:custGeom>
              <a:avLst/>
              <a:gdLst/>
              <a:ahLst/>
              <a:cxnLst/>
              <a:rect l="l" t="t" r="r" b="b"/>
              <a:pathLst>
                <a:path w="18175" h="19609" extrusionOk="0">
                  <a:moveTo>
                    <a:pt x="9146" y="1"/>
                  </a:moveTo>
                  <a:cubicBezTo>
                    <a:pt x="9011" y="1"/>
                    <a:pt x="8879" y="4"/>
                    <a:pt x="8751" y="10"/>
                  </a:cubicBezTo>
                  <a:cubicBezTo>
                    <a:pt x="5417" y="135"/>
                    <a:pt x="706" y="1839"/>
                    <a:pt x="380" y="9885"/>
                  </a:cubicBezTo>
                  <a:cubicBezTo>
                    <a:pt x="0" y="18482"/>
                    <a:pt x="6784" y="19439"/>
                    <a:pt x="9029" y="19439"/>
                  </a:cubicBezTo>
                  <a:cubicBezTo>
                    <a:pt x="9304" y="19439"/>
                    <a:pt x="9511" y="19425"/>
                    <a:pt x="9628" y="19408"/>
                  </a:cubicBezTo>
                  <a:cubicBezTo>
                    <a:pt x="11407" y="19208"/>
                    <a:pt x="18174" y="19609"/>
                    <a:pt x="16570" y="7303"/>
                  </a:cubicBezTo>
                  <a:cubicBezTo>
                    <a:pt x="15807" y="1268"/>
                    <a:pt x="11819" y="1"/>
                    <a:pt x="9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7" name="Google Shape;2257;p52"/>
            <p:cNvSpPr/>
            <p:nvPr/>
          </p:nvSpPr>
          <p:spPr>
            <a:xfrm>
              <a:off x="1564551" y="2380995"/>
              <a:ext cx="285462" cy="285462"/>
            </a:xfrm>
            <a:custGeom>
              <a:avLst/>
              <a:gdLst/>
              <a:ahLst/>
              <a:cxnLst/>
              <a:rect l="l" t="t" r="r" b="b"/>
              <a:pathLst>
                <a:path w="3284" h="3284" extrusionOk="0">
                  <a:moveTo>
                    <a:pt x="1630" y="0"/>
                  </a:moveTo>
                  <a:cubicBezTo>
                    <a:pt x="728" y="0"/>
                    <a:pt x="1" y="752"/>
                    <a:pt x="1" y="1654"/>
                  </a:cubicBezTo>
                  <a:cubicBezTo>
                    <a:pt x="1" y="2557"/>
                    <a:pt x="728" y="3283"/>
                    <a:pt x="1630" y="3283"/>
                  </a:cubicBezTo>
                  <a:cubicBezTo>
                    <a:pt x="2532" y="3283"/>
                    <a:pt x="3284" y="2557"/>
                    <a:pt x="3284" y="1654"/>
                  </a:cubicBezTo>
                  <a:cubicBezTo>
                    <a:pt x="3284" y="752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8" name="Google Shape;2258;p52"/>
            <p:cNvSpPr/>
            <p:nvPr/>
          </p:nvSpPr>
          <p:spPr>
            <a:xfrm>
              <a:off x="2348856" y="2374389"/>
              <a:ext cx="285462" cy="285549"/>
            </a:xfrm>
            <a:custGeom>
              <a:avLst/>
              <a:gdLst/>
              <a:ahLst/>
              <a:cxnLst/>
              <a:rect l="l" t="t" r="r" b="b"/>
              <a:pathLst>
                <a:path w="3284" h="3285" extrusionOk="0">
                  <a:moveTo>
                    <a:pt x="1655" y="1"/>
                  </a:moveTo>
                  <a:cubicBezTo>
                    <a:pt x="727" y="1"/>
                    <a:pt x="0" y="728"/>
                    <a:pt x="0" y="1655"/>
                  </a:cubicBezTo>
                  <a:cubicBezTo>
                    <a:pt x="0" y="2557"/>
                    <a:pt x="727" y="3284"/>
                    <a:pt x="1655" y="3284"/>
                  </a:cubicBezTo>
                  <a:cubicBezTo>
                    <a:pt x="2557" y="3284"/>
                    <a:pt x="3284" y="2557"/>
                    <a:pt x="3284" y="1655"/>
                  </a:cubicBezTo>
                  <a:cubicBezTo>
                    <a:pt x="3284" y="728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9" name="Google Shape;2259;p52"/>
            <p:cNvSpPr/>
            <p:nvPr/>
          </p:nvSpPr>
          <p:spPr>
            <a:xfrm>
              <a:off x="1017805" y="2460443"/>
              <a:ext cx="535980" cy="579268"/>
            </a:xfrm>
            <a:custGeom>
              <a:avLst/>
              <a:gdLst/>
              <a:ahLst/>
              <a:cxnLst/>
              <a:rect l="l" t="t" r="r" b="b"/>
              <a:pathLst>
                <a:path w="6166" h="6664" extrusionOk="0">
                  <a:moveTo>
                    <a:pt x="3296" y="0"/>
                  </a:moveTo>
                  <a:cubicBezTo>
                    <a:pt x="2481" y="0"/>
                    <a:pt x="1666" y="218"/>
                    <a:pt x="977" y="640"/>
                  </a:cubicBezTo>
                  <a:cubicBezTo>
                    <a:pt x="476" y="941"/>
                    <a:pt x="0" y="1442"/>
                    <a:pt x="0" y="2018"/>
                  </a:cubicBezTo>
                  <a:cubicBezTo>
                    <a:pt x="0" y="2470"/>
                    <a:pt x="326" y="2921"/>
                    <a:pt x="752" y="3046"/>
                  </a:cubicBezTo>
                  <a:cubicBezTo>
                    <a:pt x="844" y="3073"/>
                    <a:pt x="941" y="3086"/>
                    <a:pt x="1038" y="3086"/>
                  </a:cubicBezTo>
                  <a:cubicBezTo>
                    <a:pt x="1209" y="3086"/>
                    <a:pt x="1382" y="3046"/>
                    <a:pt x="1538" y="2972"/>
                  </a:cubicBezTo>
                  <a:lnTo>
                    <a:pt x="1538" y="2972"/>
                  </a:lnTo>
                  <a:cubicBezTo>
                    <a:pt x="1216" y="3275"/>
                    <a:pt x="952" y="3631"/>
                    <a:pt x="952" y="4074"/>
                  </a:cubicBezTo>
                  <a:cubicBezTo>
                    <a:pt x="952" y="4525"/>
                    <a:pt x="1303" y="4951"/>
                    <a:pt x="1729" y="5051"/>
                  </a:cubicBezTo>
                  <a:cubicBezTo>
                    <a:pt x="1797" y="5066"/>
                    <a:pt x="1865" y="5073"/>
                    <a:pt x="1932" y="5073"/>
                  </a:cubicBezTo>
                  <a:cubicBezTo>
                    <a:pt x="2153" y="5073"/>
                    <a:pt x="2369" y="4997"/>
                    <a:pt x="2545" y="4867"/>
                  </a:cubicBezTo>
                  <a:lnTo>
                    <a:pt x="2545" y="4867"/>
                  </a:lnTo>
                  <a:cubicBezTo>
                    <a:pt x="2319" y="5348"/>
                    <a:pt x="2471" y="6033"/>
                    <a:pt x="2932" y="6379"/>
                  </a:cubicBezTo>
                  <a:cubicBezTo>
                    <a:pt x="3184" y="6577"/>
                    <a:pt x="3494" y="6664"/>
                    <a:pt x="3812" y="6664"/>
                  </a:cubicBezTo>
                  <a:cubicBezTo>
                    <a:pt x="4223" y="6664"/>
                    <a:pt x="4649" y="6519"/>
                    <a:pt x="4987" y="6279"/>
                  </a:cubicBezTo>
                  <a:cubicBezTo>
                    <a:pt x="5589" y="5853"/>
                    <a:pt x="5940" y="5151"/>
                    <a:pt x="6165" y="4450"/>
                  </a:cubicBezTo>
                  <a:lnTo>
                    <a:pt x="4737" y="239"/>
                  </a:lnTo>
                  <a:cubicBezTo>
                    <a:pt x="4275" y="79"/>
                    <a:pt x="3786" y="0"/>
                    <a:pt x="3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0" name="Google Shape;2260;p52"/>
            <p:cNvSpPr/>
            <p:nvPr/>
          </p:nvSpPr>
          <p:spPr>
            <a:xfrm>
              <a:off x="2465246" y="2302503"/>
              <a:ext cx="49286" cy="10257"/>
            </a:xfrm>
            <a:custGeom>
              <a:avLst/>
              <a:gdLst/>
              <a:ahLst/>
              <a:cxnLst/>
              <a:rect l="l" t="t" r="r" b="b"/>
              <a:pathLst>
                <a:path w="567" h="118" extrusionOk="0">
                  <a:moveTo>
                    <a:pt x="566" y="1"/>
                  </a:moveTo>
                  <a:cubicBezTo>
                    <a:pt x="391" y="1"/>
                    <a:pt x="215" y="1"/>
                    <a:pt x="40" y="51"/>
                  </a:cubicBezTo>
                  <a:cubicBezTo>
                    <a:pt x="1" y="100"/>
                    <a:pt x="71" y="118"/>
                    <a:pt x="172" y="118"/>
                  </a:cubicBezTo>
                  <a:cubicBezTo>
                    <a:pt x="331" y="118"/>
                    <a:pt x="566" y="72"/>
                    <a:pt x="566" y="26"/>
                  </a:cubicBezTo>
                  <a:cubicBezTo>
                    <a:pt x="566" y="26"/>
                    <a:pt x="566" y="1"/>
                    <a:pt x="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1" name="Google Shape;2261;p52"/>
            <p:cNvSpPr/>
            <p:nvPr/>
          </p:nvSpPr>
          <p:spPr>
            <a:xfrm>
              <a:off x="2466463" y="2267647"/>
              <a:ext cx="48070" cy="14864"/>
            </a:xfrm>
            <a:custGeom>
              <a:avLst/>
              <a:gdLst/>
              <a:ahLst/>
              <a:cxnLst/>
              <a:rect l="l" t="t" r="r" b="b"/>
              <a:pathLst>
                <a:path w="553" h="171" extrusionOk="0">
                  <a:moveTo>
                    <a:pt x="527" y="1"/>
                  </a:moveTo>
                  <a:cubicBezTo>
                    <a:pt x="352" y="1"/>
                    <a:pt x="176" y="51"/>
                    <a:pt x="26" y="126"/>
                  </a:cubicBezTo>
                  <a:cubicBezTo>
                    <a:pt x="1" y="157"/>
                    <a:pt x="21" y="170"/>
                    <a:pt x="66" y="170"/>
                  </a:cubicBezTo>
                  <a:cubicBezTo>
                    <a:pt x="200" y="170"/>
                    <a:pt x="552" y="57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2" name="Google Shape;2262;p52"/>
            <p:cNvSpPr/>
            <p:nvPr/>
          </p:nvSpPr>
          <p:spPr>
            <a:xfrm>
              <a:off x="2459161" y="2228445"/>
              <a:ext cx="44071" cy="25295"/>
            </a:xfrm>
            <a:custGeom>
              <a:avLst/>
              <a:gdLst/>
              <a:ahLst/>
              <a:cxnLst/>
              <a:rect l="l" t="t" r="r" b="b"/>
              <a:pathLst>
                <a:path w="507" h="291" extrusionOk="0">
                  <a:moveTo>
                    <a:pt x="461" y="1"/>
                  </a:moveTo>
                  <a:cubicBezTo>
                    <a:pt x="285" y="51"/>
                    <a:pt x="135" y="126"/>
                    <a:pt x="10" y="251"/>
                  </a:cubicBezTo>
                  <a:cubicBezTo>
                    <a:pt x="0" y="279"/>
                    <a:pt x="11" y="291"/>
                    <a:pt x="36" y="291"/>
                  </a:cubicBezTo>
                  <a:cubicBezTo>
                    <a:pt x="143" y="291"/>
                    <a:pt x="506" y="62"/>
                    <a:pt x="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3" name="Google Shape;2263;p52"/>
            <p:cNvSpPr/>
            <p:nvPr/>
          </p:nvSpPr>
          <p:spPr>
            <a:xfrm>
              <a:off x="2324865" y="2208800"/>
              <a:ext cx="178718" cy="229047"/>
            </a:xfrm>
            <a:custGeom>
              <a:avLst/>
              <a:gdLst/>
              <a:ahLst/>
              <a:cxnLst/>
              <a:rect l="l" t="t" r="r" b="b"/>
              <a:pathLst>
                <a:path w="2056" h="2635" extrusionOk="0">
                  <a:moveTo>
                    <a:pt x="623" y="1"/>
                  </a:moveTo>
                  <a:cubicBezTo>
                    <a:pt x="540" y="1"/>
                    <a:pt x="458" y="9"/>
                    <a:pt x="377" y="26"/>
                  </a:cubicBezTo>
                  <a:cubicBezTo>
                    <a:pt x="602" y="101"/>
                    <a:pt x="778" y="252"/>
                    <a:pt x="928" y="477"/>
                  </a:cubicBezTo>
                  <a:cubicBezTo>
                    <a:pt x="1329" y="1054"/>
                    <a:pt x="1154" y="1881"/>
                    <a:pt x="527" y="2307"/>
                  </a:cubicBezTo>
                  <a:cubicBezTo>
                    <a:pt x="377" y="2432"/>
                    <a:pt x="176" y="2507"/>
                    <a:pt x="1" y="2532"/>
                  </a:cubicBezTo>
                  <a:cubicBezTo>
                    <a:pt x="157" y="2601"/>
                    <a:pt x="324" y="2635"/>
                    <a:pt x="492" y="2635"/>
                  </a:cubicBezTo>
                  <a:cubicBezTo>
                    <a:pt x="757" y="2635"/>
                    <a:pt x="1024" y="2551"/>
                    <a:pt x="1254" y="2382"/>
                  </a:cubicBezTo>
                  <a:cubicBezTo>
                    <a:pt x="1880" y="1956"/>
                    <a:pt x="2056" y="1129"/>
                    <a:pt x="1655" y="553"/>
                  </a:cubicBezTo>
                  <a:cubicBezTo>
                    <a:pt x="1426" y="199"/>
                    <a:pt x="1025" y="1"/>
                    <a:pt x="6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4" name="Google Shape;2264;p52"/>
            <p:cNvSpPr/>
            <p:nvPr/>
          </p:nvSpPr>
          <p:spPr>
            <a:xfrm>
              <a:off x="2242115" y="2211060"/>
              <a:ext cx="198276" cy="217921"/>
            </a:xfrm>
            <a:custGeom>
              <a:avLst/>
              <a:gdLst/>
              <a:ahLst/>
              <a:cxnLst/>
              <a:rect l="l" t="t" r="r" b="b"/>
              <a:pathLst>
                <a:path w="2281" h="2507" extrusionOk="0">
                  <a:moveTo>
                    <a:pt x="1329" y="0"/>
                  </a:moveTo>
                  <a:cubicBezTo>
                    <a:pt x="1128" y="25"/>
                    <a:pt x="953" y="100"/>
                    <a:pt x="777" y="226"/>
                  </a:cubicBezTo>
                  <a:cubicBezTo>
                    <a:pt x="176" y="652"/>
                    <a:pt x="0" y="1479"/>
                    <a:pt x="401" y="2055"/>
                  </a:cubicBezTo>
                  <a:cubicBezTo>
                    <a:pt x="527" y="2256"/>
                    <a:pt x="727" y="2431"/>
                    <a:pt x="953" y="2506"/>
                  </a:cubicBezTo>
                  <a:cubicBezTo>
                    <a:pt x="1128" y="2481"/>
                    <a:pt x="1329" y="2406"/>
                    <a:pt x="1479" y="2281"/>
                  </a:cubicBezTo>
                  <a:cubicBezTo>
                    <a:pt x="2106" y="1855"/>
                    <a:pt x="2281" y="1028"/>
                    <a:pt x="1880" y="451"/>
                  </a:cubicBezTo>
                  <a:cubicBezTo>
                    <a:pt x="1730" y="226"/>
                    <a:pt x="1554" y="75"/>
                    <a:pt x="1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5" name="Google Shape;2265;p52"/>
            <p:cNvSpPr/>
            <p:nvPr/>
          </p:nvSpPr>
          <p:spPr>
            <a:xfrm>
              <a:off x="2250807" y="2202628"/>
              <a:ext cx="235393" cy="169678"/>
            </a:xfrm>
            <a:custGeom>
              <a:avLst/>
              <a:gdLst/>
              <a:ahLst/>
              <a:cxnLst/>
              <a:rect l="l" t="t" r="r" b="b"/>
              <a:pathLst>
                <a:path w="2708" h="1952" extrusionOk="0">
                  <a:moveTo>
                    <a:pt x="1440" y="0"/>
                  </a:moveTo>
                  <a:cubicBezTo>
                    <a:pt x="951" y="0"/>
                    <a:pt x="450" y="269"/>
                    <a:pt x="201" y="824"/>
                  </a:cubicBezTo>
                  <a:cubicBezTo>
                    <a:pt x="51" y="1125"/>
                    <a:pt x="1" y="1676"/>
                    <a:pt x="201" y="1952"/>
                  </a:cubicBezTo>
                  <a:cubicBezTo>
                    <a:pt x="226" y="1927"/>
                    <a:pt x="226" y="1927"/>
                    <a:pt x="226" y="1902"/>
                  </a:cubicBezTo>
                  <a:cubicBezTo>
                    <a:pt x="101" y="1576"/>
                    <a:pt x="126" y="1175"/>
                    <a:pt x="276" y="849"/>
                  </a:cubicBezTo>
                  <a:cubicBezTo>
                    <a:pt x="513" y="341"/>
                    <a:pt x="979" y="98"/>
                    <a:pt x="1437" y="98"/>
                  </a:cubicBezTo>
                  <a:cubicBezTo>
                    <a:pt x="1997" y="98"/>
                    <a:pt x="2547" y="461"/>
                    <a:pt x="2657" y="1150"/>
                  </a:cubicBezTo>
                  <a:cubicBezTo>
                    <a:pt x="2657" y="1171"/>
                    <a:pt x="2666" y="1179"/>
                    <a:pt x="2676" y="1179"/>
                  </a:cubicBezTo>
                  <a:cubicBezTo>
                    <a:pt x="2691" y="1179"/>
                    <a:pt x="2707" y="1164"/>
                    <a:pt x="2707" y="1150"/>
                  </a:cubicBezTo>
                  <a:cubicBezTo>
                    <a:pt x="2611" y="395"/>
                    <a:pt x="2034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6" name="Google Shape;2266;p52"/>
            <p:cNvSpPr/>
            <p:nvPr/>
          </p:nvSpPr>
          <p:spPr>
            <a:xfrm>
              <a:off x="2381539" y="2251305"/>
              <a:ext cx="67628" cy="61021"/>
            </a:xfrm>
            <a:custGeom>
              <a:avLst/>
              <a:gdLst/>
              <a:ahLst/>
              <a:cxnLst/>
              <a:rect l="l" t="t" r="r" b="b"/>
              <a:pathLst>
                <a:path w="778" h="702" extrusionOk="0">
                  <a:moveTo>
                    <a:pt x="401" y="1"/>
                  </a:moveTo>
                  <a:cubicBezTo>
                    <a:pt x="244" y="1"/>
                    <a:pt x="113" y="98"/>
                    <a:pt x="50" y="264"/>
                  </a:cubicBezTo>
                  <a:cubicBezTo>
                    <a:pt x="0" y="439"/>
                    <a:pt x="126" y="640"/>
                    <a:pt x="301" y="690"/>
                  </a:cubicBezTo>
                  <a:cubicBezTo>
                    <a:pt x="328" y="698"/>
                    <a:pt x="355" y="701"/>
                    <a:pt x="382" y="701"/>
                  </a:cubicBezTo>
                  <a:cubicBezTo>
                    <a:pt x="534" y="701"/>
                    <a:pt x="685" y="588"/>
                    <a:pt x="727" y="439"/>
                  </a:cubicBezTo>
                  <a:cubicBezTo>
                    <a:pt x="777" y="239"/>
                    <a:pt x="677" y="64"/>
                    <a:pt x="502" y="13"/>
                  </a:cubicBezTo>
                  <a:cubicBezTo>
                    <a:pt x="467" y="5"/>
                    <a:pt x="434" y="1"/>
                    <a:pt x="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7" name="Google Shape;2267;p52"/>
            <p:cNvSpPr/>
            <p:nvPr/>
          </p:nvSpPr>
          <p:spPr>
            <a:xfrm>
              <a:off x="2388058" y="2330406"/>
              <a:ext cx="50156" cy="45288"/>
            </a:xfrm>
            <a:custGeom>
              <a:avLst/>
              <a:gdLst/>
              <a:ahLst/>
              <a:cxnLst/>
              <a:rect l="l" t="t" r="r" b="b"/>
              <a:pathLst>
                <a:path w="577" h="521" extrusionOk="0">
                  <a:moveTo>
                    <a:pt x="303" y="1"/>
                  </a:moveTo>
                  <a:cubicBezTo>
                    <a:pt x="189" y="1"/>
                    <a:pt x="69" y="75"/>
                    <a:pt x="26" y="206"/>
                  </a:cubicBezTo>
                  <a:cubicBezTo>
                    <a:pt x="1" y="331"/>
                    <a:pt x="76" y="482"/>
                    <a:pt x="201" y="507"/>
                  </a:cubicBezTo>
                  <a:cubicBezTo>
                    <a:pt x="228" y="516"/>
                    <a:pt x="255" y="520"/>
                    <a:pt x="282" y="520"/>
                  </a:cubicBezTo>
                  <a:cubicBezTo>
                    <a:pt x="402" y="520"/>
                    <a:pt x="506" y="434"/>
                    <a:pt x="527" y="331"/>
                  </a:cubicBezTo>
                  <a:cubicBezTo>
                    <a:pt x="577" y="181"/>
                    <a:pt x="477" y="56"/>
                    <a:pt x="351" y="6"/>
                  </a:cubicBezTo>
                  <a:cubicBezTo>
                    <a:pt x="335" y="2"/>
                    <a:pt x="319" y="1"/>
                    <a:pt x="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8" name="Google Shape;2268;p52"/>
            <p:cNvSpPr/>
            <p:nvPr/>
          </p:nvSpPr>
          <p:spPr>
            <a:xfrm>
              <a:off x="1658253" y="2348399"/>
              <a:ext cx="49634" cy="10866"/>
            </a:xfrm>
            <a:custGeom>
              <a:avLst/>
              <a:gdLst/>
              <a:ahLst/>
              <a:cxnLst/>
              <a:rect l="l" t="t" r="r" b="b"/>
              <a:pathLst>
                <a:path w="571" h="125" extrusionOk="0">
                  <a:moveTo>
                    <a:pt x="443" y="1"/>
                  </a:moveTo>
                  <a:cubicBezTo>
                    <a:pt x="291" y="1"/>
                    <a:pt x="17" y="50"/>
                    <a:pt x="0" y="99"/>
                  </a:cubicBezTo>
                  <a:cubicBezTo>
                    <a:pt x="0" y="99"/>
                    <a:pt x="26" y="124"/>
                    <a:pt x="26" y="124"/>
                  </a:cubicBezTo>
                  <a:cubicBezTo>
                    <a:pt x="201" y="124"/>
                    <a:pt x="376" y="124"/>
                    <a:pt x="527" y="49"/>
                  </a:cubicBezTo>
                  <a:cubicBezTo>
                    <a:pt x="570" y="15"/>
                    <a:pt x="524" y="1"/>
                    <a:pt x="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9" name="Google Shape;2269;p52"/>
            <p:cNvSpPr/>
            <p:nvPr/>
          </p:nvSpPr>
          <p:spPr>
            <a:xfrm>
              <a:off x="1651734" y="2317802"/>
              <a:ext cx="55284" cy="9649"/>
            </a:xfrm>
            <a:custGeom>
              <a:avLst/>
              <a:gdLst/>
              <a:ahLst/>
              <a:cxnLst/>
              <a:rect l="l" t="t" r="r" b="b"/>
              <a:pathLst>
                <a:path w="636" h="111" extrusionOk="0">
                  <a:moveTo>
                    <a:pt x="182" y="0"/>
                  </a:moveTo>
                  <a:cubicBezTo>
                    <a:pt x="87" y="0"/>
                    <a:pt x="9" y="9"/>
                    <a:pt x="0" y="25"/>
                  </a:cubicBezTo>
                  <a:cubicBezTo>
                    <a:pt x="0" y="50"/>
                    <a:pt x="25" y="50"/>
                    <a:pt x="25" y="50"/>
                  </a:cubicBezTo>
                  <a:cubicBezTo>
                    <a:pt x="154" y="87"/>
                    <a:pt x="282" y="110"/>
                    <a:pt x="411" y="110"/>
                  </a:cubicBezTo>
                  <a:cubicBezTo>
                    <a:pt x="458" y="110"/>
                    <a:pt x="505" y="107"/>
                    <a:pt x="552" y="101"/>
                  </a:cubicBezTo>
                  <a:cubicBezTo>
                    <a:pt x="635" y="34"/>
                    <a:pt x="373" y="0"/>
                    <a:pt x="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0" name="Google Shape;2270;p52"/>
            <p:cNvSpPr/>
            <p:nvPr/>
          </p:nvSpPr>
          <p:spPr>
            <a:xfrm>
              <a:off x="1656080" y="2277904"/>
              <a:ext cx="55284" cy="18167"/>
            </a:xfrm>
            <a:custGeom>
              <a:avLst/>
              <a:gdLst/>
              <a:ahLst/>
              <a:cxnLst/>
              <a:rect l="l" t="t" r="r" b="b"/>
              <a:pathLst>
                <a:path w="636" h="209" extrusionOk="0">
                  <a:moveTo>
                    <a:pt x="35" y="0"/>
                  </a:moveTo>
                  <a:cubicBezTo>
                    <a:pt x="18" y="0"/>
                    <a:pt x="6" y="3"/>
                    <a:pt x="0" y="8"/>
                  </a:cubicBezTo>
                  <a:cubicBezTo>
                    <a:pt x="0" y="33"/>
                    <a:pt x="0" y="33"/>
                    <a:pt x="25" y="58"/>
                  </a:cubicBezTo>
                  <a:cubicBezTo>
                    <a:pt x="176" y="133"/>
                    <a:pt x="326" y="209"/>
                    <a:pt x="502" y="209"/>
                  </a:cubicBezTo>
                  <a:cubicBezTo>
                    <a:pt x="636" y="164"/>
                    <a:pt x="173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1" name="Google Shape;2271;p52"/>
            <p:cNvSpPr/>
            <p:nvPr/>
          </p:nvSpPr>
          <p:spPr>
            <a:xfrm>
              <a:off x="1701802" y="2245916"/>
              <a:ext cx="220181" cy="211402"/>
            </a:xfrm>
            <a:custGeom>
              <a:avLst/>
              <a:gdLst/>
              <a:ahLst/>
              <a:cxnLst/>
              <a:rect l="l" t="t" r="r" b="b"/>
              <a:pathLst>
                <a:path w="2533" h="2432" extrusionOk="0">
                  <a:moveTo>
                    <a:pt x="1780" y="0"/>
                  </a:moveTo>
                  <a:lnTo>
                    <a:pt x="1780" y="0"/>
                  </a:lnTo>
                  <a:cubicBezTo>
                    <a:pt x="1905" y="201"/>
                    <a:pt x="1981" y="426"/>
                    <a:pt x="1956" y="677"/>
                  </a:cubicBezTo>
                  <a:cubicBezTo>
                    <a:pt x="1931" y="1388"/>
                    <a:pt x="1331" y="1931"/>
                    <a:pt x="601" y="1931"/>
                  </a:cubicBezTo>
                  <a:cubicBezTo>
                    <a:pt x="585" y="1931"/>
                    <a:pt x="569" y="1931"/>
                    <a:pt x="552" y="1930"/>
                  </a:cubicBezTo>
                  <a:cubicBezTo>
                    <a:pt x="352" y="1930"/>
                    <a:pt x="151" y="1880"/>
                    <a:pt x="1" y="1805"/>
                  </a:cubicBezTo>
                  <a:lnTo>
                    <a:pt x="1" y="1805"/>
                  </a:lnTo>
                  <a:cubicBezTo>
                    <a:pt x="201" y="2156"/>
                    <a:pt x="627" y="2406"/>
                    <a:pt x="1103" y="2431"/>
                  </a:cubicBezTo>
                  <a:cubicBezTo>
                    <a:pt x="1855" y="2431"/>
                    <a:pt x="2482" y="1880"/>
                    <a:pt x="2507" y="1178"/>
                  </a:cubicBezTo>
                  <a:cubicBezTo>
                    <a:pt x="2532" y="652"/>
                    <a:pt x="2231" y="201"/>
                    <a:pt x="1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2" name="Google Shape;2272;p52"/>
            <p:cNvSpPr/>
            <p:nvPr/>
          </p:nvSpPr>
          <p:spPr>
            <a:xfrm>
              <a:off x="1684417" y="2232791"/>
              <a:ext cx="189583" cy="180978"/>
            </a:xfrm>
            <a:custGeom>
              <a:avLst/>
              <a:gdLst/>
              <a:ahLst/>
              <a:cxnLst/>
              <a:rect l="l" t="t" r="r" b="b"/>
              <a:pathLst>
                <a:path w="2181" h="2082" extrusionOk="0">
                  <a:moveTo>
                    <a:pt x="1357" y="0"/>
                  </a:moveTo>
                  <a:cubicBezTo>
                    <a:pt x="626" y="0"/>
                    <a:pt x="25" y="567"/>
                    <a:pt x="0" y="1254"/>
                  </a:cubicBezTo>
                  <a:cubicBezTo>
                    <a:pt x="0" y="1505"/>
                    <a:pt x="75" y="1755"/>
                    <a:pt x="201" y="1956"/>
                  </a:cubicBezTo>
                  <a:cubicBezTo>
                    <a:pt x="351" y="2031"/>
                    <a:pt x="552" y="2081"/>
                    <a:pt x="752" y="2081"/>
                  </a:cubicBezTo>
                  <a:cubicBezTo>
                    <a:pt x="769" y="2082"/>
                    <a:pt x="785" y="2082"/>
                    <a:pt x="801" y="2082"/>
                  </a:cubicBezTo>
                  <a:cubicBezTo>
                    <a:pt x="1531" y="2082"/>
                    <a:pt x="2131" y="1539"/>
                    <a:pt x="2156" y="828"/>
                  </a:cubicBezTo>
                  <a:cubicBezTo>
                    <a:pt x="2181" y="577"/>
                    <a:pt x="2105" y="352"/>
                    <a:pt x="1980" y="151"/>
                  </a:cubicBezTo>
                  <a:cubicBezTo>
                    <a:pt x="1805" y="51"/>
                    <a:pt x="1604" y="1"/>
                    <a:pt x="1404" y="1"/>
                  </a:cubicBezTo>
                  <a:cubicBezTo>
                    <a:pt x="1388" y="0"/>
                    <a:pt x="1372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3" name="Google Shape;2273;p52"/>
            <p:cNvSpPr/>
            <p:nvPr/>
          </p:nvSpPr>
          <p:spPr>
            <a:xfrm>
              <a:off x="1679636" y="2224881"/>
              <a:ext cx="242347" cy="145252"/>
            </a:xfrm>
            <a:custGeom>
              <a:avLst/>
              <a:gdLst/>
              <a:ahLst/>
              <a:cxnLst/>
              <a:rect l="l" t="t" r="r" b="b"/>
              <a:pathLst>
                <a:path w="2788" h="1671" extrusionOk="0">
                  <a:moveTo>
                    <a:pt x="1361" y="0"/>
                  </a:moveTo>
                  <a:cubicBezTo>
                    <a:pt x="662" y="0"/>
                    <a:pt x="0" y="542"/>
                    <a:pt x="80" y="1420"/>
                  </a:cubicBezTo>
                  <a:cubicBezTo>
                    <a:pt x="80" y="1433"/>
                    <a:pt x="93" y="1439"/>
                    <a:pt x="105" y="1439"/>
                  </a:cubicBezTo>
                  <a:cubicBezTo>
                    <a:pt x="118" y="1439"/>
                    <a:pt x="130" y="1433"/>
                    <a:pt x="130" y="1420"/>
                  </a:cubicBezTo>
                  <a:cubicBezTo>
                    <a:pt x="98" y="603"/>
                    <a:pt x="732" y="94"/>
                    <a:pt x="1389" y="94"/>
                  </a:cubicBezTo>
                  <a:cubicBezTo>
                    <a:pt x="1761" y="94"/>
                    <a:pt x="2140" y="256"/>
                    <a:pt x="2411" y="618"/>
                  </a:cubicBezTo>
                  <a:cubicBezTo>
                    <a:pt x="2612" y="919"/>
                    <a:pt x="2712" y="1295"/>
                    <a:pt x="2662" y="1646"/>
                  </a:cubicBezTo>
                  <a:cubicBezTo>
                    <a:pt x="2662" y="1671"/>
                    <a:pt x="2687" y="1671"/>
                    <a:pt x="2687" y="1671"/>
                  </a:cubicBezTo>
                  <a:cubicBezTo>
                    <a:pt x="2712" y="1671"/>
                    <a:pt x="2712" y="1671"/>
                    <a:pt x="2712" y="1646"/>
                  </a:cubicBezTo>
                  <a:cubicBezTo>
                    <a:pt x="2787" y="1295"/>
                    <a:pt x="2687" y="894"/>
                    <a:pt x="2461" y="568"/>
                  </a:cubicBezTo>
                  <a:cubicBezTo>
                    <a:pt x="2170" y="177"/>
                    <a:pt x="1760" y="0"/>
                    <a:pt x="13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4" name="Google Shape;2274;p52"/>
            <p:cNvSpPr/>
            <p:nvPr/>
          </p:nvSpPr>
          <p:spPr>
            <a:xfrm>
              <a:off x="1815062" y="2277296"/>
              <a:ext cx="69801" cy="61456"/>
            </a:xfrm>
            <a:custGeom>
              <a:avLst/>
              <a:gdLst/>
              <a:ahLst/>
              <a:cxnLst/>
              <a:rect l="l" t="t" r="r" b="b"/>
              <a:pathLst>
                <a:path w="803" h="707" extrusionOk="0">
                  <a:moveTo>
                    <a:pt x="420" y="0"/>
                  </a:moveTo>
                  <a:cubicBezTo>
                    <a:pt x="277" y="0"/>
                    <a:pt x="136" y="80"/>
                    <a:pt x="76" y="241"/>
                  </a:cubicBezTo>
                  <a:cubicBezTo>
                    <a:pt x="1" y="416"/>
                    <a:pt x="101" y="617"/>
                    <a:pt x="277" y="692"/>
                  </a:cubicBezTo>
                  <a:cubicBezTo>
                    <a:pt x="312" y="702"/>
                    <a:pt x="348" y="707"/>
                    <a:pt x="384" y="707"/>
                  </a:cubicBezTo>
                  <a:cubicBezTo>
                    <a:pt x="527" y="707"/>
                    <a:pt x="668" y="627"/>
                    <a:pt x="728" y="466"/>
                  </a:cubicBezTo>
                  <a:cubicBezTo>
                    <a:pt x="803" y="291"/>
                    <a:pt x="703" y="90"/>
                    <a:pt x="527" y="15"/>
                  </a:cubicBezTo>
                  <a:cubicBezTo>
                    <a:pt x="492" y="5"/>
                    <a:pt x="456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5" name="Google Shape;2275;p52"/>
            <p:cNvSpPr/>
            <p:nvPr/>
          </p:nvSpPr>
          <p:spPr>
            <a:xfrm>
              <a:off x="1812889" y="2355614"/>
              <a:ext cx="52416" cy="46418"/>
            </a:xfrm>
            <a:custGeom>
              <a:avLst/>
              <a:gdLst/>
              <a:ahLst/>
              <a:cxnLst/>
              <a:rect l="l" t="t" r="r" b="b"/>
              <a:pathLst>
                <a:path w="603" h="534" extrusionOk="0">
                  <a:moveTo>
                    <a:pt x="307" y="1"/>
                  </a:moveTo>
                  <a:cubicBezTo>
                    <a:pt x="192" y="1"/>
                    <a:pt x="90" y="68"/>
                    <a:pt x="51" y="167"/>
                  </a:cubicBezTo>
                  <a:cubicBezTo>
                    <a:pt x="1" y="317"/>
                    <a:pt x="76" y="468"/>
                    <a:pt x="201" y="518"/>
                  </a:cubicBezTo>
                  <a:cubicBezTo>
                    <a:pt x="228" y="528"/>
                    <a:pt x="256" y="533"/>
                    <a:pt x="284" y="533"/>
                  </a:cubicBezTo>
                  <a:cubicBezTo>
                    <a:pt x="388" y="533"/>
                    <a:pt x="493" y="466"/>
                    <a:pt x="552" y="367"/>
                  </a:cubicBezTo>
                  <a:cubicBezTo>
                    <a:pt x="602" y="217"/>
                    <a:pt x="527" y="67"/>
                    <a:pt x="402" y="16"/>
                  </a:cubicBezTo>
                  <a:cubicBezTo>
                    <a:pt x="370" y="6"/>
                    <a:pt x="338" y="1"/>
                    <a:pt x="3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6" name="Google Shape;2276;p52"/>
            <p:cNvSpPr/>
            <p:nvPr/>
          </p:nvSpPr>
          <p:spPr>
            <a:xfrm>
              <a:off x="2222470" y="1886227"/>
              <a:ext cx="411851" cy="309105"/>
            </a:xfrm>
            <a:custGeom>
              <a:avLst/>
              <a:gdLst/>
              <a:ahLst/>
              <a:cxnLst/>
              <a:rect l="l" t="t" r="r" b="b"/>
              <a:pathLst>
                <a:path w="4738" h="3556" extrusionOk="0">
                  <a:moveTo>
                    <a:pt x="1487" y="0"/>
                  </a:moveTo>
                  <a:cubicBezTo>
                    <a:pt x="1038" y="0"/>
                    <a:pt x="661" y="151"/>
                    <a:pt x="452" y="454"/>
                  </a:cubicBezTo>
                  <a:cubicBezTo>
                    <a:pt x="1" y="1081"/>
                    <a:pt x="502" y="2208"/>
                    <a:pt x="1555" y="2960"/>
                  </a:cubicBezTo>
                  <a:cubicBezTo>
                    <a:pt x="2124" y="3353"/>
                    <a:pt x="2745" y="3556"/>
                    <a:pt x="3266" y="3556"/>
                  </a:cubicBezTo>
                  <a:cubicBezTo>
                    <a:pt x="3708" y="3556"/>
                    <a:pt x="4079" y="3410"/>
                    <a:pt x="4286" y="3111"/>
                  </a:cubicBezTo>
                  <a:cubicBezTo>
                    <a:pt x="4738" y="2459"/>
                    <a:pt x="4261" y="1331"/>
                    <a:pt x="3184" y="604"/>
                  </a:cubicBezTo>
                  <a:cubicBezTo>
                    <a:pt x="2620" y="202"/>
                    <a:pt x="2006" y="0"/>
                    <a:pt x="1487" y="0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7" name="Google Shape;2277;p52"/>
            <p:cNvSpPr/>
            <p:nvPr/>
          </p:nvSpPr>
          <p:spPr>
            <a:xfrm>
              <a:off x="1987170" y="2240962"/>
              <a:ext cx="198363" cy="139949"/>
            </a:xfrm>
            <a:custGeom>
              <a:avLst/>
              <a:gdLst/>
              <a:ahLst/>
              <a:cxnLst/>
              <a:rect l="l" t="t" r="r" b="b"/>
              <a:pathLst>
                <a:path w="2282" h="1610" extrusionOk="0">
                  <a:moveTo>
                    <a:pt x="1157" y="1"/>
                  </a:moveTo>
                  <a:cubicBezTo>
                    <a:pt x="1131" y="1"/>
                    <a:pt x="1105" y="3"/>
                    <a:pt x="1079" y="7"/>
                  </a:cubicBezTo>
                  <a:cubicBezTo>
                    <a:pt x="628" y="57"/>
                    <a:pt x="277" y="659"/>
                    <a:pt x="101" y="1060"/>
                  </a:cubicBezTo>
                  <a:cubicBezTo>
                    <a:pt x="1" y="1260"/>
                    <a:pt x="151" y="1436"/>
                    <a:pt x="352" y="1511"/>
                  </a:cubicBezTo>
                  <a:cubicBezTo>
                    <a:pt x="585" y="1579"/>
                    <a:pt x="807" y="1609"/>
                    <a:pt x="1019" y="1609"/>
                  </a:cubicBezTo>
                  <a:cubicBezTo>
                    <a:pt x="1354" y="1609"/>
                    <a:pt x="1664" y="1533"/>
                    <a:pt x="1956" y="1411"/>
                  </a:cubicBezTo>
                  <a:cubicBezTo>
                    <a:pt x="2156" y="1335"/>
                    <a:pt x="2282" y="1160"/>
                    <a:pt x="2181" y="959"/>
                  </a:cubicBezTo>
                  <a:cubicBezTo>
                    <a:pt x="1968" y="581"/>
                    <a:pt x="1599" y="1"/>
                    <a:pt x="1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8" name="Google Shape;2278;p52"/>
            <p:cNvSpPr/>
            <p:nvPr/>
          </p:nvSpPr>
          <p:spPr>
            <a:xfrm>
              <a:off x="2000295" y="2335274"/>
              <a:ext cx="178718" cy="126997"/>
            </a:xfrm>
            <a:custGeom>
              <a:avLst/>
              <a:gdLst/>
              <a:ahLst/>
              <a:cxnLst/>
              <a:rect l="l" t="t" r="r" b="b"/>
              <a:pathLst>
                <a:path w="2056" h="1461" extrusionOk="0">
                  <a:moveTo>
                    <a:pt x="1119" y="0"/>
                  </a:moveTo>
                  <a:cubicBezTo>
                    <a:pt x="821" y="0"/>
                    <a:pt x="543" y="70"/>
                    <a:pt x="301" y="175"/>
                  </a:cubicBezTo>
                  <a:cubicBezTo>
                    <a:pt x="126" y="250"/>
                    <a:pt x="0" y="426"/>
                    <a:pt x="101" y="576"/>
                  </a:cubicBezTo>
                  <a:cubicBezTo>
                    <a:pt x="265" y="930"/>
                    <a:pt x="608" y="1460"/>
                    <a:pt x="1002" y="1460"/>
                  </a:cubicBezTo>
                  <a:cubicBezTo>
                    <a:pt x="1027" y="1460"/>
                    <a:pt x="1052" y="1458"/>
                    <a:pt x="1078" y="1453"/>
                  </a:cubicBezTo>
                  <a:cubicBezTo>
                    <a:pt x="1504" y="1403"/>
                    <a:pt x="1805" y="852"/>
                    <a:pt x="1980" y="476"/>
                  </a:cubicBezTo>
                  <a:cubicBezTo>
                    <a:pt x="2055" y="301"/>
                    <a:pt x="1930" y="150"/>
                    <a:pt x="1730" y="100"/>
                  </a:cubicBezTo>
                  <a:cubicBezTo>
                    <a:pt x="1521" y="30"/>
                    <a:pt x="131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9" name="Google Shape;2279;p52"/>
            <p:cNvSpPr/>
            <p:nvPr/>
          </p:nvSpPr>
          <p:spPr>
            <a:xfrm>
              <a:off x="2028632" y="2286857"/>
              <a:ext cx="115523" cy="81536"/>
            </a:xfrm>
            <a:custGeom>
              <a:avLst/>
              <a:gdLst/>
              <a:ahLst/>
              <a:cxnLst/>
              <a:rect l="l" t="t" r="r" b="b"/>
              <a:pathLst>
                <a:path w="1329" h="938" extrusionOk="0">
                  <a:moveTo>
                    <a:pt x="677" y="1"/>
                  </a:moveTo>
                  <a:cubicBezTo>
                    <a:pt x="660" y="1"/>
                    <a:pt x="644" y="2"/>
                    <a:pt x="627" y="5"/>
                  </a:cubicBezTo>
                  <a:cubicBezTo>
                    <a:pt x="351" y="30"/>
                    <a:pt x="151" y="381"/>
                    <a:pt x="50" y="632"/>
                  </a:cubicBezTo>
                  <a:cubicBezTo>
                    <a:pt x="0" y="732"/>
                    <a:pt x="75" y="832"/>
                    <a:pt x="201" y="883"/>
                  </a:cubicBezTo>
                  <a:cubicBezTo>
                    <a:pt x="335" y="921"/>
                    <a:pt x="465" y="937"/>
                    <a:pt x="589" y="937"/>
                  </a:cubicBezTo>
                  <a:cubicBezTo>
                    <a:pt x="789" y="937"/>
                    <a:pt x="973" y="894"/>
                    <a:pt x="1128" y="832"/>
                  </a:cubicBezTo>
                  <a:cubicBezTo>
                    <a:pt x="1253" y="782"/>
                    <a:pt x="1328" y="682"/>
                    <a:pt x="1253" y="557"/>
                  </a:cubicBezTo>
                  <a:cubicBezTo>
                    <a:pt x="1136" y="345"/>
                    <a:pt x="930" y="1"/>
                    <a:pt x="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0" name="Google Shape;2280;p52"/>
            <p:cNvSpPr/>
            <p:nvPr/>
          </p:nvSpPr>
          <p:spPr>
            <a:xfrm>
              <a:off x="2037324" y="2341358"/>
              <a:ext cx="102485" cy="74669"/>
            </a:xfrm>
            <a:custGeom>
              <a:avLst/>
              <a:gdLst/>
              <a:ahLst/>
              <a:cxnLst/>
              <a:rect l="l" t="t" r="r" b="b"/>
              <a:pathLst>
                <a:path w="1179" h="859" extrusionOk="0">
                  <a:moveTo>
                    <a:pt x="650" y="0"/>
                  </a:moveTo>
                  <a:cubicBezTo>
                    <a:pt x="470" y="0"/>
                    <a:pt x="306" y="43"/>
                    <a:pt x="151" y="105"/>
                  </a:cubicBezTo>
                  <a:cubicBezTo>
                    <a:pt x="51" y="155"/>
                    <a:pt x="0" y="256"/>
                    <a:pt x="51" y="356"/>
                  </a:cubicBezTo>
                  <a:cubicBezTo>
                    <a:pt x="147" y="549"/>
                    <a:pt x="360" y="858"/>
                    <a:pt x="600" y="858"/>
                  </a:cubicBezTo>
                  <a:cubicBezTo>
                    <a:pt x="609" y="858"/>
                    <a:pt x="618" y="858"/>
                    <a:pt x="627" y="857"/>
                  </a:cubicBezTo>
                  <a:cubicBezTo>
                    <a:pt x="853" y="807"/>
                    <a:pt x="1028" y="506"/>
                    <a:pt x="1128" y="281"/>
                  </a:cubicBezTo>
                  <a:cubicBezTo>
                    <a:pt x="1178" y="180"/>
                    <a:pt x="1103" y="105"/>
                    <a:pt x="1003" y="55"/>
                  </a:cubicBezTo>
                  <a:cubicBezTo>
                    <a:pt x="878" y="17"/>
                    <a:pt x="761" y="0"/>
                    <a:pt x="6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1" name="Google Shape;2281;p52"/>
            <p:cNvSpPr/>
            <p:nvPr/>
          </p:nvSpPr>
          <p:spPr>
            <a:xfrm>
              <a:off x="980689" y="2531286"/>
              <a:ext cx="431409" cy="503383"/>
            </a:xfrm>
            <a:custGeom>
              <a:avLst/>
              <a:gdLst/>
              <a:ahLst/>
              <a:cxnLst/>
              <a:rect l="l" t="t" r="r" b="b"/>
              <a:pathLst>
                <a:path w="4963" h="5791" extrusionOk="0">
                  <a:moveTo>
                    <a:pt x="2527" y="1417"/>
                  </a:moveTo>
                  <a:cubicBezTo>
                    <a:pt x="2612" y="1417"/>
                    <a:pt x="2699" y="1446"/>
                    <a:pt x="2788" y="1513"/>
                  </a:cubicBezTo>
                  <a:lnTo>
                    <a:pt x="2788" y="1513"/>
                  </a:lnTo>
                  <a:cubicBezTo>
                    <a:pt x="2880" y="1688"/>
                    <a:pt x="2780" y="1907"/>
                    <a:pt x="2633" y="2031"/>
                  </a:cubicBezTo>
                  <a:cubicBezTo>
                    <a:pt x="2380" y="2262"/>
                    <a:pt x="2004" y="2423"/>
                    <a:pt x="1638" y="2424"/>
                  </a:cubicBezTo>
                  <a:lnTo>
                    <a:pt x="1638" y="2424"/>
                  </a:lnTo>
                  <a:cubicBezTo>
                    <a:pt x="1680" y="2314"/>
                    <a:pt x="1730" y="2207"/>
                    <a:pt x="1780" y="2106"/>
                  </a:cubicBezTo>
                  <a:cubicBezTo>
                    <a:pt x="1936" y="1814"/>
                    <a:pt x="2212" y="1417"/>
                    <a:pt x="2527" y="1417"/>
                  </a:cubicBezTo>
                  <a:close/>
                  <a:moveTo>
                    <a:pt x="3259" y="3259"/>
                  </a:moveTo>
                  <a:cubicBezTo>
                    <a:pt x="3334" y="3259"/>
                    <a:pt x="3409" y="3284"/>
                    <a:pt x="3485" y="3359"/>
                  </a:cubicBezTo>
                  <a:cubicBezTo>
                    <a:pt x="3610" y="3459"/>
                    <a:pt x="3309" y="3760"/>
                    <a:pt x="3209" y="3835"/>
                  </a:cubicBezTo>
                  <a:cubicBezTo>
                    <a:pt x="3044" y="3981"/>
                    <a:pt x="2878" y="4082"/>
                    <a:pt x="2717" y="4138"/>
                  </a:cubicBezTo>
                  <a:lnTo>
                    <a:pt x="2717" y="4138"/>
                  </a:lnTo>
                  <a:cubicBezTo>
                    <a:pt x="2728" y="4044"/>
                    <a:pt x="2751" y="3950"/>
                    <a:pt x="2783" y="3860"/>
                  </a:cubicBezTo>
                  <a:cubicBezTo>
                    <a:pt x="2858" y="3609"/>
                    <a:pt x="2983" y="3309"/>
                    <a:pt x="3259" y="3259"/>
                  </a:cubicBezTo>
                  <a:close/>
                  <a:moveTo>
                    <a:pt x="1379" y="0"/>
                  </a:moveTo>
                  <a:cubicBezTo>
                    <a:pt x="1" y="351"/>
                    <a:pt x="26" y="2231"/>
                    <a:pt x="1404" y="2532"/>
                  </a:cubicBezTo>
                  <a:cubicBezTo>
                    <a:pt x="1415" y="2534"/>
                    <a:pt x="1426" y="2536"/>
                    <a:pt x="1437" y="2538"/>
                  </a:cubicBezTo>
                  <a:lnTo>
                    <a:pt x="1437" y="2538"/>
                  </a:lnTo>
                  <a:cubicBezTo>
                    <a:pt x="1413" y="2608"/>
                    <a:pt x="1394" y="2674"/>
                    <a:pt x="1379" y="2732"/>
                  </a:cubicBezTo>
                  <a:cubicBezTo>
                    <a:pt x="1254" y="3359"/>
                    <a:pt x="1580" y="4111"/>
                    <a:pt x="2232" y="4311"/>
                  </a:cubicBezTo>
                  <a:cubicBezTo>
                    <a:pt x="2294" y="4328"/>
                    <a:pt x="2358" y="4336"/>
                    <a:pt x="2421" y="4336"/>
                  </a:cubicBezTo>
                  <a:cubicBezTo>
                    <a:pt x="2473" y="4336"/>
                    <a:pt x="2526" y="4330"/>
                    <a:pt x="2578" y="4321"/>
                  </a:cubicBezTo>
                  <a:lnTo>
                    <a:pt x="2578" y="4321"/>
                  </a:lnTo>
                  <a:cubicBezTo>
                    <a:pt x="2584" y="4555"/>
                    <a:pt x="2648" y="4786"/>
                    <a:pt x="2783" y="4988"/>
                  </a:cubicBezTo>
                  <a:cubicBezTo>
                    <a:pt x="3158" y="5571"/>
                    <a:pt x="3862" y="5791"/>
                    <a:pt x="4535" y="5791"/>
                  </a:cubicBezTo>
                  <a:cubicBezTo>
                    <a:pt x="4672" y="5791"/>
                    <a:pt x="4807" y="5782"/>
                    <a:pt x="4938" y="5765"/>
                  </a:cubicBezTo>
                  <a:cubicBezTo>
                    <a:pt x="4960" y="5765"/>
                    <a:pt x="4963" y="5710"/>
                    <a:pt x="4932" y="5710"/>
                  </a:cubicBezTo>
                  <a:cubicBezTo>
                    <a:pt x="4927" y="5710"/>
                    <a:pt x="4920" y="5711"/>
                    <a:pt x="4913" y="5715"/>
                  </a:cubicBezTo>
                  <a:cubicBezTo>
                    <a:pt x="4837" y="5720"/>
                    <a:pt x="4760" y="5723"/>
                    <a:pt x="4681" y="5723"/>
                  </a:cubicBezTo>
                  <a:cubicBezTo>
                    <a:pt x="4008" y="5723"/>
                    <a:pt x="3265" y="5519"/>
                    <a:pt x="2883" y="4913"/>
                  </a:cubicBezTo>
                  <a:cubicBezTo>
                    <a:pt x="2761" y="4730"/>
                    <a:pt x="2704" y="4511"/>
                    <a:pt x="2706" y="4288"/>
                  </a:cubicBezTo>
                  <a:lnTo>
                    <a:pt x="2706" y="4288"/>
                  </a:lnTo>
                  <a:cubicBezTo>
                    <a:pt x="2922" y="4218"/>
                    <a:pt x="3124" y="4081"/>
                    <a:pt x="3284" y="3935"/>
                  </a:cubicBezTo>
                  <a:cubicBezTo>
                    <a:pt x="3460" y="3785"/>
                    <a:pt x="3836" y="3459"/>
                    <a:pt x="3560" y="3234"/>
                  </a:cubicBezTo>
                  <a:cubicBezTo>
                    <a:pt x="3517" y="3190"/>
                    <a:pt x="3399" y="3128"/>
                    <a:pt x="3303" y="3128"/>
                  </a:cubicBezTo>
                  <a:cubicBezTo>
                    <a:pt x="3287" y="3128"/>
                    <a:pt x="3273" y="3130"/>
                    <a:pt x="3259" y="3133"/>
                  </a:cubicBezTo>
                  <a:cubicBezTo>
                    <a:pt x="3134" y="3133"/>
                    <a:pt x="3034" y="3208"/>
                    <a:pt x="2958" y="3284"/>
                  </a:cubicBezTo>
                  <a:cubicBezTo>
                    <a:pt x="2743" y="3526"/>
                    <a:pt x="2607" y="3847"/>
                    <a:pt x="2582" y="4174"/>
                  </a:cubicBezTo>
                  <a:lnTo>
                    <a:pt x="2582" y="4174"/>
                  </a:lnTo>
                  <a:cubicBezTo>
                    <a:pt x="2527" y="4185"/>
                    <a:pt x="2474" y="4190"/>
                    <a:pt x="2421" y="4190"/>
                  </a:cubicBezTo>
                  <a:cubicBezTo>
                    <a:pt x="2065" y="4190"/>
                    <a:pt x="1757" y="3946"/>
                    <a:pt x="1580" y="3459"/>
                  </a:cubicBezTo>
                  <a:cubicBezTo>
                    <a:pt x="1466" y="3150"/>
                    <a:pt x="1500" y="2840"/>
                    <a:pt x="1593" y="2552"/>
                  </a:cubicBezTo>
                  <a:lnTo>
                    <a:pt x="1593" y="2552"/>
                  </a:lnTo>
                  <a:cubicBezTo>
                    <a:pt x="1599" y="2552"/>
                    <a:pt x="1604" y="2552"/>
                    <a:pt x="1610" y="2552"/>
                  </a:cubicBezTo>
                  <a:cubicBezTo>
                    <a:pt x="2227" y="2552"/>
                    <a:pt x="3177" y="2103"/>
                    <a:pt x="2908" y="1454"/>
                  </a:cubicBezTo>
                  <a:cubicBezTo>
                    <a:pt x="2771" y="1331"/>
                    <a:pt x="2636" y="1279"/>
                    <a:pt x="2507" y="1279"/>
                  </a:cubicBezTo>
                  <a:cubicBezTo>
                    <a:pt x="2058" y="1279"/>
                    <a:pt x="1676" y="1914"/>
                    <a:pt x="1482" y="2414"/>
                  </a:cubicBezTo>
                  <a:lnTo>
                    <a:pt x="1482" y="2414"/>
                  </a:lnTo>
                  <a:cubicBezTo>
                    <a:pt x="1465" y="2412"/>
                    <a:pt x="1447" y="2410"/>
                    <a:pt x="1430" y="2406"/>
                  </a:cubicBezTo>
                  <a:cubicBezTo>
                    <a:pt x="803" y="2306"/>
                    <a:pt x="302" y="1604"/>
                    <a:pt x="502" y="953"/>
                  </a:cubicBezTo>
                  <a:cubicBezTo>
                    <a:pt x="602" y="552"/>
                    <a:pt x="953" y="176"/>
                    <a:pt x="1379" y="76"/>
                  </a:cubicBezTo>
                  <a:cubicBezTo>
                    <a:pt x="1430" y="76"/>
                    <a:pt x="1404" y="0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2" name="Google Shape;2282;p52"/>
            <p:cNvSpPr/>
            <p:nvPr/>
          </p:nvSpPr>
          <p:spPr>
            <a:xfrm>
              <a:off x="1847745" y="1694300"/>
              <a:ext cx="407504" cy="174806"/>
            </a:xfrm>
            <a:custGeom>
              <a:avLst/>
              <a:gdLst/>
              <a:ahLst/>
              <a:cxnLst/>
              <a:rect l="l" t="t" r="r" b="b"/>
              <a:pathLst>
                <a:path w="4688" h="2011" extrusionOk="0">
                  <a:moveTo>
                    <a:pt x="4158" y="1"/>
                  </a:moveTo>
                  <a:cubicBezTo>
                    <a:pt x="3669" y="1"/>
                    <a:pt x="3181" y="295"/>
                    <a:pt x="2950" y="731"/>
                  </a:cubicBezTo>
                  <a:lnTo>
                    <a:pt x="2950" y="731"/>
                  </a:lnTo>
                  <a:cubicBezTo>
                    <a:pt x="2989" y="631"/>
                    <a:pt x="3017" y="531"/>
                    <a:pt x="3034" y="431"/>
                  </a:cubicBezTo>
                  <a:cubicBezTo>
                    <a:pt x="3072" y="218"/>
                    <a:pt x="2901" y="64"/>
                    <a:pt x="2716" y="64"/>
                  </a:cubicBezTo>
                  <a:cubicBezTo>
                    <a:pt x="2663" y="64"/>
                    <a:pt x="2608" y="77"/>
                    <a:pt x="2557" y="106"/>
                  </a:cubicBezTo>
                  <a:cubicBezTo>
                    <a:pt x="2327" y="240"/>
                    <a:pt x="2140" y="433"/>
                    <a:pt x="2021" y="663"/>
                  </a:cubicBezTo>
                  <a:lnTo>
                    <a:pt x="2021" y="663"/>
                  </a:lnTo>
                  <a:cubicBezTo>
                    <a:pt x="2086" y="455"/>
                    <a:pt x="2095" y="234"/>
                    <a:pt x="1931" y="106"/>
                  </a:cubicBezTo>
                  <a:cubicBezTo>
                    <a:pt x="1857" y="47"/>
                    <a:pt x="1767" y="23"/>
                    <a:pt x="1674" y="23"/>
                  </a:cubicBezTo>
                  <a:cubicBezTo>
                    <a:pt x="1609" y="23"/>
                    <a:pt x="1542" y="35"/>
                    <a:pt x="1480" y="55"/>
                  </a:cubicBezTo>
                  <a:cubicBezTo>
                    <a:pt x="1329" y="106"/>
                    <a:pt x="1204" y="231"/>
                    <a:pt x="1104" y="356"/>
                  </a:cubicBezTo>
                  <a:cubicBezTo>
                    <a:pt x="653" y="832"/>
                    <a:pt x="277" y="1384"/>
                    <a:pt x="1" y="2010"/>
                  </a:cubicBezTo>
                  <a:lnTo>
                    <a:pt x="4111" y="1710"/>
                  </a:lnTo>
                  <a:cubicBezTo>
                    <a:pt x="4287" y="1334"/>
                    <a:pt x="4462" y="958"/>
                    <a:pt x="4587" y="582"/>
                  </a:cubicBezTo>
                  <a:cubicBezTo>
                    <a:pt x="4638" y="456"/>
                    <a:pt x="4688" y="306"/>
                    <a:pt x="4612" y="206"/>
                  </a:cubicBezTo>
                  <a:cubicBezTo>
                    <a:pt x="4562" y="81"/>
                    <a:pt x="4387" y="30"/>
                    <a:pt x="4262" y="5"/>
                  </a:cubicBezTo>
                  <a:cubicBezTo>
                    <a:pt x="4227" y="2"/>
                    <a:pt x="4192" y="1"/>
                    <a:pt x="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3" name="Google Shape;2283;p52"/>
            <p:cNvSpPr/>
            <p:nvPr/>
          </p:nvSpPr>
          <p:spPr>
            <a:xfrm>
              <a:off x="2614666" y="2449665"/>
              <a:ext cx="505469" cy="585874"/>
            </a:xfrm>
            <a:custGeom>
              <a:avLst/>
              <a:gdLst/>
              <a:ahLst/>
              <a:cxnLst/>
              <a:rect l="l" t="t" r="r" b="b"/>
              <a:pathLst>
                <a:path w="5815" h="6740" extrusionOk="0">
                  <a:moveTo>
                    <a:pt x="2846" y="0"/>
                  </a:moveTo>
                  <a:cubicBezTo>
                    <a:pt x="2144" y="0"/>
                    <a:pt x="1437" y="164"/>
                    <a:pt x="802" y="488"/>
                  </a:cubicBezTo>
                  <a:lnTo>
                    <a:pt x="0" y="4849"/>
                  </a:lnTo>
                  <a:cubicBezTo>
                    <a:pt x="301" y="5526"/>
                    <a:pt x="752" y="6153"/>
                    <a:pt x="1404" y="6503"/>
                  </a:cubicBezTo>
                  <a:cubicBezTo>
                    <a:pt x="1691" y="6658"/>
                    <a:pt x="2022" y="6740"/>
                    <a:pt x="2347" y="6740"/>
                  </a:cubicBezTo>
                  <a:cubicBezTo>
                    <a:pt x="2760" y="6740"/>
                    <a:pt x="3164" y="6608"/>
                    <a:pt x="3459" y="6328"/>
                  </a:cubicBezTo>
                  <a:cubicBezTo>
                    <a:pt x="3865" y="5922"/>
                    <a:pt x="3913" y="5217"/>
                    <a:pt x="3614" y="4767"/>
                  </a:cubicBezTo>
                  <a:lnTo>
                    <a:pt x="3614" y="4767"/>
                  </a:lnTo>
                  <a:cubicBezTo>
                    <a:pt x="3765" y="4848"/>
                    <a:pt x="3937" y="4893"/>
                    <a:pt x="4108" y="4893"/>
                  </a:cubicBezTo>
                  <a:cubicBezTo>
                    <a:pt x="4228" y="4893"/>
                    <a:pt x="4348" y="4871"/>
                    <a:pt x="4461" y="4824"/>
                  </a:cubicBezTo>
                  <a:cubicBezTo>
                    <a:pt x="4862" y="4674"/>
                    <a:pt x="5163" y="4198"/>
                    <a:pt x="5088" y="3746"/>
                  </a:cubicBezTo>
                  <a:cubicBezTo>
                    <a:pt x="5034" y="3318"/>
                    <a:pt x="4726" y="3004"/>
                    <a:pt x="4363" y="2750"/>
                  </a:cubicBezTo>
                  <a:lnTo>
                    <a:pt x="4363" y="2750"/>
                  </a:lnTo>
                  <a:cubicBezTo>
                    <a:pt x="4477" y="2786"/>
                    <a:pt x="4596" y="2804"/>
                    <a:pt x="4715" y="2804"/>
                  </a:cubicBezTo>
                  <a:cubicBezTo>
                    <a:pt x="4861" y="2804"/>
                    <a:pt x="5006" y="2776"/>
                    <a:pt x="5138" y="2719"/>
                  </a:cubicBezTo>
                  <a:cubicBezTo>
                    <a:pt x="5564" y="2518"/>
                    <a:pt x="5815" y="2067"/>
                    <a:pt x="5764" y="1616"/>
                  </a:cubicBezTo>
                  <a:cubicBezTo>
                    <a:pt x="5689" y="1015"/>
                    <a:pt x="5138" y="614"/>
                    <a:pt x="4587" y="363"/>
                  </a:cubicBezTo>
                  <a:cubicBezTo>
                    <a:pt x="4043" y="120"/>
                    <a:pt x="3447" y="0"/>
                    <a:pt x="2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4" name="Google Shape;2284;p52"/>
            <p:cNvSpPr/>
            <p:nvPr/>
          </p:nvSpPr>
          <p:spPr>
            <a:xfrm>
              <a:off x="2780167" y="2492083"/>
              <a:ext cx="348656" cy="546932"/>
            </a:xfrm>
            <a:custGeom>
              <a:avLst/>
              <a:gdLst/>
              <a:ahLst/>
              <a:cxnLst/>
              <a:rect l="l" t="t" r="r" b="b"/>
              <a:pathLst>
                <a:path w="4011" h="6292" extrusionOk="0">
                  <a:moveTo>
                    <a:pt x="1732" y="1590"/>
                  </a:moveTo>
                  <a:cubicBezTo>
                    <a:pt x="2007" y="1590"/>
                    <a:pt x="2309" y="1860"/>
                    <a:pt x="2507" y="2131"/>
                  </a:cubicBezTo>
                  <a:cubicBezTo>
                    <a:pt x="2587" y="2224"/>
                    <a:pt x="2660" y="2327"/>
                    <a:pt x="2723" y="2436"/>
                  </a:cubicBezTo>
                  <a:lnTo>
                    <a:pt x="2723" y="2436"/>
                  </a:lnTo>
                  <a:cubicBezTo>
                    <a:pt x="2653" y="2450"/>
                    <a:pt x="2583" y="2457"/>
                    <a:pt x="2511" y="2457"/>
                  </a:cubicBezTo>
                  <a:cubicBezTo>
                    <a:pt x="2435" y="2457"/>
                    <a:pt x="2358" y="2449"/>
                    <a:pt x="2282" y="2431"/>
                  </a:cubicBezTo>
                  <a:cubicBezTo>
                    <a:pt x="1906" y="2381"/>
                    <a:pt x="1304" y="2156"/>
                    <a:pt x="1429" y="1730"/>
                  </a:cubicBezTo>
                  <a:cubicBezTo>
                    <a:pt x="1521" y="1631"/>
                    <a:pt x="1624" y="1590"/>
                    <a:pt x="1732" y="1590"/>
                  </a:cubicBezTo>
                  <a:close/>
                  <a:moveTo>
                    <a:pt x="1286" y="3533"/>
                  </a:moveTo>
                  <a:cubicBezTo>
                    <a:pt x="1543" y="3533"/>
                    <a:pt x="1710" y="3819"/>
                    <a:pt x="1830" y="4035"/>
                  </a:cubicBezTo>
                  <a:cubicBezTo>
                    <a:pt x="1877" y="4122"/>
                    <a:pt x="1915" y="4212"/>
                    <a:pt x="1942" y="4304"/>
                  </a:cubicBezTo>
                  <a:lnTo>
                    <a:pt x="1942" y="4304"/>
                  </a:lnTo>
                  <a:cubicBezTo>
                    <a:pt x="1638" y="4253"/>
                    <a:pt x="1329" y="4072"/>
                    <a:pt x="1129" y="3885"/>
                  </a:cubicBezTo>
                  <a:cubicBezTo>
                    <a:pt x="1053" y="3785"/>
                    <a:pt x="978" y="3685"/>
                    <a:pt x="1028" y="3659"/>
                  </a:cubicBezTo>
                  <a:cubicBezTo>
                    <a:pt x="1104" y="3584"/>
                    <a:pt x="1179" y="3534"/>
                    <a:pt x="1254" y="3534"/>
                  </a:cubicBezTo>
                  <a:cubicBezTo>
                    <a:pt x="1265" y="3533"/>
                    <a:pt x="1276" y="3533"/>
                    <a:pt x="1286" y="3533"/>
                  </a:cubicBezTo>
                  <a:close/>
                  <a:moveTo>
                    <a:pt x="2582" y="0"/>
                  </a:moveTo>
                  <a:cubicBezTo>
                    <a:pt x="2532" y="0"/>
                    <a:pt x="2532" y="76"/>
                    <a:pt x="2557" y="76"/>
                  </a:cubicBezTo>
                  <a:cubicBezTo>
                    <a:pt x="3008" y="101"/>
                    <a:pt x="3409" y="401"/>
                    <a:pt x="3585" y="777"/>
                  </a:cubicBezTo>
                  <a:cubicBezTo>
                    <a:pt x="3912" y="1431"/>
                    <a:pt x="3486" y="2174"/>
                    <a:pt x="2874" y="2393"/>
                  </a:cubicBezTo>
                  <a:lnTo>
                    <a:pt x="2874" y="2393"/>
                  </a:lnTo>
                  <a:cubicBezTo>
                    <a:pt x="2801" y="2265"/>
                    <a:pt x="2717" y="2144"/>
                    <a:pt x="2632" y="2030"/>
                  </a:cubicBezTo>
                  <a:cubicBezTo>
                    <a:pt x="2398" y="1773"/>
                    <a:pt x="2120" y="1449"/>
                    <a:pt x="1736" y="1449"/>
                  </a:cubicBezTo>
                  <a:cubicBezTo>
                    <a:pt x="1710" y="1449"/>
                    <a:pt x="1683" y="1451"/>
                    <a:pt x="1655" y="1454"/>
                  </a:cubicBezTo>
                  <a:cubicBezTo>
                    <a:pt x="1104" y="1554"/>
                    <a:pt x="1204" y="2081"/>
                    <a:pt x="1605" y="2331"/>
                  </a:cubicBezTo>
                  <a:cubicBezTo>
                    <a:pt x="1865" y="2477"/>
                    <a:pt x="2167" y="2571"/>
                    <a:pt x="2470" y="2571"/>
                  </a:cubicBezTo>
                  <a:cubicBezTo>
                    <a:pt x="2573" y="2571"/>
                    <a:pt x="2676" y="2560"/>
                    <a:pt x="2777" y="2537"/>
                  </a:cubicBezTo>
                  <a:lnTo>
                    <a:pt x="2777" y="2537"/>
                  </a:lnTo>
                  <a:cubicBezTo>
                    <a:pt x="3022" y="3026"/>
                    <a:pt x="3062" y="3617"/>
                    <a:pt x="2657" y="4060"/>
                  </a:cubicBezTo>
                  <a:cubicBezTo>
                    <a:pt x="2509" y="4245"/>
                    <a:pt x="2314" y="4318"/>
                    <a:pt x="2107" y="4318"/>
                  </a:cubicBezTo>
                  <a:cubicBezTo>
                    <a:pt x="2096" y="4318"/>
                    <a:pt x="2084" y="4318"/>
                    <a:pt x="2073" y="4317"/>
                  </a:cubicBezTo>
                  <a:lnTo>
                    <a:pt x="2073" y="4317"/>
                  </a:lnTo>
                  <a:cubicBezTo>
                    <a:pt x="2042" y="4192"/>
                    <a:pt x="1994" y="4071"/>
                    <a:pt x="1931" y="3960"/>
                  </a:cubicBezTo>
                  <a:cubicBezTo>
                    <a:pt x="1823" y="3708"/>
                    <a:pt x="1546" y="3391"/>
                    <a:pt x="1269" y="3391"/>
                  </a:cubicBezTo>
                  <a:cubicBezTo>
                    <a:pt x="1160" y="3391"/>
                    <a:pt x="1052" y="3439"/>
                    <a:pt x="953" y="3559"/>
                  </a:cubicBezTo>
                  <a:cubicBezTo>
                    <a:pt x="903" y="3584"/>
                    <a:pt x="853" y="3710"/>
                    <a:pt x="903" y="3785"/>
                  </a:cubicBezTo>
                  <a:cubicBezTo>
                    <a:pt x="1115" y="4162"/>
                    <a:pt x="1550" y="4362"/>
                    <a:pt x="1976" y="4447"/>
                  </a:cubicBezTo>
                  <a:lnTo>
                    <a:pt x="1976" y="4447"/>
                  </a:lnTo>
                  <a:cubicBezTo>
                    <a:pt x="2014" y="4659"/>
                    <a:pt x="1996" y="4878"/>
                    <a:pt x="1906" y="5088"/>
                  </a:cubicBezTo>
                  <a:cubicBezTo>
                    <a:pt x="1605" y="5840"/>
                    <a:pt x="778" y="6141"/>
                    <a:pt x="26" y="6216"/>
                  </a:cubicBezTo>
                  <a:cubicBezTo>
                    <a:pt x="1" y="6216"/>
                    <a:pt x="1" y="6241"/>
                    <a:pt x="1" y="6241"/>
                  </a:cubicBezTo>
                  <a:cubicBezTo>
                    <a:pt x="1" y="6266"/>
                    <a:pt x="1" y="6291"/>
                    <a:pt x="26" y="6291"/>
                  </a:cubicBezTo>
                  <a:cubicBezTo>
                    <a:pt x="803" y="6241"/>
                    <a:pt x="1680" y="5915"/>
                    <a:pt x="2006" y="5138"/>
                  </a:cubicBezTo>
                  <a:cubicBezTo>
                    <a:pt x="2104" y="4927"/>
                    <a:pt x="2132" y="4692"/>
                    <a:pt x="2101" y="4464"/>
                  </a:cubicBezTo>
                  <a:lnTo>
                    <a:pt x="2101" y="4464"/>
                  </a:lnTo>
                  <a:cubicBezTo>
                    <a:pt x="2109" y="4465"/>
                    <a:pt x="2118" y="4465"/>
                    <a:pt x="2126" y="4465"/>
                  </a:cubicBezTo>
                  <a:cubicBezTo>
                    <a:pt x="2643" y="4465"/>
                    <a:pt x="3037" y="3939"/>
                    <a:pt x="3109" y="3459"/>
                  </a:cubicBezTo>
                  <a:cubicBezTo>
                    <a:pt x="3173" y="3120"/>
                    <a:pt x="3082" y="2791"/>
                    <a:pt x="2928" y="2493"/>
                  </a:cubicBezTo>
                  <a:lnTo>
                    <a:pt x="2928" y="2493"/>
                  </a:lnTo>
                  <a:cubicBezTo>
                    <a:pt x="2938" y="2489"/>
                    <a:pt x="2948" y="2485"/>
                    <a:pt x="2958" y="2482"/>
                  </a:cubicBezTo>
                  <a:cubicBezTo>
                    <a:pt x="3635" y="2256"/>
                    <a:pt x="4011" y="1404"/>
                    <a:pt x="3685" y="752"/>
                  </a:cubicBezTo>
                  <a:cubicBezTo>
                    <a:pt x="3485" y="326"/>
                    <a:pt x="3033" y="25"/>
                    <a:pt x="2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5" name="Google Shape;2285;p52"/>
            <p:cNvSpPr/>
            <p:nvPr/>
          </p:nvSpPr>
          <p:spPr>
            <a:xfrm>
              <a:off x="1006853" y="2783972"/>
              <a:ext cx="2187381" cy="1932517"/>
            </a:xfrm>
            <a:custGeom>
              <a:avLst/>
              <a:gdLst/>
              <a:ahLst/>
              <a:cxnLst/>
              <a:rect l="l" t="t" r="r" b="b"/>
              <a:pathLst>
                <a:path w="25164" h="22232" extrusionOk="0">
                  <a:moveTo>
                    <a:pt x="20928" y="1"/>
                  </a:moveTo>
                  <a:lnTo>
                    <a:pt x="18848" y="4512"/>
                  </a:lnTo>
                  <a:lnTo>
                    <a:pt x="16066" y="1304"/>
                  </a:lnTo>
                  <a:lnTo>
                    <a:pt x="12858" y="4788"/>
                  </a:lnTo>
                  <a:lnTo>
                    <a:pt x="9650" y="1755"/>
                  </a:lnTo>
                  <a:lnTo>
                    <a:pt x="6793" y="4687"/>
                  </a:lnTo>
                  <a:lnTo>
                    <a:pt x="3108" y="1329"/>
                  </a:lnTo>
                  <a:lnTo>
                    <a:pt x="2883" y="1129"/>
                  </a:lnTo>
                  <a:lnTo>
                    <a:pt x="1304" y="2382"/>
                  </a:lnTo>
                  <a:cubicBezTo>
                    <a:pt x="1279" y="2482"/>
                    <a:pt x="1254" y="2582"/>
                    <a:pt x="1204" y="2682"/>
                  </a:cubicBezTo>
                  <a:cubicBezTo>
                    <a:pt x="1179" y="2758"/>
                    <a:pt x="1154" y="2858"/>
                    <a:pt x="1129" y="2933"/>
                  </a:cubicBezTo>
                  <a:cubicBezTo>
                    <a:pt x="1053" y="3209"/>
                    <a:pt x="978" y="3459"/>
                    <a:pt x="903" y="3735"/>
                  </a:cubicBezTo>
                  <a:cubicBezTo>
                    <a:pt x="828" y="3936"/>
                    <a:pt x="778" y="4136"/>
                    <a:pt x="728" y="4337"/>
                  </a:cubicBezTo>
                  <a:cubicBezTo>
                    <a:pt x="728" y="4362"/>
                    <a:pt x="728" y="4362"/>
                    <a:pt x="702" y="4362"/>
                  </a:cubicBezTo>
                  <a:cubicBezTo>
                    <a:pt x="652" y="4562"/>
                    <a:pt x="602" y="4763"/>
                    <a:pt x="577" y="4963"/>
                  </a:cubicBezTo>
                  <a:cubicBezTo>
                    <a:pt x="502" y="5239"/>
                    <a:pt x="427" y="5540"/>
                    <a:pt x="377" y="5815"/>
                  </a:cubicBezTo>
                  <a:cubicBezTo>
                    <a:pt x="327" y="6091"/>
                    <a:pt x="276" y="6367"/>
                    <a:pt x="251" y="6642"/>
                  </a:cubicBezTo>
                  <a:cubicBezTo>
                    <a:pt x="226" y="6642"/>
                    <a:pt x="226" y="6667"/>
                    <a:pt x="226" y="6692"/>
                  </a:cubicBezTo>
                  <a:cubicBezTo>
                    <a:pt x="201" y="6943"/>
                    <a:pt x="151" y="7219"/>
                    <a:pt x="126" y="7469"/>
                  </a:cubicBezTo>
                  <a:cubicBezTo>
                    <a:pt x="126" y="7495"/>
                    <a:pt x="126" y="7495"/>
                    <a:pt x="126" y="7495"/>
                  </a:cubicBezTo>
                  <a:cubicBezTo>
                    <a:pt x="126" y="7570"/>
                    <a:pt x="101" y="7620"/>
                    <a:pt x="101" y="7670"/>
                  </a:cubicBezTo>
                  <a:cubicBezTo>
                    <a:pt x="76" y="7896"/>
                    <a:pt x="76" y="8096"/>
                    <a:pt x="51" y="8271"/>
                  </a:cubicBezTo>
                  <a:cubicBezTo>
                    <a:pt x="51" y="8422"/>
                    <a:pt x="26" y="8572"/>
                    <a:pt x="26" y="8723"/>
                  </a:cubicBezTo>
                  <a:cubicBezTo>
                    <a:pt x="26" y="8748"/>
                    <a:pt x="26" y="8748"/>
                    <a:pt x="26" y="8748"/>
                  </a:cubicBezTo>
                  <a:cubicBezTo>
                    <a:pt x="26" y="8898"/>
                    <a:pt x="26" y="9048"/>
                    <a:pt x="26" y="9199"/>
                  </a:cubicBezTo>
                  <a:cubicBezTo>
                    <a:pt x="1" y="9349"/>
                    <a:pt x="1" y="9500"/>
                    <a:pt x="26" y="9650"/>
                  </a:cubicBezTo>
                  <a:cubicBezTo>
                    <a:pt x="26" y="9800"/>
                    <a:pt x="26" y="9951"/>
                    <a:pt x="26" y="10101"/>
                  </a:cubicBezTo>
                  <a:cubicBezTo>
                    <a:pt x="51" y="10602"/>
                    <a:pt x="101" y="11129"/>
                    <a:pt x="151" y="11605"/>
                  </a:cubicBezTo>
                  <a:cubicBezTo>
                    <a:pt x="176" y="11780"/>
                    <a:pt x="201" y="11931"/>
                    <a:pt x="226" y="12106"/>
                  </a:cubicBezTo>
                  <a:cubicBezTo>
                    <a:pt x="276" y="12256"/>
                    <a:pt x="301" y="12407"/>
                    <a:pt x="327" y="12582"/>
                  </a:cubicBezTo>
                  <a:cubicBezTo>
                    <a:pt x="377" y="12758"/>
                    <a:pt x="402" y="12908"/>
                    <a:pt x="452" y="13058"/>
                  </a:cubicBezTo>
                  <a:cubicBezTo>
                    <a:pt x="477" y="13209"/>
                    <a:pt x="527" y="13359"/>
                    <a:pt x="577" y="13510"/>
                  </a:cubicBezTo>
                  <a:cubicBezTo>
                    <a:pt x="602" y="13685"/>
                    <a:pt x="652" y="13835"/>
                    <a:pt x="702" y="13986"/>
                  </a:cubicBezTo>
                  <a:cubicBezTo>
                    <a:pt x="753" y="14111"/>
                    <a:pt x="803" y="14236"/>
                    <a:pt x="853" y="14387"/>
                  </a:cubicBezTo>
                  <a:lnTo>
                    <a:pt x="878" y="14437"/>
                  </a:lnTo>
                  <a:cubicBezTo>
                    <a:pt x="928" y="14562"/>
                    <a:pt x="953" y="14662"/>
                    <a:pt x="1003" y="14788"/>
                  </a:cubicBezTo>
                  <a:cubicBezTo>
                    <a:pt x="1028" y="14813"/>
                    <a:pt x="1028" y="14838"/>
                    <a:pt x="1053" y="14863"/>
                  </a:cubicBezTo>
                  <a:cubicBezTo>
                    <a:pt x="1078" y="14963"/>
                    <a:pt x="1129" y="15063"/>
                    <a:pt x="1179" y="15189"/>
                  </a:cubicBezTo>
                  <a:cubicBezTo>
                    <a:pt x="1204" y="15214"/>
                    <a:pt x="1204" y="15214"/>
                    <a:pt x="1204" y="15239"/>
                  </a:cubicBezTo>
                  <a:cubicBezTo>
                    <a:pt x="1229" y="15314"/>
                    <a:pt x="1279" y="15364"/>
                    <a:pt x="1304" y="15414"/>
                  </a:cubicBezTo>
                  <a:cubicBezTo>
                    <a:pt x="1329" y="15464"/>
                    <a:pt x="1354" y="15540"/>
                    <a:pt x="1379" y="15590"/>
                  </a:cubicBezTo>
                  <a:cubicBezTo>
                    <a:pt x="1379" y="15590"/>
                    <a:pt x="1379" y="15615"/>
                    <a:pt x="1404" y="15615"/>
                  </a:cubicBezTo>
                  <a:cubicBezTo>
                    <a:pt x="1580" y="16016"/>
                    <a:pt x="1805" y="16367"/>
                    <a:pt x="2031" y="16718"/>
                  </a:cubicBezTo>
                  <a:cubicBezTo>
                    <a:pt x="2106" y="16843"/>
                    <a:pt x="2181" y="16968"/>
                    <a:pt x="2256" y="17068"/>
                  </a:cubicBezTo>
                  <a:cubicBezTo>
                    <a:pt x="2808" y="17845"/>
                    <a:pt x="3434" y="18547"/>
                    <a:pt x="4111" y="19149"/>
                  </a:cubicBezTo>
                  <a:cubicBezTo>
                    <a:pt x="4236" y="19249"/>
                    <a:pt x="4387" y="19374"/>
                    <a:pt x="4512" y="19475"/>
                  </a:cubicBezTo>
                  <a:cubicBezTo>
                    <a:pt x="4537" y="19500"/>
                    <a:pt x="4562" y="19525"/>
                    <a:pt x="4587" y="19525"/>
                  </a:cubicBezTo>
                  <a:cubicBezTo>
                    <a:pt x="4712" y="19650"/>
                    <a:pt x="4838" y="19750"/>
                    <a:pt x="4988" y="19850"/>
                  </a:cubicBezTo>
                  <a:cubicBezTo>
                    <a:pt x="5139" y="19951"/>
                    <a:pt x="5264" y="20051"/>
                    <a:pt x="5414" y="20126"/>
                  </a:cubicBezTo>
                  <a:cubicBezTo>
                    <a:pt x="5439" y="20151"/>
                    <a:pt x="5464" y="20151"/>
                    <a:pt x="5489" y="20176"/>
                  </a:cubicBezTo>
                  <a:cubicBezTo>
                    <a:pt x="5615" y="20277"/>
                    <a:pt x="5765" y="20352"/>
                    <a:pt x="5916" y="20452"/>
                  </a:cubicBezTo>
                  <a:lnTo>
                    <a:pt x="5966" y="20477"/>
                  </a:lnTo>
                  <a:cubicBezTo>
                    <a:pt x="6091" y="20552"/>
                    <a:pt x="6241" y="20627"/>
                    <a:pt x="6367" y="20703"/>
                  </a:cubicBezTo>
                  <a:cubicBezTo>
                    <a:pt x="6392" y="20728"/>
                    <a:pt x="6417" y="20728"/>
                    <a:pt x="6442" y="20728"/>
                  </a:cubicBezTo>
                  <a:cubicBezTo>
                    <a:pt x="6592" y="20803"/>
                    <a:pt x="6743" y="20878"/>
                    <a:pt x="6893" y="20953"/>
                  </a:cubicBezTo>
                  <a:cubicBezTo>
                    <a:pt x="6918" y="20978"/>
                    <a:pt x="6943" y="20978"/>
                    <a:pt x="6968" y="21003"/>
                  </a:cubicBezTo>
                  <a:cubicBezTo>
                    <a:pt x="7119" y="21079"/>
                    <a:pt x="7269" y="21129"/>
                    <a:pt x="7419" y="21204"/>
                  </a:cubicBezTo>
                  <a:lnTo>
                    <a:pt x="7444" y="21204"/>
                  </a:lnTo>
                  <a:cubicBezTo>
                    <a:pt x="7595" y="21279"/>
                    <a:pt x="7745" y="21329"/>
                    <a:pt x="7895" y="21404"/>
                  </a:cubicBezTo>
                  <a:cubicBezTo>
                    <a:pt x="7946" y="21404"/>
                    <a:pt x="7971" y="21404"/>
                    <a:pt x="7996" y="21429"/>
                  </a:cubicBezTo>
                  <a:cubicBezTo>
                    <a:pt x="8146" y="21480"/>
                    <a:pt x="8322" y="21530"/>
                    <a:pt x="8472" y="21605"/>
                  </a:cubicBezTo>
                  <a:lnTo>
                    <a:pt x="8497" y="21605"/>
                  </a:lnTo>
                  <a:cubicBezTo>
                    <a:pt x="8647" y="21655"/>
                    <a:pt x="8798" y="21705"/>
                    <a:pt x="8973" y="21730"/>
                  </a:cubicBezTo>
                  <a:cubicBezTo>
                    <a:pt x="8998" y="21755"/>
                    <a:pt x="9023" y="21755"/>
                    <a:pt x="9073" y="21755"/>
                  </a:cubicBezTo>
                  <a:cubicBezTo>
                    <a:pt x="9224" y="21805"/>
                    <a:pt x="9399" y="21855"/>
                    <a:pt x="9550" y="21881"/>
                  </a:cubicBezTo>
                  <a:cubicBezTo>
                    <a:pt x="9575" y="21881"/>
                    <a:pt x="9600" y="21906"/>
                    <a:pt x="9625" y="21906"/>
                  </a:cubicBezTo>
                  <a:cubicBezTo>
                    <a:pt x="9775" y="21931"/>
                    <a:pt x="9926" y="21956"/>
                    <a:pt x="10076" y="21981"/>
                  </a:cubicBezTo>
                  <a:cubicBezTo>
                    <a:pt x="10101" y="22006"/>
                    <a:pt x="10126" y="22006"/>
                    <a:pt x="10151" y="22006"/>
                  </a:cubicBezTo>
                  <a:cubicBezTo>
                    <a:pt x="10327" y="22031"/>
                    <a:pt x="10502" y="22056"/>
                    <a:pt x="10652" y="22081"/>
                  </a:cubicBezTo>
                  <a:cubicBezTo>
                    <a:pt x="10703" y="22106"/>
                    <a:pt x="10728" y="22106"/>
                    <a:pt x="10753" y="22106"/>
                  </a:cubicBezTo>
                  <a:cubicBezTo>
                    <a:pt x="10903" y="22131"/>
                    <a:pt x="11053" y="22131"/>
                    <a:pt x="11229" y="22156"/>
                  </a:cubicBezTo>
                  <a:lnTo>
                    <a:pt x="11279" y="22156"/>
                  </a:lnTo>
                  <a:cubicBezTo>
                    <a:pt x="11454" y="22181"/>
                    <a:pt x="11630" y="22181"/>
                    <a:pt x="11780" y="22206"/>
                  </a:cubicBezTo>
                  <a:lnTo>
                    <a:pt x="11906" y="22206"/>
                  </a:lnTo>
                  <a:cubicBezTo>
                    <a:pt x="12081" y="22206"/>
                    <a:pt x="12231" y="22231"/>
                    <a:pt x="12407" y="22231"/>
                  </a:cubicBezTo>
                  <a:lnTo>
                    <a:pt x="13008" y="22231"/>
                  </a:lnTo>
                  <a:cubicBezTo>
                    <a:pt x="13083" y="22206"/>
                    <a:pt x="13134" y="22206"/>
                    <a:pt x="13209" y="22206"/>
                  </a:cubicBezTo>
                  <a:cubicBezTo>
                    <a:pt x="13359" y="22206"/>
                    <a:pt x="13484" y="22206"/>
                    <a:pt x="13635" y="22181"/>
                  </a:cubicBezTo>
                  <a:lnTo>
                    <a:pt x="13835" y="22181"/>
                  </a:lnTo>
                  <a:cubicBezTo>
                    <a:pt x="13986" y="22156"/>
                    <a:pt x="14111" y="22131"/>
                    <a:pt x="14261" y="22131"/>
                  </a:cubicBezTo>
                  <a:cubicBezTo>
                    <a:pt x="14312" y="22131"/>
                    <a:pt x="14362" y="22106"/>
                    <a:pt x="14437" y="22106"/>
                  </a:cubicBezTo>
                  <a:cubicBezTo>
                    <a:pt x="14637" y="22081"/>
                    <a:pt x="14813" y="22056"/>
                    <a:pt x="15013" y="22006"/>
                  </a:cubicBezTo>
                  <a:cubicBezTo>
                    <a:pt x="15214" y="21981"/>
                    <a:pt x="15414" y="21931"/>
                    <a:pt x="15615" y="21881"/>
                  </a:cubicBezTo>
                  <a:lnTo>
                    <a:pt x="15715" y="21881"/>
                  </a:lnTo>
                  <a:cubicBezTo>
                    <a:pt x="15891" y="21830"/>
                    <a:pt x="16041" y="21780"/>
                    <a:pt x="16216" y="21730"/>
                  </a:cubicBezTo>
                  <a:cubicBezTo>
                    <a:pt x="16266" y="21730"/>
                    <a:pt x="16292" y="21730"/>
                    <a:pt x="16342" y="21705"/>
                  </a:cubicBezTo>
                  <a:cubicBezTo>
                    <a:pt x="16492" y="21655"/>
                    <a:pt x="16667" y="21605"/>
                    <a:pt x="16843" y="21555"/>
                  </a:cubicBezTo>
                  <a:cubicBezTo>
                    <a:pt x="16868" y="21555"/>
                    <a:pt x="16893" y="21530"/>
                    <a:pt x="16918" y="21530"/>
                  </a:cubicBezTo>
                  <a:cubicBezTo>
                    <a:pt x="16943" y="21530"/>
                    <a:pt x="16968" y="21505"/>
                    <a:pt x="17018" y="21505"/>
                  </a:cubicBezTo>
                  <a:cubicBezTo>
                    <a:pt x="17018" y="21480"/>
                    <a:pt x="17043" y="21480"/>
                    <a:pt x="17043" y="21480"/>
                  </a:cubicBezTo>
                  <a:cubicBezTo>
                    <a:pt x="17194" y="21429"/>
                    <a:pt x="17344" y="21379"/>
                    <a:pt x="17469" y="21329"/>
                  </a:cubicBezTo>
                  <a:lnTo>
                    <a:pt x="17570" y="21279"/>
                  </a:lnTo>
                  <a:cubicBezTo>
                    <a:pt x="17695" y="21229"/>
                    <a:pt x="17820" y="21179"/>
                    <a:pt x="17946" y="21129"/>
                  </a:cubicBezTo>
                  <a:cubicBezTo>
                    <a:pt x="17971" y="21129"/>
                    <a:pt x="17996" y="21104"/>
                    <a:pt x="18021" y="21104"/>
                  </a:cubicBezTo>
                  <a:cubicBezTo>
                    <a:pt x="18146" y="21028"/>
                    <a:pt x="18297" y="20978"/>
                    <a:pt x="18447" y="20903"/>
                  </a:cubicBezTo>
                  <a:cubicBezTo>
                    <a:pt x="18472" y="20878"/>
                    <a:pt x="18497" y="20878"/>
                    <a:pt x="18522" y="20853"/>
                  </a:cubicBezTo>
                  <a:cubicBezTo>
                    <a:pt x="18622" y="20803"/>
                    <a:pt x="18748" y="20753"/>
                    <a:pt x="18848" y="20678"/>
                  </a:cubicBezTo>
                  <a:cubicBezTo>
                    <a:pt x="18898" y="20678"/>
                    <a:pt x="18923" y="20652"/>
                    <a:pt x="18948" y="20627"/>
                  </a:cubicBezTo>
                  <a:cubicBezTo>
                    <a:pt x="19073" y="20552"/>
                    <a:pt x="19224" y="20477"/>
                    <a:pt x="19349" y="20402"/>
                  </a:cubicBezTo>
                  <a:cubicBezTo>
                    <a:pt x="19374" y="20402"/>
                    <a:pt x="19374" y="20377"/>
                    <a:pt x="19399" y="20377"/>
                  </a:cubicBezTo>
                  <a:cubicBezTo>
                    <a:pt x="19500" y="20302"/>
                    <a:pt x="19625" y="20226"/>
                    <a:pt x="19750" y="20151"/>
                  </a:cubicBezTo>
                  <a:cubicBezTo>
                    <a:pt x="19775" y="20126"/>
                    <a:pt x="19800" y="20101"/>
                    <a:pt x="19825" y="20101"/>
                  </a:cubicBezTo>
                  <a:cubicBezTo>
                    <a:pt x="19951" y="20001"/>
                    <a:pt x="20101" y="19926"/>
                    <a:pt x="20201" y="19825"/>
                  </a:cubicBezTo>
                  <a:cubicBezTo>
                    <a:pt x="20327" y="19750"/>
                    <a:pt x="20427" y="19675"/>
                    <a:pt x="20552" y="19575"/>
                  </a:cubicBezTo>
                  <a:cubicBezTo>
                    <a:pt x="20577" y="19550"/>
                    <a:pt x="20602" y="19550"/>
                    <a:pt x="20627" y="19525"/>
                  </a:cubicBezTo>
                  <a:cubicBezTo>
                    <a:pt x="20703" y="19449"/>
                    <a:pt x="20778" y="19374"/>
                    <a:pt x="20853" y="19324"/>
                  </a:cubicBezTo>
                  <a:cubicBezTo>
                    <a:pt x="20903" y="19299"/>
                    <a:pt x="20928" y="19274"/>
                    <a:pt x="20953" y="19249"/>
                  </a:cubicBezTo>
                  <a:cubicBezTo>
                    <a:pt x="21028" y="19174"/>
                    <a:pt x="21104" y="19099"/>
                    <a:pt x="21179" y="19023"/>
                  </a:cubicBezTo>
                  <a:cubicBezTo>
                    <a:pt x="21204" y="18998"/>
                    <a:pt x="21229" y="18998"/>
                    <a:pt x="21254" y="18973"/>
                  </a:cubicBezTo>
                  <a:cubicBezTo>
                    <a:pt x="21480" y="18773"/>
                    <a:pt x="21680" y="18572"/>
                    <a:pt x="21881" y="18372"/>
                  </a:cubicBezTo>
                  <a:cubicBezTo>
                    <a:pt x="21881" y="18372"/>
                    <a:pt x="21881" y="18347"/>
                    <a:pt x="21881" y="18347"/>
                  </a:cubicBezTo>
                  <a:cubicBezTo>
                    <a:pt x="21981" y="18246"/>
                    <a:pt x="22056" y="18146"/>
                    <a:pt x="22156" y="18046"/>
                  </a:cubicBezTo>
                  <a:cubicBezTo>
                    <a:pt x="22156" y="18021"/>
                    <a:pt x="22181" y="18021"/>
                    <a:pt x="22206" y="17996"/>
                  </a:cubicBezTo>
                  <a:cubicBezTo>
                    <a:pt x="22282" y="17896"/>
                    <a:pt x="22357" y="17820"/>
                    <a:pt x="22432" y="17720"/>
                  </a:cubicBezTo>
                  <a:cubicBezTo>
                    <a:pt x="22457" y="17695"/>
                    <a:pt x="22457" y="17670"/>
                    <a:pt x="22482" y="17670"/>
                  </a:cubicBezTo>
                  <a:cubicBezTo>
                    <a:pt x="22557" y="17545"/>
                    <a:pt x="22657" y="17444"/>
                    <a:pt x="22733" y="17319"/>
                  </a:cubicBezTo>
                  <a:cubicBezTo>
                    <a:pt x="22858" y="17144"/>
                    <a:pt x="22983" y="16968"/>
                    <a:pt x="23109" y="16768"/>
                  </a:cubicBezTo>
                  <a:cubicBezTo>
                    <a:pt x="23109" y="16768"/>
                    <a:pt x="23134" y="16768"/>
                    <a:pt x="23134" y="16743"/>
                  </a:cubicBezTo>
                  <a:cubicBezTo>
                    <a:pt x="23184" y="16667"/>
                    <a:pt x="23234" y="16567"/>
                    <a:pt x="23309" y="16467"/>
                  </a:cubicBezTo>
                  <a:cubicBezTo>
                    <a:pt x="23359" y="16367"/>
                    <a:pt x="23409" y="16292"/>
                    <a:pt x="23459" y="16191"/>
                  </a:cubicBezTo>
                  <a:cubicBezTo>
                    <a:pt x="23485" y="16166"/>
                    <a:pt x="23485" y="16166"/>
                    <a:pt x="23485" y="16141"/>
                  </a:cubicBezTo>
                  <a:cubicBezTo>
                    <a:pt x="23610" y="15966"/>
                    <a:pt x="23710" y="15765"/>
                    <a:pt x="23810" y="15565"/>
                  </a:cubicBezTo>
                  <a:cubicBezTo>
                    <a:pt x="23810" y="15565"/>
                    <a:pt x="23810" y="15540"/>
                    <a:pt x="23810" y="15540"/>
                  </a:cubicBezTo>
                  <a:cubicBezTo>
                    <a:pt x="23911" y="15339"/>
                    <a:pt x="24011" y="15114"/>
                    <a:pt x="24111" y="14913"/>
                  </a:cubicBezTo>
                  <a:cubicBezTo>
                    <a:pt x="24261" y="14512"/>
                    <a:pt x="24412" y="14111"/>
                    <a:pt x="24537" y="13685"/>
                  </a:cubicBezTo>
                  <a:cubicBezTo>
                    <a:pt x="24537" y="13685"/>
                    <a:pt x="24537" y="13685"/>
                    <a:pt x="24562" y="13660"/>
                  </a:cubicBezTo>
                  <a:cubicBezTo>
                    <a:pt x="24688" y="13234"/>
                    <a:pt x="24788" y="12808"/>
                    <a:pt x="24888" y="12357"/>
                  </a:cubicBezTo>
                  <a:cubicBezTo>
                    <a:pt x="24913" y="12156"/>
                    <a:pt x="24963" y="11956"/>
                    <a:pt x="24988" y="11730"/>
                  </a:cubicBezTo>
                  <a:cubicBezTo>
                    <a:pt x="24988" y="11730"/>
                    <a:pt x="24988" y="11730"/>
                    <a:pt x="24988" y="11705"/>
                  </a:cubicBezTo>
                  <a:cubicBezTo>
                    <a:pt x="25063" y="11279"/>
                    <a:pt x="25114" y="10853"/>
                    <a:pt x="25139" y="10402"/>
                  </a:cubicBezTo>
                  <a:cubicBezTo>
                    <a:pt x="25139" y="10402"/>
                    <a:pt x="25139" y="10377"/>
                    <a:pt x="25139" y="10352"/>
                  </a:cubicBezTo>
                  <a:cubicBezTo>
                    <a:pt x="25139" y="10126"/>
                    <a:pt x="25164" y="9926"/>
                    <a:pt x="25164" y="9700"/>
                  </a:cubicBezTo>
                  <a:cubicBezTo>
                    <a:pt x="25164" y="9500"/>
                    <a:pt x="25164" y="9299"/>
                    <a:pt x="25164" y="9099"/>
                  </a:cubicBezTo>
                  <a:cubicBezTo>
                    <a:pt x="25164" y="9073"/>
                    <a:pt x="25164" y="9073"/>
                    <a:pt x="25164" y="9073"/>
                  </a:cubicBezTo>
                  <a:cubicBezTo>
                    <a:pt x="25164" y="8898"/>
                    <a:pt x="25164" y="8698"/>
                    <a:pt x="25139" y="8522"/>
                  </a:cubicBezTo>
                  <a:cubicBezTo>
                    <a:pt x="25139" y="8472"/>
                    <a:pt x="25139" y="8447"/>
                    <a:pt x="25139" y="8397"/>
                  </a:cubicBezTo>
                  <a:cubicBezTo>
                    <a:pt x="25139" y="8297"/>
                    <a:pt x="25139" y="8221"/>
                    <a:pt x="25114" y="8121"/>
                  </a:cubicBezTo>
                  <a:cubicBezTo>
                    <a:pt x="25114" y="8046"/>
                    <a:pt x="25114" y="7996"/>
                    <a:pt x="25114" y="7921"/>
                  </a:cubicBezTo>
                  <a:cubicBezTo>
                    <a:pt x="25114" y="7870"/>
                    <a:pt x="25114" y="7845"/>
                    <a:pt x="25089" y="7795"/>
                  </a:cubicBezTo>
                  <a:cubicBezTo>
                    <a:pt x="25089" y="7595"/>
                    <a:pt x="25063" y="7394"/>
                    <a:pt x="25038" y="7194"/>
                  </a:cubicBezTo>
                  <a:cubicBezTo>
                    <a:pt x="25013" y="6918"/>
                    <a:pt x="24963" y="6642"/>
                    <a:pt x="24913" y="6342"/>
                  </a:cubicBezTo>
                  <a:cubicBezTo>
                    <a:pt x="24913" y="6342"/>
                    <a:pt x="24913" y="6317"/>
                    <a:pt x="24913" y="6291"/>
                  </a:cubicBezTo>
                  <a:cubicBezTo>
                    <a:pt x="24888" y="6191"/>
                    <a:pt x="24863" y="6066"/>
                    <a:pt x="24863" y="5966"/>
                  </a:cubicBezTo>
                  <a:cubicBezTo>
                    <a:pt x="24813" y="5765"/>
                    <a:pt x="24788" y="5565"/>
                    <a:pt x="24738" y="5339"/>
                  </a:cubicBezTo>
                  <a:cubicBezTo>
                    <a:pt x="24688" y="5139"/>
                    <a:pt x="24662" y="4938"/>
                    <a:pt x="24612" y="4738"/>
                  </a:cubicBezTo>
                  <a:cubicBezTo>
                    <a:pt x="24612" y="4713"/>
                    <a:pt x="24612" y="4713"/>
                    <a:pt x="24587" y="4687"/>
                  </a:cubicBezTo>
                  <a:cubicBezTo>
                    <a:pt x="24537" y="4487"/>
                    <a:pt x="24487" y="4261"/>
                    <a:pt x="24437" y="4061"/>
                  </a:cubicBezTo>
                  <a:cubicBezTo>
                    <a:pt x="24387" y="3860"/>
                    <a:pt x="24337" y="3660"/>
                    <a:pt x="24287" y="3484"/>
                  </a:cubicBezTo>
                  <a:cubicBezTo>
                    <a:pt x="24236" y="3284"/>
                    <a:pt x="24186" y="3109"/>
                    <a:pt x="24136" y="2908"/>
                  </a:cubicBezTo>
                  <a:cubicBezTo>
                    <a:pt x="24086" y="2808"/>
                    <a:pt x="24061" y="2733"/>
                    <a:pt x="24036" y="2632"/>
                  </a:cubicBezTo>
                  <a:lnTo>
                    <a:pt x="209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6" name="Google Shape;2286;p52"/>
            <p:cNvSpPr/>
            <p:nvPr/>
          </p:nvSpPr>
          <p:spPr>
            <a:xfrm>
              <a:off x="2422914" y="3395740"/>
              <a:ext cx="764766" cy="708526"/>
            </a:xfrm>
            <a:custGeom>
              <a:avLst/>
              <a:gdLst/>
              <a:ahLst/>
              <a:cxnLst/>
              <a:rect l="l" t="t" r="r" b="b"/>
              <a:pathLst>
                <a:path w="8798" h="8151" extrusionOk="0">
                  <a:moveTo>
                    <a:pt x="4262" y="0"/>
                  </a:moveTo>
                  <a:cubicBezTo>
                    <a:pt x="2510" y="0"/>
                    <a:pt x="917" y="1013"/>
                    <a:pt x="51" y="2587"/>
                  </a:cubicBezTo>
                  <a:cubicBezTo>
                    <a:pt x="226" y="2938"/>
                    <a:pt x="376" y="3314"/>
                    <a:pt x="477" y="3690"/>
                  </a:cubicBezTo>
                  <a:cubicBezTo>
                    <a:pt x="828" y="5068"/>
                    <a:pt x="602" y="6447"/>
                    <a:pt x="1" y="7549"/>
                  </a:cubicBezTo>
                  <a:cubicBezTo>
                    <a:pt x="126" y="7750"/>
                    <a:pt x="226" y="7950"/>
                    <a:pt x="326" y="8151"/>
                  </a:cubicBezTo>
                  <a:cubicBezTo>
                    <a:pt x="1228" y="6775"/>
                    <a:pt x="2699" y="5887"/>
                    <a:pt x="4317" y="5887"/>
                  </a:cubicBezTo>
                  <a:cubicBezTo>
                    <a:pt x="4497" y="5887"/>
                    <a:pt x="4679" y="5898"/>
                    <a:pt x="4863" y="5920"/>
                  </a:cubicBezTo>
                  <a:cubicBezTo>
                    <a:pt x="6091" y="6071"/>
                    <a:pt x="7143" y="6747"/>
                    <a:pt x="7895" y="7675"/>
                  </a:cubicBezTo>
                  <a:cubicBezTo>
                    <a:pt x="8021" y="7349"/>
                    <a:pt x="8146" y="7023"/>
                    <a:pt x="8246" y="6647"/>
                  </a:cubicBezTo>
                  <a:cubicBezTo>
                    <a:pt x="8246" y="6647"/>
                    <a:pt x="8246" y="6647"/>
                    <a:pt x="8271" y="6622"/>
                  </a:cubicBezTo>
                  <a:cubicBezTo>
                    <a:pt x="8397" y="6196"/>
                    <a:pt x="8497" y="5770"/>
                    <a:pt x="8597" y="5319"/>
                  </a:cubicBezTo>
                  <a:cubicBezTo>
                    <a:pt x="8622" y="5118"/>
                    <a:pt x="8672" y="4918"/>
                    <a:pt x="8697" y="4692"/>
                  </a:cubicBezTo>
                  <a:cubicBezTo>
                    <a:pt x="8697" y="4692"/>
                    <a:pt x="8697" y="4692"/>
                    <a:pt x="8697" y="4667"/>
                  </a:cubicBezTo>
                  <a:cubicBezTo>
                    <a:pt x="8722" y="4467"/>
                    <a:pt x="8772" y="4241"/>
                    <a:pt x="8798" y="4015"/>
                  </a:cubicBezTo>
                  <a:cubicBezTo>
                    <a:pt x="8397" y="1935"/>
                    <a:pt x="6843" y="306"/>
                    <a:pt x="4787" y="30"/>
                  </a:cubicBezTo>
                  <a:cubicBezTo>
                    <a:pt x="4611" y="10"/>
                    <a:pt x="4436" y="0"/>
                    <a:pt x="4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7" name="Google Shape;2287;p52"/>
            <p:cNvSpPr/>
            <p:nvPr/>
          </p:nvSpPr>
          <p:spPr>
            <a:xfrm>
              <a:off x="1693110" y="3377660"/>
              <a:ext cx="801796" cy="674364"/>
            </a:xfrm>
            <a:custGeom>
              <a:avLst/>
              <a:gdLst/>
              <a:ahLst/>
              <a:cxnLst/>
              <a:rect l="l" t="t" r="r" b="b"/>
              <a:pathLst>
                <a:path w="9224" h="7758" extrusionOk="0">
                  <a:moveTo>
                    <a:pt x="4147" y="1"/>
                  </a:moveTo>
                  <a:cubicBezTo>
                    <a:pt x="3786" y="1"/>
                    <a:pt x="3421" y="45"/>
                    <a:pt x="3058" y="138"/>
                  </a:cubicBezTo>
                  <a:cubicBezTo>
                    <a:pt x="1655" y="489"/>
                    <a:pt x="577" y="1467"/>
                    <a:pt x="0" y="2720"/>
                  </a:cubicBezTo>
                  <a:cubicBezTo>
                    <a:pt x="251" y="3045"/>
                    <a:pt x="477" y="3396"/>
                    <a:pt x="677" y="3797"/>
                  </a:cubicBezTo>
                  <a:cubicBezTo>
                    <a:pt x="1153" y="4850"/>
                    <a:pt x="1304" y="5953"/>
                    <a:pt x="1128" y="6980"/>
                  </a:cubicBezTo>
                  <a:cubicBezTo>
                    <a:pt x="1705" y="6354"/>
                    <a:pt x="2432" y="5903"/>
                    <a:pt x="3309" y="5677"/>
                  </a:cubicBezTo>
                  <a:cubicBezTo>
                    <a:pt x="3673" y="5584"/>
                    <a:pt x="4039" y="5539"/>
                    <a:pt x="4401" y="5539"/>
                  </a:cubicBezTo>
                  <a:cubicBezTo>
                    <a:pt x="5980" y="5539"/>
                    <a:pt x="7479" y="6391"/>
                    <a:pt x="8397" y="7757"/>
                  </a:cubicBezTo>
                  <a:cubicBezTo>
                    <a:pt x="8998" y="6655"/>
                    <a:pt x="9224" y="5276"/>
                    <a:pt x="8873" y="3898"/>
                  </a:cubicBezTo>
                  <a:cubicBezTo>
                    <a:pt x="8772" y="3522"/>
                    <a:pt x="8622" y="3146"/>
                    <a:pt x="8447" y="2795"/>
                  </a:cubicBezTo>
                  <a:cubicBezTo>
                    <a:pt x="7613" y="1086"/>
                    <a:pt x="5930" y="1"/>
                    <a:pt x="4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8" name="Google Shape;2288;p52"/>
            <p:cNvSpPr/>
            <p:nvPr/>
          </p:nvSpPr>
          <p:spPr>
            <a:xfrm>
              <a:off x="1009026" y="3447198"/>
              <a:ext cx="797450" cy="720261"/>
            </a:xfrm>
            <a:custGeom>
              <a:avLst/>
              <a:gdLst/>
              <a:ahLst/>
              <a:cxnLst/>
              <a:rect l="l" t="t" r="r" b="b"/>
              <a:pathLst>
                <a:path w="9174" h="8286" extrusionOk="0">
                  <a:moveTo>
                    <a:pt x="3986" y="0"/>
                  </a:moveTo>
                  <a:cubicBezTo>
                    <a:pt x="3348" y="0"/>
                    <a:pt x="2708" y="134"/>
                    <a:pt x="2106" y="416"/>
                  </a:cubicBezTo>
                  <a:cubicBezTo>
                    <a:pt x="1154" y="867"/>
                    <a:pt x="452" y="1594"/>
                    <a:pt x="1" y="2496"/>
                  </a:cubicBezTo>
                  <a:cubicBezTo>
                    <a:pt x="26" y="2997"/>
                    <a:pt x="76" y="3499"/>
                    <a:pt x="126" y="3975"/>
                  </a:cubicBezTo>
                  <a:cubicBezTo>
                    <a:pt x="151" y="4150"/>
                    <a:pt x="176" y="4301"/>
                    <a:pt x="201" y="4476"/>
                  </a:cubicBezTo>
                  <a:cubicBezTo>
                    <a:pt x="251" y="4626"/>
                    <a:pt x="276" y="4777"/>
                    <a:pt x="302" y="4952"/>
                  </a:cubicBezTo>
                  <a:cubicBezTo>
                    <a:pt x="352" y="5128"/>
                    <a:pt x="377" y="5278"/>
                    <a:pt x="427" y="5428"/>
                  </a:cubicBezTo>
                  <a:cubicBezTo>
                    <a:pt x="452" y="5579"/>
                    <a:pt x="502" y="5729"/>
                    <a:pt x="552" y="5880"/>
                  </a:cubicBezTo>
                  <a:cubicBezTo>
                    <a:pt x="577" y="6055"/>
                    <a:pt x="627" y="6205"/>
                    <a:pt x="677" y="6356"/>
                  </a:cubicBezTo>
                  <a:cubicBezTo>
                    <a:pt x="728" y="6481"/>
                    <a:pt x="778" y="6606"/>
                    <a:pt x="828" y="6757"/>
                  </a:cubicBezTo>
                  <a:cubicBezTo>
                    <a:pt x="828" y="6782"/>
                    <a:pt x="853" y="6782"/>
                    <a:pt x="853" y="6807"/>
                  </a:cubicBezTo>
                  <a:cubicBezTo>
                    <a:pt x="903" y="6932"/>
                    <a:pt x="928" y="7032"/>
                    <a:pt x="978" y="7158"/>
                  </a:cubicBezTo>
                  <a:cubicBezTo>
                    <a:pt x="1003" y="7183"/>
                    <a:pt x="1003" y="7208"/>
                    <a:pt x="1028" y="7233"/>
                  </a:cubicBezTo>
                  <a:cubicBezTo>
                    <a:pt x="1053" y="7333"/>
                    <a:pt x="1104" y="7433"/>
                    <a:pt x="1154" y="7559"/>
                  </a:cubicBezTo>
                  <a:cubicBezTo>
                    <a:pt x="1179" y="7584"/>
                    <a:pt x="1179" y="7584"/>
                    <a:pt x="1179" y="7609"/>
                  </a:cubicBezTo>
                  <a:cubicBezTo>
                    <a:pt x="1204" y="7684"/>
                    <a:pt x="1254" y="7734"/>
                    <a:pt x="1279" y="7784"/>
                  </a:cubicBezTo>
                  <a:cubicBezTo>
                    <a:pt x="1304" y="7834"/>
                    <a:pt x="1329" y="7910"/>
                    <a:pt x="1354" y="7960"/>
                  </a:cubicBezTo>
                  <a:cubicBezTo>
                    <a:pt x="1354" y="7960"/>
                    <a:pt x="1354" y="7985"/>
                    <a:pt x="1379" y="7985"/>
                  </a:cubicBezTo>
                  <a:cubicBezTo>
                    <a:pt x="1429" y="8085"/>
                    <a:pt x="1479" y="8185"/>
                    <a:pt x="1530" y="8286"/>
                  </a:cubicBezTo>
                  <a:cubicBezTo>
                    <a:pt x="1981" y="7408"/>
                    <a:pt x="2682" y="6682"/>
                    <a:pt x="3635" y="6230"/>
                  </a:cubicBezTo>
                  <a:cubicBezTo>
                    <a:pt x="4240" y="5947"/>
                    <a:pt x="4882" y="5813"/>
                    <a:pt x="5519" y="5813"/>
                  </a:cubicBezTo>
                  <a:cubicBezTo>
                    <a:pt x="6571" y="5813"/>
                    <a:pt x="7614" y="6177"/>
                    <a:pt x="8472" y="6832"/>
                  </a:cubicBezTo>
                  <a:cubicBezTo>
                    <a:pt x="8622" y="6606"/>
                    <a:pt x="8798" y="6381"/>
                    <a:pt x="8998" y="6180"/>
                  </a:cubicBezTo>
                  <a:cubicBezTo>
                    <a:pt x="9174" y="5153"/>
                    <a:pt x="9023" y="4050"/>
                    <a:pt x="8547" y="2997"/>
                  </a:cubicBezTo>
                  <a:cubicBezTo>
                    <a:pt x="8347" y="2596"/>
                    <a:pt x="8121" y="2245"/>
                    <a:pt x="7870" y="1920"/>
                  </a:cubicBezTo>
                  <a:cubicBezTo>
                    <a:pt x="6894" y="699"/>
                    <a:pt x="5444" y="0"/>
                    <a:pt x="3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9" name="Google Shape;2289;p52"/>
            <p:cNvSpPr/>
            <p:nvPr/>
          </p:nvSpPr>
          <p:spPr>
            <a:xfrm>
              <a:off x="2263845" y="3907371"/>
              <a:ext cx="845433" cy="798232"/>
            </a:xfrm>
            <a:custGeom>
              <a:avLst/>
              <a:gdLst/>
              <a:ahLst/>
              <a:cxnLst/>
              <a:rect l="l" t="t" r="r" b="b"/>
              <a:pathLst>
                <a:path w="9726" h="9183" extrusionOk="0">
                  <a:moveTo>
                    <a:pt x="6146" y="1"/>
                  </a:moveTo>
                  <a:cubicBezTo>
                    <a:pt x="4524" y="1"/>
                    <a:pt x="3036" y="889"/>
                    <a:pt x="2156" y="2265"/>
                  </a:cubicBezTo>
                  <a:cubicBezTo>
                    <a:pt x="2332" y="2591"/>
                    <a:pt x="2482" y="2967"/>
                    <a:pt x="2557" y="3342"/>
                  </a:cubicBezTo>
                  <a:cubicBezTo>
                    <a:pt x="3184" y="5774"/>
                    <a:pt x="2056" y="8205"/>
                    <a:pt x="1" y="9157"/>
                  </a:cubicBezTo>
                  <a:cubicBezTo>
                    <a:pt x="1" y="9157"/>
                    <a:pt x="1" y="9182"/>
                    <a:pt x="1" y="9182"/>
                  </a:cubicBezTo>
                  <a:cubicBezTo>
                    <a:pt x="176" y="9157"/>
                    <a:pt x="377" y="9132"/>
                    <a:pt x="552" y="9082"/>
                  </a:cubicBezTo>
                  <a:cubicBezTo>
                    <a:pt x="753" y="9057"/>
                    <a:pt x="953" y="9007"/>
                    <a:pt x="1154" y="8957"/>
                  </a:cubicBezTo>
                  <a:lnTo>
                    <a:pt x="1254" y="8957"/>
                  </a:lnTo>
                  <a:cubicBezTo>
                    <a:pt x="1430" y="8906"/>
                    <a:pt x="1580" y="8856"/>
                    <a:pt x="1755" y="8806"/>
                  </a:cubicBezTo>
                  <a:cubicBezTo>
                    <a:pt x="1805" y="8806"/>
                    <a:pt x="1831" y="8806"/>
                    <a:pt x="1881" y="8781"/>
                  </a:cubicBezTo>
                  <a:cubicBezTo>
                    <a:pt x="2031" y="8731"/>
                    <a:pt x="2206" y="8681"/>
                    <a:pt x="2382" y="8631"/>
                  </a:cubicBezTo>
                  <a:cubicBezTo>
                    <a:pt x="2407" y="8631"/>
                    <a:pt x="2432" y="8606"/>
                    <a:pt x="2457" y="8606"/>
                  </a:cubicBezTo>
                  <a:cubicBezTo>
                    <a:pt x="2482" y="8606"/>
                    <a:pt x="2507" y="8581"/>
                    <a:pt x="2557" y="8581"/>
                  </a:cubicBezTo>
                  <a:cubicBezTo>
                    <a:pt x="2557" y="8556"/>
                    <a:pt x="2582" y="8556"/>
                    <a:pt x="2582" y="8556"/>
                  </a:cubicBezTo>
                  <a:cubicBezTo>
                    <a:pt x="2733" y="8505"/>
                    <a:pt x="2883" y="8455"/>
                    <a:pt x="3008" y="8405"/>
                  </a:cubicBezTo>
                  <a:cubicBezTo>
                    <a:pt x="3059" y="8380"/>
                    <a:pt x="3084" y="8380"/>
                    <a:pt x="3109" y="8355"/>
                  </a:cubicBezTo>
                  <a:cubicBezTo>
                    <a:pt x="3234" y="8305"/>
                    <a:pt x="3359" y="8255"/>
                    <a:pt x="3485" y="8205"/>
                  </a:cubicBezTo>
                  <a:cubicBezTo>
                    <a:pt x="3510" y="8205"/>
                    <a:pt x="3535" y="8180"/>
                    <a:pt x="3560" y="8180"/>
                  </a:cubicBezTo>
                  <a:cubicBezTo>
                    <a:pt x="3685" y="8104"/>
                    <a:pt x="3836" y="8054"/>
                    <a:pt x="3986" y="7979"/>
                  </a:cubicBezTo>
                  <a:cubicBezTo>
                    <a:pt x="4011" y="7954"/>
                    <a:pt x="4036" y="7954"/>
                    <a:pt x="4061" y="7929"/>
                  </a:cubicBezTo>
                  <a:cubicBezTo>
                    <a:pt x="4161" y="7879"/>
                    <a:pt x="4287" y="7829"/>
                    <a:pt x="4387" y="7754"/>
                  </a:cubicBezTo>
                  <a:cubicBezTo>
                    <a:pt x="4437" y="7754"/>
                    <a:pt x="4462" y="7728"/>
                    <a:pt x="4487" y="7703"/>
                  </a:cubicBezTo>
                  <a:cubicBezTo>
                    <a:pt x="4612" y="7628"/>
                    <a:pt x="4763" y="7553"/>
                    <a:pt x="4888" y="7478"/>
                  </a:cubicBezTo>
                  <a:cubicBezTo>
                    <a:pt x="4913" y="7478"/>
                    <a:pt x="4913" y="7453"/>
                    <a:pt x="4938" y="7453"/>
                  </a:cubicBezTo>
                  <a:cubicBezTo>
                    <a:pt x="5039" y="7378"/>
                    <a:pt x="5164" y="7302"/>
                    <a:pt x="5289" y="7227"/>
                  </a:cubicBezTo>
                  <a:cubicBezTo>
                    <a:pt x="5314" y="7202"/>
                    <a:pt x="5339" y="7177"/>
                    <a:pt x="5364" y="7177"/>
                  </a:cubicBezTo>
                  <a:cubicBezTo>
                    <a:pt x="5490" y="7077"/>
                    <a:pt x="5640" y="7002"/>
                    <a:pt x="5740" y="6901"/>
                  </a:cubicBezTo>
                  <a:cubicBezTo>
                    <a:pt x="5866" y="6826"/>
                    <a:pt x="5966" y="6751"/>
                    <a:pt x="6091" y="6651"/>
                  </a:cubicBezTo>
                  <a:cubicBezTo>
                    <a:pt x="6116" y="6626"/>
                    <a:pt x="6141" y="6601"/>
                    <a:pt x="6166" y="6601"/>
                  </a:cubicBezTo>
                  <a:cubicBezTo>
                    <a:pt x="6242" y="6525"/>
                    <a:pt x="6317" y="6450"/>
                    <a:pt x="6392" y="6400"/>
                  </a:cubicBezTo>
                  <a:cubicBezTo>
                    <a:pt x="6442" y="6375"/>
                    <a:pt x="6467" y="6350"/>
                    <a:pt x="6492" y="6325"/>
                  </a:cubicBezTo>
                  <a:cubicBezTo>
                    <a:pt x="6567" y="6250"/>
                    <a:pt x="6643" y="6175"/>
                    <a:pt x="6718" y="6099"/>
                  </a:cubicBezTo>
                  <a:cubicBezTo>
                    <a:pt x="6743" y="6074"/>
                    <a:pt x="6768" y="6074"/>
                    <a:pt x="6793" y="6049"/>
                  </a:cubicBezTo>
                  <a:cubicBezTo>
                    <a:pt x="7019" y="5849"/>
                    <a:pt x="7219" y="5648"/>
                    <a:pt x="7394" y="5448"/>
                  </a:cubicBezTo>
                  <a:lnTo>
                    <a:pt x="7420" y="5423"/>
                  </a:lnTo>
                  <a:cubicBezTo>
                    <a:pt x="7520" y="5322"/>
                    <a:pt x="7595" y="5222"/>
                    <a:pt x="7695" y="5122"/>
                  </a:cubicBezTo>
                  <a:cubicBezTo>
                    <a:pt x="7695" y="5097"/>
                    <a:pt x="7720" y="5097"/>
                    <a:pt x="7745" y="5072"/>
                  </a:cubicBezTo>
                  <a:cubicBezTo>
                    <a:pt x="7821" y="4972"/>
                    <a:pt x="7896" y="4896"/>
                    <a:pt x="7971" y="4796"/>
                  </a:cubicBezTo>
                  <a:cubicBezTo>
                    <a:pt x="7996" y="4771"/>
                    <a:pt x="7996" y="4746"/>
                    <a:pt x="8021" y="4746"/>
                  </a:cubicBezTo>
                  <a:cubicBezTo>
                    <a:pt x="8096" y="4621"/>
                    <a:pt x="8196" y="4520"/>
                    <a:pt x="8272" y="4395"/>
                  </a:cubicBezTo>
                  <a:cubicBezTo>
                    <a:pt x="8397" y="4220"/>
                    <a:pt x="8522" y="4044"/>
                    <a:pt x="8648" y="3844"/>
                  </a:cubicBezTo>
                  <a:cubicBezTo>
                    <a:pt x="8648" y="3844"/>
                    <a:pt x="8673" y="3844"/>
                    <a:pt x="8673" y="3819"/>
                  </a:cubicBezTo>
                  <a:cubicBezTo>
                    <a:pt x="8723" y="3743"/>
                    <a:pt x="8773" y="3643"/>
                    <a:pt x="8848" y="3543"/>
                  </a:cubicBezTo>
                  <a:cubicBezTo>
                    <a:pt x="8898" y="3443"/>
                    <a:pt x="8948" y="3368"/>
                    <a:pt x="8998" y="3267"/>
                  </a:cubicBezTo>
                  <a:cubicBezTo>
                    <a:pt x="9024" y="3242"/>
                    <a:pt x="9024" y="3242"/>
                    <a:pt x="9024" y="3217"/>
                  </a:cubicBezTo>
                  <a:cubicBezTo>
                    <a:pt x="9124" y="3042"/>
                    <a:pt x="9249" y="2841"/>
                    <a:pt x="9349" y="2641"/>
                  </a:cubicBezTo>
                  <a:cubicBezTo>
                    <a:pt x="9349" y="2641"/>
                    <a:pt x="9349" y="2616"/>
                    <a:pt x="9349" y="2616"/>
                  </a:cubicBezTo>
                  <a:cubicBezTo>
                    <a:pt x="9450" y="2415"/>
                    <a:pt x="9550" y="2190"/>
                    <a:pt x="9650" y="1989"/>
                  </a:cubicBezTo>
                  <a:cubicBezTo>
                    <a:pt x="9675" y="1914"/>
                    <a:pt x="9700" y="1864"/>
                    <a:pt x="9725" y="1789"/>
                  </a:cubicBezTo>
                  <a:cubicBezTo>
                    <a:pt x="8973" y="861"/>
                    <a:pt x="7921" y="185"/>
                    <a:pt x="6693" y="34"/>
                  </a:cubicBezTo>
                  <a:cubicBezTo>
                    <a:pt x="6509" y="12"/>
                    <a:pt x="6327" y="1"/>
                    <a:pt x="6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0" name="Google Shape;2290;p52"/>
            <p:cNvSpPr/>
            <p:nvPr/>
          </p:nvSpPr>
          <p:spPr>
            <a:xfrm>
              <a:off x="1745350" y="3859129"/>
              <a:ext cx="795277" cy="857341"/>
            </a:xfrm>
            <a:custGeom>
              <a:avLst/>
              <a:gdLst/>
              <a:ahLst/>
              <a:cxnLst/>
              <a:rect l="l" t="t" r="r" b="b"/>
              <a:pathLst>
                <a:path w="9149" h="9863" extrusionOk="0">
                  <a:moveTo>
                    <a:pt x="3800" y="0"/>
                  </a:moveTo>
                  <a:cubicBezTo>
                    <a:pt x="3438" y="0"/>
                    <a:pt x="3072" y="45"/>
                    <a:pt x="2708" y="138"/>
                  </a:cubicBezTo>
                  <a:cubicBezTo>
                    <a:pt x="1831" y="364"/>
                    <a:pt x="1104" y="815"/>
                    <a:pt x="527" y="1441"/>
                  </a:cubicBezTo>
                  <a:cubicBezTo>
                    <a:pt x="327" y="1642"/>
                    <a:pt x="151" y="1867"/>
                    <a:pt x="1" y="2093"/>
                  </a:cubicBezTo>
                  <a:cubicBezTo>
                    <a:pt x="653" y="2594"/>
                    <a:pt x="1204" y="3271"/>
                    <a:pt x="1605" y="4073"/>
                  </a:cubicBezTo>
                  <a:cubicBezTo>
                    <a:pt x="2307" y="5577"/>
                    <a:pt x="3309" y="7933"/>
                    <a:pt x="3560" y="9837"/>
                  </a:cubicBezTo>
                  <a:cubicBezTo>
                    <a:pt x="3660" y="9837"/>
                    <a:pt x="3785" y="9862"/>
                    <a:pt x="3911" y="9862"/>
                  </a:cubicBezTo>
                  <a:lnTo>
                    <a:pt x="4512" y="9862"/>
                  </a:lnTo>
                  <a:cubicBezTo>
                    <a:pt x="4587" y="9837"/>
                    <a:pt x="4638" y="9837"/>
                    <a:pt x="4713" y="9837"/>
                  </a:cubicBezTo>
                  <a:cubicBezTo>
                    <a:pt x="4863" y="9837"/>
                    <a:pt x="4988" y="9837"/>
                    <a:pt x="5139" y="9812"/>
                  </a:cubicBezTo>
                  <a:lnTo>
                    <a:pt x="5339" y="9812"/>
                  </a:lnTo>
                  <a:cubicBezTo>
                    <a:pt x="5490" y="9787"/>
                    <a:pt x="5615" y="9762"/>
                    <a:pt x="5765" y="9762"/>
                  </a:cubicBezTo>
                  <a:cubicBezTo>
                    <a:pt x="5816" y="9762"/>
                    <a:pt x="5866" y="9737"/>
                    <a:pt x="5916" y="9737"/>
                  </a:cubicBezTo>
                  <a:cubicBezTo>
                    <a:pt x="5941" y="9737"/>
                    <a:pt x="5941" y="9712"/>
                    <a:pt x="5966" y="9712"/>
                  </a:cubicBezTo>
                  <a:cubicBezTo>
                    <a:pt x="8021" y="8760"/>
                    <a:pt x="9149" y="6329"/>
                    <a:pt x="8522" y="3897"/>
                  </a:cubicBezTo>
                  <a:cubicBezTo>
                    <a:pt x="8447" y="3522"/>
                    <a:pt x="8297" y="3146"/>
                    <a:pt x="8121" y="2820"/>
                  </a:cubicBezTo>
                  <a:cubicBezTo>
                    <a:pt x="8021" y="2619"/>
                    <a:pt x="7921" y="2419"/>
                    <a:pt x="7796" y="2218"/>
                  </a:cubicBezTo>
                  <a:cubicBezTo>
                    <a:pt x="6878" y="852"/>
                    <a:pt x="5379" y="0"/>
                    <a:pt x="3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1" name="Google Shape;2291;p52"/>
            <p:cNvSpPr/>
            <p:nvPr/>
          </p:nvSpPr>
          <p:spPr>
            <a:xfrm>
              <a:off x="1141931" y="3952397"/>
              <a:ext cx="912886" cy="761898"/>
            </a:xfrm>
            <a:custGeom>
              <a:avLst/>
              <a:gdLst/>
              <a:ahLst/>
              <a:cxnLst/>
              <a:rect l="l" t="t" r="r" b="b"/>
              <a:pathLst>
                <a:path w="10502" h="8765" extrusionOk="0">
                  <a:moveTo>
                    <a:pt x="3990" y="1"/>
                  </a:moveTo>
                  <a:cubicBezTo>
                    <a:pt x="3353" y="1"/>
                    <a:pt x="2711" y="135"/>
                    <a:pt x="2106" y="418"/>
                  </a:cubicBezTo>
                  <a:cubicBezTo>
                    <a:pt x="1153" y="870"/>
                    <a:pt x="452" y="1596"/>
                    <a:pt x="1" y="2474"/>
                  </a:cubicBezTo>
                  <a:cubicBezTo>
                    <a:pt x="151" y="2749"/>
                    <a:pt x="301" y="3025"/>
                    <a:pt x="477" y="3276"/>
                  </a:cubicBezTo>
                  <a:cubicBezTo>
                    <a:pt x="552" y="3401"/>
                    <a:pt x="627" y="3526"/>
                    <a:pt x="702" y="3626"/>
                  </a:cubicBezTo>
                  <a:cubicBezTo>
                    <a:pt x="1254" y="4403"/>
                    <a:pt x="1880" y="5105"/>
                    <a:pt x="2557" y="5707"/>
                  </a:cubicBezTo>
                  <a:cubicBezTo>
                    <a:pt x="2682" y="5807"/>
                    <a:pt x="2833" y="5932"/>
                    <a:pt x="2958" y="6033"/>
                  </a:cubicBezTo>
                  <a:cubicBezTo>
                    <a:pt x="2983" y="6058"/>
                    <a:pt x="3008" y="6083"/>
                    <a:pt x="3033" y="6083"/>
                  </a:cubicBezTo>
                  <a:cubicBezTo>
                    <a:pt x="3158" y="6208"/>
                    <a:pt x="3284" y="6308"/>
                    <a:pt x="3434" y="6408"/>
                  </a:cubicBezTo>
                  <a:cubicBezTo>
                    <a:pt x="3585" y="6509"/>
                    <a:pt x="3710" y="6609"/>
                    <a:pt x="3860" y="6684"/>
                  </a:cubicBezTo>
                  <a:cubicBezTo>
                    <a:pt x="3885" y="6709"/>
                    <a:pt x="3910" y="6709"/>
                    <a:pt x="3935" y="6734"/>
                  </a:cubicBezTo>
                  <a:cubicBezTo>
                    <a:pt x="4061" y="6835"/>
                    <a:pt x="4211" y="6910"/>
                    <a:pt x="4362" y="7010"/>
                  </a:cubicBezTo>
                  <a:lnTo>
                    <a:pt x="4412" y="7035"/>
                  </a:lnTo>
                  <a:cubicBezTo>
                    <a:pt x="4537" y="7110"/>
                    <a:pt x="4687" y="7185"/>
                    <a:pt x="4813" y="7261"/>
                  </a:cubicBezTo>
                  <a:cubicBezTo>
                    <a:pt x="4838" y="7286"/>
                    <a:pt x="4863" y="7286"/>
                    <a:pt x="4888" y="7286"/>
                  </a:cubicBezTo>
                  <a:cubicBezTo>
                    <a:pt x="5038" y="7361"/>
                    <a:pt x="5189" y="7436"/>
                    <a:pt x="5339" y="7511"/>
                  </a:cubicBezTo>
                  <a:cubicBezTo>
                    <a:pt x="5364" y="7536"/>
                    <a:pt x="5389" y="7536"/>
                    <a:pt x="5414" y="7561"/>
                  </a:cubicBezTo>
                  <a:cubicBezTo>
                    <a:pt x="5565" y="7637"/>
                    <a:pt x="5715" y="7687"/>
                    <a:pt x="5865" y="7762"/>
                  </a:cubicBezTo>
                  <a:lnTo>
                    <a:pt x="5890" y="7762"/>
                  </a:lnTo>
                  <a:cubicBezTo>
                    <a:pt x="6041" y="7837"/>
                    <a:pt x="6191" y="7887"/>
                    <a:pt x="6341" y="7962"/>
                  </a:cubicBezTo>
                  <a:cubicBezTo>
                    <a:pt x="6392" y="7962"/>
                    <a:pt x="6417" y="7962"/>
                    <a:pt x="6442" y="7987"/>
                  </a:cubicBezTo>
                  <a:cubicBezTo>
                    <a:pt x="6592" y="8038"/>
                    <a:pt x="6768" y="8088"/>
                    <a:pt x="6918" y="8163"/>
                  </a:cubicBezTo>
                  <a:lnTo>
                    <a:pt x="6943" y="8163"/>
                  </a:lnTo>
                  <a:cubicBezTo>
                    <a:pt x="7093" y="8213"/>
                    <a:pt x="7244" y="8263"/>
                    <a:pt x="7419" y="8288"/>
                  </a:cubicBezTo>
                  <a:cubicBezTo>
                    <a:pt x="7444" y="8313"/>
                    <a:pt x="7469" y="8313"/>
                    <a:pt x="7519" y="8313"/>
                  </a:cubicBezTo>
                  <a:cubicBezTo>
                    <a:pt x="7670" y="8363"/>
                    <a:pt x="7845" y="8413"/>
                    <a:pt x="7996" y="8439"/>
                  </a:cubicBezTo>
                  <a:cubicBezTo>
                    <a:pt x="8021" y="8439"/>
                    <a:pt x="8046" y="8464"/>
                    <a:pt x="8071" y="8464"/>
                  </a:cubicBezTo>
                  <a:cubicBezTo>
                    <a:pt x="8221" y="8489"/>
                    <a:pt x="8372" y="8514"/>
                    <a:pt x="8522" y="8539"/>
                  </a:cubicBezTo>
                  <a:cubicBezTo>
                    <a:pt x="8547" y="8564"/>
                    <a:pt x="8572" y="8564"/>
                    <a:pt x="8597" y="8564"/>
                  </a:cubicBezTo>
                  <a:cubicBezTo>
                    <a:pt x="8773" y="8589"/>
                    <a:pt x="8948" y="8614"/>
                    <a:pt x="9098" y="8639"/>
                  </a:cubicBezTo>
                  <a:cubicBezTo>
                    <a:pt x="9149" y="8664"/>
                    <a:pt x="9174" y="8664"/>
                    <a:pt x="9199" y="8664"/>
                  </a:cubicBezTo>
                  <a:cubicBezTo>
                    <a:pt x="9349" y="8689"/>
                    <a:pt x="9499" y="8689"/>
                    <a:pt x="9675" y="8714"/>
                  </a:cubicBezTo>
                  <a:lnTo>
                    <a:pt x="9725" y="8714"/>
                  </a:lnTo>
                  <a:cubicBezTo>
                    <a:pt x="9900" y="8739"/>
                    <a:pt x="10076" y="8739"/>
                    <a:pt x="10226" y="8764"/>
                  </a:cubicBezTo>
                  <a:lnTo>
                    <a:pt x="10502" y="8764"/>
                  </a:lnTo>
                  <a:cubicBezTo>
                    <a:pt x="10251" y="6860"/>
                    <a:pt x="9249" y="4504"/>
                    <a:pt x="8547" y="3000"/>
                  </a:cubicBezTo>
                  <a:cubicBezTo>
                    <a:pt x="8146" y="2198"/>
                    <a:pt x="7595" y="1521"/>
                    <a:pt x="6943" y="1020"/>
                  </a:cubicBezTo>
                  <a:cubicBezTo>
                    <a:pt x="6085" y="365"/>
                    <a:pt x="5042" y="1"/>
                    <a:pt x="3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2" name="Google Shape;2292;p52"/>
            <p:cNvSpPr/>
            <p:nvPr/>
          </p:nvSpPr>
          <p:spPr>
            <a:xfrm>
              <a:off x="1006853" y="2882022"/>
              <a:ext cx="1886794" cy="1834465"/>
            </a:xfrm>
            <a:custGeom>
              <a:avLst/>
              <a:gdLst/>
              <a:ahLst/>
              <a:cxnLst/>
              <a:rect l="l" t="t" r="r" b="b"/>
              <a:pathLst>
                <a:path w="21706" h="21104" extrusionOk="0">
                  <a:moveTo>
                    <a:pt x="2883" y="1"/>
                  </a:moveTo>
                  <a:lnTo>
                    <a:pt x="1304" y="1254"/>
                  </a:lnTo>
                  <a:cubicBezTo>
                    <a:pt x="1279" y="1354"/>
                    <a:pt x="1254" y="1454"/>
                    <a:pt x="1204" y="1554"/>
                  </a:cubicBezTo>
                  <a:cubicBezTo>
                    <a:pt x="1179" y="1630"/>
                    <a:pt x="1154" y="1730"/>
                    <a:pt x="1129" y="1805"/>
                  </a:cubicBezTo>
                  <a:cubicBezTo>
                    <a:pt x="1053" y="2081"/>
                    <a:pt x="978" y="2331"/>
                    <a:pt x="903" y="2607"/>
                  </a:cubicBezTo>
                  <a:cubicBezTo>
                    <a:pt x="828" y="2808"/>
                    <a:pt x="778" y="3008"/>
                    <a:pt x="728" y="3209"/>
                  </a:cubicBezTo>
                  <a:cubicBezTo>
                    <a:pt x="728" y="3234"/>
                    <a:pt x="728" y="3234"/>
                    <a:pt x="702" y="3234"/>
                  </a:cubicBezTo>
                  <a:cubicBezTo>
                    <a:pt x="652" y="3434"/>
                    <a:pt x="602" y="3635"/>
                    <a:pt x="577" y="3835"/>
                  </a:cubicBezTo>
                  <a:cubicBezTo>
                    <a:pt x="502" y="4111"/>
                    <a:pt x="427" y="4412"/>
                    <a:pt x="377" y="4687"/>
                  </a:cubicBezTo>
                  <a:cubicBezTo>
                    <a:pt x="327" y="4963"/>
                    <a:pt x="276" y="5239"/>
                    <a:pt x="251" y="5514"/>
                  </a:cubicBezTo>
                  <a:cubicBezTo>
                    <a:pt x="226" y="5514"/>
                    <a:pt x="226" y="5539"/>
                    <a:pt x="226" y="5564"/>
                  </a:cubicBezTo>
                  <a:cubicBezTo>
                    <a:pt x="201" y="5815"/>
                    <a:pt x="151" y="6091"/>
                    <a:pt x="126" y="6341"/>
                  </a:cubicBezTo>
                  <a:lnTo>
                    <a:pt x="126" y="6367"/>
                  </a:lnTo>
                  <a:cubicBezTo>
                    <a:pt x="126" y="6442"/>
                    <a:pt x="126" y="6492"/>
                    <a:pt x="101" y="6542"/>
                  </a:cubicBezTo>
                  <a:cubicBezTo>
                    <a:pt x="76" y="6768"/>
                    <a:pt x="76" y="6968"/>
                    <a:pt x="51" y="7143"/>
                  </a:cubicBezTo>
                  <a:cubicBezTo>
                    <a:pt x="51" y="7294"/>
                    <a:pt x="26" y="7444"/>
                    <a:pt x="26" y="7595"/>
                  </a:cubicBezTo>
                  <a:cubicBezTo>
                    <a:pt x="26" y="7620"/>
                    <a:pt x="26" y="7620"/>
                    <a:pt x="26" y="7620"/>
                  </a:cubicBezTo>
                  <a:cubicBezTo>
                    <a:pt x="26" y="7770"/>
                    <a:pt x="26" y="7920"/>
                    <a:pt x="26" y="8071"/>
                  </a:cubicBezTo>
                  <a:cubicBezTo>
                    <a:pt x="26" y="8221"/>
                    <a:pt x="1" y="8372"/>
                    <a:pt x="26" y="8522"/>
                  </a:cubicBezTo>
                  <a:cubicBezTo>
                    <a:pt x="26" y="8672"/>
                    <a:pt x="26" y="8823"/>
                    <a:pt x="26" y="8973"/>
                  </a:cubicBezTo>
                  <a:cubicBezTo>
                    <a:pt x="51" y="9474"/>
                    <a:pt x="101" y="10001"/>
                    <a:pt x="151" y="10477"/>
                  </a:cubicBezTo>
                  <a:cubicBezTo>
                    <a:pt x="176" y="10652"/>
                    <a:pt x="201" y="10803"/>
                    <a:pt x="226" y="10978"/>
                  </a:cubicBezTo>
                  <a:cubicBezTo>
                    <a:pt x="276" y="11128"/>
                    <a:pt x="301" y="11279"/>
                    <a:pt x="327" y="11454"/>
                  </a:cubicBezTo>
                  <a:cubicBezTo>
                    <a:pt x="377" y="11630"/>
                    <a:pt x="402" y="11780"/>
                    <a:pt x="452" y="11930"/>
                  </a:cubicBezTo>
                  <a:cubicBezTo>
                    <a:pt x="477" y="12081"/>
                    <a:pt x="527" y="12231"/>
                    <a:pt x="577" y="12382"/>
                  </a:cubicBezTo>
                  <a:cubicBezTo>
                    <a:pt x="602" y="12557"/>
                    <a:pt x="652" y="12707"/>
                    <a:pt x="702" y="12858"/>
                  </a:cubicBezTo>
                  <a:cubicBezTo>
                    <a:pt x="753" y="12983"/>
                    <a:pt x="803" y="13108"/>
                    <a:pt x="853" y="13259"/>
                  </a:cubicBezTo>
                  <a:cubicBezTo>
                    <a:pt x="853" y="13284"/>
                    <a:pt x="878" y="13284"/>
                    <a:pt x="878" y="13309"/>
                  </a:cubicBezTo>
                  <a:cubicBezTo>
                    <a:pt x="928" y="13434"/>
                    <a:pt x="953" y="13534"/>
                    <a:pt x="1003" y="13660"/>
                  </a:cubicBezTo>
                  <a:cubicBezTo>
                    <a:pt x="1028" y="13685"/>
                    <a:pt x="1028" y="13710"/>
                    <a:pt x="1053" y="13735"/>
                  </a:cubicBezTo>
                  <a:cubicBezTo>
                    <a:pt x="1078" y="13835"/>
                    <a:pt x="1129" y="13935"/>
                    <a:pt x="1179" y="14061"/>
                  </a:cubicBezTo>
                  <a:cubicBezTo>
                    <a:pt x="1204" y="14086"/>
                    <a:pt x="1204" y="14086"/>
                    <a:pt x="1204" y="14111"/>
                  </a:cubicBezTo>
                  <a:cubicBezTo>
                    <a:pt x="1229" y="14186"/>
                    <a:pt x="1279" y="14236"/>
                    <a:pt x="1304" y="14286"/>
                  </a:cubicBezTo>
                  <a:cubicBezTo>
                    <a:pt x="1329" y="14362"/>
                    <a:pt x="1354" y="14412"/>
                    <a:pt x="1379" y="14462"/>
                  </a:cubicBezTo>
                  <a:lnTo>
                    <a:pt x="1404" y="14487"/>
                  </a:lnTo>
                  <a:cubicBezTo>
                    <a:pt x="1580" y="14888"/>
                    <a:pt x="1805" y="15239"/>
                    <a:pt x="2031" y="15590"/>
                  </a:cubicBezTo>
                  <a:cubicBezTo>
                    <a:pt x="2106" y="15715"/>
                    <a:pt x="2181" y="15840"/>
                    <a:pt x="2256" y="15940"/>
                  </a:cubicBezTo>
                  <a:cubicBezTo>
                    <a:pt x="2808" y="16717"/>
                    <a:pt x="3434" y="17419"/>
                    <a:pt x="4111" y="18021"/>
                  </a:cubicBezTo>
                  <a:cubicBezTo>
                    <a:pt x="4236" y="18121"/>
                    <a:pt x="4387" y="18246"/>
                    <a:pt x="4512" y="18347"/>
                  </a:cubicBezTo>
                  <a:cubicBezTo>
                    <a:pt x="4537" y="18372"/>
                    <a:pt x="4562" y="18397"/>
                    <a:pt x="4587" y="18397"/>
                  </a:cubicBezTo>
                  <a:cubicBezTo>
                    <a:pt x="4712" y="18522"/>
                    <a:pt x="4838" y="18622"/>
                    <a:pt x="4988" y="18722"/>
                  </a:cubicBezTo>
                  <a:cubicBezTo>
                    <a:pt x="5139" y="18823"/>
                    <a:pt x="5264" y="18923"/>
                    <a:pt x="5414" y="18998"/>
                  </a:cubicBezTo>
                  <a:cubicBezTo>
                    <a:pt x="5439" y="19023"/>
                    <a:pt x="5464" y="19023"/>
                    <a:pt x="5489" y="19048"/>
                  </a:cubicBezTo>
                  <a:cubicBezTo>
                    <a:pt x="5615" y="19149"/>
                    <a:pt x="5765" y="19224"/>
                    <a:pt x="5916" y="19324"/>
                  </a:cubicBezTo>
                  <a:cubicBezTo>
                    <a:pt x="5916" y="19324"/>
                    <a:pt x="5941" y="19349"/>
                    <a:pt x="5966" y="19349"/>
                  </a:cubicBezTo>
                  <a:cubicBezTo>
                    <a:pt x="6091" y="19424"/>
                    <a:pt x="6241" y="19499"/>
                    <a:pt x="6367" y="19575"/>
                  </a:cubicBezTo>
                  <a:cubicBezTo>
                    <a:pt x="6392" y="19600"/>
                    <a:pt x="6417" y="19600"/>
                    <a:pt x="6442" y="19600"/>
                  </a:cubicBezTo>
                  <a:cubicBezTo>
                    <a:pt x="6592" y="19700"/>
                    <a:pt x="6743" y="19750"/>
                    <a:pt x="6893" y="19825"/>
                  </a:cubicBezTo>
                  <a:cubicBezTo>
                    <a:pt x="6918" y="19850"/>
                    <a:pt x="6943" y="19850"/>
                    <a:pt x="6968" y="19875"/>
                  </a:cubicBezTo>
                  <a:cubicBezTo>
                    <a:pt x="7119" y="19951"/>
                    <a:pt x="7269" y="20001"/>
                    <a:pt x="7419" y="20076"/>
                  </a:cubicBezTo>
                  <a:lnTo>
                    <a:pt x="7444" y="20076"/>
                  </a:lnTo>
                  <a:cubicBezTo>
                    <a:pt x="7595" y="20151"/>
                    <a:pt x="7745" y="20201"/>
                    <a:pt x="7895" y="20276"/>
                  </a:cubicBezTo>
                  <a:lnTo>
                    <a:pt x="7996" y="20301"/>
                  </a:lnTo>
                  <a:cubicBezTo>
                    <a:pt x="8146" y="20352"/>
                    <a:pt x="8322" y="20402"/>
                    <a:pt x="8472" y="20477"/>
                  </a:cubicBezTo>
                  <a:lnTo>
                    <a:pt x="8497" y="20477"/>
                  </a:lnTo>
                  <a:cubicBezTo>
                    <a:pt x="8647" y="20527"/>
                    <a:pt x="8798" y="20577"/>
                    <a:pt x="8973" y="20602"/>
                  </a:cubicBezTo>
                  <a:cubicBezTo>
                    <a:pt x="8998" y="20627"/>
                    <a:pt x="9023" y="20627"/>
                    <a:pt x="9073" y="20627"/>
                  </a:cubicBezTo>
                  <a:cubicBezTo>
                    <a:pt x="9224" y="20677"/>
                    <a:pt x="9399" y="20727"/>
                    <a:pt x="9550" y="20753"/>
                  </a:cubicBezTo>
                  <a:cubicBezTo>
                    <a:pt x="9575" y="20753"/>
                    <a:pt x="9600" y="20778"/>
                    <a:pt x="9625" y="20778"/>
                  </a:cubicBezTo>
                  <a:cubicBezTo>
                    <a:pt x="9775" y="20803"/>
                    <a:pt x="9926" y="20828"/>
                    <a:pt x="10076" y="20853"/>
                  </a:cubicBezTo>
                  <a:cubicBezTo>
                    <a:pt x="10101" y="20878"/>
                    <a:pt x="10126" y="20878"/>
                    <a:pt x="10151" y="20878"/>
                  </a:cubicBezTo>
                  <a:cubicBezTo>
                    <a:pt x="10327" y="20903"/>
                    <a:pt x="10502" y="20928"/>
                    <a:pt x="10652" y="20953"/>
                  </a:cubicBezTo>
                  <a:cubicBezTo>
                    <a:pt x="10703" y="20978"/>
                    <a:pt x="10728" y="20978"/>
                    <a:pt x="10753" y="20978"/>
                  </a:cubicBezTo>
                  <a:cubicBezTo>
                    <a:pt x="10903" y="21003"/>
                    <a:pt x="11053" y="21003"/>
                    <a:pt x="11229" y="21028"/>
                  </a:cubicBezTo>
                  <a:lnTo>
                    <a:pt x="11279" y="21028"/>
                  </a:lnTo>
                  <a:cubicBezTo>
                    <a:pt x="11454" y="21053"/>
                    <a:pt x="11630" y="21053"/>
                    <a:pt x="11780" y="21078"/>
                  </a:cubicBezTo>
                  <a:lnTo>
                    <a:pt x="11906" y="21078"/>
                  </a:lnTo>
                  <a:cubicBezTo>
                    <a:pt x="12081" y="21078"/>
                    <a:pt x="12256" y="21103"/>
                    <a:pt x="12407" y="21103"/>
                  </a:cubicBezTo>
                  <a:lnTo>
                    <a:pt x="13008" y="21103"/>
                  </a:lnTo>
                  <a:cubicBezTo>
                    <a:pt x="13083" y="21078"/>
                    <a:pt x="13134" y="21078"/>
                    <a:pt x="13209" y="21078"/>
                  </a:cubicBezTo>
                  <a:cubicBezTo>
                    <a:pt x="13359" y="21078"/>
                    <a:pt x="13484" y="21078"/>
                    <a:pt x="13635" y="21053"/>
                  </a:cubicBezTo>
                  <a:lnTo>
                    <a:pt x="13835" y="21053"/>
                  </a:lnTo>
                  <a:cubicBezTo>
                    <a:pt x="13986" y="21028"/>
                    <a:pt x="14111" y="21003"/>
                    <a:pt x="14261" y="21003"/>
                  </a:cubicBezTo>
                  <a:cubicBezTo>
                    <a:pt x="14312" y="21003"/>
                    <a:pt x="14362" y="20978"/>
                    <a:pt x="14437" y="20978"/>
                  </a:cubicBezTo>
                  <a:cubicBezTo>
                    <a:pt x="14637" y="20953"/>
                    <a:pt x="14813" y="20928"/>
                    <a:pt x="15013" y="20878"/>
                  </a:cubicBezTo>
                  <a:cubicBezTo>
                    <a:pt x="15214" y="20853"/>
                    <a:pt x="15414" y="20803"/>
                    <a:pt x="15615" y="20753"/>
                  </a:cubicBezTo>
                  <a:lnTo>
                    <a:pt x="15715" y="20753"/>
                  </a:lnTo>
                  <a:cubicBezTo>
                    <a:pt x="15891" y="20702"/>
                    <a:pt x="16041" y="20652"/>
                    <a:pt x="16216" y="20602"/>
                  </a:cubicBezTo>
                  <a:cubicBezTo>
                    <a:pt x="16266" y="20602"/>
                    <a:pt x="16292" y="20602"/>
                    <a:pt x="16342" y="20577"/>
                  </a:cubicBezTo>
                  <a:cubicBezTo>
                    <a:pt x="16492" y="20527"/>
                    <a:pt x="16667" y="20477"/>
                    <a:pt x="16843" y="20427"/>
                  </a:cubicBezTo>
                  <a:cubicBezTo>
                    <a:pt x="16868" y="20427"/>
                    <a:pt x="16893" y="20402"/>
                    <a:pt x="16918" y="20402"/>
                  </a:cubicBezTo>
                  <a:cubicBezTo>
                    <a:pt x="18723" y="19800"/>
                    <a:pt x="20377" y="18773"/>
                    <a:pt x="21705" y="17394"/>
                  </a:cubicBezTo>
                  <a:lnTo>
                    <a:pt x="21705" y="17394"/>
                  </a:lnTo>
                  <a:cubicBezTo>
                    <a:pt x="19957" y="18171"/>
                    <a:pt x="18021" y="18548"/>
                    <a:pt x="16033" y="18548"/>
                  </a:cubicBezTo>
                  <a:cubicBezTo>
                    <a:pt x="15969" y="18548"/>
                    <a:pt x="15905" y="18548"/>
                    <a:pt x="15840" y="18547"/>
                  </a:cubicBezTo>
                  <a:cubicBezTo>
                    <a:pt x="7720" y="18447"/>
                    <a:pt x="452" y="11755"/>
                    <a:pt x="3108" y="201"/>
                  </a:cubicBezTo>
                  <a:lnTo>
                    <a:pt x="2883" y="1"/>
                  </a:lnTo>
                  <a:close/>
                </a:path>
              </a:pathLst>
            </a:custGeom>
            <a:solidFill>
              <a:srgbClr val="191919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3" name="Google Shape;2293;p52"/>
            <p:cNvSpPr/>
            <p:nvPr/>
          </p:nvSpPr>
          <p:spPr>
            <a:xfrm>
              <a:off x="2773648" y="3189209"/>
              <a:ext cx="320319" cy="780065"/>
            </a:xfrm>
            <a:custGeom>
              <a:avLst/>
              <a:gdLst/>
              <a:ahLst/>
              <a:cxnLst/>
              <a:rect l="l" t="t" r="r" b="b"/>
              <a:pathLst>
                <a:path w="3685" h="8974" extrusionOk="0">
                  <a:moveTo>
                    <a:pt x="1905" y="0"/>
                  </a:moveTo>
                  <a:cubicBezTo>
                    <a:pt x="903" y="0"/>
                    <a:pt x="51" y="2005"/>
                    <a:pt x="26" y="4462"/>
                  </a:cubicBezTo>
                  <a:cubicBezTo>
                    <a:pt x="1" y="6943"/>
                    <a:pt x="778" y="8973"/>
                    <a:pt x="1780" y="8973"/>
                  </a:cubicBezTo>
                  <a:cubicBezTo>
                    <a:pt x="1786" y="8973"/>
                    <a:pt x="1792" y="8973"/>
                    <a:pt x="1799" y="8973"/>
                  </a:cubicBezTo>
                  <a:cubicBezTo>
                    <a:pt x="2793" y="8973"/>
                    <a:pt x="3635" y="6978"/>
                    <a:pt x="3660" y="4512"/>
                  </a:cubicBezTo>
                  <a:cubicBezTo>
                    <a:pt x="3685" y="2056"/>
                    <a:pt x="2908" y="25"/>
                    <a:pt x="1905" y="0"/>
                  </a:cubicBezTo>
                  <a:close/>
                </a:path>
              </a:pathLst>
            </a:custGeom>
            <a:solidFill>
              <a:srgbClr val="FFFFFF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4" name="Google Shape;2294;p52"/>
            <p:cNvSpPr/>
            <p:nvPr/>
          </p:nvSpPr>
          <p:spPr>
            <a:xfrm>
              <a:off x="860910" y="3959525"/>
              <a:ext cx="281115" cy="198102"/>
            </a:xfrm>
            <a:custGeom>
              <a:avLst/>
              <a:gdLst/>
              <a:ahLst/>
              <a:cxnLst/>
              <a:rect l="l" t="t" r="r" b="b"/>
              <a:pathLst>
                <a:path w="3234" h="2279" extrusionOk="0">
                  <a:moveTo>
                    <a:pt x="1029" y="0"/>
                  </a:moveTo>
                  <a:cubicBezTo>
                    <a:pt x="767" y="0"/>
                    <a:pt x="523" y="87"/>
                    <a:pt x="351" y="286"/>
                  </a:cubicBezTo>
                  <a:cubicBezTo>
                    <a:pt x="326" y="286"/>
                    <a:pt x="0" y="1063"/>
                    <a:pt x="978" y="1765"/>
                  </a:cubicBezTo>
                  <a:cubicBezTo>
                    <a:pt x="1439" y="2086"/>
                    <a:pt x="1996" y="2278"/>
                    <a:pt x="2676" y="2278"/>
                  </a:cubicBezTo>
                  <a:cubicBezTo>
                    <a:pt x="2846" y="2278"/>
                    <a:pt x="3023" y="2266"/>
                    <a:pt x="3209" y="2241"/>
                  </a:cubicBezTo>
                  <a:cubicBezTo>
                    <a:pt x="3234" y="2241"/>
                    <a:pt x="2707" y="587"/>
                    <a:pt x="1630" y="136"/>
                  </a:cubicBezTo>
                  <a:cubicBezTo>
                    <a:pt x="1435" y="50"/>
                    <a:pt x="1227" y="0"/>
                    <a:pt x="1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5" name="Google Shape;2295;p52"/>
            <p:cNvSpPr/>
            <p:nvPr/>
          </p:nvSpPr>
          <p:spPr>
            <a:xfrm>
              <a:off x="1074392" y="3744737"/>
              <a:ext cx="163506" cy="760420"/>
            </a:xfrm>
            <a:custGeom>
              <a:avLst/>
              <a:gdLst/>
              <a:ahLst/>
              <a:cxnLst/>
              <a:rect l="l" t="t" r="r" b="b"/>
              <a:pathLst>
                <a:path w="1881" h="8748" extrusionOk="0">
                  <a:moveTo>
                    <a:pt x="251" y="0"/>
                  </a:moveTo>
                  <a:cubicBezTo>
                    <a:pt x="226" y="126"/>
                    <a:pt x="126" y="201"/>
                    <a:pt x="1" y="201"/>
                  </a:cubicBezTo>
                  <a:cubicBezTo>
                    <a:pt x="51" y="326"/>
                    <a:pt x="76" y="426"/>
                    <a:pt x="101" y="527"/>
                  </a:cubicBezTo>
                  <a:lnTo>
                    <a:pt x="452" y="1680"/>
                  </a:lnTo>
                  <a:cubicBezTo>
                    <a:pt x="552" y="2056"/>
                    <a:pt x="627" y="2457"/>
                    <a:pt x="727" y="2833"/>
                  </a:cubicBezTo>
                  <a:lnTo>
                    <a:pt x="878" y="3409"/>
                  </a:lnTo>
                  <a:cubicBezTo>
                    <a:pt x="928" y="3584"/>
                    <a:pt x="953" y="3785"/>
                    <a:pt x="1003" y="3985"/>
                  </a:cubicBezTo>
                  <a:lnTo>
                    <a:pt x="1254" y="5138"/>
                  </a:lnTo>
                  <a:lnTo>
                    <a:pt x="1429" y="6316"/>
                  </a:lnTo>
                  <a:lnTo>
                    <a:pt x="1529" y="6893"/>
                  </a:lnTo>
                  <a:lnTo>
                    <a:pt x="1605" y="7494"/>
                  </a:lnTo>
                  <a:lnTo>
                    <a:pt x="1730" y="8672"/>
                  </a:lnTo>
                  <a:cubicBezTo>
                    <a:pt x="1730" y="8722"/>
                    <a:pt x="1755" y="8747"/>
                    <a:pt x="1805" y="8747"/>
                  </a:cubicBezTo>
                  <a:cubicBezTo>
                    <a:pt x="1830" y="8747"/>
                    <a:pt x="1880" y="8697"/>
                    <a:pt x="1855" y="8672"/>
                  </a:cubicBezTo>
                  <a:lnTo>
                    <a:pt x="1780" y="7469"/>
                  </a:lnTo>
                  <a:lnTo>
                    <a:pt x="1730" y="6868"/>
                  </a:lnTo>
                  <a:lnTo>
                    <a:pt x="1630" y="6291"/>
                  </a:lnTo>
                  <a:lnTo>
                    <a:pt x="1479" y="5113"/>
                  </a:lnTo>
                  <a:lnTo>
                    <a:pt x="1254" y="3935"/>
                  </a:lnTo>
                  <a:cubicBezTo>
                    <a:pt x="1204" y="3735"/>
                    <a:pt x="1179" y="3534"/>
                    <a:pt x="1128" y="3334"/>
                  </a:cubicBezTo>
                  <a:lnTo>
                    <a:pt x="1003" y="2757"/>
                  </a:lnTo>
                  <a:cubicBezTo>
                    <a:pt x="903" y="2381"/>
                    <a:pt x="828" y="1980"/>
                    <a:pt x="702" y="1604"/>
                  </a:cubicBezTo>
                  <a:lnTo>
                    <a:pt x="377" y="452"/>
                  </a:lnTo>
                  <a:cubicBezTo>
                    <a:pt x="352" y="301"/>
                    <a:pt x="301" y="151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6" name="Google Shape;2296;p52"/>
            <p:cNvSpPr/>
            <p:nvPr/>
          </p:nvSpPr>
          <p:spPr>
            <a:xfrm>
              <a:off x="963305" y="4051925"/>
              <a:ext cx="226613" cy="136733"/>
            </a:xfrm>
            <a:custGeom>
              <a:avLst/>
              <a:gdLst/>
              <a:ahLst/>
              <a:cxnLst/>
              <a:rect l="l" t="t" r="r" b="b"/>
              <a:pathLst>
                <a:path w="2607" h="1573" extrusionOk="0">
                  <a:moveTo>
                    <a:pt x="0" y="0"/>
                  </a:moveTo>
                  <a:cubicBezTo>
                    <a:pt x="0" y="25"/>
                    <a:pt x="0" y="50"/>
                    <a:pt x="0" y="50"/>
                  </a:cubicBezTo>
                  <a:cubicBezTo>
                    <a:pt x="226" y="201"/>
                    <a:pt x="426" y="326"/>
                    <a:pt x="652" y="451"/>
                  </a:cubicBezTo>
                  <a:cubicBezTo>
                    <a:pt x="853" y="577"/>
                    <a:pt x="1078" y="702"/>
                    <a:pt x="1279" y="802"/>
                  </a:cubicBezTo>
                  <a:lnTo>
                    <a:pt x="1930" y="1178"/>
                  </a:lnTo>
                  <a:cubicBezTo>
                    <a:pt x="2131" y="1304"/>
                    <a:pt x="2356" y="1429"/>
                    <a:pt x="2557" y="1554"/>
                  </a:cubicBezTo>
                  <a:cubicBezTo>
                    <a:pt x="2557" y="1567"/>
                    <a:pt x="2563" y="1573"/>
                    <a:pt x="2573" y="1573"/>
                  </a:cubicBezTo>
                  <a:cubicBezTo>
                    <a:pt x="2582" y="1573"/>
                    <a:pt x="2594" y="1567"/>
                    <a:pt x="2607" y="1554"/>
                  </a:cubicBezTo>
                  <a:cubicBezTo>
                    <a:pt x="2607" y="1554"/>
                    <a:pt x="2607" y="1529"/>
                    <a:pt x="2582" y="1504"/>
                  </a:cubicBezTo>
                  <a:cubicBezTo>
                    <a:pt x="2406" y="1354"/>
                    <a:pt x="2181" y="1203"/>
                    <a:pt x="1980" y="1078"/>
                  </a:cubicBezTo>
                  <a:cubicBezTo>
                    <a:pt x="1780" y="928"/>
                    <a:pt x="1554" y="827"/>
                    <a:pt x="1354" y="702"/>
                  </a:cubicBezTo>
                  <a:cubicBezTo>
                    <a:pt x="1128" y="577"/>
                    <a:pt x="928" y="451"/>
                    <a:pt x="702" y="326"/>
                  </a:cubicBezTo>
                  <a:cubicBezTo>
                    <a:pt x="477" y="226"/>
                    <a:pt x="276" y="101"/>
                    <a:pt x="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7" name="Google Shape;2297;p52"/>
            <p:cNvSpPr/>
            <p:nvPr/>
          </p:nvSpPr>
          <p:spPr>
            <a:xfrm>
              <a:off x="1194259" y="3831835"/>
              <a:ext cx="207055" cy="255125"/>
            </a:xfrm>
            <a:custGeom>
              <a:avLst/>
              <a:gdLst/>
              <a:ahLst/>
              <a:cxnLst/>
              <a:rect l="l" t="t" r="r" b="b"/>
              <a:pathLst>
                <a:path w="2382" h="2935" extrusionOk="0">
                  <a:moveTo>
                    <a:pt x="1703" y="0"/>
                  </a:moveTo>
                  <a:cubicBezTo>
                    <a:pt x="1409" y="0"/>
                    <a:pt x="962" y="120"/>
                    <a:pt x="551" y="728"/>
                  </a:cubicBezTo>
                  <a:cubicBezTo>
                    <a:pt x="176" y="1304"/>
                    <a:pt x="0" y="2006"/>
                    <a:pt x="125" y="2933"/>
                  </a:cubicBezTo>
                  <a:cubicBezTo>
                    <a:pt x="125" y="2934"/>
                    <a:pt x="126" y="2934"/>
                    <a:pt x="128" y="2934"/>
                  </a:cubicBezTo>
                  <a:cubicBezTo>
                    <a:pt x="197" y="2934"/>
                    <a:pt x="1789" y="2384"/>
                    <a:pt x="2206" y="1329"/>
                  </a:cubicBezTo>
                  <a:cubicBezTo>
                    <a:pt x="2381" y="878"/>
                    <a:pt x="2381" y="352"/>
                    <a:pt x="2030" y="51"/>
                  </a:cubicBezTo>
                  <a:cubicBezTo>
                    <a:pt x="2020" y="51"/>
                    <a:pt x="1894" y="0"/>
                    <a:pt x="1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8" name="Google Shape;2298;p52"/>
            <p:cNvSpPr/>
            <p:nvPr/>
          </p:nvSpPr>
          <p:spPr>
            <a:xfrm>
              <a:off x="1178960" y="3910326"/>
              <a:ext cx="126476" cy="207055"/>
            </a:xfrm>
            <a:custGeom>
              <a:avLst/>
              <a:gdLst/>
              <a:ahLst/>
              <a:cxnLst/>
              <a:rect l="l" t="t" r="r" b="b"/>
              <a:pathLst>
                <a:path w="1455" h="2382" extrusionOk="0">
                  <a:moveTo>
                    <a:pt x="1379" y="0"/>
                  </a:moveTo>
                  <a:cubicBezTo>
                    <a:pt x="1254" y="201"/>
                    <a:pt x="1154" y="401"/>
                    <a:pt x="1028" y="577"/>
                  </a:cubicBezTo>
                  <a:cubicBezTo>
                    <a:pt x="928" y="777"/>
                    <a:pt x="803" y="978"/>
                    <a:pt x="702" y="1178"/>
                  </a:cubicBezTo>
                  <a:lnTo>
                    <a:pt x="377" y="1755"/>
                  </a:lnTo>
                  <a:cubicBezTo>
                    <a:pt x="251" y="1955"/>
                    <a:pt x="151" y="2131"/>
                    <a:pt x="26" y="2331"/>
                  </a:cubicBezTo>
                  <a:cubicBezTo>
                    <a:pt x="1" y="2331"/>
                    <a:pt x="1" y="2356"/>
                    <a:pt x="26" y="2381"/>
                  </a:cubicBezTo>
                  <a:cubicBezTo>
                    <a:pt x="51" y="2381"/>
                    <a:pt x="51" y="2381"/>
                    <a:pt x="76" y="2356"/>
                  </a:cubicBezTo>
                  <a:cubicBezTo>
                    <a:pt x="226" y="2181"/>
                    <a:pt x="352" y="2005"/>
                    <a:pt x="477" y="1805"/>
                  </a:cubicBezTo>
                  <a:cubicBezTo>
                    <a:pt x="602" y="1629"/>
                    <a:pt x="702" y="1429"/>
                    <a:pt x="828" y="1228"/>
                  </a:cubicBezTo>
                  <a:cubicBezTo>
                    <a:pt x="928" y="1053"/>
                    <a:pt x="1053" y="852"/>
                    <a:pt x="1154" y="652"/>
                  </a:cubicBezTo>
                  <a:cubicBezTo>
                    <a:pt x="1254" y="451"/>
                    <a:pt x="1354" y="251"/>
                    <a:pt x="1429" y="50"/>
                  </a:cubicBezTo>
                  <a:cubicBezTo>
                    <a:pt x="1454" y="25"/>
                    <a:pt x="1454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9" name="Google Shape;2299;p52"/>
            <p:cNvSpPr/>
            <p:nvPr/>
          </p:nvSpPr>
          <p:spPr>
            <a:xfrm>
              <a:off x="714271" y="3334285"/>
              <a:ext cx="612039" cy="585179"/>
            </a:xfrm>
            <a:custGeom>
              <a:avLst/>
              <a:gdLst/>
              <a:ahLst/>
              <a:cxnLst/>
              <a:rect l="l" t="t" r="r" b="b"/>
              <a:pathLst>
                <a:path w="7041" h="6732" extrusionOk="0">
                  <a:moveTo>
                    <a:pt x="3901" y="1"/>
                  </a:moveTo>
                  <a:cubicBezTo>
                    <a:pt x="3530" y="1"/>
                    <a:pt x="3134" y="329"/>
                    <a:pt x="2916" y="1138"/>
                  </a:cubicBezTo>
                  <a:cubicBezTo>
                    <a:pt x="2840" y="1489"/>
                    <a:pt x="2815" y="1790"/>
                    <a:pt x="2840" y="2091"/>
                  </a:cubicBezTo>
                  <a:cubicBezTo>
                    <a:pt x="2414" y="1665"/>
                    <a:pt x="1938" y="1339"/>
                    <a:pt x="1612" y="1264"/>
                  </a:cubicBezTo>
                  <a:cubicBezTo>
                    <a:pt x="1494" y="1233"/>
                    <a:pt x="1378" y="1219"/>
                    <a:pt x="1269" y="1219"/>
                  </a:cubicBezTo>
                  <a:cubicBezTo>
                    <a:pt x="475" y="1219"/>
                    <a:pt x="1" y="1983"/>
                    <a:pt x="1036" y="3018"/>
                  </a:cubicBezTo>
                  <a:cubicBezTo>
                    <a:pt x="1161" y="3143"/>
                    <a:pt x="1286" y="3244"/>
                    <a:pt x="1437" y="3344"/>
                  </a:cubicBezTo>
                  <a:cubicBezTo>
                    <a:pt x="1136" y="3444"/>
                    <a:pt x="885" y="3570"/>
                    <a:pt x="735" y="3720"/>
                  </a:cubicBezTo>
                  <a:cubicBezTo>
                    <a:pt x="76" y="4313"/>
                    <a:pt x="206" y="5232"/>
                    <a:pt x="1327" y="5232"/>
                  </a:cubicBezTo>
                  <a:cubicBezTo>
                    <a:pt x="1485" y="5232"/>
                    <a:pt x="1664" y="5214"/>
                    <a:pt x="1863" y="5174"/>
                  </a:cubicBezTo>
                  <a:cubicBezTo>
                    <a:pt x="1988" y="5123"/>
                    <a:pt x="2114" y="5098"/>
                    <a:pt x="2239" y="5073"/>
                  </a:cubicBezTo>
                  <a:lnTo>
                    <a:pt x="2239" y="5073"/>
                  </a:lnTo>
                  <a:cubicBezTo>
                    <a:pt x="2164" y="5349"/>
                    <a:pt x="2114" y="5625"/>
                    <a:pt x="2139" y="5825"/>
                  </a:cubicBezTo>
                  <a:cubicBezTo>
                    <a:pt x="2206" y="6361"/>
                    <a:pt x="2530" y="6732"/>
                    <a:pt x="2925" y="6732"/>
                  </a:cubicBezTo>
                  <a:cubicBezTo>
                    <a:pt x="3269" y="6732"/>
                    <a:pt x="3666" y="6450"/>
                    <a:pt x="3993" y="5750"/>
                  </a:cubicBezTo>
                  <a:cubicBezTo>
                    <a:pt x="4119" y="5449"/>
                    <a:pt x="4194" y="5174"/>
                    <a:pt x="4219" y="4898"/>
                  </a:cubicBezTo>
                  <a:cubicBezTo>
                    <a:pt x="4670" y="5199"/>
                    <a:pt x="5146" y="5399"/>
                    <a:pt x="5472" y="5424"/>
                  </a:cubicBezTo>
                  <a:cubicBezTo>
                    <a:pt x="5498" y="5425"/>
                    <a:pt x="5524" y="5426"/>
                    <a:pt x="5549" y="5426"/>
                  </a:cubicBezTo>
                  <a:cubicBezTo>
                    <a:pt x="6504" y="5426"/>
                    <a:pt x="7041" y="4522"/>
                    <a:pt x="5723" y="3595"/>
                  </a:cubicBezTo>
                  <a:cubicBezTo>
                    <a:pt x="5647" y="3544"/>
                    <a:pt x="5572" y="3494"/>
                    <a:pt x="5472" y="3444"/>
                  </a:cubicBezTo>
                  <a:cubicBezTo>
                    <a:pt x="5873" y="3244"/>
                    <a:pt x="6174" y="3043"/>
                    <a:pt x="6324" y="2818"/>
                  </a:cubicBezTo>
                  <a:cubicBezTo>
                    <a:pt x="6819" y="2184"/>
                    <a:pt x="6641" y="1409"/>
                    <a:pt x="5790" y="1409"/>
                  </a:cubicBezTo>
                  <a:cubicBezTo>
                    <a:pt x="5564" y="1409"/>
                    <a:pt x="5291" y="1463"/>
                    <a:pt x="4971" y="1590"/>
                  </a:cubicBezTo>
                  <a:cubicBezTo>
                    <a:pt x="4896" y="1615"/>
                    <a:pt x="4820" y="1665"/>
                    <a:pt x="4745" y="1690"/>
                  </a:cubicBezTo>
                  <a:cubicBezTo>
                    <a:pt x="4795" y="1314"/>
                    <a:pt x="4795" y="988"/>
                    <a:pt x="4720" y="763"/>
                  </a:cubicBezTo>
                  <a:cubicBezTo>
                    <a:pt x="4586" y="298"/>
                    <a:pt x="4255" y="1"/>
                    <a:pt x="3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0" name="Google Shape;2300;p52"/>
            <p:cNvSpPr/>
            <p:nvPr/>
          </p:nvSpPr>
          <p:spPr>
            <a:xfrm>
              <a:off x="915410" y="3592534"/>
              <a:ext cx="143861" cy="121521"/>
            </a:xfrm>
            <a:custGeom>
              <a:avLst/>
              <a:gdLst/>
              <a:ahLst/>
              <a:cxnLst/>
              <a:rect l="l" t="t" r="r" b="b"/>
              <a:pathLst>
                <a:path w="1655" h="1398" extrusionOk="0">
                  <a:moveTo>
                    <a:pt x="742" y="0"/>
                  </a:moveTo>
                  <a:cubicBezTo>
                    <a:pt x="443" y="0"/>
                    <a:pt x="194" y="141"/>
                    <a:pt x="100" y="423"/>
                  </a:cubicBezTo>
                  <a:cubicBezTo>
                    <a:pt x="0" y="774"/>
                    <a:pt x="226" y="1225"/>
                    <a:pt x="652" y="1350"/>
                  </a:cubicBezTo>
                  <a:cubicBezTo>
                    <a:pt x="743" y="1383"/>
                    <a:pt x="830" y="1398"/>
                    <a:pt x="913" y="1398"/>
                  </a:cubicBezTo>
                  <a:cubicBezTo>
                    <a:pt x="1217" y="1398"/>
                    <a:pt x="1455" y="1195"/>
                    <a:pt x="1554" y="899"/>
                  </a:cubicBezTo>
                  <a:cubicBezTo>
                    <a:pt x="1654" y="548"/>
                    <a:pt x="1479" y="172"/>
                    <a:pt x="1053" y="47"/>
                  </a:cubicBezTo>
                  <a:cubicBezTo>
                    <a:pt x="946" y="16"/>
                    <a:pt x="841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1" name="Google Shape;2301;p52"/>
            <p:cNvSpPr/>
            <p:nvPr/>
          </p:nvSpPr>
          <p:spPr>
            <a:xfrm>
              <a:off x="945833" y="3562024"/>
              <a:ext cx="146121" cy="122651"/>
            </a:xfrm>
            <a:custGeom>
              <a:avLst/>
              <a:gdLst/>
              <a:ahLst/>
              <a:cxnLst/>
              <a:rect l="l" t="t" r="r" b="b"/>
              <a:pathLst>
                <a:path w="1681" h="1411" extrusionOk="0">
                  <a:moveTo>
                    <a:pt x="743" y="0"/>
                  </a:moveTo>
                  <a:cubicBezTo>
                    <a:pt x="446" y="0"/>
                    <a:pt x="201" y="141"/>
                    <a:pt x="126" y="423"/>
                  </a:cubicBezTo>
                  <a:cubicBezTo>
                    <a:pt x="1" y="774"/>
                    <a:pt x="252" y="1250"/>
                    <a:pt x="678" y="1376"/>
                  </a:cubicBezTo>
                  <a:cubicBezTo>
                    <a:pt x="759" y="1399"/>
                    <a:pt x="837" y="1411"/>
                    <a:pt x="911" y="1411"/>
                  </a:cubicBezTo>
                  <a:cubicBezTo>
                    <a:pt x="1228" y="1411"/>
                    <a:pt x="1474" y="1209"/>
                    <a:pt x="1555" y="924"/>
                  </a:cubicBezTo>
                  <a:cubicBezTo>
                    <a:pt x="1680" y="549"/>
                    <a:pt x="1480" y="173"/>
                    <a:pt x="1054" y="47"/>
                  </a:cubicBezTo>
                  <a:cubicBezTo>
                    <a:pt x="947" y="16"/>
                    <a:pt x="842" y="0"/>
                    <a:pt x="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2" name="Google Shape;2302;p52"/>
            <p:cNvSpPr/>
            <p:nvPr/>
          </p:nvSpPr>
          <p:spPr>
            <a:xfrm>
              <a:off x="460021" y="4198304"/>
              <a:ext cx="161333" cy="189149"/>
            </a:xfrm>
            <a:custGeom>
              <a:avLst/>
              <a:gdLst/>
              <a:ahLst/>
              <a:cxnLst/>
              <a:rect l="l" t="t" r="r" b="b"/>
              <a:pathLst>
                <a:path w="1856" h="2176" extrusionOk="0">
                  <a:moveTo>
                    <a:pt x="685" y="1"/>
                  </a:moveTo>
                  <a:cubicBezTo>
                    <a:pt x="609" y="1"/>
                    <a:pt x="531" y="15"/>
                    <a:pt x="452" y="46"/>
                  </a:cubicBezTo>
                  <a:cubicBezTo>
                    <a:pt x="452" y="46"/>
                    <a:pt x="1" y="422"/>
                    <a:pt x="402" y="1173"/>
                  </a:cubicBezTo>
                  <a:cubicBezTo>
                    <a:pt x="627" y="1600"/>
                    <a:pt x="1029" y="1950"/>
                    <a:pt x="1655" y="2176"/>
                  </a:cubicBezTo>
                  <a:cubicBezTo>
                    <a:pt x="1655" y="2176"/>
                    <a:pt x="1856" y="973"/>
                    <a:pt x="1304" y="346"/>
                  </a:cubicBezTo>
                  <a:cubicBezTo>
                    <a:pt x="1134" y="138"/>
                    <a:pt x="920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3" name="Google Shape;2303;p52"/>
            <p:cNvSpPr/>
            <p:nvPr/>
          </p:nvSpPr>
          <p:spPr>
            <a:xfrm>
              <a:off x="549378" y="4115118"/>
              <a:ext cx="154727" cy="519464"/>
            </a:xfrm>
            <a:custGeom>
              <a:avLst/>
              <a:gdLst/>
              <a:ahLst/>
              <a:cxnLst/>
              <a:rect l="l" t="t" r="r" b="b"/>
              <a:pathLst>
                <a:path w="1780" h="5976" extrusionOk="0">
                  <a:moveTo>
                    <a:pt x="1780" y="0"/>
                  </a:moveTo>
                  <a:lnTo>
                    <a:pt x="1780" y="0"/>
                  </a:lnTo>
                  <a:cubicBezTo>
                    <a:pt x="1724" y="56"/>
                    <a:pt x="1667" y="85"/>
                    <a:pt x="1611" y="85"/>
                  </a:cubicBezTo>
                  <a:cubicBezTo>
                    <a:pt x="1592" y="85"/>
                    <a:pt x="1573" y="82"/>
                    <a:pt x="1554" y="75"/>
                  </a:cubicBezTo>
                  <a:cubicBezTo>
                    <a:pt x="1554" y="150"/>
                    <a:pt x="1529" y="226"/>
                    <a:pt x="1504" y="301"/>
                  </a:cubicBezTo>
                  <a:lnTo>
                    <a:pt x="1379" y="1128"/>
                  </a:lnTo>
                  <a:cubicBezTo>
                    <a:pt x="1329" y="1404"/>
                    <a:pt x="1254" y="1654"/>
                    <a:pt x="1204" y="1930"/>
                  </a:cubicBezTo>
                  <a:lnTo>
                    <a:pt x="1103" y="2331"/>
                  </a:lnTo>
                  <a:cubicBezTo>
                    <a:pt x="1078" y="2481"/>
                    <a:pt x="1053" y="2607"/>
                    <a:pt x="1003" y="2732"/>
                  </a:cubicBezTo>
                  <a:lnTo>
                    <a:pt x="803" y="3534"/>
                  </a:lnTo>
                  <a:lnTo>
                    <a:pt x="552" y="4336"/>
                  </a:lnTo>
                  <a:lnTo>
                    <a:pt x="427" y="4737"/>
                  </a:lnTo>
                  <a:lnTo>
                    <a:pt x="301" y="5138"/>
                  </a:lnTo>
                  <a:lnTo>
                    <a:pt x="1" y="5915"/>
                  </a:lnTo>
                  <a:cubicBezTo>
                    <a:pt x="1" y="5940"/>
                    <a:pt x="1" y="5965"/>
                    <a:pt x="26" y="5965"/>
                  </a:cubicBezTo>
                  <a:cubicBezTo>
                    <a:pt x="33" y="5972"/>
                    <a:pt x="40" y="5975"/>
                    <a:pt x="48" y="5975"/>
                  </a:cubicBezTo>
                  <a:cubicBezTo>
                    <a:pt x="65" y="5975"/>
                    <a:pt x="83" y="5958"/>
                    <a:pt x="101" y="5940"/>
                  </a:cubicBezTo>
                  <a:lnTo>
                    <a:pt x="402" y="5163"/>
                  </a:lnTo>
                  <a:lnTo>
                    <a:pt x="552" y="4787"/>
                  </a:lnTo>
                  <a:lnTo>
                    <a:pt x="702" y="4386"/>
                  </a:lnTo>
                  <a:lnTo>
                    <a:pt x="953" y="3584"/>
                  </a:lnTo>
                  <a:lnTo>
                    <a:pt x="1178" y="2782"/>
                  </a:lnTo>
                  <a:cubicBezTo>
                    <a:pt x="1204" y="2657"/>
                    <a:pt x="1254" y="2506"/>
                    <a:pt x="1279" y="2381"/>
                  </a:cubicBezTo>
                  <a:lnTo>
                    <a:pt x="1379" y="1980"/>
                  </a:lnTo>
                  <a:cubicBezTo>
                    <a:pt x="1454" y="1704"/>
                    <a:pt x="1504" y="1429"/>
                    <a:pt x="1554" y="1153"/>
                  </a:cubicBezTo>
                  <a:lnTo>
                    <a:pt x="1705" y="326"/>
                  </a:lnTo>
                  <a:cubicBezTo>
                    <a:pt x="1730" y="226"/>
                    <a:pt x="1755" y="125"/>
                    <a:pt x="1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4" name="Google Shape;2304;p52"/>
            <p:cNvSpPr/>
            <p:nvPr/>
          </p:nvSpPr>
          <p:spPr>
            <a:xfrm>
              <a:off x="523214" y="4267582"/>
              <a:ext cx="102485" cy="154726"/>
            </a:xfrm>
            <a:custGeom>
              <a:avLst/>
              <a:gdLst/>
              <a:ahLst/>
              <a:cxnLst/>
              <a:rect l="l" t="t" r="r" b="b"/>
              <a:pathLst>
                <a:path w="1179" h="1780" extrusionOk="0">
                  <a:moveTo>
                    <a:pt x="1" y="0"/>
                  </a:moveTo>
                  <a:cubicBezTo>
                    <a:pt x="1" y="0"/>
                    <a:pt x="1" y="26"/>
                    <a:pt x="1" y="26"/>
                  </a:cubicBezTo>
                  <a:cubicBezTo>
                    <a:pt x="101" y="176"/>
                    <a:pt x="176" y="326"/>
                    <a:pt x="276" y="477"/>
                  </a:cubicBezTo>
                  <a:cubicBezTo>
                    <a:pt x="377" y="627"/>
                    <a:pt x="477" y="752"/>
                    <a:pt x="577" y="903"/>
                  </a:cubicBezTo>
                  <a:lnTo>
                    <a:pt x="853" y="1329"/>
                  </a:lnTo>
                  <a:cubicBezTo>
                    <a:pt x="953" y="1479"/>
                    <a:pt x="1053" y="1630"/>
                    <a:pt x="1129" y="1780"/>
                  </a:cubicBezTo>
                  <a:lnTo>
                    <a:pt x="1154" y="1780"/>
                  </a:lnTo>
                  <a:cubicBezTo>
                    <a:pt x="1179" y="1780"/>
                    <a:pt x="1179" y="1755"/>
                    <a:pt x="1179" y="1755"/>
                  </a:cubicBezTo>
                  <a:cubicBezTo>
                    <a:pt x="1104" y="1579"/>
                    <a:pt x="1028" y="1429"/>
                    <a:pt x="928" y="1279"/>
                  </a:cubicBezTo>
                  <a:cubicBezTo>
                    <a:pt x="853" y="1128"/>
                    <a:pt x="753" y="1003"/>
                    <a:pt x="652" y="853"/>
                  </a:cubicBezTo>
                  <a:cubicBezTo>
                    <a:pt x="552" y="702"/>
                    <a:pt x="452" y="552"/>
                    <a:pt x="352" y="427"/>
                  </a:cubicBezTo>
                  <a:cubicBezTo>
                    <a:pt x="251" y="276"/>
                    <a:pt x="151" y="151"/>
                    <a:pt x="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5" name="Google Shape;2305;p52"/>
            <p:cNvSpPr/>
            <p:nvPr/>
          </p:nvSpPr>
          <p:spPr>
            <a:xfrm>
              <a:off x="664811" y="4240809"/>
              <a:ext cx="194017" cy="126737"/>
            </a:xfrm>
            <a:custGeom>
              <a:avLst/>
              <a:gdLst/>
              <a:ahLst/>
              <a:cxnLst/>
              <a:rect l="l" t="t" r="r" b="b"/>
              <a:pathLst>
                <a:path w="2232" h="1458" extrusionOk="0">
                  <a:moveTo>
                    <a:pt x="1569" y="0"/>
                  </a:moveTo>
                  <a:cubicBezTo>
                    <a:pt x="1408" y="0"/>
                    <a:pt x="1211" y="47"/>
                    <a:pt x="978" y="183"/>
                  </a:cubicBezTo>
                  <a:cubicBezTo>
                    <a:pt x="552" y="409"/>
                    <a:pt x="201" y="810"/>
                    <a:pt x="1" y="1411"/>
                  </a:cubicBezTo>
                  <a:cubicBezTo>
                    <a:pt x="1" y="1422"/>
                    <a:pt x="205" y="1457"/>
                    <a:pt x="488" y="1457"/>
                  </a:cubicBezTo>
                  <a:cubicBezTo>
                    <a:pt x="890" y="1457"/>
                    <a:pt x="1452" y="1384"/>
                    <a:pt x="1805" y="1060"/>
                  </a:cubicBezTo>
                  <a:cubicBezTo>
                    <a:pt x="2056" y="835"/>
                    <a:pt x="2231" y="509"/>
                    <a:pt x="2081" y="208"/>
                  </a:cubicBezTo>
                  <a:cubicBezTo>
                    <a:pt x="2081" y="208"/>
                    <a:pt x="1908" y="0"/>
                    <a:pt x="1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6" name="Google Shape;2306;p52"/>
            <p:cNvSpPr/>
            <p:nvPr/>
          </p:nvSpPr>
          <p:spPr>
            <a:xfrm>
              <a:off x="640908" y="4282793"/>
              <a:ext cx="141688" cy="93792"/>
            </a:xfrm>
            <a:custGeom>
              <a:avLst/>
              <a:gdLst/>
              <a:ahLst/>
              <a:cxnLst/>
              <a:rect l="l" t="t" r="r" b="b"/>
              <a:pathLst>
                <a:path w="1630" h="1079" extrusionOk="0">
                  <a:moveTo>
                    <a:pt x="1579" y="1"/>
                  </a:moveTo>
                  <a:cubicBezTo>
                    <a:pt x="1454" y="76"/>
                    <a:pt x="1328" y="176"/>
                    <a:pt x="1178" y="252"/>
                  </a:cubicBezTo>
                  <a:cubicBezTo>
                    <a:pt x="1053" y="352"/>
                    <a:pt x="927" y="427"/>
                    <a:pt x="802" y="527"/>
                  </a:cubicBezTo>
                  <a:lnTo>
                    <a:pt x="401" y="778"/>
                  </a:lnTo>
                  <a:cubicBezTo>
                    <a:pt x="276" y="878"/>
                    <a:pt x="151" y="953"/>
                    <a:pt x="25" y="1029"/>
                  </a:cubicBezTo>
                  <a:cubicBezTo>
                    <a:pt x="0" y="1054"/>
                    <a:pt x="0" y="1054"/>
                    <a:pt x="0" y="1079"/>
                  </a:cubicBezTo>
                  <a:lnTo>
                    <a:pt x="25" y="1079"/>
                  </a:lnTo>
                  <a:cubicBezTo>
                    <a:pt x="176" y="1003"/>
                    <a:pt x="326" y="928"/>
                    <a:pt x="451" y="853"/>
                  </a:cubicBezTo>
                  <a:cubicBezTo>
                    <a:pt x="602" y="778"/>
                    <a:pt x="727" y="678"/>
                    <a:pt x="852" y="602"/>
                  </a:cubicBezTo>
                  <a:cubicBezTo>
                    <a:pt x="978" y="527"/>
                    <a:pt x="1128" y="427"/>
                    <a:pt x="1253" y="327"/>
                  </a:cubicBezTo>
                  <a:cubicBezTo>
                    <a:pt x="1379" y="252"/>
                    <a:pt x="1504" y="151"/>
                    <a:pt x="1629" y="51"/>
                  </a:cubicBezTo>
                  <a:cubicBezTo>
                    <a:pt x="1629" y="26"/>
                    <a:pt x="1629" y="26"/>
                    <a:pt x="1629" y="26"/>
                  </a:cubicBezTo>
                  <a:cubicBezTo>
                    <a:pt x="1604" y="1"/>
                    <a:pt x="1604" y="1"/>
                    <a:pt x="15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7" name="Google Shape;2307;p52"/>
            <p:cNvSpPr/>
            <p:nvPr/>
          </p:nvSpPr>
          <p:spPr>
            <a:xfrm>
              <a:off x="455675" y="3833486"/>
              <a:ext cx="464180" cy="360043"/>
            </a:xfrm>
            <a:custGeom>
              <a:avLst/>
              <a:gdLst/>
              <a:ahLst/>
              <a:cxnLst/>
              <a:rect l="l" t="t" r="r" b="b"/>
              <a:pathLst>
                <a:path w="5340" h="4142" extrusionOk="0">
                  <a:moveTo>
                    <a:pt x="1666" y="0"/>
                  </a:moveTo>
                  <a:cubicBezTo>
                    <a:pt x="1290" y="0"/>
                    <a:pt x="1017" y="367"/>
                    <a:pt x="1279" y="1135"/>
                  </a:cubicBezTo>
                  <a:cubicBezTo>
                    <a:pt x="1304" y="1260"/>
                    <a:pt x="1354" y="1360"/>
                    <a:pt x="1429" y="1461"/>
                  </a:cubicBezTo>
                  <a:cubicBezTo>
                    <a:pt x="1336" y="1450"/>
                    <a:pt x="1247" y="1444"/>
                    <a:pt x="1166" y="1444"/>
                  </a:cubicBezTo>
                  <a:cubicBezTo>
                    <a:pt x="1051" y="1444"/>
                    <a:pt x="951" y="1456"/>
                    <a:pt x="878" y="1486"/>
                  </a:cubicBezTo>
                  <a:cubicBezTo>
                    <a:pt x="176" y="1686"/>
                    <a:pt x="1" y="2438"/>
                    <a:pt x="1129" y="2739"/>
                  </a:cubicBezTo>
                  <a:cubicBezTo>
                    <a:pt x="1229" y="2764"/>
                    <a:pt x="1304" y="2789"/>
                    <a:pt x="1379" y="2789"/>
                  </a:cubicBezTo>
                  <a:cubicBezTo>
                    <a:pt x="1254" y="2939"/>
                    <a:pt x="1154" y="3115"/>
                    <a:pt x="1104" y="3240"/>
                  </a:cubicBezTo>
                  <a:cubicBezTo>
                    <a:pt x="934" y="3681"/>
                    <a:pt x="1120" y="4098"/>
                    <a:pt x="1536" y="4098"/>
                  </a:cubicBezTo>
                  <a:cubicBezTo>
                    <a:pt x="1736" y="4098"/>
                    <a:pt x="1989" y="4002"/>
                    <a:pt x="2282" y="3766"/>
                  </a:cubicBezTo>
                  <a:cubicBezTo>
                    <a:pt x="2457" y="3616"/>
                    <a:pt x="2582" y="3466"/>
                    <a:pt x="2683" y="3315"/>
                  </a:cubicBezTo>
                  <a:cubicBezTo>
                    <a:pt x="2883" y="3641"/>
                    <a:pt x="3109" y="3917"/>
                    <a:pt x="3309" y="4017"/>
                  </a:cubicBezTo>
                  <a:cubicBezTo>
                    <a:pt x="3453" y="4101"/>
                    <a:pt x="3601" y="4142"/>
                    <a:pt x="3736" y="4142"/>
                  </a:cubicBezTo>
                  <a:cubicBezTo>
                    <a:pt x="4164" y="4142"/>
                    <a:pt x="4455" y="3727"/>
                    <a:pt x="4036" y="2964"/>
                  </a:cubicBezTo>
                  <a:cubicBezTo>
                    <a:pt x="4011" y="2889"/>
                    <a:pt x="3961" y="2839"/>
                    <a:pt x="3936" y="2789"/>
                  </a:cubicBezTo>
                  <a:cubicBezTo>
                    <a:pt x="4236" y="2789"/>
                    <a:pt x="4487" y="2739"/>
                    <a:pt x="4662" y="2664"/>
                  </a:cubicBezTo>
                  <a:cubicBezTo>
                    <a:pt x="5289" y="2338"/>
                    <a:pt x="5339" y="1561"/>
                    <a:pt x="4186" y="1461"/>
                  </a:cubicBezTo>
                  <a:lnTo>
                    <a:pt x="4011" y="1461"/>
                  </a:lnTo>
                  <a:cubicBezTo>
                    <a:pt x="4161" y="1235"/>
                    <a:pt x="4261" y="1035"/>
                    <a:pt x="4287" y="859"/>
                  </a:cubicBezTo>
                  <a:cubicBezTo>
                    <a:pt x="4364" y="441"/>
                    <a:pt x="4154" y="90"/>
                    <a:pt x="3805" y="90"/>
                  </a:cubicBezTo>
                  <a:cubicBezTo>
                    <a:pt x="3589" y="90"/>
                    <a:pt x="3320" y="223"/>
                    <a:pt x="3033" y="558"/>
                  </a:cubicBezTo>
                  <a:cubicBezTo>
                    <a:pt x="2883" y="734"/>
                    <a:pt x="2758" y="909"/>
                    <a:pt x="2683" y="1110"/>
                  </a:cubicBezTo>
                  <a:cubicBezTo>
                    <a:pt x="2557" y="709"/>
                    <a:pt x="2357" y="358"/>
                    <a:pt x="2181" y="208"/>
                  </a:cubicBezTo>
                  <a:cubicBezTo>
                    <a:pt x="2014" y="70"/>
                    <a:pt x="1830" y="0"/>
                    <a:pt x="16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8" name="Google Shape;2308;p52"/>
            <p:cNvSpPr/>
            <p:nvPr/>
          </p:nvSpPr>
          <p:spPr>
            <a:xfrm>
              <a:off x="616917" y="3978735"/>
              <a:ext cx="95965" cy="89880"/>
            </a:xfrm>
            <a:custGeom>
              <a:avLst/>
              <a:gdLst/>
              <a:ahLst/>
              <a:cxnLst/>
              <a:rect l="l" t="t" r="r" b="b"/>
              <a:pathLst>
                <a:path w="1104" h="1034" extrusionOk="0">
                  <a:moveTo>
                    <a:pt x="461" y="0"/>
                  </a:moveTo>
                  <a:cubicBezTo>
                    <a:pt x="353" y="0"/>
                    <a:pt x="253" y="39"/>
                    <a:pt x="176" y="115"/>
                  </a:cubicBezTo>
                  <a:cubicBezTo>
                    <a:pt x="0" y="316"/>
                    <a:pt x="0" y="692"/>
                    <a:pt x="226" y="892"/>
                  </a:cubicBezTo>
                  <a:cubicBezTo>
                    <a:pt x="335" y="989"/>
                    <a:pt x="462" y="1034"/>
                    <a:pt x="583" y="1034"/>
                  </a:cubicBezTo>
                  <a:cubicBezTo>
                    <a:pt x="713" y="1034"/>
                    <a:pt x="837" y="983"/>
                    <a:pt x="928" y="892"/>
                  </a:cubicBezTo>
                  <a:cubicBezTo>
                    <a:pt x="1103" y="692"/>
                    <a:pt x="1103" y="391"/>
                    <a:pt x="878" y="191"/>
                  </a:cubicBezTo>
                  <a:cubicBezTo>
                    <a:pt x="751" y="64"/>
                    <a:pt x="600" y="0"/>
                    <a:pt x="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9" name="Google Shape;2309;p52"/>
            <p:cNvSpPr/>
            <p:nvPr/>
          </p:nvSpPr>
          <p:spPr>
            <a:xfrm>
              <a:off x="645254" y="3969087"/>
              <a:ext cx="98138" cy="90837"/>
            </a:xfrm>
            <a:custGeom>
              <a:avLst/>
              <a:gdLst/>
              <a:ahLst/>
              <a:cxnLst/>
              <a:rect l="l" t="t" r="r" b="b"/>
              <a:pathLst>
                <a:path w="1129" h="1045" extrusionOk="0">
                  <a:moveTo>
                    <a:pt x="454" y="1"/>
                  </a:moveTo>
                  <a:cubicBezTo>
                    <a:pt x="349" y="1"/>
                    <a:pt x="251" y="41"/>
                    <a:pt x="176" y="126"/>
                  </a:cubicBezTo>
                  <a:cubicBezTo>
                    <a:pt x="0" y="327"/>
                    <a:pt x="0" y="678"/>
                    <a:pt x="226" y="903"/>
                  </a:cubicBezTo>
                  <a:cubicBezTo>
                    <a:pt x="335" y="1000"/>
                    <a:pt x="461" y="1044"/>
                    <a:pt x="583" y="1044"/>
                  </a:cubicBezTo>
                  <a:cubicBezTo>
                    <a:pt x="713" y="1044"/>
                    <a:pt x="837" y="994"/>
                    <a:pt x="928" y="903"/>
                  </a:cubicBezTo>
                  <a:cubicBezTo>
                    <a:pt x="1103" y="703"/>
                    <a:pt x="1128" y="402"/>
                    <a:pt x="877" y="201"/>
                  </a:cubicBezTo>
                  <a:cubicBezTo>
                    <a:pt x="748" y="72"/>
                    <a:pt x="594" y="1"/>
                    <a:pt x="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0" name="Google Shape;2310;p52"/>
            <p:cNvSpPr/>
            <p:nvPr/>
          </p:nvSpPr>
          <p:spPr>
            <a:xfrm>
              <a:off x="3148373" y="3871298"/>
              <a:ext cx="278942" cy="199145"/>
            </a:xfrm>
            <a:custGeom>
              <a:avLst/>
              <a:gdLst/>
              <a:ahLst/>
              <a:cxnLst/>
              <a:rect l="l" t="t" r="r" b="b"/>
              <a:pathLst>
                <a:path w="3209" h="2291" extrusionOk="0">
                  <a:moveTo>
                    <a:pt x="2183" y="0"/>
                  </a:moveTo>
                  <a:cubicBezTo>
                    <a:pt x="1989" y="0"/>
                    <a:pt x="1787" y="48"/>
                    <a:pt x="1604" y="123"/>
                  </a:cubicBezTo>
                  <a:cubicBezTo>
                    <a:pt x="502" y="600"/>
                    <a:pt x="0" y="2254"/>
                    <a:pt x="0" y="2254"/>
                  </a:cubicBezTo>
                  <a:cubicBezTo>
                    <a:pt x="186" y="2279"/>
                    <a:pt x="363" y="2291"/>
                    <a:pt x="533" y="2291"/>
                  </a:cubicBezTo>
                  <a:cubicBezTo>
                    <a:pt x="1212" y="2291"/>
                    <a:pt x="1770" y="2098"/>
                    <a:pt x="2231" y="1778"/>
                  </a:cubicBezTo>
                  <a:cubicBezTo>
                    <a:pt x="3208" y="1076"/>
                    <a:pt x="2883" y="299"/>
                    <a:pt x="2858" y="299"/>
                  </a:cubicBezTo>
                  <a:cubicBezTo>
                    <a:pt x="2686" y="84"/>
                    <a:pt x="2441" y="0"/>
                    <a:pt x="2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1" name="Google Shape;2311;p52"/>
            <p:cNvSpPr/>
            <p:nvPr/>
          </p:nvSpPr>
          <p:spPr>
            <a:xfrm>
              <a:off x="3050324" y="3657553"/>
              <a:ext cx="163506" cy="760420"/>
            </a:xfrm>
            <a:custGeom>
              <a:avLst/>
              <a:gdLst/>
              <a:ahLst/>
              <a:cxnLst/>
              <a:rect l="l" t="t" r="r" b="b"/>
              <a:pathLst>
                <a:path w="1881" h="8748" extrusionOk="0">
                  <a:moveTo>
                    <a:pt x="1630" y="1"/>
                  </a:moveTo>
                  <a:cubicBezTo>
                    <a:pt x="1580" y="151"/>
                    <a:pt x="1529" y="302"/>
                    <a:pt x="1504" y="452"/>
                  </a:cubicBezTo>
                  <a:lnTo>
                    <a:pt x="1179" y="1605"/>
                  </a:lnTo>
                  <a:cubicBezTo>
                    <a:pt x="1053" y="1981"/>
                    <a:pt x="978" y="2382"/>
                    <a:pt x="878" y="2758"/>
                  </a:cubicBezTo>
                  <a:lnTo>
                    <a:pt x="752" y="3334"/>
                  </a:lnTo>
                  <a:cubicBezTo>
                    <a:pt x="702" y="3535"/>
                    <a:pt x="677" y="3735"/>
                    <a:pt x="627" y="3936"/>
                  </a:cubicBezTo>
                  <a:lnTo>
                    <a:pt x="402" y="5089"/>
                  </a:lnTo>
                  <a:lnTo>
                    <a:pt x="251" y="6292"/>
                  </a:lnTo>
                  <a:lnTo>
                    <a:pt x="151" y="6868"/>
                  </a:lnTo>
                  <a:lnTo>
                    <a:pt x="101" y="7470"/>
                  </a:lnTo>
                  <a:lnTo>
                    <a:pt x="26" y="8673"/>
                  </a:lnTo>
                  <a:cubicBezTo>
                    <a:pt x="1" y="8698"/>
                    <a:pt x="51" y="8723"/>
                    <a:pt x="76" y="8748"/>
                  </a:cubicBezTo>
                  <a:cubicBezTo>
                    <a:pt x="126" y="8748"/>
                    <a:pt x="151" y="8723"/>
                    <a:pt x="151" y="8673"/>
                  </a:cubicBezTo>
                  <a:lnTo>
                    <a:pt x="276" y="7495"/>
                  </a:lnTo>
                  <a:lnTo>
                    <a:pt x="351" y="6893"/>
                  </a:lnTo>
                  <a:lnTo>
                    <a:pt x="452" y="6317"/>
                  </a:lnTo>
                  <a:lnTo>
                    <a:pt x="627" y="5139"/>
                  </a:lnTo>
                  <a:lnTo>
                    <a:pt x="878" y="3986"/>
                  </a:lnTo>
                  <a:cubicBezTo>
                    <a:pt x="928" y="3785"/>
                    <a:pt x="953" y="3585"/>
                    <a:pt x="1003" y="3409"/>
                  </a:cubicBezTo>
                  <a:lnTo>
                    <a:pt x="1153" y="2833"/>
                  </a:lnTo>
                  <a:cubicBezTo>
                    <a:pt x="1254" y="2432"/>
                    <a:pt x="1329" y="2056"/>
                    <a:pt x="1454" y="1680"/>
                  </a:cubicBezTo>
                  <a:lnTo>
                    <a:pt x="1780" y="527"/>
                  </a:lnTo>
                  <a:cubicBezTo>
                    <a:pt x="1805" y="427"/>
                    <a:pt x="1830" y="327"/>
                    <a:pt x="1880" y="201"/>
                  </a:cubicBezTo>
                  <a:cubicBezTo>
                    <a:pt x="1755" y="201"/>
                    <a:pt x="1655" y="126"/>
                    <a:pt x="1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2" name="Google Shape;2312;p52"/>
            <p:cNvSpPr/>
            <p:nvPr/>
          </p:nvSpPr>
          <p:spPr>
            <a:xfrm>
              <a:off x="3098218" y="3963784"/>
              <a:ext cx="228874" cy="136125"/>
            </a:xfrm>
            <a:custGeom>
              <a:avLst/>
              <a:gdLst/>
              <a:ahLst/>
              <a:cxnLst/>
              <a:rect l="l" t="t" r="r" b="b"/>
              <a:pathLst>
                <a:path w="2633" h="1566" extrusionOk="0">
                  <a:moveTo>
                    <a:pt x="2582" y="1"/>
                  </a:moveTo>
                  <a:cubicBezTo>
                    <a:pt x="2574" y="1"/>
                    <a:pt x="2566" y="3"/>
                    <a:pt x="2557" y="12"/>
                  </a:cubicBezTo>
                  <a:cubicBezTo>
                    <a:pt x="2332" y="112"/>
                    <a:pt x="2131" y="212"/>
                    <a:pt x="1906" y="338"/>
                  </a:cubicBezTo>
                  <a:cubicBezTo>
                    <a:pt x="1680" y="438"/>
                    <a:pt x="1480" y="563"/>
                    <a:pt x="1254" y="688"/>
                  </a:cubicBezTo>
                  <a:cubicBezTo>
                    <a:pt x="1054" y="814"/>
                    <a:pt x="828" y="939"/>
                    <a:pt x="628" y="1089"/>
                  </a:cubicBezTo>
                  <a:cubicBezTo>
                    <a:pt x="427" y="1215"/>
                    <a:pt x="201" y="1340"/>
                    <a:pt x="26" y="1516"/>
                  </a:cubicBezTo>
                  <a:cubicBezTo>
                    <a:pt x="1" y="1516"/>
                    <a:pt x="1" y="1541"/>
                    <a:pt x="26" y="1566"/>
                  </a:cubicBezTo>
                  <a:lnTo>
                    <a:pt x="51" y="1566"/>
                  </a:lnTo>
                  <a:cubicBezTo>
                    <a:pt x="252" y="1440"/>
                    <a:pt x="477" y="1315"/>
                    <a:pt x="678" y="1190"/>
                  </a:cubicBezTo>
                  <a:lnTo>
                    <a:pt x="1329" y="814"/>
                  </a:lnTo>
                  <a:cubicBezTo>
                    <a:pt x="1555" y="688"/>
                    <a:pt x="1755" y="588"/>
                    <a:pt x="1981" y="463"/>
                  </a:cubicBezTo>
                  <a:cubicBezTo>
                    <a:pt x="2181" y="313"/>
                    <a:pt x="2382" y="187"/>
                    <a:pt x="2608" y="62"/>
                  </a:cubicBezTo>
                  <a:cubicBezTo>
                    <a:pt x="2608" y="62"/>
                    <a:pt x="2633" y="37"/>
                    <a:pt x="2608" y="12"/>
                  </a:cubicBezTo>
                  <a:cubicBezTo>
                    <a:pt x="2608" y="12"/>
                    <a:pt x="2596" y="1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3" name="Google Shape;2313;p52"/>
            <p:cNvSpPr/>
            <p:nvPr/>
          </p:nvSpPr>
          <p:spPr>
            <a:xfrm>
              <a:off x="2886909" y="3744650"/>
              <a:ext cx="209228" cy="255125"/>
            </a:xfrm>
            <a:custGeom>
              <a:avLst/>
              <a:gdLst/>
              <a:ahLst/>
              <a:cxnLst/>
              <a:rect l="l" t="t" r="r" b="b"/>
              <a:pathLst>
                <a:path w="2407" h="2935" extrusionOk="0">
                  <a:moveTo>
                    <a:pt x="679" y="1"/>
                  </a:moveTo>
                  <a:cubicBezTo>
                    <a:pt x="488" y="1"/>
                    <a:pt x="362" y="52"/>
                    <a:pt x="352" y="52"/>
                  </a:cubicBezTo>
                  <a:cubicBezTo>
                    <a:pt x="1" y="352"/>
                    <a:pt x="1" y="879"/>
                    <a:pt x="176" y="1330"/>
                  </a:cubicBezTo>
                  <a:cubicBezTo>
                    <a:pt x="618" y="2384"/>
                    <a:pt x="2186" y="2935"/>
                    <a:pt x="2254" y="2935"/>
                  </a:cubicBezTo>
                  <a:cubicBezTo>
                    <a:pt x="2256" y="2935"/>
                    <a:pt x="2257" y="2934"/>
                    <a:pt x="2257" y="2934"/>
                  </a:cubicBezTo>
                  <a:cubicBezTo>
                    <a:pt x="2407" y="2006"/>
                    <a:pt x="2206" y="1305"/>
                    <a:pt x="1830" y="728"/>
                  </a:cubicBezTo>
                  <a:cubicBezTo>
                    <a:pt x="1420" y="121"/>
                    <a:pt x="973" y="1"/>
                    <a:pt x="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4" name="Google Shape;2314;p52"/>
            <p:cNvSpPr/>
            <p:nvPr/>
          </p:nvSpPr>
          <p:spPr>
            <a:xfrm>
              <a:off x="2982785" y="3822186"/>
              <a:ext cx="126476" cy="207490"/>
            </a:xfrm>
            <a:custGeom>
              <a:avLst/>
              <a:gdLst/>
              <a:ahLst/>
              <a:cxnLst/>
              <a:rect l="l" t="t" r="r" b="b"/>
              <a:pathLst>
                <a:path w="1455" h="2387" extrusionOk="0">
                  <a:moveTo>
                    <a:pt x="44" y="1"/>
                  </a:moveTo>
                  <a:cubicBezTo>
                    <a:pt x="40" y="1"/>
                    <a:pt x="34" y="3"/>
                    <a:pt x="26" y="12"/>
                  </a:cubicBezTo>
                  <a:cubicBezTo>
                    <a:pt x="26" y="12"/>
                    <a:pt x="1" y="37"/>
                    <a:pt x="26" y="37"/>
                  </a:cubicBezTo>
                  <a:cubicBezTo>
                    <a:pt x="101" y="262"/>
                    <a:pt x="201" y="463"/>
                    <a:pt x="301" y="663"/>
                  </a:cubicBezTo>
                  <a:cubicBezTo>
                    <a:pt x="402" y="864"/>
                    <a:pt x="527" y="1039"/>
                    <a:pt x="627" y="1240"/>
                  </a:cubicBezTo>
                  <a:cubicBezTo>
                    <a:pt x="753" y="1440"/>
                    <a:pt x="878" y="1641"/>
                    <a:pt x="978" y="1816"/>
                  </a:cubicBezTo>
                  <a:cubicBezTo>
                    <a:pt x="1103" y="2017"/>
                    <a:pt x="1229" y="2192"/>
                    <a:pt x="1379" y="2368"/>
                  </a:cubicBezTo>
                  <a:cubicBezTo>
                    <a:pt x="1392" y="2380"/>
                    <a:pt x="1398" y="2386"/>
                    <a:pt x="1404" y="2386"/>
                  </a:cubicBezTo>
                  <a:cubicBezTo>
                    <a:pt x="1410" y="2386"/>
                    <a:pt x="1417" y="2380"/>
                    <a:pt x="1429" y="2368"/>
                  </a:cubicBezTo>
                  <a:cubicBezTo>
                    <a:pt x="1454" y="2368"/>
                    <a:pt x="1454" y="2343"/>
                    <a:pt x="1429" y="2343"/>
                  </a:cubicBezTo>
                  <a:cubicBezTo>
                    <a:pt x="1304" y="2142"/>
                    <a:pt x="1204" y="1942"/>
                    <a:pt x="1103" y="1766"/>
                  </a:cubicBezTo>
                  <a:lnTo>
                    <a:pt x="753" y="1165"/>
                  </a:lnTo>
                  <a:cubicBezTo>
                    <a:pt x="652" y="989"/>
                    <a:pt x="552" y="789"/>
                    <a:pt x="427" y="588"/>
                  </a:cubicBezTo>
                  <a:cubicBezTo>
                    <a:pt x="301" y="388"/>
                    <a:pt x="201" y="212"/>
                    <a:pt x="76" y="12"/>
                  </a:cubicBezTo>
                  <a:cubicBezTo>
                    <a:pt x="59" y="12"/>
                    <a:pt x="54" y="1"/>
                    <a:pt x="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5" name="Google Shape;2315;p52"/>
            <p:cNvSpPr/>
            <p:nvPr/>
          </p:nvSpPr>
          <p:spPr>
            <a:xfrm>
              <a:off x="2961836" y="3246318"/>
              <a:ext cx="612039" cy="585092"/>
            </a:xfrm>
            <a:custGeom>
              <a:avLst/>
              <a:gdLst/>
              <a:ahLst/>
              <a:cxnLst/>
              <a:rect l="l" t="t" r="r" b="b"/>
              <a:pathLst>
                <a:path w="7041" h="6731" extrusionOk="0">
                  <a:moveTo>
                    <a:pt x="3136" y="0"/>
                  </a:moveTo>
                  <a:cubicBezTo>
                    <a:pt x="2784" y="0"/>
                    <a:pt x="2456" y="298"/>
                    <a:pt x="2322" y="772"/>
                  </a:cubicBezTo>
                  <a:cubicBezTo>
                    <a:pt x="2247" y="998"/>
                    <a:pt x="2247" y="1323"/>
                    <a:pt x="2297" y="1699"/>
                  </a:cubicBezTo>
                  <a:cubicBezTo>
                    <a:pt x="2222" y="1674"/>
                    <a:pt x="2146" y="1624"/>
                    <a:pt x="2071" y="1599"/>
                  </a:cubicBezTo>
                  <a:cubicBezTo>
                    <a:pt x="1751" y="1473"/>
                    <a:pt x="1478" y="1418"/>
                    <a:pt x="1252" y="1418"/>
                  </a:cubicBezTo>
                  <a:cubicBezTo>
                    <a:pt x="401" y="1418"/>
                    <a:pt x="223" y="2193"/>
                    <a:pt x="718" y="2827"/>
                  </a:cubicBezTo>
                  <a:cubicBezTo>
                    <a:pt x="868" y="3028"/>
                    <a:pt x="1194" y="3253"/>
                    <a:pt x="1570" y="3454"/>
                  </a:cubicBezTo>
                  <a:cubicBezTo>
                    <a:pt x="1470" y="3504"/>
                    <a:pt x="1395" y="3554"/>
                    <a:pt x="1319" y="3604"/>
                  </a:cubicBezTo>
                  <a:cubicBezTo>
                    <a:pt x="0" y="4508"/>
                    <a:pt x="538" y="5436"/>
                    <a:pt x="1495" y="5436"/>
                  </a:cubicBezTo>
                  <a:cubicBezTo>
                    <a:pt x="1519" y="5436"/>
                    <a:pt x="1545" y="5435"/>
                    <a:pt x="1570" y="5434"/>
                  </a:cubicBezTo>
                  <a:cubicBezTo>
                    <a:pt x="1896" y="5409"/>
                    <a:pt x="2372" y="5208"/>
                    <a:pt x="2823" y="4907"/>
                  </a:cubicBezTo>
                  <a:cubicBezTo>
                    <a:pt x="2848" y="5183"/>
                    <a:pt x="2923" y="5459"/>
                    <a:pt x="3074" y="5759"/>
                  </a:cubicBezTo>
                  <a:cubicBezTo>
                    <a:pt x="3386" y="6453"/>
                    <a:pt x="3772" y="6730"/>
                    <a:pt x="4110" y="6730"/>
                  </a:cubicBezTo>
                  <a:cubicBezTo>
                    <a:pt x="4506" y="6730"/>
                    <a:pt x="4836" y="6350"/>
                    <a:pt x="4903" y="5810"/>
                  </a:cubicBezTo>
                  <a:cubicBezTo>
                    <a:pt x="4928" y="5634"/>
                    <a:pt x="4878" y="5358"/>
                    <a:pt x="4803" y="5058"/>
                  </a:cubicBezTo>
                  <a:lnTo>
                    <a:pt x="4803" y="5058"/>
                  </a:lnTo>
                  <a:cubicBezTo>
                    <a:pt x="4928" y="5108"/>
                    <a:pt x="5054" y="5133"/>
                    <a:pt x="5179" y="5158"/>
                  </a:cubicBezTo>
                  <a:cubicBezTo>
                    <a:pt x="5381" y="5199"/>
                    <a:pt x="5563" y="5218"/>
                    <a:pt x="5723" y="5218"/>
                  </a:cubicBezTo>
                  <a:cubicBezTo>
                    <a:pt x="6836" y="5218"/>
                    <a:pt x="6964" y="4318"/>
                    <a:pt x="6307" y="3704"/>
                  </a:cubicBezTo>
                  <a:cubicBezTo>
                    <a:pt x="6156" y="3579"/>
                    <a:pt x="5906" y="3454"/>
                    <a:pt x="5605" y="3328"/>
                  </a:cubicBezTo>
                  <a:cubicBezTo>
                    <a:pt x="5755" y="3253"/>
                    <a:pt x="5881" y="3128"/>
                    <a:pt x="6006" y="3003"/>
                  </a:cubicBezTo>
                  <a:cubicBezTo>
                    <a:pt x="7041" y="1990"/>
                    <a:pt x="6567" y="1228"/>
                    <a:pt x="5774" y="1228"/>
                  </a:cubicBezTo>
                  <a:cubicBezTo>
                    <a:pt x="5664" y="1228"/>
                    <a:pt x="5548" y="1243"/>
                    <a:pt x="5430" y="1273"/>
                  </a:cubicBezTo>
                  <a:cubicBezTo>
                    <a:pt x="5104" y="1348"/>
                    <a:pt x="4628" y="1674"/>
                    <a:pt x="4202" y="2075"/>
                  </a:cubicBezTo>
                  <a:cubicBezTo>
                    <a:pt x="4227" y="1800"/>
                    <a:pt x="4202" y="1474"/>
                    <a:pt x="4126" y="1148"/>
                  </a:cubicBezTo>
                  <a:cubicBezTo>
                    <a:pt x="3907" y="335"/>
                    <a:pt x="3508" y="0"/>
                    <a:pt x="3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6" name="Google Shape;2316;p52"/>
            <p:cNvSpPr/>
            <p:nvPr/>
          </p:nvSpPr>
          <p:spPr>
            <a:xfrm>
              <a:off x="3228950" y="3503438"/>
              <a:ext cx="143861" cy="122651"/>
            </a:xfrm>
            <a:custGeom>
              <a:avLst/>
              <a:gdLst/>
              <a:ahLst/>
              <a:cxnLst/>
              <a:rect l="l" t="t" r="r" b="b"/>
              <a:pathLst>
                <a:path w="1655" h="1411" extrusionOk="0">
                  <a:moveTo>
                    <a:pt x="895" y="1"/>
                  </a:moveTo>
                  <a:cubicBezTo>
                    <a:pt x="801" y="1"/>
                    <a:pt x="702" y="15"/>
                    <a:pt x="602" y="45"/>
                  </a:cubicBezTo>
                  <a:cubicBezTo>
                    <a:pt x="176" y="195"/>
                    <a:pt x="1" y="546"/>
                    <a:pt x="101" y="922"/>
                  </a:cubicBezTo>
                  <a:cubicBezTo>
                    <a:pt x="201" y="1222"/>
                    <a:pt x="445" y="1410"/>
                    <a:pt x="756" y="1410"/>
                  </a:cubicBezTo>
                  <a:cubicBezTo>
                    <a:pt x="834" y="1410"/>
                    <a:pt x="917" y="1398"/>
                    <a:pt x="1003" y="1373"/>
                  </a:cubicBezTo>
                  <a:cubicBezTo>
                    <a:pt x="1429" y="1248"/>
                    <a:pt x="1655" y="796"/>
                    <a:pt x="1555" y="421"/>
                  </a:cubicBezTo>
                  <a:cubicBezTo>
                    <a:pt x="1459" y="152"/>
                    <a:pt x="1201" y="1"/>
                    <a:pt x="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7" name="Google Shape;2317;p52"/>
            <p:cNvSpPr/>
            <p:nvPr/>
          </p:nvSpPr>
          <p:spPr>
            <a:xfrm>
              <a:off x="3198441" y="3474840"/>
              <a:ext cx="143861" cy="122651"/>
            </a:xfrm>
            <a:custGeom>
              <a:avLst/>
              <a:gdLst/>
              <a:ahLst/>
              <a:cxnLst/>
              <a:rect l="l" t="t" r="r" b="b"/>
              <a:pathLst>
                <a:path w="1655" h="1411" extrusionOk="0">
                  <a:moveTo>
                    <a:pt x="913" y="1"/>
                  </a:moveTo>
                  <a:cubicBezTo>
                    <a:pt x="814" y="1"/>
                    <a:pt x="709" y="16"/>
                    <a:pt x="602" y="48"/>
                  </a:cubicBezTo>
                  <a:cubicBezTo>
                    <a:pt x="176" y="173"/>
                    <a:pt x="1" y="549"/>
                    <a:pt x="101" y="900"/>
                  </a:cubicBezTo>
                  <a:cubicBezTo>
                    <a:pt x="182" y="1205"/>
                    <a:pt x="429" y="1411"/>
                    <a:pt x="746" y="1411"/>
                  </a:cubicBezTo>
                  <a:cubicBezTo>
                    <a:pt x="820" y="1411"/>
                    <a:pt x="898" y="1400"/>
                    <a:pt x="978" y="1376"/>
                  </a:cubicBezTo>
                  <a:cubicBezTo>
                    <a:pt x="1404" y="1251"/>
                    <a:pt x="1655" y="775"/>
                    <a:pt x="1530" y="424"/>
                  </a:cubicBezTo>
                  <a:cubicBezTo>
                    <a:pt x="1455" y="142"/>
                    <a:pt x="1210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8" name="Google Shape;2318;p52"/>
            <p:cNvSpPr/>
            <p:nvPr/>
          </p:nvSpPr>
          <p:spPr>
            <a:xfrm>
              <a:off x="3667390" y="4111207"/>
              <a:ext cx="160724" cy="186976"/>
            </a:xfrm>
            <a:custGeom>
              <a:avLst/>
              <a:gdLst/>
              <a:ahLst/>
              <a:cxnLst/>
              <a:rect l="l" t="t" r="r" b="b"/>
              <a:pathLst>
                <a:path w="1849" h="2151" extrusionOk="0">
                  <a:moveTo>
                    <a:pt x="1176" y="0"/>
                  </a:moveTo>
                  <a:cubicBezTo>
                    <a:pt x="944" y="0"/>
                    <a:pt x="716" y="137"/>
                    <a:pt x="546" y="346"/>
                  </a:cubicBezTo>
                  <a:cubicBezTo>
                    <a:pt x="0" y="966"/>
                    <a:pt x="191" y="2151"/>
                    <a:pt x="195" y="2151"/>
                  </a:cubicBezTo>
                  <a:cubicBezTo>
                    <a:pt x="195" y="2151"/>
                    <a:pt x="195" y="2151"/>
                    <a:pt x="195" y="2150"/>
                  </a:cubicBezTo>
                  <a:cubicBezTo>
                    <a:pt x="821" y="1950"/>
                    <a:pt x="1222" y="1599"/>
                    <a:pt x="1448" y="1173"/>
                  </a:cubicBezTo>
                  <a:cubicBezTo>
                    <a:pt x="1849" y="421"/>
                    <a:pt x="1398" y="45"/>
                    <a:pt x="1398" y="45"/>
                  </a:cubicBezTo>
                  <a:cubicBezTo>
                    <a:pt x="1325" y="15"/>
                    <a:pt x="1250" y="0"/>
                    <a:pt x="1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9" name="Google Shape;2319;p52"/>
            <p:cNvSpPr/>
            <p:nvPr/>
          </p:nvSpPr>
          <p:spPr>
            <a:xfrm>
              <a:off x="3584031" y="4027934"/>
              <a:ext cx="154813" cy="519464"/>
            </a:xfrm>
            <a:custGeom>
              <a:avLst/>
              <a:gdLst/>
              <a:ahLst/>
              <a:cxnLst/>
              <a:rect l="l" t="t" r="r" b="b"/>
              <a:pathLst>
                <a:path w="1781" h="5976" extrusionOk="0">
                  <a:moveTo>
                    <a:pt x="1" y="1"/>
                  </a:moveTo>
                  <a:cubicBezTo>
                    <a:pt x="26" y="101"/>
                    <a:pt x="51" y="226"/>
                    <a:pt x="76" y="326"/>
                  </a:cubicBezTo>
                  <a:lnTo>
                    <a:pt x="227" y="1153"/>
                  </a:lnTo>
                  <a:cubicBezTo>
                    <a:pt x="277" y="1429"/>
                    <a:pt x="327" y="1705"/>
                    <a:pt x="402" y="1981"/>
                  </a:cubicBezTo>
                  <a:lnTo>
                    <a:pt x="502" y="2382"/>
                  </a:lnTo>
                  <a:cubicBezTo>
                    <a:pt x="527" y="2507"/>
                    <a:pt x="577" y="2657"/>
                    <a:pt x="602" y="2783"/>
                  </a:cubicBezTo>
                  <a:lnTo>
                    <a:pt x="828" y="3585"/>
                  </a:lnTo>
                  <a:lnTo>
                    <a:pt x="1079" y="4387"/>
                  </a:lnTo>
                  <a:lnTo>
                    <a:pt x="1229" y="4788"/>
                  </a:lnTo>
                  <a:lnTo>
                    <a:pt x="1379" y="5164"/>
                  </a:lnTo>
                  <a:lnTo>
                    <a:pt x="1680" y="5940"/>
                  </a:lnTo>
                  <a:cubicBezTo>
                    <a:pt x="1698" y="5958"/>
                    <a:pt x="1716" y="5976"/>
                    <a:pt x="1733" y="5976"/>
                  </a:cubicBezTo>
                  <a:cubicBezTo>
                    <a:pt x="1741" y="5976"/>
                    <a:pt x="1748" y="5973"/>
                    <a:pt x="1755" y="5966"/>
                  </a:cubicBezTo>
                  <a:cubicBezTo>
                    <a:pt x="1780" y="5966"/>
                    <a:pt x="1780" y="5940"/>
                    <a:pt x="1780" y="5915"/>
                  </a:cubicBezTo>
                  <a:lnTo>
                    <a:pt x="1480" y="5113"/>
                  </a:lnTo>
                  <a:lnTo>
                    <a:pt x="1354" y="4737"/>
                  </a:lnTo>
                  <a:lnTo>
                    <a:pt x="1229" y="4336"/>
                  </a:lnTo>
                  <a:lnTo>
                    <a:pt x="978" y="3534"/>
                  </a:lnTo>
                  <a:lnTo>
                    <a:pt x="778" y="2732"/>
                  </a:lnTo>
                  <a:cubicBezTo>
                    <a:pt x="728" y="2607"/>
                    <a:pt x="703" y="2457"/>
                    <a:pt x="678" y="2331"/>
                  </a:cubicBezTo>
                  <a:lnTo>
                    <a:pt x="577" y="1930"/>
                  </a:lnTo>
                  <a:cubicBezTo>
                    <a:pt x="527" y="1655"/>
                    <a:pt x="452" y="1379"/>
                    <a:pt x="402" y="1103"/>
                  </a:cubicBezTo>
                  <a:lnTo>
                    <a:pt x="277" y="301"/>
                  </a:lnTo>
                  <a:cubicBezTo>
                    <a:pt x="252" y="226"/>
                    <a:pt x="252" y="151"/>
                    <a:pt x="227" y="51"/>
                  </a:cubicBezTo>
                  <a:cubicBezTo>
                    <a:pt x="199" y="60"/>
                    <a:pt x="171" y="66"/>
                    <a:pt x="144" y="66"/>
                  </a:cubicBezTo>
                  <a:cubicBezTo>
                    <a:pt x="96" y="66"/>
                    <a:pt x="49" y="4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0" name="Google Shape;2320;p52"/>
            <p:cNvSpPr/>
            <p:nvPr/>
          </p:nvSpPr>
          <p:spPr>
            <a:xfrm>
              <a:off x="3662522" y="4180398"/>
              <a:ext cx="102485" cy="154813"/>
            </a:xfrm>
            <a:custGeom>
              <a:avLst/>
              <a:gdLst/>
              <a:ahLst/>
              <a:cxnLst/>
              <a:rect l="l" t="t" r="r" b="b"/>
              <a:pathLst>
                <a:path w="1179" h="1781" extrusionOk="0">
                  <a:moveTo>
                    <a:pt x="1128" y="1"/>
                  </a:moveTo>
                  <a:cubicBezTo>
                    <a:pt x="1028" y="151"/>
                    <a:pt x="928" y="277"/>
                    <a:pt x="827" y="427"/>
                  </a:cubicBezTo>
                  <a:cubicBezTo>
                    <a:pt x="727" y="552"/>
                    <a:pt x="627" y="703"/>
                    <a:pt x="527" y="853"/>
                  </a:cubicBezTo>
                  <a:cubicBezTo>
                    <a:pt x="426" y="978"/>
                    <a:pt x="351" y="1129"/>
                    <a:pt x="251" y="1279"/>
                  </a:cubicBezTo>
                  <a:cubicBezTo>
                    <a:pt x="151" y="1430"/>
                    <a:pt x="75" y="1580"/>
                    <a:pt x="0" y="1755"/>
                  </a:cubicBezTo>
                  <a:cubicBezTo>
                    <a:pt x="0" y="1755"/>
                    <a:pt x="0" y="1780"/>
                    <a:pt x="25" y="1780"/>
                  </a:cubicBezTo>
                  <a:cubicBezTo>
                    <a:pt x="25" y="1780"/>
                    <a:pt x="50" y="1780"/>
                    <a:pt x="50" y="1755"/>
                  </a:cubicBezTo>
                  <a:cubicBezTo>
                    <a:pt x="126" y="1605"/>
                    <a:pt x="226" y="1480"/>
                    <a:pt x="326" y="1329"/>
                  </a:cubicBezTo>
                  <a:lnTo>
                    <a:pt x="602" y="903"/>
                  </a:lnTo>
                  <a:cubicBezTo>
                    <a:pt x="702" y="753"/>
                    <a:pt x="802" y="628"/>
                    <a:pt x="902" y="477"/>
                  </a:cubicBezTo>
                  <a:cubicBezTo>
                    <a:pt x="1003" y="327"/>
                    <a:pt x="1078" y="176"/>
                    <a:pt x="1178" y="26"/>
                  </a:cubicBezTo>
                  <a:cubicBezTo>
                    <a:pt x="1178" y="26"/>
                    <a:pt x="1178" y="1"/>
                    <a:pt x="1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1" name="Google Shape;2321;p52"/>
            <p:cNvSpPr/>
            <p:nvPr/>
          </p:nvSpPr>
          <p:spPr>
            <a:xfrm>
              <a:off x="3429395" y="4152495"/>
              <a:ext cx="194017" cy="127258"/>
            </a:xfrm>
            <a:custGeom>
              <a:avLst/>
              <a:gdLst/>
              <a:ahLst/>
              <a:cxnLst/>
              <a:rect l="l" t="t" r="r" b="b"/>
              <a:pathLst>
                <a:path w="2232" h="1464" extrusionOk="0">
                  <a:moveTo>
                    <a:pt x="677" y="0"/>
                  </a:moveTo>
                  <a:cubicBezTo>
                    <a:pt x="326" y="0"/>
                    <a:pt x="151" y="205"/>
                    <a:pt x="151" y="222"/>
                  </a:cubicBezTo>
                  <a:cubicBezTo>
                    <a:pt x="1" y="522"/>
                    <a:pt x="176" y="848"/>
                    <a:pt x="427" y="1074"/>
                  </a:cubicBezTo>
                  <a:cubicBezTo>
                    <a:pt x="792" y="1394"/>
                    <a:pt x="1380" y="1464"/>
                    <a:pt x="1785" y="1464"/>
                  </a:cubicBezTo>
                  <a:cubicBezTo>
                    <a:pt x="2046" y="1464"/>
                    <a:pt x="2231" y="1435"/>
                    <a:pt x="2231" y="1425"/>
                  </a:cubicBezTo>
                  <a:cubicBezTo>
                    <a:pt x="2031" y="823"/>
                    <a:pt x="1680" y="422"/>
                    <a:pt x="1279" y="172"/>
                  </a:cubicBezTo>
                  <a:cubicBezTo>
                    <a:pt x="1040" y="44"/>
                    <a:pt x="840" y="0"/>
                    <a:pt x="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2" name="Google Shape;2322;p52"/>
            <p:cNvSpPr/>
            <p:nvPr/>
          </p:nvSpPr>
          <p:spPr>
            <a:xfrm>
              <a:off x="3505626" y="4195696"/>
              <a:ext cx="141688" cy="93792"/>
            </a:xfrm>
            <a:custGeom>
              <a:avLst/>
              <a:gdLst/>
              <a:ahLst/>
              <a:cxnLst/>
              <a:rect l="l" t="t" r="r" b="b"/>
              <a:pathLst>
                <a:path w="1630" h="1079" extrusionOk="0">
                  <a:moveTo>
                    <a:pt x="1" y="0"/>
                  </a:moveTo>
                  <a:cubicBezTo>
                    <a:pt x="1" y="25"/>
                    <a:pt x="1" y="25"/>
                    <a:pt x="26" y="51"/>
                  </a:cubicBezTo>
                  <a:cubicBezTo>
                    <a:pt x="126" y="151"/>
                    <a:pt x="251" y="226"/>
                    <a:pt x="377" y="326"/>
                  </a:cubicBezTo>
                  <a:cubicBezTo>
                    <a:pt x="527" y="426"/>
                    <a:pt x="652" y="502"/>
                    <a:pt x="778" y="602"/>
                  </a:cubicBezTo>
                  <a:cubicBezTo>
                    <a:pt x="903" y="677"/>
                    <a:pt x="1028" y="777"/>
                    <a:pt x="1179" y="853"/>
                  </a:cubicBezTo>
                  <a:cubicBezTo>
                    <a:pt x="1304" y="928"/>
                    <a:pt x="1454" y="1003"/>
                    <a:pt x="1605" y="1078"/>
                  </a:cubicBezTo>
                  <a:cubicBezTo>
                    <a:pt x="1605" y="1078"/>
                    <a:pt x="1630" y="1078"/>
                    <a:pt x="1630" y="1053"/>
                  </a:cubicBezTo>
                  <a:cubicBezTo>
                    <a:pt x="1630" y="1053"/>
                    <a:pt x="1630" y="1028"/>
                    <a:pt x="1605" y="1028"/>
                  </a:cubicBezTo>
                  <a:cubicBezTo>
                    <a:pt x="1479" y="953"/>
                    <a:pt x="1354" y="853"/>
                    <a:pt x="1229" y="777"/>
                  </a:cubicBezTo>
                  <a:lnTo>
                    <a:pt x="828" y="527"/>
                  </a:lnTo>
                  <a:cubicBezTo>
                    <a:pt x="702" y="426"/>
                    <a:pt x="577" y="326"/>
                    <a:pt x="452" y="251"/>
                  </a:cubicBezTo>
                  <a:cubicBezTo>
                    <a:pt x="301" y="176"/>
                    <a:pt x="176" y="76"/>
                    <a:pt x="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3" name="Google Shape;2323;p52"/>
            <p:cNvSpPr/>
            <p:nvPr/>
          </p:nvSpPr>
          <p:spPr>
            <a:xfrm>
              <a:off x="3368375" y="3746302"/>
              <a:ext cx="464179" cy="360043"/>
            </a:xfrm>
            <a:custGeom>
              <a:avLst/>
              <a:gdLst/>
              <a:ahLst/>
              <a:cxnLst/>
              <a:rect l="l" t="t" r="r" b="b"/>
              <a:pathLst>
                <a:path w="5340" h="4142" extrusionOk="0">
                  <a:moveTo>
                    <a:pt x="3674" y="1"/>
                  </a:moveTo>
                  <a:cubicBezTo>
                    <a:pt x="3510" y="1"/>
                    <a:pt x="3326" y="71"/>
                    <a:pt x="3159" y="208"/>
                  </a:cubicBezTo>
                  <a:cubicBezTo>
                    <a:pt x="2983" y="358"/>
                    <a:pt x="2783" y="709"/>
                    <a:pt x="2657" y="1110"/>
                  </a:cubicBezTo>
                  <a:cubicBezTo>
                    <a:pt x="2582" y="910"/>
                    <a:pt x="2457" y="734"/>
                    <a:pt x="2307" y="534"/>
                  </a:cubicBezTo>
                  <a:cubicBezTo>
                    <a:pt x="2020" y="209"/>
                    <a:pt x="1752" y="77"/>
                    <a:pt x="1536" y="77"/>
                  </a:cubicBezTo>
                  <a:cubicBezTo>
                    <a:pt x="1186" y="77"/>
                    <a:pt x="976" y="425"/>
                    <a:pt x="1053" y="860"/>
                  </a:cubicBezTo>
                  <a:cubicBezTo>
                    <a:pt x="1078" y="1035"/>
                    <a:pt x="1179" y="1236"/>
                    <a:pt x="1329" y="1461"/>
                  </a:cubicBezTo>
                  <a:lnTo>
                    <a:pt x="1154" y="1461"/>
                  </a:lnTo>
                  <a:cubicBezTo>
                    <a:pt x="1" y="1561"/>
                    <a:pt x="51" y="2338"/>
                    <a:pt x="677" y="2664"/>
                  </a:cubicBezTo>
                  <a:cubicBezTo>
                    <a:pt x="853" y="2739"/>
                    <a:pt x="1104" y="2789"/>
                    <a:pt x="1404" y="2789"/>
                  </a:cubicBezTo>
                  <a:cubicBezTo>
                    <a:pt x="1379" y="2840"/>
                    <a:pt x="1329" y="2890"/>
                    <a:pt x="1304" y="2940"/>
                  </a:cubicBezTo>
                  <a:cubicBezTo>
                    <a:pt x="884" y="3723"/>
                    <a:pt x="1177" y="4142"/>
                    <a:pt x="1606" y="4142"/>
                  </a:cubicBezTo>
                  <a:cubicBezTo>
                    <a:pt x="1740" y="4142"/>
                    <a:pt x="1888" y="4101"/>
                    <a:pt x="2031" y="4018"/>
                  </a:cubicBezTo>
                  <a:cubicBezTo>
                    <a:pt x="2231" y="3892"/>
                    <a:pt x="2457" y="3617"/>
                    <a:pt x="2657" y="3291"/>
                  </a:cubicBezTo>
                  <a:cubicBezTo>
                    <a:pt x="2758" y="3466"/>
                    <a:pt x="2883" y="3617"/>
                    <a:pt x="3058" y="3767"/>
                  </a:cubicBezTo>
                  <a:cubicBezTo>
                    <a:pt x="3351" y="4002"/>
                    <a:pt x="3604" y="4099"/>
                    <a:pt x="3804" y="4099"/>
                  </a:cubicBezTo>
                  <a:cubicBezTo>
                    <a:pt x="4220" y="4099"/>
                    <a:pt x="4406" y="3681"/>
                    <a:pt x="4236" y="3241"/>
                  </a:cubicBezTo>
                  <a:cubicBezTo>
                    <a:pt x="4186" y="3090"/>
                    <a:pt x="4086" y="2940"/>
                    <a:pt x="3961" y="2789"/>
                  </a:cubicBezTo>
                  <a:cubicBezTo>
                    <a:pt x="4036" y="2764"/>
                    <a:pt x="4111" y="2764"/>
                    <a:pt x="4211" y="2739"/>
                  </a:cubicBezTo>
                  <a:cubicBezTo>
                    <a:pt x="5339" y="2439"/>
                    <a:pt x="5164" y="1662"/>
                    <a:pt x="4487" y="1461"/>
                  </a:cubicBezTo>
                  <a:cubicBezTo>
                    <a:pt x="4412" y="1449"/>
                    <a:pt x="4324" y="1442"/>
                    <a:pt x="4227" y="1442"/>
                  </a:cubicBezTo>
                  <a:cubicBezTo>
                    <a:pt x="4130" y="1442"/>
                    <a:pt x="4023" y="1449"/>
                    <a:pt x="3911" y="1461"/>
                  </a:cubicBezTo>
                  <a:cubicBezTo>
                    <a:pt x="3986" y="1361"/>
                    <a:pt x="4036" y="1236"/>
                    <a:pt x="4061" y="1135"/>
                  </a:cubicBezTo>
                  <a:cubicBezTo>
                    <a:pt x="4323" y="368"/>
                    <a:pt x="4050" y="1"/>
                    <a:pt x="36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4" name="Google Shape;2324;p52"/>
            <p:cNvSpPr/>
            <p:nvPr/>
          </p:nvSpPr>
          <p:spPr>
            <a:xfrm>
              <a:off x="3575338" y="3890682"/>
              <a:ext cx="95965" cy="90576"/>
            </a:xfrm>
            <a:custGeom>
              <a:avLst/>
              <a:gdLst/>
              <a:ahLst/>
              <a:cxnLst/>
              <a:rect l="l" t="t" r="r" b="b"/>
              <a:pathLst>
                <a:path w="1104" h="1042" extrusionOk="0">
                  <a:moveTo>
                    <a:pt x="650" y="0"/>
                  </a:moveTo>
                  <a:cubicBezTo>
                    <a:pt x="509" y="0"/>
                    <a:pt x="355" y="72"/>
                    <a:pt x="226" y="201"/>
                  </a:cubicBezTo>
                  <a:cubicBezTo>
                    <a:pt x="1" y="402"/>
                    <a:pt x="1" y="702"/>
                    <a:pt x="176" y="878"/>
                  </a:cubicBezTo>
                  <a:cubicBezTo>
                    <a:pt x="269" y="984"/>
                    <a:pt x="398" y="1041"/>
                    <a:pt x="532" y="1041"/>
                  </a:cubicBezTo>
                  <a:cubicBezTo>
                    <a:pt x="650" y="1041"/>
                    <a:pt x="772" y="997"/>
                    <a:pt x="878" y="903"/>
                  </a:cubicBezTo>
                  <a:cubicBezTo>
                    <a:pt x="1103" y="677"/>
                    <a:pt x="1103" y="326"/>
                    <a:pt x="928" y="126"/>
                  </a:cubicBezTo>
                  <a:cubicBezTo>
                    <a:pt x="853" y="40"/>
                    <a:pt x="755" y="0"/>
                    <a:pt x="6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5" name="Google Shape;2325;p52"/>
            <p:cNvSpPr/>
            <p:nvPr/>
          </p:nvSpPr>
          <p:spPr>
            <a:xfrm>
              <a:off x="3547001" y="3881816"/>
              <a:ext cx="95965" cy="90750"/>
            </a:xfrm>
            <a:custGeom>
              <a:avLst/>
              <a:gdLst/>
              <a:ahLst/>
              <a:cxnLst/>
              <a:rect l="l" t="t" r="r" b="b"/>
              <a:pathLst>
                <a:path w="1104" h="1044" extrusionOk="0">
                  <a:moveTo>
                    <a:pt x="642" y="0"/>
                  </a:moveTo>
                  <a:cubicBezTo>
                    <a:pt x="504" y="0"/>
                    <a:pt x="353" y="65"/>
                    <a:pt x="226" y="178"/>
                  </a:cubicBezTo>
                  <a:cubicBezTo>
                    <a:pt x="1" y="403"/>
                    <a:pt x="1" y="679"/>
                    <a:pt x="176" y="880"/>
                  </a:cubicBezTo>
                  <a:cubicBezTo>
                    <a:pt x="270" y="986"/>
                    <a:pt x="398" y="1043"/>
                    <a:pt x="532" y="1043"/>
                  </a:cubicBezTo>
                  <a:cubicBezTo>
                    <a:pt x="650" y="1043"/>
                    <a:pt x="772" y="999"/>
                    <a:pt x="878" y="905"/>
                  </a:cubicBezTo>
                  <a:cubicBezTo>
                    <a:pt x="1104" y="679"/>
                    <a:pt x="1104" y="328"/>
                    <a:pt x="928" y="128"/>
                  </a:cubicBezTo>
                  <a:cubicBezTo>
                    <a:pt x="851" y="40"/>
                    <a:pt x="750" y="0"/>
                    <a:pt x="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26" name="Google Shape;2326;p52"/>
          <p:cNvGrpSpPr/>
          <p:nvPr/>
        </p:nvGrpSpPr>
        <p:grpSpPr>
          <a:xfrm rot="1550478">
            <a:off x="4213617" y="1193906"/>
            <a:ext cx="463365" cy="420439"/>
            <a:chOff x="2202525" y="4323250"/>
            <a:chExt cx="221825" cy="201275"/>
          </a:xfrm>
        </p:grpSpPr>
        <p:sp>
          <p:nvSpPr>
            <p:cNvPr id="2327" name="Google Shape;2327;p52"/>
            <p:cNvSpPr/>
            <p:nvPr/>
          </p:nvSpPr>
          <p:spPr>
            <a:xfrm>
              <a:off x="2202525" y="4323250"/>
              <a:ext cx="221825" cy="201275"/>
            </a:xfrm>
            <a:custGeom>
              <a:avLst/>
              <a:gdLst/>
              <a:ahLst/>
              <a:cxnLst/>
              <a:rect l="l" t="t" r="r" b="b"/>
              <a:pathLst>
                <a:path w="8873" h="8051" extrusionOk="0">
                  <a:moveTo>
                    <a:pt x="3924" y="0"/>
                  </a:moveTo>
                  <a:cubicBezTo>
                    <a:pt x="3903" y="0"/>
                    <a:pt x="3881" y="2"/>
                    <a:pt x="3860" y="4"/>
                  </a:cubicBezTo>
                  <a:cubicBezTo>
                    <a:pt x="3309" y="80"/>
                    <a:pt x="2983" y="1157"/>
                    <a:pt x="3158" y="2410"/>
                  </a:cubicBezTo>
                  <a:cubicBezTo>
                    <a:pt x="3208" y="2686"/>
                    <a:pt x="3284" y="2937"/>
                    <a:pt x="3359" y="3187"/>
                  </a:cubicBezTo>
                  <a:cubicBezTo>
                    <a:pt x="3108" y="3087"/>
                    <a:pt x="2807" y="2987"/>
                    <a:pt x="2507" y="2937"/>
                  </a:cubicBezTo>
                  <a:cubicBezTo>
                    <a:pt x="2244" y="2895"/>
                    <a:pt x="1988" y="2875"/>
                    <a:pt x="1748" y="2875"/>
                  </a:cubicBezTo>
                  <a:cubicBezTo>
                    <a:pt x="845" y="2875"/>
                    <a:pt x="160" y="3158"/>
                    <a:pt x="101" y="3613"/>
                  </a:cubicBezTo>
                  <a:cubicBezTo>
                    <a:pt x="0" y="4165"/>
                    <a:pt x="928" y="4791"/>
                    <a:pt x="2181" y="4967"/>
                  </a:cubicBezTo>
                  <a:cubicBezTo>
                    <a:pt x="2401" y="5004"/>
                    <a:pt x="2608" y="5027"/>
                    <a:pt x="2811" y="5027"/>
                  </a:cubicBezTo>
                  <a:cubicBezTo>
                    <a:pt x="2885" y="5027"/>
                    <a:pt x="2959" y="5024"/>
                    <a:pt x="3033" y="5017"/>
                  </a:cubicBezTo>
                  <a:lnTo>
                    <a:pt x="3033" y="5017"/>
                  </a:lnTo>
                  <a:cubicBezTo>
                    <a:pt x="2933" y="5167"/>
                    <a:pt x="2833" y="5318"/>
                    <a:pt x="2732" y="5493"/>
                  </a:cubicBezTo>
                  <a:cubicBezTo>
                    <a:pt x="2181" y="6646"/>
                    <a:pt x="2156" y="7749"/>
                    <a:pt x="2657" y="7999"/>
                  </a:cubicBezTo>
                  <a:cubicBezTo>
                    <a:pt x="2726" y="8034"/>
                    <a:pt x="2801" y="8050"/>
                    <a:pt x="2882" y="8050"/>
                  </a:cubicBezTo>
                  <a:cubicBezTo>
                    <a:pt x="3392" y="8050"/>
                    <a:pt x="4111" y="7394"/>
                    <a:pt x="4587" y="6420"/>
                  </a:cubicBezTo>
                  <a:cubicBezTo>
                    <a:pt x="4687" y="6220"/>
                    <a:pt x="4762" y="6045"/>
                    <a:pt x="4812" y="5844"/>
                  </a:cubicBezTo>
                  <a:cubicBezTo>
                    <a:pt x="4863" y="5944"/>
                    <a:pt x="4913" y="6019"/>
                    <a:pt x="4963" y="6095"/>
                  </a:cubicBezTo>
                  <a:cubicBezTo>
                    <a:pt x="5504" y="7011"/>
                    <a:pt x="6236" y="7598"/>
                    <a:pt x="6741" y="7598"/>
                  </a:cubicBezTo>
                  <a:cubicBezTo>
                    <a:pt x="6844" y="7598"/>
                    <a:pt x="6937" y="7574"/>
                    <a:pt x="7018" y="7523"/>
                  </a:cubicBezTo>
                  <a:cubicBezTo>
                    <a:pt x="7519" y="7222"/>
                    <a:pt x="7369" y="6120"/>
                    <a:pt x="6717" y="5042"/>
                  </a:cubicBezTo>
                  <a:cubicBezTo>
                    <a:pt x="6567" y="4791"/>
                    <a:pt x="6391" y="4566"/>
                    <a:pt x="6191" y="4365"/>
                  </a:cubicBezTo>
                  <a:cubicBezTo>
                    <a:pt x="6391" y="4340"/>
                    <a:pt x="6567" y="4315"/>
                    <a:pt x="6767" y="4265"/>
                  </a:cubicBezTo>
                  <a:cubicBezTo>
                    <a:pt x="7995" y="3964"/>
                    <a:pt x="8873" y="3263"/>
                    <a:pt x="8722" y="2711"/>
                  </a:cubicBezTo>
                  <a:cubicBezTo>
                    <a:pt x="8638" y="2340"/>
                    <a:pt x="8111" y="2128"/>
                    <a:pt x="7402" y="2128"/>
                  </a:cubicBezTo>
                  <a:cubicBezTo>
                    <a:pt x="7057" y="2128"/>
                    <a:pt x="6668" y="2178"/>
                    <a:pt x="6266" y="2285"/>
                  </a:cubicBezTo>
                  <a:cubicBezTo>
                    <a:pt x="5865" y="2385"/>
                    <a:pt x="5539" y="2536"/>
                    <a:pt x="5239" y="2686"/>
                  </a:cubicBezTo>
                  <a:cubicBezTo>
                    <a:pt x="5239" y="2511"/>
                    <a:pt x="5239" y="2335"/>
                    <a:pt x="5213" y="2135"/>
                  </a:cubicBezTo>
                  <a:cubicBezTo>
                    <a:pt x="5045" y="928"/>
                    <a:pt x="4481" y="0"/>
                    <a:pt x="3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8" name="Google Shape;2328;p52"/>
            <p:cNvSpPr/>
            <p:nvPr/>
          </p:nvSpPr>
          <p:spPr>
            <a:xfrm>
              <a:off x="2292125" y="4406625"/>
              <a:ext cx="46400" cy="40925"/>
            </a:xfrm>
            <a:custGeom>
              <a:avLst/>
              <a:gdLst/>
              <a:ahLst/>
              <a:cxnLst/>
              <a:rect l="l" t="t" r="r" b="b"/>
              <a:pathLst>
                <a:path w="1856" h="1637" extrusionOk="0">
                  <a:moveTo>
                    <a:pt x="953" y="1"/>
                  </a:moveTo>
                  <a:cubicBezTo>
                    <a:pt x="482" y="1"/>
                    <a:pt x="73" y="226"/>
                    <a:pt x="25" y="654"/>
                  </a:cubicBezTo>
                  <a:cubicBezTo>
                    <a:pt x="0" y="1106"/>
                    <a:pt x="376" y="1582"/>
                    <a:pt x="903" y="1632"/>
                  </a:cubicBezTo>
                  <a:cubicBezTo>
                    <a:pt x="937" y="1635"/>
                    <a:pt x="970" y="1637"/>
                    <a:pt x="1003" y="1637"/>
                  </a:cubicBezTo>
                  <a:cubicBezTo>
                    <a:pt x="1454" y="1637"/>
                    <a:pt x="1782" y="1325"/>
                    <a:pt x="1805" y="905"/>
                  </a:cubicBezTo>
                  <a:cubicBezTo>
                    <a:pt x="1855" y="454"/>
                    <a:pt x="1554" y="53"/>
                    <a:pt x="1028" y="3"/>
                  </a:cubicBezTo>
                  <a:cubicBezTo>
                    <a:pt x="1003" y="2"/>
                    <a:pt x="978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CD0CE1-F322-4D3F-AD56-99006BD0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055B28-BAFF-4FE4-A1A7-36941D285F72}"/>
              </a:ext>
            </a:extLst>
          </p:cNvPr>
          <p:cNvSpPr/>
          <p:nvPr/>
        </p:nvSpPr>
        <p:spPr>
          <a:xfrm>
            <a:off x="3174380" y="1271239"/>
            <a:ext cx="5144430" cy="7805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endParaRPr lang="en-US" sz="18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1E4CA6-F50C-4B13-9C45-361D0A272FFD}"/>
              </a:ext>
            </a:extLst>
          </p:cNvPr>
          <p:cNvSpPr/>
          <p:nvPr/>
        </p:nvSpPr>
        <p:spPr>
          <a:xfrm>
            <a:off x="3174380" y="2301350"/>
            <a:ext cx="5084957" cy="5019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6896F1-6898-43C4-BD05-6A6393CC88F0}"/>
              </a:ext>
            </a:extLst>
          </p:cNvPr>
          <p:cNvSpPr/>
          <p:nvPr/>
        </p:nvSpPr>
        <p:spPr>
          <a:xfrm>
            <a:off x="3114907" y="3023128"/>
            <a:ext cx="5084957" cy="5019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ra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91FDD5-B22D-4693-9AB9-CA452E5B1EFB}"/>
              </a:ext>
            </a:extLst>
          </p:cNvPr>
          <p:cNvSpPr/>
          <p:nvPr/>
        </p:nvSpPr>
        <p:spPr>
          <a:xfrm>
            <a:off x="3114906" y="3744906"/>
            <a:ext cx="5084957" cy="5019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endParaRPr lang="en-US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Listening Vector Art, Icons, and Graphics for Free Download">
            <a:extLst>
              <a:ext uri="{FF2B5EF4-FFF2-40B4-BE49-F238E27FC236}">
                <a16:creationId xmlns:a16="http://schemas.microsoft.com/office/drawing/2014/main" id="{5550689F-A701-46A8-AE53-45BA1EAF9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4063" y1="22695" x2="76875" y2="32237"/>
                        <a14:foregroundMark x1="81667" y1="27917" x2="82604" y2="29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667" y="2008372"/>
            <a:ext cx="4614851" cy="37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414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CD0CE1-F322-4D3F-AD56-99006BD0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055B28-BAFF-4FE4-A1A7-36941D285F72}"/>
              </a:ext>
            </a:extLst>
          </p:cNvPr>
          <p:cNvSpPr/>
          <p:nvPr/>
        </p:nvSpPr>
        <p:spPr>
          <a:xfrm>
            <a:off x="483219" y="1241503"/>
            <a:ext cx="5084957" cy="572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hồi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1E4CA6-F50C-4B13-9C45-361D0A272FFD}"/>
              </a:ext>
            </a:extLst>
          </p:cNvPr>
          <p:cNvSpPr/>
          <p:nvPr/>
        </p:nvSpPr>
        <p:spPr>
          <a:xfrm>
            <a:off x="483220" y="2037982"/>
            <a:ext cx="5084957" cy="4751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sung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6896F1-6898-43C4-BD05-6A6393CC88F0}"/>
              </a:ext>
            </a:extLst>
          </p:cNvPr>
          <p:cNvSpPr/>
          <p:nvPr/>
        </p:nvSpPr>
        <p:spPr>
          <a:xfrm>
            <a:off x="483219" y="2630371"/>
            <a:ext cx="5084957" cy="4751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sung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lẽ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91FDD5-B22D-4693-9AB9-CA452E5B1EFB}"/>
              </a:ext>
            </a:extLst>
          </p:cNvPr>
          <p:cNvSpPr/>
          <p:nvPr/>
        </p:nvSpPr>
        <p:spPr>
          <a:xfrm>
            <a:off x="483219" y="3295813"/>
            <a:ext cx="5084957" cy="4751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074" name="Picture 2" descr="Speech Illustrations Images &amp; Vectors - Royalty Free">
            <a:extLst>
              <a:ext uri="{FF2B5EF4-FFF2-40B4-BE49-F238E27FC236}">
                <a16:creationId xmlns:a16="http://schemas.microsoft.com/office/drawing/2014/main" id="{10E58BE9-8C2B-4861-B9C0-5703BAF20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46" y="96239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976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1AF6BB-51C5-4D37-9999-99676B244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8186"/>
            <a:ext cx="7704000" cy="572700"/>
          </a:xfrm>
        </p:spPr>
        <p:txBody>
          <a:bodyPr/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D4D725-6345-43F0-B680-9949C28BD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377882"/>
              </p:ext>
            </p:extLst>
          </p:nvPr>
        </p:nvGraphicFramePr>
        <p:xfrm>
          <a:off x="254696" y="747702"/>
          <a:ext cx="8634608" cy="4225742"/>
        </p:xfrm>
        <a:graphic>
          <a:graphicData uri="http://schemas.openxmlformats.org/drawingml/2006/table">
            <a:tbl>
              <a:tblPr firstRow="1" bandRow="1"/>
              <a:tblGrid>
                <a:gridCol w="2158652">
                  <a:extLst>
                    <a:ext uri="{9D8B030D-6E8A-4147-A177-3AD203B41FA5}">
                      <a16:colId xmlns:a16="http://schemas.microsoft.com/office/drawing/2014/main" val="1835848649"/>
                    </a:ext>
                  </a:extLst>
                </a:gridCol>
                <a:gridCol w="2158652">
                  <a:extLst>
                    <a:ext uri="{9D8B030D-6E8A-4147-A177-3AD203B41FA5}">
                      <a16:colId xmlns:a16="http://schemas.microsoft.com/office/drawing/2014/main" val="449778934"/>
                    </a:ext>
                  </a:extLst>
                </a:gridCol>
                <a:gridCol w="2158652">
                  <a:extLst>
                    <a:ext uri="{9D8B030D-6E8A-4147-A177-3AD203B41FA5}">
                      <a16:colId xmlns:a16="http://schemas.microsoft.com/office/drawing/2014/main" val="1951274696"/>
                    </a:ext>
                  </a:extLst>
                </a:gridCol>
                <a:gridCol w="2158652">
                  <a:extLst>
                    <a:ext uri="{9D8B030D-6E8A-4147-A177-3AD203B41FA5}">
                      <a16:colId xmlns:a16="http://schemas.microsoft.com/office/drawing/2014/main" val="628180279"/>
                    </a:ext>
                  </a:extLst>
                </a:gridCol>
              </a:tblGrid>
              <a:tr h="47484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</a:t>
                      </a:r>
                      <a:endParaRPr lang="en-US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Chưa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đạt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(0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Đạt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(1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Tốt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(2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373301"/>
                  </a:ext>
                </a:extLst>
              </a:tr>
              <a:tr h="76069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ý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kiến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Chưa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ý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kiến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ý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kiến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nhưng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chưa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rõ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ràng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ý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kiến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rõ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ràng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92300"/>
                  </a:ext>
                </a:extLst>
              </a:tr>
              <a:tr h="76069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</a:t>
                      </a:r>
                      <a:r>
                        <a:rPr lang="vi-VN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ra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lí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lẽ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bằng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chứng</a:t>
                      </a:r>
                      <a:endParaRPr lang="en-US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Chưa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lí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lẽ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bằng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lí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lẽ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bằng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lí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lẽ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bằng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sâu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thuyết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phục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006053"/>
                  </a:ext>
                </a:extLst>
              </a:tr>
              <a:tr h="73440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rõ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ràng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truyền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khó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lặp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ngập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ngừng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Đôi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chỗ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còn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lặp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ngập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ngừng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rõ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ràng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truyền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15858"/>
                  </a:ext>
                </a:extLst>
              </a:tr>
              <a:tr h="76069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ngôn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ngữ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cơ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Cử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điệu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Điệu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thiếu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tin.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Điệu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tin,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đối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tin,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cực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quá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83719"/>
                  </a:ext>
                </a:extLst>
              </a:tr>
              <a:tr h="73440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Trao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đổi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phản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hồi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cực</a:t>
                      </a:r>
                      <a:r>
                        <a:rPr lang="en-US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Chưa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trao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đổi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trao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đổi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Trao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đổi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phản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hồi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cực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04933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latin typeface="Cambria" panose="02040503050406030204" pitchFamily="18" charset="0"/>
                <a:ea typeface="Cambria" panose="02040503050406030204" pitchFamily="18" charset="0"/>
              </a:rPr>
              <a:t>Em có biết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7" name="Google Shape;1697;p46"/>
          <p:cNvSpPr txBox="1">
            <a:spLocks noGrp="1"/>
          </p:cNvSpPr>
          <p:nvPr>
            <p:ph type="subTitle" idx="4294967295"/>
          </p:nvPr>
        </p:nvSpPr>
        <p:spPr>
          <a:xfrm>
            <a:off x="2995961" y="1851024"/>
            <a:ext cx="6148039" cy="1814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fr" sz="1800" dirty="0">
                <a:latin typeface="Cambria" panose="02040503050406030204" pitchFamily="18" charset="0"/>
                <a:ea typeface="Cambria" panose="02040503050406030204" pitchFamily="18" charset="0"/>
              </a:rPr>
              <a:t>Nhân vật trong tác phẩm văn học được nhà văn sáng tạo nên để gửi gắm tình cảm, suy nghĩ về cuộc sống,</a:t>
            </a:r>
          </a:p>
          <a:p>
            <a:pPr marL="285750" indent="-285750">
              <a:lnSpc>
                <a:spcPct val="150000"/>
              </a:lnSpc>
            </a:pPr>
            <a:r>
              <a:rPr lang="fr" sz="1800" dirty="0">
                <a:latin typeface="Cambria" panose="02040503050406030204" pitchFamily="18" charset="0"/>
                <a:ea typeface="Cambria" panose="02040503050406030204" pitchFamily="18" charset="0"/>
              </a:rPr>
              <a:t>Mỗi nhân vật đều ẩn chứa thông điệp và là cầu nối để tác động tới tâm tư, tình cảm , nhận thức của người đọc.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74" name="Google Shape;1774;p46"/>
          <p:cNvSpPr/>
          <p:nvPr/>
        </p:nvSpPr>
        <p:spPr>
          <a:xfrm>
            <a:off x="83716" y="1112855"/>
            <a:ext cx="1919357" cy="538732"/>
          </a:xfrm>
          <a:custGeom>
            <a:avLst/>
            <a:gdLst/>
            <a:ahLst/>
            <a:cxnLst/>
            <a:rect l="l" t="t" r="r" b="b"/>
            <a:pathLst>
              <a:path w="16442" h="4615" extrusionOk="0">
                <a:moveTo>
                  <a:pt x="9835" y="1"/>
                </a:moveTo>
                <a:cubicBezTo>
                  <a:pt x="9304" y="1"/>
                  <a:pt x="8771" y="174"/>
                  <a:pt x="8371" y="505"/>
                </a:cubicBezTo>
                <a:cubicBezTo>
                  <a:pt x="8071" y="755"/>
                  <a:pt x="7845" y="1081"/>
                  <a:pt x="7569" y="1357"/>
                </a:cubicBezTo>
                <a:cubicBezTo>
                  <a:pt x="7294" y="1632"/>
                  <a:pt x="6943" y="1883"/>
                  <a:pt x="6567" y="1883"/>
                </a:cubicBezTo>
                <a:cubicBezTo>
                  <a:pt x="5914" y="1883"/>
                  <a:pt x="5400" y="1229"/>
                  <a:pt x="4757" y="1229"/>
                </a:cubicBezTo>
                <a:cubicBezTo>
                  <a:pt x="4734" y="1229"/>
                  <a:pt x="4710" y="1230"/>
                  <a:pt x="4687" y="1231"/>
                </a:cubicBezTo>
                <a:cubicBezTo>
                  <a:pt x="4010" y="1256"/>
                  <a:pt x="3584" y="2008"/>
                  <a:pt x="2933" y="2209"/>
                </a:cubicBezTo>
                <a:cubicBezTo>
                  <a:pt x="2755" y="2271"/>
                  <a:pt x="2570" y="2286"/>
                  <a:pt x="2384" y="2286"/>
                </a:cubicBezTo>
                <a:cubicBezTo>
                  <a:pt x="2214" y="2286"/>
                  <a:pt x="2043" y="2274"/>
                  <a:pt x="1874" y="2274"/>
                </a:cubicBezTo>
                <a:cubicBezTo>
                  <a:pt x="1706" y="2274"/>
                  <a:pt x="1540" y="2286"/>
                  <a:pt x="1379" y="2334"/>
                </a:cubicBezTo>
                <a:cubicBezTo>
                  <a:pt x="903" y="2459"/>
                  <a:pt x="552" y="2835"/>
                  <a:pt x="351" y="3261"/>
                </a:cubicBezTo>
                <a:cubicBezTo>
                  <a:pt x="151" y="3688"/>
                  <a:pt x="76" y="4164"/>
                  <a:pt x="0" y="4615"/>
                </a:cubicBezTo>
                <a:lnTo>
                  <a:pt x="16442" y="4615"/>
                </a:lnTo>
                <a:cubicBezTo>
                  <a:pt x="16417" y="3988"/>
                  <a:pt x="15765" y="3612"/>
                  <a:pt x="15163" y="3462"/>
                </a:cubicBezTo>
                <a:cubicBezTo>
                  <a:pt x="14537" y="3337"/>
                  <a:pt x="13885" y="3312"/>
                  <a:pt x="13359" y="2961"/>
                </a:cubicBezTo>
                <a:cubicBezTo>
                  <a:pt x="12858" y="2585"/>
                  <a:pt x="12632" y="1983"/>
                  <a:pt x="12306" y="1457"/>
                </a:cubicBezTo>
                <a:cubicBezTo>
                  <a:pt x="11880" y="805"/>
                  <a:pt x="11254" y="304"/>
                  <a:pt x="10527" y="104"/>
                </a:cubicBezTo>
                <a:cubicBezTo>
                  <a:pt x="10304" y="34"/>
                  <a:pt x="10070" y="1"/>
                  <a:pt x="98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75" name="Google Shape;1775;p46"/>
          <p:cNvGrpSpPr/>
          <p:nvPr/>
        </p:nvGrpSpPr>
        <p:grpSpPr>
          <a:xfrm rot="1550478">
            <a:off x="2339767" y="833231"/>
            <a:ext cx="463365" cy="420439"/>
            <a:chOff x="2202525" y="4323250"/>
            <a:chExt cx="221825" cy="201275"/>
          </a:xfrm>
        </p:grpSpPr>
        <p:sp>
          <p:nvSpPr>
            <p:cNvPr id="1776" name="Google Shape;1776;p46"/>
            <p:cNvSpPr/>
            <p:nvPr/>
          </p:nvSpPr>
          <p:spPr>
            <a:xfrm>
              <a:off x="2202525" y="4323250"/>
              <a:ext cx="221825" cy="201275"/>
            </a:xfrm>
            <a:custGeom>
              <a:avLst/>
              <a:gdLst/>
              <a:ahLst/>
              <a:cxnLst/>
              <a:rect l="l" t="t" r="r" b="b"/>
              <a:pathLst>
                <a:path w="8873" h="8051" extrusionOk="0">
                  <a:moveTo>
                    <a:pt x="3924" y="0"/>
                  </a:moveTo>
                  <a:cubicBezTo>
                    <a:pt x="3903" y="0"/>
                    <a:pt x="3881" y="2"/>
                    <a:pt x="3860" y="4"/>
                  </a:cubicBezTo>
                  <a:cubicBezTo>
                    <a:pt x="3309" y="80"/>
                    <a:pt x="2983" y="1157"/>
                    <a:pt x="3158" y="2410"/>
                  </a:cubicBezTo>
                  <a:cubicBezTo>
                    <a:pt x="3208" y="2686"/>
                    <a:pt x="3284" y="2937"/>
                    <a:pt x="3359" y="3187"/>
                  </a:cubicBezTo>
                  <a:cubicBezTo>
                    <a:pt x="3108" y="3087"/>
                    <a:pt x="2807" y="2987"/>
                    <a:pt x="2507" y="2937"/>
                  </a:cubicBezTo>
                  <a:cubicBezTo>
                    <a:pt x="2244" y="2895"/>
                    <a:pt x="1988" y="2875"/>
                    <a:pt x="1748" y="2875"/>
                  </a:cubicBezTo>
                  <a:cubicBezTo>
                    <a:pt x="845" y="2875"/>
                    <a:pt x="160" y="3158"/>
                    <a:pt x="101" y="3613"/>
                  </a:cubicBezTo>
                  <a:cubicBezTo>
                    <a:pt x="0" y="4165"/>
                    <a:pt x="928" y="4791"/>
                    <a:pt x="2181" y="4967"/>
                  </a:cubicBezTo>
                  <a:cubicBezTo>
                    <a:pt x="2401" y="5004"/>
                    <a:pt x="2608" y="5027"/>
                    <a:pt x="2811" y="5027"/>
                  </a:cubicBezTo>
                  <a:cubicBezTo>
                    <a:pt x="2885" y="5027"/>
                    <a:pt x="2959" y="5024"/>
                    <a:pt x="3033" y="5017"/>
                  </a:cubicBezTo>
                  <a:lnTo>
                    <a:pt x="3033" y="5017"/>
                  </a:lnTo>
                  <a:cubicBezTo>
                    <a:pt x="2933" y="5167"/>
                    <a:pt x="2833" y="5318"/>
                    <a:pt x="2732" y="5493"/>
                  </a:cubicBezTo>
                  <a:cubicBezTo>
                    <a:pt x="2181" y="6646"/>
                    <a:pt x="2156" y="7749"/>
                    <a:pt x="2657" y="7999"/>
                  </a:cubicBezTo>
                  <a:cubicBezTo>
                    <a:pt x="2726" y="8034"/>
                    <a:pt x="2801" y="8050"/>
                    <a:pt x="2882" y="8050"/>
                  </a:cubicBezTo>
                  <a:cubicBezTo>
                    <a:pt x="3392" y="8050"/>
                    <a:pt x="4111" y="7394"/>
                    <a:pt x="4587" y="6420"/>
                  </a:cubicBezTo>
                  <a:cubicBezTo>
                    <a:pt x="4687" y="6220"/>
                    <a:pt x="4762" y="6045"/>
                    <a:pt x="4812" y="5844"/>
                  </a:cubicBezTo>
                  <a:cubicBezTo>
                    <a:pt x="4863" y="5944"/>
                    <a:pt x="4913" y="6019"/>
                    <a:pt x="4963" y="6095"/>
                  </a:cubicBezTo>
                  <a:cubicBezTo>
                    <a:pt x="5504" y="7011"/>
                    <a:pt x="6236" y="7598"/>
                    <a:pt x="6741" y="7598"/>
                  </a:cubicBezTo>
                  <a:cubicBezTo>
                    <a:pt x="6844" y="7598"/>
                    <a:pt x="6937" y="7574"/>
                    <a:pt x="7018" y="7523"/>
                  </a:cubicBezTo>
                  <a:cubicBezTo>
                    <a:pt x="7519" y="7222"/>
                    <a:pt x="7369" y="6120"/>
                    <a:pt x="6717" y="5042"/>
                  </a:cubicBezTo>
                  <a:cubicBezTo>
                    <a:pt x="6567" y="4791"/>
                    <a:pt x="6391" y="4566"/>
                    <a:pt x="6191" y="4365"/>
                  </a:cubicBezTo>
                  <a:cubicBezTo>
                    <a:pt x="6391" y="4340"/>
                    <a:pt x="6567" y="4315"/>
                    <a:pt x="6767" y="4265"/>
                  </a:cubicBezTo>
                  <a:cubicBezTo>
                    <a:pt x="7995" y="3964"/>
                    <a:pt x="8873" y="3263"/>
                    <a:pt x="8722" y="2711"/>
                  </a:cubicBezTo>
                  <a:cubicBezTo>
                    <a:pt x="8638" y="2340"/>
                    <a:pt x="8111" y="2128"/>
                    <a:pt x="7402" y="2128"/>
                  </a:cubicBezTo>
                  <a:cubicBezTo>
                    <a:pt x="7057" y="2128"/>
                    <a:pt x="6668" y="2178"/>
                    <a:pt x="6266" y="2285"/>
                  </a:cubicBezTo>
                  <a:cubicBezTo>
                    <a:pt x="5865" y="2385"/>
                    <a:pt x="5539" y="2536"/>
                    <a:pt x="5239" y="2686"/>
                  </a:cubicBezTo>
                  <a:cubicBezTo>
                    <a:pt x="5239" y="2511"/>
                    <a:pt x="5239" y="2335"/>
                    <a:pt x="5213" y="2135"/>
                  </a:cubicBezTo>
                  <a:cubicBezTo>
                    <a:pt x="5045" y="928"/>
                    <a:pt x="4481" y="0"/>
                    <a:pt x="3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77" name="Google Shape;1777;p46"/>
            <p:cNvSpPr/>
            <p:nvPr/>
          </p:nvSpPr>
          <p:spPr>
            <a:xfrm>
              <a:off x="2292125" y="4406625"/>
              <a:ext cx="46400" cy="40925"/>
            </a:xfrm>
            <a:custGeom>
              <a:avLst/>
              <a:gdLst/>
              <a:ahLst/>
              <a:cxnLst/>
              <a:rect l="l" t="t" r="r" b="b"/>
              <a:pathLst>
                <a:path w="1856" h="1637" extrusionOk="0">
                  <a:moveTo>
                    <a:pt x="953" y="1"/>
                  </a:moveTo>
                  <a:cubicBezTo>
                    <a:pt x="482" y="1"/>
                    <a:pt x="73" y="226"/>
                    <a:pt x="25" y="654"/>
                  </a:cubicBezTo>
                  <a:cubicBezTo>
                    <a:pt x="0" y="1106"/>
                    <a:pt x="376" y="1582"/>
                    <a:pt x="903" y="1632"/>
                  </a:cubicBezTo>
                  <a:cubicBezTo>
                    <a:pt x="937" y="1635"/>
                    <a:pt x="970" y="1637"/>
                    <a:pt x="1003" y="1637"/>
                  </a:cubicBezTo>
                  <a:cubicBezTo>
                    <a:pt x="1454" y="1637"/>
                    <a:pt x="1782" y="1325"/>
                    <a:pt x="1805" y="905"/>
                  </a:cubicBezTo>
                  <a:cubicBezTo>
                    <a:pt x="1855" y="454"/>
                    <a:pt x="1554" y="53"/>
                    <a:pt x="1028" y="3"/>
                  </a:cubicBezTo>
                  <a:cubicBezTo>
                    <a:pt x="1003" y="2"/>
                    <a:pt x="978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26" name="Picture 2" descr="57 Q版人物ideas">
            <a:extLst>
              <a:ext uri="{FF2B5EF4-FFF2-40B4-BE49-F238E27FC236}">
                <a16:creationId xmlns:a16="http://schemas.microsoft.com/office/drawing/2014/main" id="{644672B4-C3B1-46A1-8FC4-E012715B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462" y="916817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2779F-B4A5-4AE6-B4B4-B40B3763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HIỂU Ý NHÀ VĂN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CA9124-AEE4-4B4D-8E3C-A0EE73E74BE4}"/>
              </a:ext>
            </a:extLst>
          </p:cNvPr>
          <p:cNvSpPr txBox="1">
            <a:spLocks/>
          </p:cNvSpPr>
          <p:nvPr/>
        </p:nvSpPr>
        <p:spPr>
          <a:xfrm>
            <a:off x="262800" y="1682809"/>
            <a:ext cx="5149259" cy="2353931"/>
          </a:xfrm>
          <a:prstGeom prst="rect">
            <a:avLst/>
          </a:prstGeom>
          <a:noFill/>
          <a:ln>
            <a:noFill/>
          </a:ln>
          <a:effectLst>
            <a:outerShdw dist="38100" dir="48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948D4B-FE0E-4AB8-90D5-FECE6A879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4" b="96875" l="5329" r="95560">
                        <a14:foregroundMark x1="46714" y1="4412" x2="19893" y2="37500"/>
                        <a14:foregroundMark x1="11901" y1="30515" x2="17584" y2="57904"/>
                        <a14:foregroundMark x1="5329" y1="56801" x2="12078" y2="70221"/>
                        <a14:foregroundMark x1="11368" y1="73529" x2="48668" y2="90074"/>
                        <a14:foregroundMark x1="48668" y1="90074" x2="58792" y2="92279"/>
                        <a14:foregroundMark x1="58792" y1="92279" x2="58792" y2="92096"/>
                        <a14:foregroundMark x1="91297" y1="42647" x2="91297" y2="55699"/>
                        <a14:foregroundMark x1="94849" y1="49265" x2="95560" y2="54412"/>
                        <a14:foregroundMark x1="48845" y1="2574" x2="48845" y2="2574"/>
                        <a14:foregroundMark x1="41741" y1="63971" x2="35524" y2="74632"/>
                        <a14:foregroundMark x1="52043" y1="96875" x2="52043" y2="96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59" y="1183152"/>
            <a:ext cx="3584071" cy="346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76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52EE-25D4-4C2A-B20E-A911C123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4"/>
            <a:ext cx="7704000" cy="759307"/>
          </a:xfrm>
        </p:spPr>
        <p:txBody>
          <a:bodyPr/>
          <a:lstStyle/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AA1861-07E7-452F-B30D-4E3828E639DD}"/>
              </a:ext>
            </a:extLst>
          </p:cNvPr>
          <p:cNvSpPr/>
          <p:nvPr/>
        </p:nvSpPr>
        <p:spPr>
          <a:xfrm>
            <a:off x="996176" y="1650380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endParaRPr lang="en-US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D27CC6-E860-486F-ADF9-C62494F77A34}"/>
              </a:ext>
            </a:extLst>
          </p:cNvPr>
          <p:cNvSpPr/>
          <p:nvPr/>
        </p:nvSpPr>
        <p:spPr>
          <a:xfrm>
            <a:off x="996175" y="2435435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endParaRPr lang="en-US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E99295-E712-4355-90DB-1B2D121C55DB}"/>
              </a:ext>
            </a:extLst>
          </p:cNvPr>
          <p:cNvSpPr/>
          <p:nvPr/>
        </p:nvSpPr>
        <p:spPr>
          <a:xfrm>
            <a:off x="996174" y="3220490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3745FF-E517-463A-BC32-646FE11330CB}"/>
              </a:ext>
            </a:extLst>
          </p:cNvPr>
          <p:cNvSpPr/>
          <p:nvPr/>
        </p:nvSpPr>
        <p:spPr>
          <a:xfrm>
            <a:off x="996173" y="4005545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endParaRPr lang="en-US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601624-32CC-40CD-824B-9968CA0F9D40}"/>
              </a:ext>
            </a:extLst>
          </p:cNvPr>
          <p:cNvSpPr/>
          <p:nvPr/>
        </p:nvSpPr>
        <p:spPr>
          <a:xfrm>
            <a:off x="720000" y="4005545"/>
            <a:ext cx="729659" cy="6542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77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52EE-25D4-4C2A-B20E-A911C123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4"/>
            <a:ext cx="7704000" cy="759307"/>
          </a:xfrm>
        </p:spPr>
        <p:txBody>
          <a:bodyPr/>
          <a:lstStyle/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KHÔNG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AA1861-07E7-452F-B30D-4E3828E639DD}"/>
              </a:ext>
            </a:extLst>
          </p:cNvPr>
          <p:cNvSpPr/>
          <p:nvPr/>
        </p:nvSpPr>
        <p:spPr>
          <a:xfrm>
            <a:off x="996176" y="1650380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D27CC6-E860-486F-ADF9-C62494F77A34}"/>
              </a:ext>
            </a:extLst>
          </p:cNvPr>
          <p:cNvSpPr/>
          <p:nvPr/>
        </p:nvSpPr>
        <p:spPr>
          <a:xfrm>
            <a:off x="996175" y="2435435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nhắm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E99295-E712-4355-90DB-1B2D121C55DB}"/>
              </a:ext>
            </a:extLst>
          </p:cNvPr>
          <p:cNvSpPr/>
          <p:nvPr/>
        </p:nvSpPr>
        <p:spPr>
          <a:xfrm>
            <a:off x="996174" y="3220490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Đuy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endParaRPr lang="en-US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3745FF-E517-463A-BC32-646FE11330CB}"/>
              </a:ext>
            </a:extLst>
          </p:cNvPr>
          <p:cNvSpPr/>
          <p:nvPr/>
        </p:nvSpPr>
        <p:spPr>
          <a:xfrm>
            <a:off x="996173" y="4005545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BE4394-2399-426E-9F63-BB717ACFB4CA}"/>
              </a:ext>
            </a:extLst>
          </p:cNvPr>
          <p:cNvSpPr/>
          <p:nvPr/>
        </p:nvSpPr>
        <p:spPr>
          <a:xfrm>
            <a:off x="720000" y="3208586"/>
            <a:ext cx="729659" cy="6542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202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52EE-25D4-4C2A-B20E-A911C123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4"/>
            <a:ext cx="7704000" cy="759307"/>
          </a:xfrm>
        </p:spPr>
        <p:txBody>
          <a:bodyPr/>
          <a:lstStyle/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AA1861-07E7-452F-B30D-4E3828E639DD}"/>
              </a:ext>
            </a:extLst>
          </p:cNvPr>
          <p:cNvSpPr/>
          <p:nvPr/>
        </p:nvSpPr>
        <p:spPr>
          <a:xfrm>
            <a:off x="996176" y="1650380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An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D27CC6-E860-486F-ADF9-C62494F77A34}"/>
              </a:ext>
            </a:extLst>
          </p:cNvPr>
          <p:cNvSpPr/>
          <p:nvPr/>
        </p:nvSpPr>
        <p:spPr>
          <a:xfrm>
            <a:off x="996175" y="2435435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Tía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E99295-E712-4355-90DB-1B2D121C55DB}"/>
              </a:ext>
            </a:extLst>
          </p:cNvPr>
          <p:cNvSpPr/>
          <p:nvPr/>
        </p:nvSpPr>
        <p:spPr>
          <a:xfrm>
            <a:off x="996174" y="3220490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An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nai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3745FF-E517-463A-BC32-646FE11330CB}"/>
              </a:ext>
            </a:extLst>
          </p:cNvPr>
          <p:cNvSpPr/>
          <p:nvPr/>
        </p:nvSpPr>
        <p:spPr>
          <a:xfrm>
            <a:off x="996173" y="4005545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Đuy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endParaRPr lang="en-US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57BD94-3EDB-4681-90C3-C0D959C2A45B}"/>
              </a:ext>
            </a:extLst>
          </p:cNvPr>
          <p:cNvSpPr/>
          <p:nvPr/>
        </p:nvSpPr>
        <p:spPr>
          <a:xfrm>
            <a:off x="720000" y="4005545"/>
            <a:ext cx="729659" cy="6542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37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52EE-25D4-4C2A-B20E-A911C123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4"/>
            <a:ext cx="7704000" cy="759307"/>
          </a:xfrm>
        </p:spPr>
        <p:txBody>
          <a:bodyPr/>
          <a:lstStyle/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Mon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chìa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AA1861-07E7-452F-B30D-4E3828E639DD}"/>
              </a:ext>
            </a:extLst>
          </p:cNvPr>
          <p:cNvSpPr/>
          <p:nvPr/>
        </p:nvSpPr>
        <p:spPr>
          <a:xfrm>
            <a:off x="996176" y="1650380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D27CC6-E860-486F-ADF9-C62494F77A34}"/>
              </a:ext>
            </a:extLst>
          </p:cNvPr>
          <p:cNvSpPr/>
          <p:nvPr/>
        </p:nvSpPr>
        <p:spPr>
          <a:xfrm>
            <a:off x="996175" y="2435435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long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E99295-E712-4355-90DB-1B2D121C55DB}"/>
              </a:ext>
            </a:extLst>
          </p:cNvPr>
          <p:cNvSpPr/>
          <p:nvPr/>
        </p:nvSpPr>
        <p:spPr>
          <a:xfrm>
            <a:off x="996174" y="3220490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dung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đoán</a:t>
            </a:r>
            <a:endParaRPr lang="en-US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3745FF-E517-463A-BC32-646FE11330CB}"/>
              </a:ext>
            </a:extLst>
          </p:cNvPr>
          <p:cNvSpPr/>
          <p:nvPr/>
        </p:nvSpPr>
        <p:spPr>
          <a:xfrm>
            <a:off x="996173" y="4005545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020E09-4E09-48D8-AB28-869E777123D2}"/>
              </a:ext>
            </a:extLst>
          </p:cNvPr>
          <p:cNvSpPr/>
          <p:nvPr/>
        </p:nvSpPr>
        <p:spPr>
          <a:xfrm>
            <a:off x="720000" y="4005545"/>
            <a:ext cx="729659" cy="6542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721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52EE-25D4-4C2A-B20E-A911C123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4"/>
            <a:ext cx="7704000" cy="759307"/>
          </a:xfrm>
        </p:spPr>
        <p:txBody>
          <a:bodyPr/>
          <a:lstStyle/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5: Theo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hang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AA1861-07E7-452F-B30D-4E3828E639DD}"/>
              </a:ext>
            </a:extLst>
          </p:cNvPr>
          <p:cNvSpPr/>
          <p:nvPr/>
        </p:nvSpPr>
        <p:spPr>
          <a:xfrm>
            <a:off x="996176" y="1650380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Sai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D27CC6-E860-486F-ADF9-C62494F77A34}"/>
              </a:ext>
            </a:extLst>
          </p:cNvPr>
          <p:cNvSpPr/>
          <p:nvPr/>
        </p:nvSpPr>
        <p:spPr>
          <a:xfrm>
            <a:off x="996175" y="2435435"/>
            <a:ext cx="6571785" cy="654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D3E088-0EDD-4637-AE41-DB2457270C49}"/>
              </a:ext>
            </a:extLst>
          </p:cNvPr>
          <p:cNvSpPr/>
          <p:nvPr/>
        </p:nvSpPr>
        <p:spPr>
          <a:xfrm>
            <a:off x="720000" y="2435434"/>
            <a:ext cx="729659" cy="6542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7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French Easter! by Slidesgo">
  <a:themeElements>
    <a:clrScheme name="Simple Light">
      <a:dk1>
        <a:srgbClr val="5A74AB"/>
      </a:dk1>
      <a:lt1>
        <a:srgbClr val="DDEEF5"/>
      </a:lt1>
      <a:dk2>
        <a:srgbClr val="FE8A9F"/>
      </a:dk2>
      <a:lt2>
        <a:srgbClr val="191919"/>
      </a:lt2>
      <a:accent1>
        <a:srgbClr val="FF9D7A"/>
      </a:accent1>
      <a:accent2>
        <a:srgbClr val="FCC23C"/>
      </a:accent2>
      <a:accent3>
        <a:srgbClr val="BCE3D7"/>
      </a:accent3>
      <a:accent4>
        <a:srgbClr val="98CDBF"/>
      </a:accent4>
      <a:accent5>
        <a:srgbClr val="BEAEED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1216</Words>
  <Application>Microsoft Office PowerPoint</Application>
  <PresentationFormat>On-screen Show (16:9)</PresentationFormat>
  <Paragraphs>141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Bellota Text</vt:lpstr>
      <vt:lpstr>Cambria</vt:lpstr>
      <vt:lpstr>Bebas Neue</vt:lpstr>
      <vt:lpstr>#9Slide04 Vollkorn Black</vt:lpstr>
      <vt:lpstr>Chewy</vt:lpstr>
      <vt:lpstr>French Easter! by Slidesgo</vt:lpstr>
      <vt:lpstr>TRÌNH BÀY Ý KIẾN VỀ MỘT VẤN ĐỀ ĐỜI SỐNG  (ĐƯỢC GỢI RA TỪ MỘT NHÂN VẬT VĂN HỌC)</vt:lpstr>
      <vt:lpstr>MỤC TIÊU BÀI HỌC</vt:lpstr>
      <vt:lpstr>Em có biết</vt:lpstr>
      <vt:lpstr>HIỂU Ý NHÀ VĂN</vt:lpstr>
      <vt:lpstr>Câu 1: Nhân vật trong tác phẩm văn học có thể được thể hiện qua những yếu tố nào?</vt:lpstr>
      <vt:lpstr>Câu 2: Nhân vật nào dưới đây KHÔNG thể hiện tình yêu thiên nhiên?</vt:lpstr>
      <vt:lpstr>Câu 3: Nhân vật nào dưới đây có thể hiện rõ nét lòng nhân ái, yêu thương mọi người trong tính cách của mình?</vt:lpstr>
      <vt:lpstr>Câu 4: Nhận xét nào dưới đây đúng với nhân vật Mên và Mon trong văn bản Bầy chim chìa vôi?</vt:lpstr>
      <vt:lpstr>Câu 5: Theo em, các nhân vật trong tác phẩm văn học có thể liên hệ với những vấn đề trong đời sống hang ngày. Đúng hay sai?</vt:lpstr>
      <vt:lpstr>TRƯỚC KHI NÓI</vt:lpstr>
      <vt:lpstr>1. Chuẩn bị nội dung nói</vt:lpstr>
      <vt:lpstr>1. Chuẩn bị nội dung nói</vt:lpstr>
      <vt:lpstr>Một số gợi ý tham khảo</vt:lpstr>
      <vt:lpstr>Một số gợi ý tham khảo</vt:lpstr>
      <vt:lpstr>Các bước hoàn thiện bài nói</vt:lpstr>
      <vt:lpstr>TRÌNH BÀY BÀI NÓI</vt:lpstr>
      <vt:lpstr>PowerPoint Presentation</vt:lpstr>
      <vt:lpstr>PHIẾU CHUẨN BỊ BÀI NÓI</vt:lpstr>
      <vt:lpstr>Một số lưu ý</vt:lpstr>
      <vt:lpstr>SAU KHI NÓI</vt:lpstr>
      <vt:lpstr>Người nghe cần</vt:lpstr>
      <vt:lpstr>Người nói cần</vt:lpstr>
      <vt:lpstr>Phiếu đánh giá bài nói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Ý KIẾN VỀ MỘT VẤN ĐỀ ĐỜI SỐNG  (ĐƯỢC GỢI RA TỪ MỘT NHÂN VẬT VĂN HỌC)</dc:title>
  <cp:lastModifiedBy>Dương Uyên</cp:lastModifiedBy>
  <cp:revision>7</cp:revision>
  <dcterms:modified xsi:type="dcterms:W3CDTF">2022-06-24T09:43:40Z</dcterms:modified>
</cp:coreProperties>
</file>